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tags/tag11.xml" ContentType="application/vnd.openxmlformats-officedocument.presentationml.tags+xml"/>
  <Override PartName="/ppt/tags/tag1.xml" ContentType="application/vnd.openxmlformats-officedocument.presentationml.tags+xml"/>
  <Override PartName="/ppt/diagrams/colors2.xml" ContentType="application/vnd.openxmlformats-officedocument.drawingml.diagramColors+xml"/>
  <Default Extension="bin" ContentType="application/vnd.openxmlformats-officedocument.presentationml.printerSettings"/>
  <Override PartName="/ppt/notesSlides/notesSlide13.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tags/tag15.xml" ContentType="application/vnd.openxmlformats-officedocument.presentationml.tags+xml"/>
  <Override PartName="/ppt/tags/tag5.xml" ContentType="application/vnd.openxmlformats-officedocument.presentationml.tags+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diagrams/layout1.xml" ContentType="application/vnd.openxmlformats-officedocument.drawingml.diagram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quickStyle1.xml" ContentType="application/vnd.openxmlformats-officedocument.drawingml.diagramStyle+xml"/>
  <Override PartName="/ppt/tags/tag9.xml" ContentType="application/vnd.openxmlformats-officedocument.presentationml.tags+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notesSlides/notesSlide8.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diagrams/colors3.xml" ContentType="application/vnd.openxmlformats-officedocument.drawingml.diagramColors+xml"/>
  <Override PartName="/ppt/tags/tag12.xml" ContentType="application/vnd.openxmlformats-officedocument.presentationml.tags+xml"/>
  <Override PartName="/ppt/tags/tag2.xml" ContentType="application/vnd.openxmlformats-officedocument.presentationml.tags+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tags/tag6.xml" ContentType="application/vnd.openxmlformats-officedocument.presentationml.tags+xml"/>
  <Override PartName="/ppt/slides/slide24.xml" ContentType="application/vnd.openxmlformats-officedocument.presentationml.slide+xml"/>
  <Override PartName="/ppt/slides/slide43.xml" ContentType="application/vnd.openxmlformats-officedocument.presentationml.slide+xml"/>
  <Override PartName="/ppt/charts/chart1.xml" ContentType="application/vnd.openxmlformats-officedocument.drawingml.chart+xml"/>
  <Override PartName="/ppt/theme/theme2.xml" ContentType="application/vnd.openxmlformats-officedocument.theme+xml"/>
  <Override PartName="/ppt/slideLayouts/slideLayout11.xml" ContentType="application/vnd.openxmlformats-officedocument.presentationml.slideLayout+xml"/>
  <Override PartName="/ppt/diagrams/layout2.xml" ContentType="application/vnd.openxmlformats-officedocument.drawingml.diagramLayout+xml"/>
  <Override PartName="/ppt/theme/themeOverride1.xml" ContentType="application/vnd.openxmlformats-officedocument.themeOverride+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diagrams/data3.xml" ContentType="application/vnd.openxmlformats-officedocument.drawingml.diagramData+xml"/>
  <Override PartName="/ppt/diagrams/quickStyle2.xml" ContentType="application/vnd.openxmlformats-officedocument.drawingml.diagramStyle+xml"/>
  <Default Extension="jpeg" ContentType="image/jpeg"/>
  <Default Extension="vml" ContentType="application/vnd.openxmlformats-officedocument.vmlDrawing"/>
  <Override PartName="/ppt/slides/slide8.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s/slide28.xml" ContentType="application/vnd.openxmlformats-officedocument.presentationml.slide+xml"/>
  <Override PartName="/ppt/slides/slide31.xml" ContentType="application/vnd.openxmlformats-officedocument.presentationml.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rels" ContentType="application/vnd.openxmlformats-package.relationships+xml"/>
  <Override PartName="/ppt/slides/slide16.xml" ContentType="application/vnd.openxmlformats-officedocument.presentationml.slide+xml"/>
  <Override PartName="/ppt/slides/slide35.xml" ContentType="application/vnd.openxmlformats-officedocument.presentationml.slide+xml"/>
  <Override PartName="/ppt/tags/tag13.xml" ContentType="application/vnd.openxmlformats-officedocument.presentationml.tags+xml"/>
  <Override PartName="/ppt/tags/tag3.xml" ContentType="application/vnd.openxmlformats-officedocument.presentationml.tags+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diagrams/drawing1.xml" ContentType="application/vnd.ms-office.drawingml.diagramDrawing+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charts/chart2.xml" ContentType="application/vnd.openxmlformats-officedocument.drawingml.chart+xml"/>
  <Override PartName="/ppt/tags/tag7.xml" ContentType="application/vnd.openxmlformats-officedocument.presentationml.tags+xml"/>
  <Override PartName="/ppt/theme/themeOverride2.xml" ContentType="application/vnd.openxmlformats-officedocument.themeOverride+xml"/>
  <Override PartName="/ppt/diagrams/layout3.xml" ContentType="application/vnd.openxmlformats-officedocument.drawingml.diagramLayout+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diagrams/colors1.xml" ContentType="application/vnd.openxmlformats-officedocument.drawingml.diagramColors+xml"/>
  <Override PartName="/ppt/tableStyles.xml" ContentType="application/vnd.openxmlformats-officedocument.presentationml.tableStyles+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slides/slide29.xml" ContentType="application/vnd.openxmlformats-officedocument.presentationml.slide+xml"/>
  <Override PartName="/ppt/viewProps.xml" ContentType="application/vnd.openxmlformats-officedocument.presentationml.viewProps+xml"/>
  <Override PartName="/ppt/tags/tag10.xml" ContentType="application/vnd.openxmlformats-officedocument.presentationml.tags+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presentation.xml" ContentType="application/vnd.openxmlformats-officedocument.presentationml.presentation.main+xml"/>
  <Override PartName="/ppt/tags/tag14.xml" ContentType="application/vnd.openxmlformats-officedocument.presentationml.tags+xml"/>
  <Override PartName="/ppt/tags/tag4.xml" ContentType="application/vnd.openxmlformats-officedocument.presentationml.tags+xml"/>
  <Override PartName="/ppt/slides/slide2.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diagrams/drawing2.xml" ContentType="application/vnd.ms-office.drawingml.diagramDrawing+xml"/>
  <Override PartName="/ppt/notesSlides/notesSlide16.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Default Extension="pict" ContentType="image/pict"/>
  <Override PartName="/ppt/tags/tag8.xml" ContentType="application/vnd.openxmlformats-officedocument.presentationml.tags+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xml" ContentType="application/vnd.openxmlformats-officedocument.presentationml.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47"/>
  </p:notesMasterIdLst>
  <p:sldIdLst>
    <p:sldId id="315" r:id="rId2"/>
    <p:sldId id="284" r:id="rId3"/>
    <p:sldId id="264" r:id="rId4"/>
    <p:sldId id="290" r:id="rId5"/>
    <p:sldId id="289" r:id="rId6"/>
    <p:sldId id="316" r:id="rId7"/>
    <p:sldId id="317" r:id="rId8"/>
    <p:sldId id="265" r:id="rId9"/>
    <p:sldId id="318" r:id="rId10"/>
    <p:sldId id="319" r:id="rId11"/>
    <p:sldId id="286" r:id="rId12"/>
    <p:sldId id="266" r:id="rId13"/>
    <p:sldId id="285" r:id="rId14"/>
    <p:sldId id="269" r:id="rId15"/>
    <p:sldId id="297" r:id="rId16"/>
    <p:sldId id="320" r:id="rId17"/>
    <p:sldId id="321" r:id="rId18"/>
    <p:sldId id="322" r:id="rId19"/>
    <p:sldId id="323" r:id="rId20"/>
    <p:sldId id="324" r:id="rId21"/>
    <p:sldId id="325" r:id="rId22"/>
    <p:sldId id="326" r:id="rId23"/>
    <p:sldId id="327" r:id="rId24"/>
    <p:sldId id="302" r:id="rId25"/>
    <p:sldId id="303" r:id="rId26"/>
    <p:sldId id="304" r:id="rId27"/>
    <p:sldId id="334" r:id="rId28"/>
    <p:sldId id="305" r:id="rId29"/>
    <p:sldId id="306" r:id="rId30"/>
    <p:sldId id="335" r:id="rId31"/>
    <p:sldId id="307" r:id="rId32"/>
    <p:sldId id="333" r:id="rId33"/>
    <p:sldId id="309" r:id="rId34"/>
    <p:sldId id="310" r:id="rId35"/>
    <p:sldId id="329" r:id="rId36"/>
    <p:sldId id="308" r:id="rId37"/>
    <p:sldId id="313" r:id="rId38"/>
    <p:sldId id="311" r:id="rId39"/>
    <p:sldId id="330" r:id="rId40"/>
    <p:sldId id="312" r:id="rId41"/>
    <p:sldId id="331" r:id="rId42"/>
    <p:sldId id="332" r:id="rId43"/>
    <p:sldId id="287" r:id="rId44"/>
    <p:sldId id="288" r:id="rId45"/>
    <p:sldId id="31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useTimings="0">
    <p:present/>
    <p:sldAll/>
    <p:penClr>
      <a:schemeClr val="tx1"/>
    </p:penClr>
  </p:showPr>
  <p:clrMru>
    <a:srgbClr val="460083"/>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Comments="0">
  <p:normalViewPr showOutlineIcons="0">
    <p:restoredLeft sz="16949" autoAdjust="0"/>
    <p:restoredTop sz="79192" autoAdjust="0"/>
  </p:normalViewPr>
  <p:slideViewPr>
    <p:cSldViewPr>
      <p:cViewPr>
        <p:scale>
          <a:sx n="75" d="100"/>
          <a:sy n="75" d="100"/>
        </p:scale>
        <p:origin x="-184" y="392"/>
      </p:cViewPr>
      <p:guideLst>
        <p:guide orient="horz" pos="2160"/>
        <p:guide pos="2880"/>
      </p:guideLst>
    </p:cSldViewPr>
  </p:slideViewPr>
  <p:notesTextViewPr>
    <p:cViewPr>
      <p:scale>
        <a:sx n="1" d="1"/>
        <a:sy n="1" d="1"/>
      </p:scale>
      <p:origin x="0" y="0"/>
    </p:cViewPr>
  </p:notesTextViewPr>
  <p:sorterViewPr>
    <p:cViewPr>
      <p:scale>
        <a:sx n="66" d="100"/>
        <a:sy n="66" d="100"/>
      </p:scale>
      <p:origin x="0" y="6296"/>
    </p:cViewPr>
  </p:sorterViewPr>
  <p:notesViewPr>
    <p:cSldViewPr snapToObjects="1">
      <p:cViewPr varScale="1">
        <p:scale>
          <a:sx n="75" d="100"/>
          <a:sy n="75" d="100"/>
        </p:scale>
        <p:origin x="-2896"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data%20me%20and%20gamal\fatma%20last\fatooma\phd\results\thesis%20PHD\excel\isolate%206%20final.xls"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data%20me%20and%20gamal\fatma%20last\fatooma\phd\results\thesis%20PHD\excel\isolate%206%20fina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159538357094368"/>
          <c:y val="0.142857142857145"/>
          <c:w val="0.839103869653768"/>
          <c:h val="0.668989547038334"/>
        </c:manualLayout>
      </c:layout>
      <c:barChart>
        <c:barDir val="col"/>
        <c:grouping val="clustered"/>
        <c:ser>
          <c:idx val="1"/>
          <c:order val="0"/>
          <c:spPr>
            <a:solidFill>
              <a:srgbClr val="DEF5FA">
                <a:lumMod val="50000"/>
              </a:srgbClr>
            </a:solidFill>
            <a:ln w="12700">
              <a:solidFill>
                <a:srgbClr val="000000"/>
              </a:solidFill>
              <a:prstDash val="solid"/>
            </a:ln>
            <a:scene3d>
              <a:camera prst="orthographicFront"/>
              <a:lightRig rig="threePt" dir="t"/>
            </a:scene3d>
            <a:sp3d>
              <a:bevelT/>
              <a:bevelB/>
            </a:sp3d>
          </c:spPr>
          <c:cat>
            <c:numRef>
              <c:f>'stability kinetic '!$A$12:$A$16</c:f>
              <c:numCache>
                <c:formatCode>General</c:formatCode>
                <c:ptCount val="5"/>
                <c:pt idx="0">
                  <c:v>2.0</c:v>
                </c:pt>
                <c:pt idx="1">
                  <c:v>6.0</c:v>
                </c:pt>
                <c:pt idx="2">
                  <c:v>7.0</c:v>
                </c:pt>
                <c:pt idx="3">
                  <c:v>10.0</c:v>
                </c:pt>
                <c:pt idx="4">
                  <c:v>12.0</c:v>
                </c:pt>
              </c:numCache>
            </c:numRef>
          </c:cat>
          <c:val>
            <c:numRef>
              <c:f>'stability kinetic '!$B$12:$B$16</c:f>
              <c:numCache>
                <c:formatCode>General</c:formatCode>
                <c:ptCount val="5"/>
                <c:pt idx="0">
                  <c:v>36.0</c:v>
                </c:pt>
                <c:pt idx="1">
                  <c:v>24.0</c:v>
                </c:pt>
                <c:pt idx="2">
                  <c:v>24.0</c:v>
                </c:pt>
                <c:pt idx="3">
                  <c:v>24.0</c:v>
                </c:pt>
                <c:pt idx="4">
                  <c:v>24.0</c:v>
                </c:pt>
              </c:numCache>
            </c:numRef>
          </c:val>
        </c:ser>
        <c:axId val="1099860952"/>
        <c:axId val="1099622312"/>
      </c:barChart>
      <c:catAx>
        <c:axId val="1099860952"/>
        <c:scaling>
          <c:orientation val="minMax"/>
        </c:scaling>
        <c:axPos val="b"/>
        <c:title>
          <c:tx>
            <c:rich>
              <a:bodyPr/>
              <a:lstStyle/>
              <a:p>
                <a:pPr>
                  <a:defRPr lang="en-US"/>
                </a:pPr>
                <a:r>
                  <a:rPr lang="en-US"/>
                  <a:t>pH</a:t>
                </a:r>
              </a:p>
            </c:rich>
          </c:tx>
          <c:layout>
            <c:manualLayout>
              <c:xMode val="edge"/>
              <c:yMode val="edge"/>
              <c:x val="0.490810623228496"/>
              <c:y val="0.867595711852734"/>
            </c:manualLayout>
          </c:layout>
          <c:spPr>
            <a:noFill/>
            <a:ln w="25400">
              <a:noFill/>
            </a:ln>
          </c:spPr>
        </c:title>
        <c:numFmt formatCode="General" sourceLinked="1"/>
        <c:tickLblPos val="nextTo"/>
        <c:spPr>
          <a:ln w="3175">
            <a:solidFill>
              <a:srgbClr val="000000"/>
            </a:solidFill>
            <a:prstDash val="solid"/>
          </a:ln>
        </c:spPr>
        <c:txPr>
          <a:bodyPr rot="0" vert="horz"/>
          <a:lstStyle/>
          <a:p>
            <a:pPr>
              <a:defRPr lang="en-US" sz="1100" baseline="0"/>
            </a:pPr>
            <a:endParaRPr lang="en-US"/>
          </a:p>
        </c:txPr>
        <c:crossAx val="1099622312"/>
        <c:crosses val="autoZero"/>
        <c:auto val="1"/>
        <c:lblAlgn val="ctr"/>
        <c:lblOffset val="100"/>
        <c:tickLblSkip val="1"/>
        <c:tickMarkSkip val="1"/>
      </c:catAx>
      <c:valAx>
        <c:axId val="1099622312"/>
        <c:scaling>
          <c:orientation val="minMax"/>
        </c:scaling>
        <c:axPos val="l"/>
        <c:title>
          <c:tx>
            <c:rich>
              <a:bodyPr/>
              <a:lstStyle/>
              <a:p>
                <a:pPr>
                  <a:defRPr lang="en-US" sz="1100" b="1" baseline="0"/>
                </a:pPr>
                <a:r>
                  <a:rPr lang="en-US" sz="1100" b="1" baseline="0"/>
                  <a:t>Surface tension (mN/m)</a:t>
                </a:r>
              </a:p>
            </c:rich>
          </c:tx>
          <c:layout>
            <c:manualLayout>
              <c:xMode val="edge"/>
              <c:yMode val="edge"/>
              <c:x val="0.00920818533998357"/>
              <c:y val="0.160278884301311"/>
            </c:manualLayout>
          </c:layout>
          <c:spPr>
            <a:noFill/>
            <a:ln w="25400">
              <a:noFill/>
            </a:ln>
          </c:spPr>
        </c:title>
        <c:numFmt formatCode="General" sourceLinked="1"/>
        <c:tickLblPos val="nextTo"/>
        <c:spPr>
          <a:ln w="3175">
            <a:solidFill>
              <a:srgbClr val="000000"/>
            </a:solidFill>
            <a:prstDash val="solid"/>
          </a:ln>
        </c:spPr>
        <c:txPr>
          <a:bodyPr rot="0" vert="horz"/>
          <a:lstStyle/>
          <a:p>
            <a:pPr>
              <a:defRPr lang="en-US" sz="1100" baseline="0"/>
            </a:pPr>
            <a:endParaRPr lang="en-US"/>
          </a:p>
        </c:txPr>
        <c:crossAx val="1099860952"/>
        <c:crosses val="autoZero"/>
        <c:crossBetween val="between"/>
      </c:valAx>
      <c:spPr>
        <a:solidFill>
          <a:srgbClr val="FFFFFF"/>
        </a:solidFill>
        <a:ln w="12700">
          <a:solidFill>
            <a:srgbClr val="FFFFFF"/>
          </a:solidFill>
          <a:prstDash val="solid"/>
        </a:ln>
      </c:spPr>
    </c:plotArea>
    <c:plotVisOnly val="1"/>
    <c:dispBlanksAs val="gap"/>
  </c:chart>
  <c:spPr>
    <a:solidFill>
      <a:srgbClr val="FFFFFF"/>
    </a:solidFill>
    <a:ln w="12700">
      <a:solidFill>
        <a:srgbClr val="000000"/>
      </a:solidFill>
      <a:prstDash val="solid"/>
    </a:ln>
  </c:spPr>
  <c:txPr>
    <a:bodyPr/>
    <a:lstStyle/>
    <a:p>
      <a:pPr>
        <a:defRPr sz="1200" b="1" i="0" u="none" strike="noStrike" baseline="0">
          <a:solidFill>
            <a:srgbClr val="000000"/>
          </a:solidFill>
          <a:latin typeface="Times New Roman" pitchFamily="18" charset="0"/>
          <a:ea typeface="Arial"/>
          <a:cs typeface="Times New Roman" pitchFamily="18" charset="0"/>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132382892057027"/>
          <c:y val="0.0905923344947735"/>
          <c:w val="0.839103869653768"/>
          <c:h val="0.609756097560982"/>
        </c:manualLayout>
      </c:layout>
      <c:barChart>
        <c:barDir val="col"/>
        <c:grouping val="clustered"/>
        <c:ser>
          <c:idx val="1"/>
          <c:order val="0"/>
          <c:spPr>
            <a:solidFill>
              <a:srgbClr val="DEF5FA">
                <a:lumMod val="50000"/>
              </a:srgbClr>
            </a:solidFill>
            <a:ln w="12700">
              <a:solidFill>
                <a:srgbClr val="000000"/>
              </a:solidFill>
              <a:prstDash val="solid"/>
            </a:ln>
            <a:scene3d>
              <a:camera prst="orthographicFront"/>
              <a:lightRig rig="threePt" dir="t"/>
            </a:scene3d>
            <a:sp3d>
              <a:bevelT/>
              <a:bevelB/>
            </a:sp3d>
          </c:spPr>
          <c:cat>
            <c:strRef>
              <c:f>'stability kinetic '!$A$19:$A$25</c:f>
              <c:strCache>
                <c:ptCount val="7"/>
                <c:pt idx="0">
                  <c:v>20</c:v>
                </c:pt>
                <c:pt idx="1">
                  <c:v>16</c:v>
                </c:pt>
                <c:pt idx="2">
                  <c:v>12</c:v>
                </c:pt>
                <c:pt idx="3">
                  <c:v>8</c:v>
                </c:pt>
                <c:pt idx="4">
                  <c:v>4</c:v>
                </c:pt>
                <c:pt idx="5">
                  <c:v>sea water</c:v>
                </c:pt>
                <c:pt idx="6">
                  <c:v>0</c:v>
                </c:pt>
              </c:strCache>
            </c:strRef>
          </c:cat>
          <c:val>
            <c:numRef>
              <c:f>'stability kinetic '!$B$19:$B$25</c:f>
              <c:numCache>
                <c:formatCode>General</c:formatCode>
                <c:ptCount val="7"/>
                <c:pt idx="0">
                  <c:v>51.0</c:v>
                </c:pt>
                <c:pt idx="1">
                  <c:v>45.0</c:v>
                </c:pt>
                <c:pt idx="2">
                  <c:v>45.0</c:v>
                </c:pt>
                <c:pt idx="3">
                  <c:v>34.0</c:v>
                </c:pt>
                <c:pt idx="4">
                  <c:v>34.0</c:v>
                </c:pt>
                <c:pt idx="5">
                  <c:v>34.0</c:v>
                </c:pt>
                <c:pt idx="6">
                  <c:v>30.0</c:v>
                </c:pt>
              </c:numCache>
            </c:numRef>
          </c:val>
        </c:ser>
        <c:axId val="1102582584"/>
        <c:axId val="1102790344"/>
      </c:barChart>
      <c:catAx>
        <c:axId val="1102582584"/>
        <c:scaling>
          <c:orientation val="minMax"/>
        </c:scaling>
        <c:axPos val="b"/>
        <c:title>
          <c:tx>
            <c:rich>
              <a:bodyPr/>
              <a:lstStyle/>
              <a:p>
                <a:pPr>
                  <a:defRPr lang="en-SG"/>
                </a:pPr>
                <a:r>
                  <a:rPr lang="en-US"/>
                  <a:t>Salinity (%)</a:t>
                </a:r>
              </a:p>
            </c:rich>
          </c:tx>
          <c:layout>
            <c:manualLayout>
              <c:xMode val="edge"/>
              <c:yMode val="edge"/>
              <c:x val="0.476578411405298"/>
              <c:y val="0.867595818815332"/>
            </c:manualLayout>
          </c:layout>
          <c:spPr>
            <a:noFill/>
            <a:ln w="25400">
              <a:noFill/>
            </a:ln>
          </c:spPr>
        </c:title>
        <c:numFmt formatCode="General" sourceLinked="1"/>
        <c:tickLblPos val="nextTo"/>
        <c:spPr>
          <a:ln w="3175">
            <a:solidFill>
              <a:srgbClr val="000000"/>
            </a:solidFill>
            <a:prstDash val="solid"/>
          </a:ln>
        </c:spPr>
        <c:txPr>
          <a:bodyPr rot="0" vert="horz"/>
          <a:lstStyle/>
          <a:p>
            <a:pPr>
              <a:defRPr lang="en-SG"/>
            </a:pPr>
            <a:endParaRPr lang="en-US"/>
          </a:p>
        </c:txPr>
        <c:crossAx val="1102790344"/>
        <c:crosses val="autoZero"/>
        <c:auto val="1"/>
        <c:lblAlgn val="ctr"/>
        <c:lblOffset val="100"/>
        <c:tickLblSkip val="1"/>
        <c:tickMarkSkip val="1"/>
      </c:catAx>
      <c:valAx>
        <c:axId val="1102790344"/>
        <c:scaling>
          <c:orientation val="minMax"/>
        </c:scaling>
        <c:axPos val="l"/>
        <c:title>
          <c:tx>
            <c:rich>
              <a:bodyPr/>
              <a:lstStyle/>
              <a:p>
                <a:pPr>
                  <a:defRPr lang="en-SG"/>
                </a:pPr>
                <a:r>
                  <a:rPr lang="en-US"/>
                  <a:t>Surface tension (mN/m)</a:t>
                </a:r>
              </a:p>
            </c:rich>
          </c:tx>
          <c:layout>
            <c:manualLayout>
              <c:xMode val="edge"/>
              <c:yMode val="edge"/>
              <c:x val="0.0217214159427874"/>
              <c:y val="0.0404133425872718"/>
            </c:manualLayout>
          </c:layout>
          <c:spPr>
            <a:noFill/>
            <a:ln w="25400">
              <a:noFill/>
            </a:ln>
          </c:spPr>
        </c:title>
        <c:numFmt formatCode="General" sourceLinked="1"/>
        <c:tickLblPos val="nextTo"/>
        <c:spPr>
          <a:ln w="3175">
            <a:solidFill>
              <a:srgbClr val="000000"/>
            </a:solidFill>
            <a:prstDash val="solid"/>
          </a:ln>
        </c:spPr>
        <c:txPr>
          <a:bodyPr rot="0" vert="horz"/>
          <a:lstStyle/>
          <a:p>
            <a:pPr>
              <a:defRPr lang="en-SG"/>
            </a:pPr>
            <a:endParaRPr lang="en-US"/>
          </a:p>
        </c:txPr>
        <c:crossAx val="1102582584"/>
        <c:crosses val="autoZero"/>
        <c:crossBetween val="between"/>
      </c:valAx>
      <c:spPr>
        <a:solidFill>
          <a:srgbClr val="FFFFFF"/>
        </a:solidFill>
        <a:ln w="12700">
          <a:solidFill>
            <a:srgbClr val="FFFFFF"/>
          </a:solidFill>
          <a:prstDash val="solid"/>
        </a:ln>
      </c:spPr>
    </c:plotArea>
    <c:plotVisOnly val="1"/>
    <c:dispBlanksAs val="gap"/>
  </c:chart>
  <c:spPr>
    <a:solidFill>
      <a:srgbClr val="FFFFFF"/>
    </a:solidFill>
    <a:ln w="3175">
      <a:solidFill>
        <a:srgbClr val="000000"/>
      </a:solidFill>
      <a:prstDash val="solid"/>
    </a:ln>
    <a:scene3d>
      <a:camera prst="orthographicFront"/>
      <a:lightRig rig="threePt" dir="t"/>
    </a:scene3d>
    <a:sp3d>
      <a:bevelT/>
      <a:bevelB/>
    </a:sp3d>
  </c:spPr>
  <c:txPr>
    <a:bodyPr/>
    <a:lstStyle/>
    <a:p>
      <a:pPr>
        <a:defRPr sz="1100" b="1" i="0" u="none" strike="noStrike" baseline="0">
          <a:solidFill>
            <a:srgbClr val="000000"/>
          </a:solidFill>
          <a:latin typeface="Times New Roman" pitchFamily="18" charset="0"/>
          <a:ea typeface="Arial"/>
          <a:cs typeface="Times New Roman" pitchFamily="18" charset="0"/>
        </a:defRPr>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CABBBC-3CEC-4149-ABBD-F8405B6B82A0}" type="doc">
      <dgm:prSet loTypeId="urn:microsoft.com/office/officeart/2008/layout/HalfCircleOrganizationChart" loCatId="hierarchy" qsTypeId="urn:microsoft.com/office/officeart/2005/8/quickstyle/3d3" qsCatId="3D" csTypeId="urn:microsoft.com/office/officeart/2005/8/colors/accent1_1" csCatId="accent1" phldr="1"/>
      <dgm:spPr/>
      <dgm:t>
        <a:bodyPr/>
        <a:lstStyle/>
        <a:p>
          <a:endParaRPr lang="en-US"/>
        </a:p>
      </dgm:t>
    </dgm:pt>
    <dgm:pt modelId="{F3A51E32-7CA2-48FA-8C15-2EEE8E639BFA}">
      <dgm:prSet phldrT="[Text]" custT="1"/>
      <dgm:spPr/>
      <dgm:t>
        <a:bodyPr/>
        <a:lstStyle/>
        <a:p>
          <a:r>
            <a:rPr lang="en-US" sz="3600" b="1" dirty="0" smtClean="0">
              <a:latin typeface="Cambria" panose="02040503050406030204" pitchFamily="18" charset="0"/>
            </a:rPr>
            <a:t>Surface Active Agent</a:t>
          </a:r>
          <a:endParaRPr lang="en-US" sz="3600" b="1" dirty="0">
            <a:latin typeface="Cambria" panose="02040503050406030204" pitchFamily="18" charset="0"/>
          </a:endParaRPr>
        </a:p>
      </dgm:t>
    </dgm:pt>
    <dgm:pt modelId="{7D23BA47-2AC2-4AE2-ABC9-2A662194D8E1}" type="parTrans" cxnId="{96500D70-2050-44C9-A668-B12F593BD51F}">
      <dgm:prSet/>
      <dgm:spPr/>
      <dgm:t>
        <a:bodyPr/>
        <a:lstStyle/>
        <a:p>
          <a:endParaRPr lang="en-US" b="1">
            <a:latin typeface="Cambria" panose="02040503050406030204" pitchFamily="18" charset="0"/>
          </a:endParaRPr>
        </a:p>
      </dgm:t>
    </dgm:pt>
    <dgm:pt modelId="{1C7F5FBC-8D83-4A89-8013-7759D8D2FF46}" type="sibTrans" cxnId="{96500D70-2050-44C9-A668-B12F593BD51F}">
      <dgm:prSet/>
      <dgm:spPr/>
      <dgm:t>
        <a:bodyPr/>
        <a:lstStyle/>
        <a:p>
          <a:endParaRPr lang="en-US" b="1">
            <a:latin typeface="Cambria" panose="02040503050406030204" pitchFamily="18" charset="0"/>
          </a:endParaRPr>
        </a:p>
      </dgm:t>
    </dgm:pt>
    <dgm:pt modelId="{758DFF76-8267-4EC9-8BAF-5325724DA9AC}">
      <dgm:prSet phldrT="[Text]" custT="1"/>
      <dgm:spPr/>
      <dgm:t>
        <a:bodyPr/>
        <a:lstStyle/>
        <a:p>
          <a:r>
            <a:rPr lang="en-US" sz="2800" b="1" dirty="0" smtClean="0">
              <a:latin typeface="Cambria" panose="02040503050406030204" pitchFamily="18" charset="0"/>
            </a:rPr>
            <a:t>Natural</a:t>
          </a:r>
          <a:endParaRPr lang="en-US" sz="2800" b="1" dirty="0">
            <a:latin typeface="Cambria" panose="02040503050406030204" pitchFamily="18" charset="0"/>
          </a:endParaRPr>
        </a:p>
      </dgm:t>
    </dgm:pt>
    <dgm:pt modelId="{560C8A6D-28B9-417A-A1F4-632884F5AADA}" type="parTrans" cxnId="{6815360F-A3D5-4794-A103-C5BD04758AFE}">
      <dgm:prSet/>
      <dgm:spPr/>
      <dgm:t>
        <a:bodyPr/>
        <a:lstStyle/>
        <a:p>
          <a:endParaRPr lang="en-US" b="1">
            <a:latin typeface="Cambria" panose="02040503050406030204" pitchFamily="18" charset="0"/>
          </a:endParaRPr>
        </a:p>
      </dgm:t>
    </dgm:pt>
    <dgm:pt modelId="{A00DB0BE-C2D6-464E-B718-BDE788284901}" type="sibTrans" cxnId="{6815360F-A3D5-4794-A103-C5BD04758AFE}">
      <dgm:prSet/>
      <dgm:spPr/>
      <dgm:t>
        <a:bodyPr/>
        <a:lstStyle/>
        <a:p>
          <a:endParaRPr lang="en-US" b="1">
            <a:latin typeface="Cambria" panose="02040503050406030204" pitchFamily="18" charset="0"/>
          </a:endParaRPr>
        </a:p>
      </dgm:t>
    </dgm:pt>
    <dgm:pt modelId="{15CA0639-7B67-40B4-9989-99EC5D93F7DE}">
      <dgm:prSet phldrT="[Text]" custT="1"/>
      <dgm:spPr/>
      <dgm:t>
        <a:bodyPr/>
        <a:lstStyle/>
        <a:p>
          <a:r>
            <a:rPr lang="en-US" sz="2000" b="1" dirty="0" smtClean="0">
              <a:latin typeface="Cambria" panose="02040503050406030204" pitchFamily="18" charset="0"/>
            </a:rPr>
            <a:t>Plant</a:t>
          </a:r>
          <a:endParaRPr lang="en-US" sz="2000" b="0" dirty="0">
            <a:latin typeface="Cambria" panose="02040503050406030204" pitchFamily="18" charset="0"/>
          </a:endParaRPr>
        </a:p>
      </dgm:t>
    </dgm:pt>
    <dgm:pt modelId="{23E8C102-B221-47B2-8813-BE8DEB35CB92}" type="parTrans" cxnId="{0C757235-1D3A-421D-8DF8-F8D83408B872}">
      <dgm:prSet/>
      <dgm:spPr/>
      <dgm:t>
        <a:bodyPr/>
        <a:lstStyle/>
        <a:p>
          <a:endParaRPr lang="en-US" b="1">
            <a:latin typeface="Cambria" panose="02040503050406030204" pitchFamily="18" charset="0"/>
          </a:endParaRPr>
        </a:p>
      </dgm:t>
    </dgm:pt>
    <dgm:pt modelId="{2652CAC0-C1FA-4FAE-89FC-836A43EF38DF}" type="sibTrans" cxnId="{0C757235-1D3A-421D-8DF8-F8D83408B872}">
      <dgm:prSet/>
      <dgm:spPr/>
      <dgm:t>
        <a:bodyPr/>
        <a:lstStyle/>
        <a:p>
          <a:endParaRPr lang="en-US" b="1">
            <a:latin typeface="Cambria" panose="02040503050406030204" pitchFamily="18" charset="0"/>
          </a:endParaRPr>
        </a:p>
      </dgm:t>
    </dgm:pt>
    <dgm:pt modelId="{89E9F85E-4429-4165-83DC-F92CEC77EC21}">
      <dgm:prSet phldrT="[Text]"/>
      <dgm:spPr/>
      <dgm:t>
        <a:bodyPr/>
        <a:lstStyle/>
        <a:p>
          <a:r>
            <a:rPr lang="en-US" b="1" dirty="0" smtClean="0">
              <a:latin typeface="Cambria" panose="02040503050406030204" pitchFamily="18" charset="0"/>
            </a:rPr>
            <a:t>Chemical</a:t>
          </a:r>
          <a:endParaRPr lang="en-US" b="1" dirty="0">
            <a:latin typeface="Cambria" panose="02040503050406030204" pitchFamily="18" charset="0"/>
          </a:endParaRPr>
        </a:p>
      </dgm:t>
    </dgm:pt>
    <dgm:pt modelId="{3C64627F-0502-423F-AAC2-CD9E016AA055}" type="parTrans" cxnId="{AF8E48EF-45C8-422B-BDD6-22D55EAD68EF}">
      <dgm:prSet/>
      <dgm:spPr/>
      <dgm:t>
        <a:bodyPr/>
        <a:lstStyle/>
        <a:p>
          <a:endParaRPr lang="en-US" b="1">
            <a:latin typeface="Cambria" panose="02040503050406030204" pitchFamily="18" charset="0"/>
          </a:endParaRPr>
        </a:p>
      </dgm:t>
    </dgm:pt>
    <dgm:pt modelId="{61D61224-449F-4A92-93CC-793BBDDF1302}" type="sibTrans" cxnId="{AF8E48EF-45C8-422B-BDD6-22D55EAD68EF}">
      <dgm:prSet/>
      <dgm:spPr/>
      <dgm:t>
        <a:bodyPr/>
        <a:lstStyle/>
        <a:p>
          <a:endParaRPr lang="en-US" b="1">
            <a:latin typeface="Cambria" panose="02040503050406030204" pitchFamily="18" charset="0"/>
          </a:endParaRPr>
        </a:p>
      </dgm:t>
    </dgm:pt>
    <dgm:pt modelId="{6C8DA460-9062-43F1-AF6F-3176C9BDA99B}">
      <dgm:prSet phldrT="[Text]" custT="1"/>
      <dgm:spPr/>
      <dgm:t>
        <a:bodyPr/>
        <a:lstStyle/>
        <a:p>
          <a:pPr algn="ctr"/>
          <a:r>
            <a:rPr lang="en-US" sz="2000" b="1" dirty="0" smtClean="0">
              <a:latin typeface="Cambria" panose="02040503050406030204" pitchFamily="18" charset="0"/>
            </a:rPr>
            <a:t>Animal</a:t>
          </a:r>
          <a:endParaRPr lang="en-US" sz="2000" b="0" dirty="0" smtClean="0">
            <a:latin typeface="Cambria" panose="02040503050406030204" pitchFamily="18" charset="0"/>
          </a:endParaRPr>
        </a:p>
        <a:p>
          <a:pPr algn="ctr"/>
          <a:endParaRPr lang="en-US" sz="2000" b="0" dirty="0">
            <a:latin typeface="Cambria" panose="02040503050406030204" pitchFamily="18" charset="0"/>
          </a:endParaRPr>
        </a:p>
      </dgm:t>
    </dgm:pt>
    <dgm:pt modelId="{CBBA4E4E-32B9-479F-8671-2C15243C266E}" type="sibTrans" cxnId="{E4F938E3-8C9A-4973-A106-1827700E2733}">
      <dgm:prSet/>
      <dgm:spPr/>
      <dgm:t>
        <a:bodyPr/>
        <a:lstStyle/>
        <a:p>
          <a:endParaRPr lang="en-US" b="1">
            <a:latin typeface="Cambria" panose="02040503050406030204" pitchFamily="18" charset="0"/>
          </a:endParaRPr>
        </a:p>
      </dgm:t>
    </dgm:pt>
    <dgm:pt modelId="{EB305CDD-081C-4CC4-BFC5-96272ED5A19E}" type="parTrans" cxnId="{E4F938E3-8C9A-4973-A106-1827700E2733}">
      <dgm:prSet/>
      <dgm:spPr/>
      <dgm:t>
        <a:bodyPr/>
        <a:lstStyle/>
        <a:p>
          <a:endParaRPr lang="en-US" b="1">
            <a:latin typeface="Cambria" panose="02040503050406030204" pitchFamily="18" charset="0"/>
          </a:endParaRPr>
        </a:p>
      </dgm:t>
    </dgm:pt>
    <dgm:pt modelId="{A7C356E6-DAC8-864E-AD26-72AA496BDC18}">
      <dgm:prSet custT="1"/>
      <dgm:spPr/>
      <dgm:t>
        <a:bodyPr/>
        <a:lstStyle/>
        <a:p>
          <a:r>
            <a:rPr lang="en-US" sz="2400" b="1" dirty="0" smtClean="0">
              <a:latin typeface="Cambria" panose="02040503050406030204" pitchFamily="18" charset="0"/>
            </a:rPr>
            <a:t>Biosurfactants</a:t>
          </a:r>
        </a:p>
      </dgm:t>
    </dgm:pt>
    <dgm:pt modelId="{E9DEC54E-1D6B-1B4D-98B4-73C9AE8AF319}" type="parTrans" cxnId="{3B438C9D-FF75-474B-AFD2-1BDB93FF3CAF}">
      <dgm:prSet/>
      <dgm:spPr/>
      <dgm:t>
        <a:bodyPr/>
        <a:lstStyle/>
        <a:p>
          <a:endParaRPr lang="en-US"/>
        </a:p>
      </dgm:t>
    </dgm:pt>
    <dgm:pt modelId="{3DE87230-D54C-384B-A5B0-1707D462D1EF}" type="sibTrans" cxnId="{3B438C9D-FF75-474B-AFD2-1BDB93FF3CAF}">
      <dgm:prSet/>
      <dgm:spPr/>
      <dgm:t>
        <a:bodyPr/>
        <a:lstStyle/>
        <a:p>
          <a:endParaRPr lang="en-US"/>
        </a:p>
      </dgm:t>
    </dgm:pt>
    <dgm:pt modelId="{FEBFD248-4B70-4719-B7EE-E0F8C0BF8683}" type="pres">
      <dgm:prSet presAssocID="{03CABBBC-3CEC-4149-ABBD-F8405B6B82A0}" presName="Name0" presStyleCnt="0">
        <dgm:presLayoutVars>
          <dgm:orgChart val="1"/>
          <dgm:chPref val="1"/>
          <dgm:dir/>
          <dgm:animOne val="branch"/>
          <dgm:animLvl val="lvl"/>
          <dgm:resizeHandles/>
        </dgm:presLayoutVars>
      </dgm:prSet>
      <dgm:spPr/>
      <dgm:t>
        <a:bodyPr/>
        <a:lstStyle/>
        <a:p>
          <a:endParaRPr lang="en-US"/>
        </a:p>
      </dgm:t>
    </dgm:pt>
    <dgm:pt modelId="{DA5CB3CB-78B6-4114-8196-826A640DE2FF}" type="pres">
      <dgm:prSet presAssocID="{F3A51E32-7CA2-48FA-8C15-2EEE8E639BFA}" presName="hierRoot1" presStyleCnt="0">
        <dgm:presLayoutVars>
          <dgm:hierBranch val="init"/>
        </dgm:presLayoutVars>
      </dgm:prSet>
      <dgm:spPr/>
    </dgm:pt>
    <dgm:pt modelId="{48790F0D-7D8A-4DC1-AC4A-19AB7853484F}" type="pres">
      <dgm:prSet presAssocID="{F3A51E32-7CA2-48FA-8C15-2EEE8E639BFA}" presName="rootComposite1" presStyleCnt="0"/>
      <dgm:spPr/>
    </dgm:pt>
    <dgm:pt modelId="{42FCB68F-5712-45F4-B9EB-7759088C8A6F}" type="pres">
      <dgm:prSet presAssocID="{F3A51E32-7CA2-48FA-8C15-2EEE8E639BFA}" presName="rootText1" presStyleLbl="alignAcc1" presStyleIdx="0" presStyleCnt="0" custScaleX="345446" custLinFactNeighborY="-50226">
        <dgm:presLayoutVars>
          <dgm:chPref val="3"/>
        </dgm:presLayoutVars>
      </dgm:prSet>
      <dgm:spPr/>
      <dgm:t>
        <a:bodyPr/>
        <a:lstStyle/>
        <a:p>
          <a:endParaRPr lang="en-US"/>
        </a:p>
      </dgm:t>
    </dgm:pt>
    <dgm:pt modelId="{4B07A382-0F55-4C3F-9279-FB62F8E40EE0}" type="pres">
      <dgm:prSet presAssocID="{F3A51E32-7CA2-48FA-8C15-2EEE8E639BFA}" presName="topArc1" presStyleLbl="parChTrans1D1" presStyleIdx="0" presStyleCnt="12"/>
      <dgm:spPr/>
    </dgm:pt>
    <dgm:pt modelId="{05CC65A4-6107-4C22-8A4E-BBE0279F8C23}" type="pres">
      <dgm:prSet presAssocID="{F3A51E32-7CA2-48FA-8C15-2EEE8E639BFA}" presName="bottomArc1" presStyleLbl="parChTrans1D1" presStyleIdx="1" presStyleCnt="12"/>
      <dgm:spPr/>
    </dgm:pt>
    <dgm:pt modelId="{580092F4-687A-4581-BA2D-793D520D6FFC}" type="pres">
      <dgm:prSet presAssocID="{F3A51E32-7CA2-48FA-8C15-2EEE8E639BFA}" presName="topConnNode1" presStyleLbl="node1" presStyleIdx="0" presStyleCnt="0"/>
      <dgm:spPr/>
      <dgm:t>
        <a:bodyPr/>
        <a:lstStyle/>
        <a:p>
          <a:endParaRPr lang="en-US"/>
        </a:p>
      </dgm:t>
    </dgm:pt>
    <dgm:pt modelId="{FBBD6808-A787-4164-B4FD-AF366E39D3BD}" type="pres">
      <dgm:prSet presAssocID="{F3A51E32-7CA2-48FA-8C15-2EEE8E639BFA}" presName="hierChild2" presStyleCnt="0"/>
      <dgm:spPr/>
    </dgm:pt>
    <dgm:pt modelId="{C39D5015-8D05-4D9E-BBDF-5EDA37C67433}" type="pres">
      <dgm:prSet presAssocID="{560C8A6D-28B9-417A-A1F4-632884F5AADA}" presName="Name28" presStyleLbl="parChTrans1D2" presStyleIdx="0" presStyleCnt="2"/>
      <dgm:spPr/>
      <dgm:t>
        <a:bodyPr/>
        <a:lstStyle/>
        <a:p>
          <a:endParaRPr lang="en-US"/>
        </a:p>
      </dgm:t>
    </dgm:pt>
    <dgm:pt modelId="{A557D810-8E54-49A8-8BB9-B9A24A0B102C}" type="pres">
      <dgm:prSet presAssocID="{758DFF76-8267-4EC9-8BAF-5325724DA9AC}" presName="hierRoot2" presStyleCnt="0">
        <dgm:presLayoutVars>
          <dgm:hierBranch val="init"/>
        </dgm:presLayoutVars>
      </dgm:prSet>
      <dgm:spPr/>
    </dgm:pt>
    <dgm:pt modelId="{C2739898-2C76-4141-8005-74629AD74F37}" type="pres">
      <dgm:prSet presAssocID="{758DFF76-8267-4EC9-8BAF-5325724DA9AC}" presName="rootComposite2" presStyleCnt="0"/>
      <dgm:spPr/>
    </dgm:pt>
    <dgm:pt modelId="{8255576D-7E83-4FD7-A463-1D3D61EAB209}" type="pres">
      <dgm:prSet presAssocID="{758DFF76-8267-4EC9-8BAF-5325724DA9AC}" presName="rootText2" presStyleLbl="alignAcc1" presStyleIdx="0" presStyleCnt="0" custScaleX="224446">
        <dgm:presLayoutVars>
          <dgm:chPref val="3"/>
        </dgm:presLayoutVars>
      </dgm:prSet>
      <dgm:spPr/>
      <dgm:t>
        <a:bodyPr/>
        <a:lstStyle/>
        <a:p>
          <a:endParaRPr lang="en-US"/>
        </a:p>
      </dgm:t>
    </dgm:pt>
    <dgm:pt modelId="{D849C087-703B-4C6A-9CC1-81A540548D61}" type="pres">
      <dgm:prSet presAssocID="{758DFF76-8267-4EC9-8BAF-5325724DA9AC}" presName="topArc2" presStyleLbl="parChTrans1D1" presStyleIdx="2" presStyleCnt="12"/>
      <dgm:spPr/>
    </dgm:pt>
    <dgm:pt modelId="{83669527-BB5A-4495-8DA7-1C67C2054CC2}" type="pres">
      <dgm:prSet presAssocID="{758DFF76-8267-4EC9-8BAF-5325724DA9AC}" presName="bottomArc2" presStyleLbl="parChTrans1D1" presStyleIdx="3" presStyleCnt="12"/>
      <dgm:spPr/>
    </dgm:pt>
    <dgm:pt modelId="{782C076A-2337-423B-8E51-71C26CEAF187}" type="pres">
      <dgm:prSet presAssocID="{758DFF76-8267-4EC9-8BAF-5325724DA9AC}" presName="topConnNode2" presStyleLbl="node2" presStyleIdx="0" presStyleCnt="0"/>
      <dgm:spPr/>
      <dgm:t>
        <a:bodyPr/>
        <a:lstStyle/>
        <a:p>
          <a:endParaRPr lang="en-US"/>
        </a:p>
      </dgm:t>
    </dgm:pt>
    <dgm:pt modelId="{549B8139-5F92-4299-9E33-2CA7893CEAA4}" type="pres">
      <dgm:prSet presAssocID="{758DFF76-8267-4EC9-8BAF-5325724DA9AC}" presName="hierChild4" presStyleCnt="0"/>
      <dgm:spPr/>
    </dgm:pt>
    <dgm:pt modelId="{9004E911-1B1E-43DD-9E05-AB7CF0C8D81C}" type="pres">
      <dgm:prSet presAssocID="{EB305CDD-081C-4CC4-BFC5-96272ED5A19E}" presName="Name28" presStyleLbl="parChTrans1D3" presStyleIdx="0" presStyleCnt="3"/>
      <dgm:spPr/>
      <dgm:t>
        <a:bodyPr/>
        <a:lstStyle/>
        <a:p>
          <a:endParaRPr lang="en-US"/>
        </a:p>
      </dgm:t>
    </dgm:pt>
    <dgm:pt modelId="{67E69F2A-5F46-4FF6-A28B-5546581668D0}" type="pres">
      <dgm:prSet presAssocID="{6C8DA460-9062-43F1-AF6F-3176C9BDA99B}" presName="hierRoot2" presStyleCnt="0">
        <dgm:presLayoutVars>
          <dgm:hierBranch val="init"/>
        </dgm:presLayoutVars>
      </dgm:prSet>
      <dgm:spPr/>
    </dgm:pt>
    <dgm:pt modelId="{A2E3D8CE-97F4-4394-85F5-EEC59684699C}" type="pres">
      <dgm:prSet presAssocID="{6C8DA460-9062-43F1-AF6F-3176C9BDA99B}" presName="rootComposite2" presStyleCnt="0"/>
      <dgm:spPr/>
    </dgm:pt>
    <dgm:pt modelId="{E91819E7-E33F-4A1A-AB4B-38B566F7772C}" type="pres">
      <dgm:prSet presAssocID="{6C8DA460-9062-43F1-AF6F-3176C9BDA99B}" presName="rootText2" presStyleLbl="alignAcc1" presStyleIdx="0" presStyleCnt="0" custScaleX="375946">
        <dgm:presLayoutVars>
          <dgm:chPref val="3"/>
        </dgm:presLayoutVars>
      </dgm:prSet>
      <dgm:spPr/>
      <dgm:t>
        <a:bodyPr/>
        <a:lstStyle/>
        <a:p>
          <a:endParaRPr lang="en-US"/>
        </a:p>
      </dgm:t>
    </dgm:pt>
    <dgm:pt modelId="{6F9040CF-FEF4-4779-A787-B72B4FDC96C0}" type="pres">
      <dgm:prSet presAssocID="{6C8DA460-9062-43F1-AF6F-3176C9BDA99B}" presName="topArc2" presStyleLbl="parChTrans1D1" presStyleIdx="4" presStyleCnt="12"/>
      <dgm:spPr/>
    </dgm:pt>
    <dgm:pt modelId="{80D1EA82-1E6E-408D-9110-D13FBA819A36}" type="pres">
      <dgm:prSet presAssocID="{6C8DA460-9062-43F1-AF6F-3176C9BDA99B}" presName="bottomArc2" presStyleLbl="parChTrans1D1" presStyleIdx="5" presStyleCnt="12"/>
      <dgm:spPr/>
    </dgm:pt>
    <dgm:pt modelId="{C04CBD35-7A56-4E2A-AE37-1A3029519049}" type="pres">
      <dgm:prSet presAssocID="{6C8DA460-9062-43F1-AF6F-3176C9BDA99B}" presName="topConnNode2" presStyleLbl="node3" presStyleIdx="0" presStyleCnt="0"/>
      <dgm:spPr/>
      <dgm:t>
        <a:bodyPr/>
        <a:lstStyle/>
        <a:p>
          <a:endParaRPr lang="en-US"/>
        </a:p>
      </dgm:t>
    </dgm:pt>
    <dgm:pt modelId="{61CF2302-4AE2-4524-9F1C-02F8712C2689}" type="pres">
      <dgm:prSet presAssocID="{6C8DA460-9062-43F1-AF6F-3176C9BDA99B}" presName="hierChild4" presStyleCnt="0"/>
      <dgm:spPr/>
    </dgm:pt>
    <dgm:pt modelId="{5B2EA221-EC85-498D-AC8E-E7F5CF3D8371}" type="pres">
      <dgm:prSet presAssocID="{6C8DA460-9062-43F1-AF6F-3176C9BDA99B}" presName="hierChild5" presStyleCnt="0"/>
      <dgm:spPr/>
    </dgm:pt>
    <dgm:pt modelId="{3498B5E0-7437-4711-948C-1FE21D75FE5C}" type="pres">
      <dgm:prSet presAssocID="{23E8C102-B221-47B2-8813-BE8DEB35CB92}" presName="Name28" presStyleLbl="parChTrans1D3" presStyleIdx="1" presStyleCnt="3"/>
      <dgm:spPr/>
      <dgm:t>
        <a:bodyPr/>
        <a:lstStyle/>
        <a:p>
          <a:endParaRPr lang="en-US"/>
        </a:p>
      </dgm:t>
    </dgm:pt>
    <dgm:pt modelId="{5BDB226F-EF4A-48C5-AE34-F4727D3A2372}" type="pres">
      <dgm:prSet presAssocID="{15CA0639-7B67-40B4-9989-99EC5D93F7DE}" presName="hierRoot2" presStyleCnt="0">
        <dgm:presLayoutVars>
          <dgm:hierBranch val="init"/>
        </dgm:presLayoutVars>
      </dgm:prSet>
      <dgm:spPr/>
    </dgm:pt>
    <dgm:pt modelId="{94B36FED-F5D5-46C9-95ED-53B704ADF91E}" type="pres">
      <dgm:prSet presAssocID="{15CA0639-7B67-40B4-9989-99EC5D93F7DE}" presName="rootComposite2" presStyleCnt="0"/>
      <dgm:spPr/>
    </dgm:pt>
    <dgm:pt modelId="{3872C8C1-918B-43BF-8A94-A29F476C5675}" type="pres">
      <dgm:prSet presAssocID="{15CA0639-7B67-40B4-9989-99EC5D93F7DE}" presName="rootText2" presStyleLbl="alignAcc1" presStyleIdx="0" presStyleCnt="0" custScaleX="323091">
        <dgm:presLayoutVars>
          <dgm:chPref val="3"/>
        </dgm:presLayoutVars>
      </dgm:prSet>
      <dgm:spPr/>
      <dgm:t>
        <a:bodyPr/>
        <a:lstStyle/>
        <a:p>
          <a:endParaRPr lang="en-US"/>
        </a:p>
      </dgm:t>
    </dgm:pt>
    <dgm:pt modelId="{DF34D593-E0D8-4602-A60D-645C155BEE85}" type="pres">
      <dgm:prSet presAssocID="{15CA0639-7B67-40B4-9989-99EC5D93F7DE}" presName="topArc2" presStyleLbl="parChTrans1D1" presStyleIdx="6" presStyleCnt="12"/>
      <dgm:spPr/>
    </dgm:pt>
    <dgm:pt modelId="{BC8BD2B7-5A08-4BC0-9B8F-0D2E63A421C0}" type="pres">
      <dgm:prSet presAssocID="{15CA0639-7B67-40B4-9989-99EC5D93F7DE}" presName="bottomArc2" presStyleLbl="parChTrans1D1" presStyleIdx="7" presStyleCnt="12"/>
      <dgm:spPr/>
    </dgm:pt>
    <dgm:pt modelId="{05FABB9C-3B0E-4FBC-93F9-BB151EEABF46}" type="pres">
      <dgm:prSet presAssocID="{15CA0639-7B67-40B4-9989-99EC5D93F7DE}" presName="topConnNode2" presStyleLbl="node3" presStyleIdx="0" presStyleCnt="0"/>
      <dgm:spPr/>
      <dgm:t>
        <a:bodyPr/>
        <a:lstStyle/>
        <a:p>
          <a:endParaRPr lang="en-US"/>
        </a:p>
      </dgm:t>
    </dgm:pt>
    <dgm:pt modelId="{3384CCFC-BDAA-4F4F-9EAE-A91BA2DA520D}" type="pres">
      <dgm:prSet presAssocID="{15CA0639-7B67-40B4-9989-99EC5D93F7DE}" presName="hierChild4" presStyleCnt="0"/>
      <dgm:spPr/>
    </dgm:pt>
    <dgm:pt modelId="{2B51C20F-CDDF-40A5-BC00-A858D69E30D7}" type="pres">
      <dgm:prSet presAssocID="{15CA0639-7B67-40B4-9989-99EC5D93F7DE}" presName="hierChild5" presStyleCnt="0"/>
      <dgm:spPr/>
    </dgm:pt>
    <dgm:pt modelId="{16A59CD7-2D47-D844-8897-8127DD846CFD}" type="pres">
      <dgm:prSet presAssocID="{E9DEC54E-1D6B-1B4D-98B4-73C9AE8AF319}" presName="Name28" presStyleLbl="parChTrans1D3" presStyleIdx="2" presStyleCnt="3"/>
      <dgm:spPr/>
      <dgm:t>
        <a:bodyPr/>
        <a:lstStyle/>
        <a:p>
          <a:endParaRPr lang="en-US"/>
        </a:p>
      </dgm:t>
    </dgm:pt>
    <dgm:pt modelId="{4B9CAC8D-E8CA-7249-A33E-B6203AC6DE04}" type="pres">
      <dgm:prSet presAssocID="{A7C356E6-DAC8-864E-AD26-72AA496BDC18}" presName="hierRoot2" presStyleCnt="0">
        <dgm:presLayoutVars>
          <dgm:hierBranch val="init"/>
        </dgm:presLayoutVars>
      </dgm:prSet>
      <dgm:spPr/>
    </dgm:pt>
    <dgm:pt modelId="{7C9E90F0-66A2-FB45-AA56-196232FD6B36}" type="pres">
      <dgm:prSet presAssocID="{A7C356E6-DAC8-864E-AD26-72AA496BDC18}" presName="rootComposite2" presStyleCnt="0"/>
      <dgm:spPr/>
    </dgm:pt>
    <dgm:pt modelId="{807CC01A-C259-3E4C-A1FD-5A14F105A102}" type="pres">
      <dgm:prSet presAssocID="{A7C356E6-DAC8-864E-AD26-72AA496BDC18}" presName="rootText2" presStyleLbl="alignAcc1" presStyleIdx="0" presStyleCnt="0" custScaleX="284466" custScaleY="120403">
        <dgm:presLayoutVars>
          <dgm:chPref val="3"/>
        </dgm:presLayoutVars>
      </dgm:prSet>
      <dgm:spPr/>
      <dgm:t>
        <a:bodyPr/>
        <a:lstStyle/>
        <a:p>
          <a:endParaRPr lang="en-US"/>
        </a:p>
      </dgm:t>
    </dgm:pt>
    <dgm:pt modelId="{B8E04442-1A29-DC4A-B776-4F80F3AB998E}" type="pres">
      <dgm:prSet presAssocID="{A7C356E6-DAC8-864E-AD26-72AA496BDC18}" presName="topArc2" presStyleLbl="parChTrans1D1" presStyleIdx="8" presStyleCnt="12"/>
      <dgm:spPr/>
    </dgm:pt>
    <dgm:pt modelId="{7B051BAB-F423-EA48-AD1F-B70F9FFA9640}" type="pres">
      <dgm:prSet presAssocID="{A7C356E6-DAC8-864E-AD26-72AA496BDC18}" presName="bottomArc2" presStyleLbl="parChTrans1D1" presStyleIdx="9" presStyleCnt="12"/>
      <dgm:spPr/>
    </dgm:pt>
    <dgm:pt modelId="{74043A46-4E86-544B-B066-88B8764F40D5}" type="pres">
      <dgm:prSet presAssocID="{A7C356E6-DAC8-864E-AD26-72AA496BDC18}" presName="topConnNode2" presStyleLbl="node3" presStyleIdx="0" presStyleCnt="0"/>
      <dgm:spPr/>
      <dgm:t>
        <a:bodyPr/>
        <a:lstStyle/>
        <a:p>
          <a:endParaRPr lang="en-US"/>
        </a:p>
      </dgm:t>
    </dgm:pt>
    <dgm:pt modelId="{735C9CDE-6A12-5B4D-B278-70B1BEB1A936}" type="pres">
      <dgm:prSet presAssocID="{A7C356E6-DAC8-864E-AD26-72AA496BDC18}" presName="hierChild4" presStyleCnt="0"/>
      <dgm:spPr/>
    </dgm:pt>
    <dgm:pt modelId="{6796DEAC-90F9-DA48-9703-5E18A41D4620}" type="pres">
      <dgm:prSet presAssocID="{A7C356E6-DAC8-864E-AD26-72AA496BDC18}" presName="hierChild5" presStyleCnt="0"/>
      <dgm:spPr/>
    </dgm:pt>
    <dgm:pt modelId="{91A13AA4-B229-47F0-A42F-BCEBCAD2D0CB}" type="pres">
      <dgm:prSet presAssocID="{758DFF76-8267-4EC9-8BAF-5325724DA9AC}" presName="hierChild5" presStyleCnt="0"/>
      <dgm:spPr/>
    </dgm:pt>
    <dgm:pt modelId="{52905E3F-DA06-467F-9B16-8BB2C935448F}" type="pres">
      <dgm:prSet presAssocID="{3C64627F-0502-423F-AAC2-CD9E016AA055}" presName="Name28" presStyleLbl="parChTrans1D2" presStyleIdx="1" presStyleCnt="2"/>
      <dgm:spPr/>
      <dgm:t>
        <a:bodyPr/>
        <a:lstStyle/>
        <a:p>
          <a:endParaRPr lang="en-US"/>
        </a:p>
      </dgm:t>
    </dgm:pt>
    <dgm:pt modelId="{377F79B9-0FF0-4318-99FD-4FD1A3019DE8}" type="pres">
      <dgm:prSet presAssocID="{89E9F85E-4429-4165-83DC-F92CEC77EC21}" presName="hierRoot2" presStyleCnt="0">
        <dgm:presLayoutVars>
          <dgm:hierBranch val="init"/>
        </dgm:presLayoutVars>
      </dgm:prSet>
      <dgm:spPr/>
    </dgm:pt>
    <dgm:pt modelId="{6EDC7537-73C2-4568-9778-B932ECA35D13}" type="pres">
      <dgm:prSet presAssocID="{89E9F85E-4429-4165-83DC-F92CEC77EC21}" presName="rootComposite2" presStyleCnt="0"/>
      <dgm:spPr/>
    </dgm:pt>
    <dgm:pt modelId="{6F7CBDAE-6579-453B-9FC6-7A1D513F0C60}" type="pres">
      <dgm:prSet presAssocID="{89E9F85E-4429-4165-83DC-F92CEC77EC21}" presName="rootText2" presStyleLbl="alignAcc1" presStyleIdx="0" presStyleCnt="0">
        <dgm:presLayoutVars>
          <dgm:chPref val="3"/>
        </dgm:presLayoutVars>
      </dgm:prSet>
      <dgm:spPr/>
      <dgm:t>
        <a:bodyPr/>
        <a:lstStyle/>
        <a:p>
          <a:endParaRPr lang="en-US"/>
        </a:p>
      </dgm:t>
    </dgm:pt>
    <dgm:pt modelId="{9E2D8503-61D1-4B00-A676-9014EBA02F61}" type="pres">
      <dgm:prSet presAssocID="{89E9F85E-4429-4165-83DC-F92CEC77EC21}" presName="topArc2" presStyleLbl="parChTrans1D1" presStyleIdx="10" presStyleCnt="12"/>
      <dgm:spPr/>
    </dgm:pt>
    <dgm:pt modelId="{D8339145-352A-49F5-A89C-F040B97FA619}" type="pres">
      <dgm:prSet presAssocID="{89E9F85E-4429-4165-83DC-F92CEC77EC21}" presName="bottomArc2" presStyleLbl="parChTrans1D1" presStyleIdx="11" presStyleCnt="12"/>
      <dgm:spPr/>
    </dgm:pt>
    <dgm:pt modelId="{5B38768D-D3A7-4B36-B7A5-5494862B79AA}" type="pres">
      <dgm:prSet presAssocID="{89E9F85E-4429-4165-83DC-F92CEC77EC21}" presName="topConnNode2" presStyleLbl="node2" presStyleIdx="0" presStyleCnt="0"/>
      <dgm:spPr/>
      <dgm:t>
        <a:bodyPr/>
        <a:lstStyle/>
        <a:p>
          <a:endParaRPr lang="en-US"/>
        </a:p>
      </dgm:t>
    </dgm:pt>
    <dgm:pt modelId="{017EF834-7FC9-40EB-B19B-8426A5BA8B0F}" type="pres">
      <dgm:prSet presAssocID="{89E9F85E-4429-4165-83DC-F92CEC77EC21}" presName="hierChild4" presStyleCnt="0"/>
      <dgm:spPr/>
    </dgm:pt>
    <dgm:pt modelId="{6D510FDC-7D75-429D-9AD5-D6CC77C91908}" type="pres">
      <dgm:prSet presAssocID="{89E9F85E-4429-4165-83DC-F92CEC77EC21}" presName="hierChild5" presStyleCnt="0"/>
      <dgm:spPr/>
    </dgm:pt>
    <dgm:pt modelId="{CE9373EB-D164-4264-A0C1-DFB42728816D}" type="pres">
      <dgm:prSet presAssocID="{F3A51E32-7CA2-48FA-8C15-2EEE8E639BFA}" presName="hierChild3" presStyleCnt="0"/>
      <dgm:spPr/>
    </dgm:pt>
  </dgm:ptLst>
  <dgm:cxnLst>
    <dgm:cxn modelId="{2C0F4716-348C-491A-B80D-EDB3E9C14F63}" type="presOf" srcId="{6C8DA460-9062-43F1-AF6F-3176C9BDA99B}" destId="{E91819E7-E33F-4A1A-AB4B-38B566F7772C}" srcOrd="0" destOrd="0" presId="urn:microsoft.com/office/officeart/2008/layout/HalfCircleOrganizationChart"/>
    <dgm:cxn modelId="{21C8A795-EB2A-45FC-BAB6-50E25E97D896}" type="presOf" srcId="{23E8C102-B221-47B2-8813-BE8DEB35CB92}" destId="{3498B5E0-7437-4711-948C-1FE21D75FE5C}" srcOrd="0" destOrd="0" presId="urn:microsoft.com/office/officeart/2008/layout/HalfCircleOrganizationChart"/>
    <dgm:cxn modelId="{9DEDA881-9BA6-AE44-9631-89B4C61C95A9}" type="presOf" srcId="{A7C356E6-DAC8-864E-AD26-72AA496BDC18}" destId="{74043A46-4E86-544B-B066-88B8764F40D5}" srcOrd="1" destOrd="0" presId="urn:microsoft.com/office/officeart/2008/layout/HalfCircleOrganizationChart"/>
    <dgm:cxn modelId="{AF8E48EF-45C8-422B-BDD6-22D55EAD68EF}" srcId="{F3A51E32-7CA2-48FA-8C15-2EEE8E639BFA}" destId="{89E9F85E-4429-4165-83DC-F92CEC77EC21}" srcOrd="1" destOrd="0" parTransId="{3C64627F-0502-423F-AAC2-CD9E016AA055}" sibTransId="{61D61224-449F-4A92-93CC-793BBDDF1302}"/>
    <dgm:cxn modelId="{FCE25A77-0720-4494-8E43-9F823603DE3E}" type="presOf" srcId="{EB305CDD-081C-4CC4-BFC5-96272ED5A19E}" destId="{9004E911-1B1E-43DD-9E05-AB7CF0C8D81C}" srcOrd="0" destOrd="0" presId="urn:microsoft.com/office/officeart/2008/layout/HalfCircleOrganizationChart"/>
    <dgm:cxn modelId="{A263C022-C40C-434B-BC35-7B48AAB6B367}" type="presOf" srcId="{15CA0639-7B67-40B4-9989-99EC5D93F7DE}" destId="{05FABB9C-3B0E-4FBC-93F9-BB151EEABF46}" srcOrd="1" destOrd="0" presId="urn:microsoft.com/office/officeart/2008/layout/HalfCircleOrganizationChart"/>
    <dgm:cxn modelId="{6CABE864-08D8-4D45-A9D7-5F68343C7959}" type="presOf" srcId="{758DFF76-8267-4EC9-8BAF-5325724DA9AC}" destId="{782C076A-2337-423B-8E51-71C26CEAF187}" srcOrd="1" destOrd="0" presId="urn:microsoft.com/office/officeart/2008/layout/HalfCircleOrganizationChart"/>
    <dgm:cxn modelId="{3B438C9D-FF75-474B-AFD2-1BDB93FF3CAF}" srcId="{758DFF76-8267-4EC9-8BAF-5325724DA9AC}" destId="{A7C356E6-DAC8-864E-AD26-72AA496BDC18}" srcOrd="2" destOrd="0" parTransId="{E9DEC54E-1D6B-1B4D-98B4-73C9AE8AF319}" sibTransId="{3DE87230-D54C-384B-A5B0-1707D462D1EF}"/>
    <dgm:cxn modelId="{BC4654D3-4A71-4DE6-8FE0-FF97CC0AE32F}" type="presOf" srcId="{15CA0639-7B67-40B4-9989-99EC5D93F7DE}" destId="{3872C8C1-918B-43BF-8A94-A29F476C5675}" srcOrd="0" destOrd="0" presId="urn:microsoft.com/office/officeart/2008/layout/HalfCircleOrganizationChart"/>
    <dgm:cxn modelId="{3E614F61-1675-4FB8-932A-2B5D8A9FF1BD}" type="presOf" srcId="{03CABBBC-3CEC-4149-ABBD-F8405B6B82A0}" destId="{FEBFD248-4B70-4719-B7EE-E0F8C0BF8683}" srcOrd="0" destOrd="0" presId="urn:microsoft.com/office/officeart/2008/layout/HalfCircleOrganizationChart"/>
    <dgm:cxn modelId="{6C39B094-9090-4733-85F1-6C23FF43DE6D}" type="presOf" srcId="{89E9F85E-4429-4165-83DC-F92CEC77EC21}" destId="{5B38768D-D3A7-4B36-B7A5-5494862B79AA}" srcOrd="1" destOrd="0" presId="urn:microsoft.com/office/officeart/2008/layout/HalfCircleOrganizationChart"/>
    <dgm:cxn modelId="{96500D70-2050-44C9-A668-B12F593BD51F}" srcId="{03CABBBC-3CEC-4149-ABBD-F8405B6B82A0}" destId="{F3A51E32-7CA2-48FA-8C15-2EEE8E639BFA}" srcOrd="0" destOrd="0" parTransId="{7D23BA47-2AC2-4AE2-ABC9-2A662194D8E1}" sibTransId="{1C7F5FBC-8D83-4A89-8013-7759D8D2FF46}"/>
    <dgm:cxn modelId="{F860AEED-063A-4028-A2A3-DAE5A9DC88AD}" type="presOf" srcId="{6C8DA460-9062-43F1-AF6F-3176C9BDA99B}" destId="{C04CBD35-7A56-4E2A-AE37-1A3029519049}" srcOrd="1" destOrd="0" presId="urn:microsoft.com/office/officeart/2008/layout/HalfCircleOrganizationChart"/>
    <dgm:cxn modelId="{0C757235-1D3A-421D-8DF8-F8D83408B872}" srcId="{758DFF76-8267-4EC9-8BAF-5325724DA9AC}" destId="{15CA0639-7B67-40B4-9989-99EC5D93F7DE}" srcOrd="1" destOrd="0" parTransId="{23E8C102-B221-47B2-8813-BE8DEB35CB92}" sibTransId="{2652CAC0-C1FA-4FAE-89FC-836A43EF38DF}"/>
    <dgm:cxn modelId="{397A9D27-EF3A-4878-B685-8DF7CD4B890A}" type="presOf" srcId="{3C64627F-0502-423F-AAC2-CD9E016AA055}" destId="{52905E3F-DA06-467F-9B16-8BB2C935448F}" srcOrd="0" destOrd="0" presId="urn:microsoft.com/office/officeart/2008/layout/HalfCircleOrganizationChart"/>
    <dgm:cxn modelId="{47E8B08D-99B6-1743-A19E-5E2E99C9EE9A}" type="presOf" srcId="{A7C356E6-DAC8-864E-AD26-72AA496BDC18}" destId="{807CC01A-C259-3E4C-A1FD-5A14F105A102}" srcOrd="0" destOrd="0" presId="urn:microsoft.com/office/officeart/2008/layout/HalfCircleOrganizationChart"/>
    <dgm:cxn modelId="{23925652-E9BA-4101-9E86-CA590AECB8AF}" type="presOf" srcId="{F3A51E32-7CA2-48FA-8C15-2EEE8E639BFA}" destId="{580092F4-687A-4581-BA2D-793D520D6FFC}" srcOrd="1" destOrd="0" presId="urn:microsoft.com/office/officeart/2008/layout/HalfCircleOrganizationChart"/>
    <dgm:cxn modelId="{6815360F-A3D5-4794-A103-C5BD04758AFE}" srcId="{F3A51E32-7CA2-48FA-8C15-2EEE8E639BFA}" destId="{758DFF76-8267-4EC9-8BAF-5325724DA9AC}" srcOrd="0" destOrd="0" parTransId="{560C8A6D-28B9-417A-A1F4-632884F5AADA}" sibTransId="{A00DB0BE-C2D6-464E-B718-BDE788284901}"/>
    <dgm:cxn modelId="{C5AE7F9F-9737-4167-B7D7-6AA3BD96888C}" type="presOf" srcId="{F3A51E32-7CA2-48FA-8C15-2EEE8E639BFA}" destId="{42FCB68F-5712-45F4-B9EB-7759088C8A6F}" srcOrd="0" destOrd="0" presId="urn:microsoft.com/office/officeart/2008/layout/HalfCircleOrganizationChart"/>
    <dgm:cxn modelId="{E4F938E3-8C9A-4973-A106-1827700E2733}" srcId="{758DFF76-8267-4EC9-8BAF-5325724DA9AC}" destId="{6C8DA460-9062-43F1-AF6F-3176C9BDA99B}" srcOrd="0" destOrd="0" parTransId="{EB305CDD-081C-4CC4-BFC5-96272ED5A19E}" sibTransId="{CBBA4E4E-32B9-479F-8671-2C15243C266E}"/>
    <dgm:cxn modelId="{7746B2FC-68A3-4AE7-9DA0-727EA28DD3C0}" type="presOf" srcId="{560C8A6D-28B9-417A-A1F4-632884F5AADA}" destId="{C39D5015-8D05-4D9E-BBDF-5EDA37C67433}" srcOrd="0" destOrd="0" presId="urn:microsoft.com/office/officeart/2008/layout/HalfCircleOrganizationChart"/>
    <dgm:cxn modelId="{6FF907F4-7FEC-3342-8F70-A89108AF5351}" type="presOf" srcId="{E9DEC54E-1D6B-1B4D-98B4-73C9AE8AF319}" destId="{16A59CD7-2D47-D844-8897-8127DD846CFD}" srcOrd="0" destOrd="0" presId="urn:microsoft.com/office/officeart/2008/layout/HalfCircleOrganizationChart"/>
    <dgm:cxn modelId="{4D794419-0B39-408C-B3D6-AB5D098D39CB}" type="presOf" srcId="{89E9F85E-4429-4165-83DC-F92CEC77EC21}" destId="{6F7CBDAE-6579-453B-9FC6-7A1D513F0C60}" srcOrd="0" destOrd="0" presId="urn:microsoft.com/office/officeart/2008/layout/HalfCircleOrganizationChart"/>
    <dgm:cxn modelId="{A0A0B3F6-3494-4368-8EC8-D91E6B64033A}" type="presOf" srcId="{758DFF76-8267-4EC9-8BAF-5325724DA9AC}" destId="{8255576D-7E83-4FD7-A463-1D3D61EAB209}" srcOrd="0" destOrd="0" presId="urn:microsoft.com/office/officeart/2008/layout/HalfCircleOrganizationChart"/>
    <dgm:cxn modelId="{12E80544-DB85-4F5C-9569-04FD1CC051C4}" type="presParOf" srcId="{FEBFD248-4B70-4719-B7EE-E0F8C0BF8683}" destId="{DA5CB3CB-78B6-4114-8196-826A640DE2FF}" srcOrd="0" destOrd="0" presId="urn:microsoft.com/office/officeart/2008/layout/HalfCircleOrganizationChart"/>
    <dgm:cxn modelId="{C26A67AC-D4FC-435C-90AA-3981AEEA8851}" type="presParOf" srcId="{DA5CB3CB-78B6-4114-8196-826A640DE2FF}" destId="{48790F0D-7D8A-4DC1-AC4A-19AB7853484F}" srcOrd="0" destOrd="0" presId="urn:microsoft.com/office/officeart/2008/layout/HalfCircleOrganizationChart"/>
    <dgm:cxn modelId="{D180888D-F188-4E34-BF35-FF30D470BC76}" type="presParOf" srcId="{48790F0D-7D8A-4DC1-AC4A-19AB7853484F}" destId="{42FCB68F-5712-45F4-B9EB-7759088C8A6F}" srcOrd="0" destOrd="0" presId="urn:microsoft.com/office/officeart/2008/layout/HalfCircleOrganizationChart"/>
    <dgm:cxn modelId="{F2559AE4-4AA8-4FDD-B249-B7D102649B27}" type="presParOf" srcId="{48790F0D-7D8A-4DC1-AC4A-19AB7853484F}" destId="{4B07A382-0F55-4C3F-9279-FB62F8E40EE0}" srcOrd="1" destOrd="0" presId="urn:microsoft.com/office/officeart/2008/layout/HalfCircleOrganizationChart"/>
    <dgm:cxn modelId="{E3703906-47F1-4911-A10B-63FCBF26D5CA}" type="presParOf" srcId="{48790F0D-7D8A-4DC1-AC4A-19AB7853484F}" destId="{05CC65A4-6107-4C22-8A4E-BBE0279F8C23}" srcOrd="2" destOrd="0" presId="urn:microsoft.com/office/officeart/2008/layout/HalfCircleOrganizationChart"/>
    <dgm:cxn modelId="{4F702531-0C63-493D-9D4E-3D723BF457EC}" type="presParOf" srcId="{48790F0D-7D8A-4DC1-AC4A-19AB7853484F}" destId="{580092F4-687A-4581-BA2D-793D520D6FFC}" srcOrd="3" destOrd="0" presId="urn:microsoft.com/office/officeart/2008/layout/HalfCircleOrganizationChart"/>
    <dgm:cxn modelId="{F6F48084-E63C-4701-A678-90200CAEB4F9}" type="presParOf" srcId="{DA5CB3CB-78B6-4114-8196-826A640DE2FF}" destId="{FBBD6808-A787-4164-B4FD-AF366E39D3BD}" srcOrd="1" destOrd="0" presId="urn:microsoft.com/office/officeart/2008/layout/HalfCircleOrganizationChart"/>
    <dgm:cxn modelId="{B496C4E7-FA68-4951-9D00-F3470E0D33DE}" type="presParOf" srcId="{FBBD6808-A787-4164-B4FD-AF366E39D3BD}" destId="{C39D5015-8D05-4D9E-BBDF-5EDA37C67433}" srcOrd="0" destOrd="0" presId="urn:microsoft.com/office/officeart/2008/layout/HalfCircleOrganizationChart"/>
    <dgm:cxn modelId="{1CD8A6D6-9E1E-4832-A087-B44C32E659E1}" type="presParOf" srcId="{FBBD6808-A787-4164-B4FD-AF366E39D3BD}" destId="{A557D810-8E54-49A8-8BB9-B9A24A0B102C}" srcOrd="1" destOrd="0" presId="urn:microsoft.com/office/officeart/2008/layout/HalfCircleOrganizationChart"/>
    <dgm:cxn modelId="{D36AC5B0-86A9-4B23-839B-8B4017BCCCF8}" type="presParOf" srcId="{A557D810-8E54-49A8-8BB9-B9A24A0B102C}" destId="{C2739898-2C76-4141-8005-74629AD74F37}" srcOrd="0" destOrd="0" presId="urn:microsoft.com/office/officeart/2008/layout/HalfCircleOrganizationChart"/>
    <dgm:cxn modelId="{2082BF70-F4A2-4A13-B2D5-20C3471CBD9D}" type="presParOf" srcId="{C2739898-2C76-4141-8005-74629AD74F37}" destId="{8255576D-7E83-4FD7-A463-1D3D61EAB209}" srcOrd="0" destOrd="0" presId="urn:microsoft.com/office/officeart/2008/layout/HalfCircleOrganizationChart"/>
    <dgm:cxn modelId="{7393D091-399D-4EAF-A89A-02E7A896AC24}" type="presParOf" srcId="{C2739898-2C76-4141-8005-74629AD74F37}" destId="{D849C087-703B-4C6A-9CC1-81A540548D61}" srcOrd="1" destOrd="0" presId="urn:microsoft.com/office/officeart/2008/layout/HalfCircleOrganizationChart"/>
    <dgm:cxn modelId="{B892EF87-DE2F-40DB-A324-A0B40E0FCBC8}" type="presParOf" srcId="{C2739898-2C76-4141-8005-74629AD74F37}" destId="{83669527-BB5A-4495-8DA7-1C67C2054CC2}" srcOrd="2" destOrd="0" presId="urn:microsoft.com/office/officeart/2008/layout/HalfCircleOrganizationChart"/>
    <dgm:cxn modelId="{2ACB60CE-AEA8-45C8-985D-D3DB0E7F7543}" type="presParOf" srcId="{C2739898-2C76-4141-8005-74629AD74F37}" destId="{782C076A-2337-423B-8E51-71C26CEAF187}" srcOrd="3" destOrd="0" presId="urn:microsoft.com/office/officeart/2008/layout/HalfCircleOrganizationChart"/>
    <dgm:cxn modelId="{79185757-B6DA-489C-9A26-AA07CB810114}" type="presParOf" srcId="{A557D810-8E54-49A8-8BB9-B9A24A0B102C}" destId="{549B8139-5F92-4299-9E33-2CA7893CEAA4}" srcOrd="1" destOrd="0" presId="urn:microsoft.com/office/officeart/2008/layout/HalfCircleOrganizationChart"/>
    <dgm:cxn modelId="{F7194F42-080A-4883-BDAD-34FF1ABAB9EE}" type="presParOf" srcId="{549B8139-5F92-4299-9E33-2CA7893CEAA4}" destId="{9004E911-1B1E-43DD-9E05-AB7CF0C8D81C}" srcOrd="0" destOrd="0" presId="urn:microsoft.com/office/officeart/2008/layout/HalfCircleOrganizationChart"/>
    <dgm:cxn modelId="{9566A757-4CE9-42C5-BC58-162811C5D986}" type="presParOf" srcId="{549B8139-5F92-4299-9E33-2CA7893CEAA4}" destId="{67E69F2A-5F46-4FF6-A28B-5546581668D0}" srcOrd="1" destOrd="0" presId="urn:microsoft.com/office/officeart/2008/layout/HalfCircleOrganizationChart"/>
    <dgm:cxn modelId="{1749C394-6C03-4239-8563-2E84723D35E6}" type="presParOf" srcId="{67E69F2A-5F46-4FF6-A28B-5546581668D0}" destId="{A2E3D8CE-97F4-4394-85F5-EEC59684699C}" srcOrd="0" destOrd="0" presId="urn:microsoft.com/office/officeart/2008/layout/HalfCircleOrganizationChart"/>
    <dgm:cxn modelId="{EC85F636-8617-455E-8503-4D5E1121EEDC}" type="presParOf" srcId="{A2E3D8CE-97F4-4394-85F5-EEC59684699C}" destId="{E91819E7-E33F-4A1A-AB4B-38B566F7772C}" srcOrd="0" destOrd="0" presId="urn:microsoft.com/office/officeart/2008/layout/HalfCircleOrganizationChart"/>
    <dgm:cxn modelId="{A700971E-64A9-45EC-A563-2B89AF5C3601}" type="presParOf" srcId="{A2E3D8CE-97F4-4394-85F5-EEC59684699C}" destId="{6F9040CF-FEF4-4779-A787-B72B4FDC96C0}" srcOrd="1" destOrd="0" presId="urn:microsoft.com/office/officeart/2008/layout/HalfCircleOrganizationChart"/>
    <dgm:cxn modelId="{9127B272-4485-48A0-99F8-451932D12F44}" type="presParOf" srcId="{A2E3D8CE-97F4-4394-85F5-EEC59684699C}" destId="{80D1EA82-1E6E-408D-9110-D13FBA819A36}" srcOrd="2" destOrd="0" presId="urn:microsoft.com/office/officeart/2008/layout/HalfCircleOrganizationChart"/>
    <dgm:cxn modelId="{61B71744-6486-4836-AC8E-EA1BE9AC910A}" type="presParOf" srcId="{A2E3D8CE-97F4-4394-85F5-EEC59684699C}" destId="{C04CBD35-7A56-4E2A-AE37-1A3029519049}" srcOrd="3" destOrd="0" presId="urn:microsoft.com/office/officeart/2008/layout/HalfCircleOrganizationChart"/>
    <dgm:cxn modelId="{E0E6BAE6-73F2-4ACF-99D2-58198C16E27E}" type="presParOf" srcId="{67E69F2A-5F46-4FF6-A28B-5546581668D0}" destId="{61CF2302-4AE2-4524-9F1C-02F8712C2689}" srcOrd="1" destOrd="0" presId="urn:microsoft.com/office/officeart/2008/layout/HalfCircleOrganizationChart"/>
    <dgm:cxn modelId="{921248D7-E91F-4FD6-B952-8B6CDD55E198}" type="presParOf" srcId="{67E69F2A-5F46-4FF6-A28B-5546581668D0}" destId="{5B2EA221-EC85-498D-AC8E-E7F5CF3D8371}" srcOrd="2" destOrd="0" presId="urn:microsoft.com/office/officeart/2008/layout/HalfCircleOrganizationChart"/>
    <dgm:cxn modelId="{7062BB5F-837A-4FD5-A8E7-2CB0335EE83A}" type="presParOf" srcId="{549B8139-5F92-4299-9E33-2CA7893CEAA4}" destId="{3498B5E0-7437-4711-948C-1FE21D75FE5C}" srcOrd="2" destOrd="0" presId="urn:microsoft.com/office/officeart/2008/layout/HalfCircleOrganizationChart"/>
    <dgm:cxn modelId="{85D494A4-C6A9-4212-8F54-EBAEF0F3CE13}" type="presParOf" srcId="{549B8139-5F92-4299-9E33-2CA7893CEAA4}" destId="{5BDB226F-EF4A-48C5-AE34-F4727D3A2372}" srcOrd="3" destOrd="0" presId="urn:microsoft.com/office/officeart/2008/layout/HalfCircleOrganizationChart"/>
    <dgm:cxn modelId="{7DD8F8B7-9599-4DD9-9577-03087B76FC57}" type="presParOf" srcId="{5BDB226F-EF4A-48C5-AE34-F4727D3A2372}" destId="{94B36FED-F5D5-46C9-95ED-53B704ADF91E}" srcOrd="0" destOrd="0" presId="urn:microsoft.com/office/officeart/2008/layout/HalfCircleOrganizationChart"/>
    <dgm:cxn modelId="{4BAFD3E0-7520-4D39-B060-A1B11EA43347}" type="presParOf" srcId="{94B36FED-F5D5-46C9-95ED-53B704ADF91E}" destId="{3872C8C1-918B-43BF-8A94-A29F476C5675}" srcOrd="0" destOrd="0" presId="urn:microsoft.com/office/officeart/2008/layout/HalfCircleOrganizationChart"/>
    <dgm:cxn modelId="{DEBE7CC5-36D8-48ED-8FB7-FD98FBB76DCD}" type="presParOf" srcId="{94B36FED-F5D5-46C9-95ED-53B704ADF91E}" destId="{DF34D593-E0D8-4602-A60D-645C155BEE85}" srcOrd="1" destOrd="0" presId="urn:microsoft.com/office/officeart/2008/layout/HalfCircleOrganizationChart"/>
    <dgm:cxn modelId="{2E573F1C-B405-474A-B41E-66142E53A016}" type="presParOf" srcId="{94B36FED-F5D5-46C9-95ED-53B704ADF91E}" destId="{BC8BD2B7-5A08-4BC0-9B8F-0D2E63A421C0}" srcOrd="2" destOrd="0" presId="urn:microsoft.com/office/officeart/2008/layout/HalfCircleOrganizationChart"/>
    <dgm:cxn modelId="{C10A5C87-5AA9-4F80-A251-A33CF26673B3}" type="presParOf" srcId="{94B36FED-F5D5-46C9-95ED-53B704ADF91E}" destId="{05FABB9C-3B0E-4FBC-93F9-BB151EEABF46}" srcOrd="3" destOrd="0" presId="urn:microsoft.com/office/officeart/2008/layout/HalfCircleOrganizationChart"/>
    <dgm:cxn modelId="{7B279B42-FC72-4B91-9395-1CFA23508AD4}" type="presParOf" srcId="{5BDB226F-EF4A-48C5-AE34-F4727D3A2372}" destId="{3384CCFC-BDAA-4F4F-9EAE-A91BA2DA520D}" srcOrd="1" destOrd="0" presId="urn:microsoft.com/office/officeart/2008/layout/HalfCircleOrganizationChart"/>
    <dgm:cxn modelId="{33E8B2FC-78E7-4FA5-ABDC-B85CE476F41A}" type="presParOf" srcId="{5BDB226F-EF4A-48C5-AE34-F4727D3A2372}" destId="{2B51C20F-CDDF-40A5-BC00-A858D69E30D7}" srcOrd="2" destOrd="0" presId="urn:microsoft.com/office/officeart/2008/layout/HalfCircleOrganizationChart"/>
    <dgm:cxn modelId="{EA5A09E6-33E2-5041-8DB8-77A448541672}" type="presParOf" srcId="{549B8139-5F92-4299-9E33-2CA7893CEAA4}" destId="{16A59CD7-2D47-D844-8897-8127DD846CFD}" srcOrd="4" destOrd="0" presId="urn:microsoft.com/office/officeart/2008/layout/HalfCircleOrganizationChart"/>
    <dgm:cxn modelId="{16E8A241-DFE0-7642-BB80-46E67DB29F7A}" type="presParOf" srcId="{549B8139-5F92-4299-9E33-2CA7893CEAA4}" destId="{4B9CAC8D-E8CA-7249-A33E-B6203AC6DE04}" srcOrd="5" destOrd="0" presId="urn:microsoft.com/office/officeart/2008/layout/HalfCircleOrganizationChart"/>
    <dgm:cxn modelId="{2CE60823-2418-E04D-BFC3-70B8BBF86C5F}" type="presParOf" srcId="{4B9CAC8D-E8CA-7249-A33E-B6203AC6DE04}" destId="{7C9E90F0-66A2-FB45-AA56-196232FD6B36}" srcOrd="0" destOrd="0" presId="urn:microsoft.com/office/officeart/2008/layout/HalfCircleOrganizationChart"/>
    <dgm:cxn modelId="{6AE3D8DD-7774-524A-9A9F-0367D2F8E868}" type="presParOf" srcId="{7C9E90F0-66A2-FB45-AA56-196232FD6B36}" destId="{807CC01A-C259-3E4C-A1FD-5A14F105A102}" srcOrd="0" destOrd="0" presId="urn:microsoft.com/office/officeart/2008/layout/HalfCircleOrganizationChart"/>
    <dgm:cxn modelId="{59A7C5FF-F172-2B4F-B90B-BB5EA1AF766D}" type="presParOf" srcId="{7C9E90F0-66A2-FB45-AA56-196232FD6B36}" destId="{B8E04442-1A29-DC4A-B776-4F80F3AB998E}" srcOrd="1" destOrd="0" presId="urn:microsoft.com/office/officeart/2008/layout/HalfCircleOrganizationChart"/>
    <dgm:cxn modelId="{B003B0A4-F155-6243-B7AF-52A5B6C64BB4}" type="presParOf" srcId="{7C9E90F0-66A2-FB45-AA56-196232FD6B36}" destId="{7B051BAB-F423-EA48-AD1F-B70F9FFA9640}" srcOrd="2" destOrd="0" presId="urn:microsoft.com/office/officeart/2008/layout/HalfCircleOrganizationChart"/>
    <dgm:cxn modelId="{DAD5BF25-A45C-B24C-B6EB-639088C302A6}" type="presParOf" srcId="{7C9E90F0-66A2-FB45-AA56-196232FD6B36}" destId="{74043A46-4E86-544B-B066-88B8764F40D5}" srcOrd="3" destOrd="0" presId="urn:microsoft.com/office/officeart/2008/layout/HalfCircleOrganizationChart"/>
    <dgm:cxn modelId="{AFEDBC94-FE9B-8547-AC60-5E2776D83155}" type="presParOf" srcId="{4B9CAC8D-E8CA-7249-A33E-B6203AC6DE04}" destId="{735C9CDE-6A12-5B4D-B278-70B1BEB1A936}" srcOrd="1" destOrd="0" presId="urn:microsoft.com/office/officeart/2008/layout/HalfCircleOrganizationChart"/>
    <dgm:cxn modelId="{4B1E28AB-2726-9D45-AAC5-B5E65916A005}" type="presParOf" srcId="{4B9CAC8D-E8CA-7249-A33E-B6203AC6DE04}" destId="{6796DEAC-90F9-DA48-9703-5E18A41D4620}" srcOrd="2" destOrd="0" presId="urn:microsoft.com/office/officeart/2008/layout/HalfCircleOrganizationChart"/>
    <dgm:cxn modelId="{B90A9548-EDF0-4ECD-BCF5-4398D9DF2C89}" type="presParOf" srcId="{A557D810-8E54-49A8-8BB9-B9A24A0B102C}" destId="{91A13AA4-B229-47F0-A42F-BCEBCAD2D0CB}" srcOrd="2" destOrd="0" presId="urn:microsoft.com/office/officeart/2008/layout/HalfCircleOrganizationChart"/>
    <dgm:cxn modelId="{C3DDA115-1ED4-4E5E-959D-2AE6EC88BB08}" type="presParOf" srcId="{FBBD6808-A787-4164-B4FD-AF366E39D3BD}" destId="{52905E3F-DA06-467F-9B16-8BB2C935448F}" srcOrd="2" destOrd="0" presId="urn:microsoft.com/office/officeart/2008/layout/HalfCircleOrganizationChart"/>
    <dgm:cxn modelId="{2E2355AB-5E9A-4742-9D4C-A78505229E14}" type="presParOf" srcId="{FBBD6808-A787-4164-B4FD-AF366E39D3BD}" destId="{377F79B9-0FF0-4318-99FD-4FD1A3019DE8}" srcOrd="3" destOrd="0" presId="urn:microsoft.com/office/officeart/2008/layout/HalfCircleOrganizationChart"/>
    <dgm:cxn modelId="{FF4CECDE-4684-4F8A-A90F-97E74DAF0CBB}" type="presParOf" srcId="{377F79B9-0FF0-4318-99FD-4FD1A3019DE8}" destId="{6EDC7537-73C2-4568-9778-B932ECA35D13}" srcOrd="0" destOrd="0" presId="urn:microsoft.com/office/officeart/2008/layout/HalfCircleOrganizationChart"/>
    <dgm:cxn modelId="{545F5B7A-0A21-471F-802C-B6E0509A36AB}" type="presParOf" srcId="{6EDC7537-73C2-4568-9778-B932ECA35D13}" destId="{6F7CBDAE-6579-453B-9FC6-7A1D513F0C60}" srcOrd="0" destOrd="0" presId="urn:microsoft.com/office/officeart/2008/layout/HalfCircleOrganizationChart"/>
    <dgm:cxn modelId="{A699B203-84AC-48A8-91A0-DC44F33C8DDF}" type="presParOf" srcId="{6EDC7537-73C2-4568-9778-B932ECA35D13}" destId="{9E2D8503-61D1-4B00-A676-9014EBA02F61}" srcOrd="1" destOrd="0" presId="urn:microsoft.com/office/officeart/2008/layout/HalfCircleOrganizationChart"/>
    <dgm:cxn modelId="{07F0B941-D806-42FA-AF46-A2717AB054CB}" type="presParOf" srcId="{6EDC7537-73C2-4568-9778-B932ECA35D13}" destId="{D8339145-352A-49F5-A89C-F040B97FA619}" srcOrd="2" destOrd="0" presId="urn:microsoft.com/office/officeart/2008/layout/HalfCircleOrganizationChart"/>
    <dgm:cxn modelId="{C691374C-8147-4150-9F6D-789CDB16DFAF}" type="presParOf" srcId="{6EDC7537-73C2-4568-9778-B932ECA35D13}" destId="{5B38768D-D3A7-4B36-B7A5-5494862B79AA}" srcOrd="3" destOrd="0" presId="urn:microsoft.com/office/officeart/2008/layout/HalfCircleOrganizationChart"/>
    <dgm:cxn modelId="{F7E4F8FF-E680-4C42-8365-11E410CE4F07}" type="presParOf" srcId="{377F79B9-0FF0-4318-99FD-4FD1A3019DE8}" destId="{017EF834-7FC9-40EB-B19B-8426A5BA8B0F}" srcOrd="1" destOrd="0" presId="urn:microsoft.com/office/officeart/2008/layout/HalfCircleOrganizationChart"/>
    <dgm:cxn modelId="{4294347E-FD06-46D4-A98C-F30B66E81BB7}" type="presParOf" srcId="{377F79B9-0FF0-4318-99FD-4FD1A3019DE8}" destId="{6D510FDC-7D75-429D-9AD5-D6CC77C91908}" srcOrd="2" destOrd="0" presId="urn:microsoft.com/office/officeart/2008/layout/HalfCircleOrganizationChart"/>
    <dgm:cxn modelId="{77D52AE2-4B4E-4834-B874-E026AD244C59}" type="presParOf" srcId="{DA5CB3CB-78B6-4114-8196-826A640DE2FF}" destId="{CE9373EB-D164-4264-A0C1-DFB42728816D}" srcOrd="2" destOrd="0" presId="urn:microsoft.com/office/officeart/2008/layout/HalfCircleOrganizationChart"/>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EB11CD-7DAE-46B3-BCA1-25599AC8675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45CC292-4CC0-4DD7-A818-8664EC5A0734}">
      <dgm:prSet phldrT="[Text]" custT="1"/>
      <dgm:spPr/>
      <dgm:t>
        <a:bodyPr/>
        <a:lstStyle/>
        <a:p>
          <a:r>
            <a:rPr lang="en-US" sz="2800" b="1" dirty="0" err="1" smtClean="0">
              <a:latin typeface="Cambria" panose="02040503050406030204" pitchFamily="18" charset="0"/>
            </a:rPr>
            <a:t>Biosurfactants</a:t>
          </a:r>
          <a:endParaRPr lang="en-US" sz="2800" b="1" dirty="0">
            <a:latin typeface="Cambria" panose="02040503050406030204" pitchFamily="18" charset="0"/>
          </a:endParaRPr>
        </a:p>
      </dgm:t>
    </dgm:pt>
    <dgm:pt modelId="{2744E652-47BC-4779-BD30-41E72752AA8A}" type="parTrans" cxnId="{35D5D0C3-B8D7-4DD4-B78F-CA01FF3D8FF8}">
      <dgm:prSet/>
      <dgm:spPr/>
      <dgm:t>
        <a:bodyPr/>
        <a:lstStyle/>
        <a:p>
          <a:endParaRPr lang="en-US">
            <a:latin typeface="Cambria" panose="02040503050406030204" pitchFamily="18" charset="0"/>
          </a:endParaRPr>
        </a:p>
      </dgm:t>
    </dgm:pt>
    <dgm:pt modelId="{BEFBB60F-DC35-432D-988F-17057B2987CC}" type="sibTrans" cxnId="{35D5D0C3-B8D7-4DD4-B78F-CA01FF3D8FF8}">
      <dgm:prSet/>
      <dgm:spPr/>
      <dgm:t>
        <a:bodyPr/>
        <a:lstStyle/>
        <a:p>
          <a:endParaRPr lang="en-US">
            <a:latin typeface="Cambria" panose="02040503050406030204" pitchFamily="18" charset="0"/>
          </a:endParaRPr>
        </a:p>
      </dgm:t>
    </dgm:pt>
    <dgm:pt modelId="{20B83337-881E-447D-942B-56CB2F560BF9}">
      <dgm:prSet phldrT="[Text]" custT="1"/>
      <dgm:spPr/>
      <dgm:t>
        <a:bodyPr/>
        <a:lstStyle/>
        <a:p>
          <a:r>
            <a:rPr lang="en-US" sz="2000" dirty="0" smtClean="0">
              <a:latin typeface="Cambria" panose="02040503050406030204" pitchFamily="18" charset="0"/>
            </a:rPr>
            <a:t>Low Mass</a:t>
          </a:r>
          <a:endParaRPr lang="en-US" sz="2000" dirty="0">
            <a:latin typeface="Cambria" panose="02040503050406030204" pitchFamily="18" charset="0"/>
          </a:endParaRPr>
        </a:p>
      </dgm:t>
    </dgm:pt>
    <dgm:pt modelId="{B45BA919-7583-4D81-8F42-42C01988B123}" type="parTrans" cxnId="{E1847558-07A8-4A8D-A65D-5CD8741F9517}">
      <dgm:prSet/>
      <dgm:spPr/>
      <dgm:t>
        <a:bodyPr/>
        <a:lstStyle/>
        <a:p>
          <a:endParaRPr lang="en-US">
            <a:latin typeface="Cambria" panose="02040503050406030204" pitchFamily="18" charset="0"/>
          </a:endParaRPr>
        </a:p>
      </dgm:t>
    </dgm:pt>
    <dgm:pt modelId="{3B7823C7-4953-4BD3-8BD3-889B1CB0A374}" type="sibTrans" cxnId="{E1847558-07A8-4A8D-A65D-5CD8741F9517}">
      <dgm:prSet/>
      <dgm:spPr/>
      <dgm:t>
        <a:bodyPr/>
        <a:lstStyle/>
        <a:p>
          <a:endParaRPr lang="en-US">
            <a:latin typeface="Cambria" panose="02040503050406030204" pitchFamily="18" charset="0"/>
          </a:endParaRPr>
        </a:p>
      </dgm:t>
    </dgm:pt>
    <dgm:pt modelId="{0339122B-3D01-4B89-9222-DF2C302FC37E}">
      <dgm:prSet phldrT="[Text]"/>
      <dgm:spPr/>
      <dgm:t>
        <a:bodyPr/>
        <a:lstStyle/>
        <a:p>
          <a:r>
            <a:rPr lang="en-US" dirty="0" smtClean="0">
              <a:latin typeface="Cambria" panose="02040503050406030204" pitchFamily="18" charset="0"/>
            </a:rPr>
            <a:t>Glycolipids</a:t>
          </a:r>
        </a:p>
        <a:p>
          <a:r>
            <a:rPr lang="en-US" dirty="0" smtClean="0">
              <a:latin typeface="Cambria" panose="02040503050406030204" pitchFamily="18" charset="0"/>
            </a:rPr>
            <a:t>e.g. </a:t>
          </a:r>
          <a:r>
            <a:rPr lang="en-US" dirty="0" err="1" smtClean="0">
              <a:latin typeface="Cambria" panose="02040503050406030204" pitchFamily="18" charset="0"/>
            </a:rPr>
            <a:t>Rhamnolipids</a:t>
          </a:r>
          <a:endParaRPr lang="en-US" dirty="0">
            <a:latin typeface="Cambria" panose="02040503050406030204" pitchFamily="18" charset="0"/>
          </a:endParaRPr>
        </a:p>
      </dgm:t>
    </dgm:pt>
    <dgm:pt modelId="{8E7735A1-1029-46BD-AF7C-680540BF4B2D}" type="parTrans" cxnId="{866D02C7-A971-431B-9C8B-DA972C6D72FD}">
      <dgm:prSet/>
      <dgm:spPr/>
      <dgm:t>
        <a:bodyPr/>
        <a:lstStyle/>
        <a:p>
          <a:endParaRPr lang="en-US">
            <a:latin typeface="Cambria" panose="02040503050406030204" pitchFamily="18" charset="0"/>
          </a:endParaRPr>
        </a:p>
      </dgm:t>
    </dgm:pt>
    <dgm:pt modelId="{70E855C1-F51C-44A7-90EE-8E475EF0B3ED}" type="sibTrans" cxnId="{866D02C7-A971-431B-9C8B-DA972C6D72FD}">
      <dgm:prSet/>
      <dgm:spPr/>
      <dgm:t>
        <a:bodyPr/>
        <a:lstStyle/>
        <a:p>
          <a:endParaRPr lang="en-US">
            <a:latin typeface="Cambria" panose="02040503050406030204" pitchFamily="18" charset="0"/>
          </a:endParaRPr>
        </a:p>
      </dgm:t>
    </dgm:pt>
    <dgm:pt modelId="{18D33855-75B3-4FFB-9E77-85B91630904C}">
      <dgm:prSet phldrT="[Text]"/>
      <dgm:spPr/>
      <dgm:t>
        <a:bodyPr/>
        <a:lstStyle/>
        <a:p>
          <a:r>
            <a:rPr lang="en-US" dirty="0" err="1" smtClean="0">
              <a:latin typeface="Cambria" panose="02040503050406030204" pitchFamily="18" charset="0"/>
            </a:rPr>
            <a:t>Lipopeptides</a:t>
          </a:r>
          <a:endParaRPr lang="en-US" dirty="0" smtClean="0">
            <a:latin typeface="Cambria" panose="02040503050406030204" pitchFamily="18" charset="0"/>
          </a:endParaRPr>
        </a:p>
        <a:p>
          <a:r>
            <a:rPr lang="en-US" dirty="0" smtClean="0">
              <a:latin typeface="Cambria" panose="02040503050406030204" pitchFamily="18" charset="0"/>
            </a:rPr>
            <a:t>e.g. </a:t>
          </a:r>
          <a:r>
            <a:rPr lang="en-US" dirty="0" err="1" smtClean="0">
              <a:latin typeface="Cambria" panose="02040503050406030204" pitchFamily="18" charset="0"/>
            </a:rPr>
            <a:t>surfactin</a:t>
          </a:r>
          <a:endParaRPr lang="en-US" dirty="0">
            <a:latin typeface="Cambria" panose="02040503050406030204" pitchFamily="18" charset="0"/>
          </a:endParaRPr>
        </a:p>
      </dgm:t>
    </dgm:pt>
    <dgm:pt modelId="{15301B2B-9AE4-407F-BD52-16373196BE62}" type="parTrans" cxnId="{A6C10959-09E9-4817-B225-AC6A0F65F3A3}">
      <dgm:prSet/>
      <dgm:spPr/>
      <dgm:t>
        <a:bodyPr/>
        <a:lstStyle/>
        <a:p>
          <a:endParaRPr lang="en-US">
            <a:latin typeface="Cambria" panose="02040503050406030204" pitchFamily="18" charset="0"/>
          </a:endParaRPr>
        </a:p>
      </dgm:t>
    </dgm:pt>
    <dgm:pt modelId="{60A967D6-42F3-473A-84F0-9C63F7BAA80F}" type="sibTrans" cxnId="{A6C10959-09E9-4817-B225-AC6A0F65F3A3}">
      <dgm:prSet/>
      <dgm:spPr/>
      <dgm:t>
        <a:bodyPr/>
        <a:lstStyle/>
        <a:p>
          <a:endParaRPr lang="en-US">
            <a:latin typeface="Cambria" panose="02040503050406030204" pitchFamily="18" charset="0"/>
          </a:endParaRPr>
        </a:p>
      </dgm:t>
    </dgm:pt>
    <dgm:pt modelId="{64F2C12D-D52D-4A8C-9E37-266637CFBDAE}">
      <dgm:prSet phldrT="[Text]" custT="1"/>
      <dgm:spPr/>
      <dgm:t>
        <a:bodyPr/>
        <a:lstStyle/>
        <a:p>
          <a:r>
            <a:rPr lang="en-US" sz="2000" dirty="0" smtClean="0">
              <a:latin typeface="Cambria" panose="02040503050406030204" pitchFamily="18" charset="0"/>
            </a:rPr>
            <a:t>High Mass</a:t>
          </a:r>
          <a:endParaRPr lang="en-US" sz="2000" dirty="0">
            <a:latin typeface="Cambria" panose="02040503050406030204" pitchFamily="18" charset="0"/>
          </a:endParaRPr>
        </a:p>
      </dgm:t>
    </dgm:pt>
    <dgm:pt modelId="{C850BCE5-37EF-4F02-88FD-39233E611655}" type="parTrans" cxnId="{E6C68532-C503-4E57-88DA-CF8096CEB977}">
      <dgm:prSet/>
      <dgm:spPr/>
      <dgm:t>
        <a:bodyPr/>
        <a:lstStyle/>
        <a:p>
          <a:endParaRPr lang="en-US">
            <a:latin typeface="Cambria" panose="02040503050406030204" pitchFamily="18" charset="0"/>
          </a:endParaRPr>
        </a:p>
      </dgm:t>
    </dgm:pt>
    <dgm:pt modelId="{1F0468E3-5DC2-4103-8AF8-3F68C3C500AE}" type="sibTrans" cxnId="{E6C68532-C503-4E57-88DA-CF8096CEB977}">
      <dgm:prSet/>
      <dgm:spPr/>
      <dgm:t>
        <a:bodyPr/>
        <a:lstStyle/>
        <a:p>
          <a:endParaRPr lang="en-US">
            <a:latin typeface="Cambria" panose="02040503050406030204" pitchFamily="18" charset="0"/>
          </a:endParaRPr>
        </a:p>
      </dgm:t>
    </dgm:pt>
    <dgm:pt modelId="{AD92F5B7-487E-4CD0-9386-2D8E3826FCDD}">
      <dgm:prSet phldrT="[Text]"/>
      <dgm:spPr/>
      <dgm:t>
        <a:bodyPr/>
        <a:lstStyle/>
        <a:p>
          <a:r>
            <a:rPr lang="en-US" dirty="0" smtClean="0">
              <a:latin typeface="Cambria" panose="02040503050406030204" pitchFamily="18" charset="0"/>
            </a:rPr>
            <a:t>Polymeric </a:t>
          </a:r>
          <a:r>
            <a:rPr lang="en-US" dirty="0" err="1" smtClean="0">
              <a:latin typeface="Cambria" panose="02040503050406030204" pitchFamily="18" charset="0"/>
            </a:rPr>
            <a:t>biosurfactants</a:t>
          </a:r>
          <a:endParaRPr lang="en-US" dirty="0" smtClean="0">
            <a:latin typeface="Cambria" panose="02040503050406030204" pitchFamily="18" charset="0"/>
          </a:endParaRPr>
        </a:p>
        <a:p>
          <a:r>
            <a:rPr lang="en-US" dirty="0" smtClean="0">
              <a:latin typeface="Cambria" panose="02040503050406030204" pitchFamily="18" charset="0"/>
            </a:rPr>
            <a:t>e.g. </a:t>
          </a:r>
          <a:r>
            <a:rPr lang="en-US" dirty="0" err="1" smtClean="0">
              <a:latin typeface="Cambria" panose="02040503050406030204" pitchFamily="18" charset="0"/>
            </a:rPr>
            <a:t>emulsan</a:t>
          </a:r>
          <a:endParaRPr lang="en-US" dirty="0" smtClean="0">
            <a:latin typeface="Cambria" panose="02040503050406030204" pitchFamily="18" charset="0"/>
          </a:endParaRPr>
        </a:p>
      </dgm:t>
    </dgm:pt>
    <dgm:pt modelId="{96140A6C-3455-4E7B-9B90-5155CB442DAA}" type="parTrans" cxnId="{7CB18B73-5D9F-4CF0-B414-88B7C8FC7083}">
      <dgm:prSet/>
      <dgm:spPr/>
      <dgm:t>
        <a:bodyPr/>
        <a:lstStyle/>
        <a:p>
          <a:endParaRPr lang="en-US">
            <a:latin typeface="Cambria" panose="02040503050406030204" pitchFamily="18" charset="0"/>
          </a:endParaRPr>
        </a:p>
      </dgm:t>
    </dgm:pt>
    <dgm:pt modelId="{034D8D1F-7EDB-4F42-A177-B95244904C5E}" type="sibTrans" cxnId="{7CB18B73-5D9F-4CF0-B414-88B7C8FC7083}">
      <dgm:prSet/>
      <dgm:spPr/>
      <dgm:t>
        <a:bodyPr/>
        <a:lstStyle/>
        <a:p>
          <a:endParaRPr lang="en-US">
            <a:latin typeface="Cambria" panose="02040503050406030204" pitchFamily="18" charset="0"/>
          </a:endParaRPr>
        </a:p>
      </dgm:t>
    </dgm:pt>
    <dgm:pt modelId="{5B2DF81B-AD66-4B3E-9C6B-EBA75D6A48F8}">
      <dgm:prSet/>
      <dgm:spPr/>
      <dgm:t>
        <a:bodyPr/>
        <a:lstStyle/>
        <a:p>
          <a:r>
            <a:rPr lang="en-US" dirty="0" smtClean="0">
              <a:latin typeface="Cambria" panose="02040503050406030204" pitchFamily="18" charset="0"/>
            </a:rPr>
            <a:t>Fatty acids, phospholipids and neutral lipids</a:t>
          </a:r>
          <a:endParaRPr lang="en-US" dirty="0">
            <a:latin typeface="Cambria" panose="02040503050406030204" pitchFamily="18" charset="0"/>
          </a:endParaRPr>
        </a:p>
      </dgm:t>
    </dgm:pt>
    <dgm:pt modelId="{B6A47B86-B32B-4ADA-9C0A-266C84D8094A}" type="parTrans" cxnId="{6D4C7917-C34C-4774-85D0-53E5337E5E14}">
      <dgm:prSet/>
      <dgm:spPr/>
      <dgm:t>
        <a:bodyPr/>
        <a:lstStyle/>
        <a:p>
          <a:endParaRPr lang="en-US">
            <a:latin typeface="Cambria" panose="02040503050406030204" pitchFamily="18" charset="0"/>
          </a:endParaRPr>
        </a:p>
      </dgm:t>
    </dgm:pt>
    <dgm:pt modelId="{A14CEA4C-3370-4D01-8884-14155CB0E5F8}" type="sibTrans" cxnId="{6D4C7917-C34C-4774-85D0-53E5337E5E14}">
      <dgm:prSet/>
      <dgm:spPr/>
      <dgm:t>
        <a:bodyPr/>
        <a:lstStyle/>
        <a:p>
          <a:endParaRPr lang="en-US">
            <a:latin typeface="Cambria" panose="02040503050406030204" pitchFamily="18" charset="0"/>
          </a:endParaRPr>
        </a:p>
      </dgm:t>
    </dgm:pt>
    <dgm:pt modelId="{FA65B336-D919-4E6B-A825-C8D74F13F24C}">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latin typeface="Cambria" panose="02040503050406030204" pitchFamily="18" charset="0"/>
            </a:rPr>
            <a:t>Particulate </a:t>
          </a:r>
          <a:r>
            <a:rPr lang="en-US" dirty="0" err="1" smtClean="0">
              <a:latin typeface="Cambria" panose="02040503050406030204" pitchFamily="18" charset="0"/>
            </a:rPr>
            <a:t>biosurfactants</a:t>
          </a:r>
          <a:r>
            <a:rPr lang="en-US" dirty="0" smtClean="0">
              <a:latin typeface="Cambria" panose="02040503050406030204" pitchFamily="18" charset="0"/>
            </a:rPr>
            <a:t> e.g. whole  microbial cell </a:t>
          </a:r>
        </a:p>
        <a:p>
          <a:pPr defTabSz="311150">
            <a:lnSpc>
              <a:spcPct val="90000"/>
            </a:lnSpc>
            <a:spcBef>
              <a:spcPct val="0"/>
            </a:spcBef>
            <a:spcAft>
              <a:spcPct val="35000"/>
            </a:spcAft>
          </a:pPr>
          <a:endParaRPr lang="en-US" dirty="0">
            <a:latin typeface="Cambria" panose="02040503050406030204" pitchFamily="18" charset="0"/>
          </a:endParaRPr>
        </a:p>
      </dgm:t>
    </dgm:pt>
    <dgm:pt modelId="{DF8B76C3-3271-4D85-A84A-9EF017BD6081}" type="parTrans" cxnId="{D9D59530-5642-4B64-9914-A36A3E730D09}">
      <dgm:prSet/>
      <dgm:spPr/>
      <dgm:t>
        <a:bodyPr/>
        <a:lstStyle/>
        <a:p>
          <a:endParaRPr lang="en-US">
            <a:latin typeface="Cambria" panose="02040503050406030204" pitchFamily="18" charset="0"/>
          </a:endParaRPr>
        </a:p>
      </dgm:t>
    </dgm:pt>
    <dgm:pt modelId="{AFD881D5-11BB-4B68-9EAC-B8635E074B99}" type="sibTrans" cxnId="{D9D59530-5642-4B64-9914-A36A3E730D09}">
      <dgm:prSet/>
      <dgm:spPr/>
      <dgm:t>
        <a:bodyPr/>
        <a:lstStyle/>
        <a:p>
          <a:endParaRPr lang="en-US">
            <a:latin typeface="Cambria" panose="02040503050406030204" pitchFamily="18" charset="0"/>
          </a:endParaRPr>
        </a:p>
      </dgm:t>
    </dgm:pt>
    <dgm:pt modelId="{A8554F23-DDC9-4519-888F-2A445ABD4097}" type="pres">
      <dgm:prSet presAssocID="{0BEB11CD-7DAE-46B3-BCA1-25599AC86753}" presName="hierChild1" presStyleCnt="0">
        <dgm:presLayoutVars>
          <dgm:chPref val="1"/>
          <dgm:dir/>
          <dgm:animOne val="branch"/>
          <dgm:animLvl val="lvl"/>
          <dgm:resizeHandles/>
        </dgm:presLayoutVars>
      </dgm:prSet>
      <dgm:spPr/>
      <dgm:t>
        <a:bodyPr/>
        <a:lstStyle/>
        <a:p>
          <a:endParaRPr lang="en-US"/>
        </a:p>
      </dgm:t>
    </dgm:pt>
    <dgm:pt modelId="{B702BF97-02BB-4FF8-9100-11F8ECDF4422}" type="pres">
      <dgm:prSet presAssocID="{F45CC292-4CC0-4DD7-A818-8664EC5A0734}" presName="hierRoot1" presStyleCnt="0"/>
      <dgm:spPr/>
    </dgm:pt>
    <dgm:pt modelId="{359BDC06-0A84-48A9-B51D-D1F680BD2F7E}" type="pres">
      <dgm:prSet presAssocID="{F45CC292-4CC0-4DD7-A818-8664EC5A0734}" presName="composite" presStyleCnt="0"/>
      <dgm:spPr/>
    </dgm:pt>
    <dgm:pt modelId="{CDB79F9D-5124-486A-8863-BF4A26A84B50}" type="pres">
      <dgm:prSet presAssocID="{F45CC292-4CC0-4DD7-A818-8664EC5A0734}" presName="background" presStyleLbl="node0" presStyleIdx="0" presStyleCnt="1"/>
      <dgm:spPr/>
    </dgm:pt>
    <dgm:pt modelId="{5A218FEC-E1F3-4D10-B929-35CAF1DE27ED}" type="pres">
      <dgm:prSet presAssocID="{F45CC292-4CC0-4DD7-A818-8664EC5A0734}" presName="text" presStyleLbl="fgAcc0" presStyleIdx="0" presStyleCnt="1" custScaleX="348065" custLinFactNeighborX="-4676" custLinFactNeighborY="-1617">
        <dgm:presLayoutVars>
          <dgm:chPref val="3"/>
        </dgm:presLayoutVars>
      </dgm:prSet>
      <dgm:spPr/>
      <dgm:t>
        <a:bodyPr/>
        <a:lstStyle/>
        <a:p>
          <a:endParaRPr lang="en-US"/>
        </a:p>
      </dgm:t>
    </dgm:pt>
    <dgm:pt modelId="{F4863DCE-1A01-463A-843E-7AC702D14CC1}" type="pres">
      <dgm:prSet presAssocID="{F45CC292-4CC0-4DD7-A818-8664EC5A0734}" presName="hierChild2" presStyleCnt="0"/>
      <dgm:spPr/>
    </dgm:pt>
    <dgm:pt modelId="{79EFAAC0-1C8F-424F-B7E2-A50D896ACC4E}" type="pres">
      <dgm:prSet presAssocID="{B45BA919-7583-4D81-8F42-42C01988B123}" presName="Name10" presStyleLbl="parChTrans1D2" presStyleIdx="0" presStyleCnt="2"/>
      <dgm:spPr/>
      <dgm:t>
        <a:bodyPr/>
        <a:lstStyle/>
        <a:p>
          <a:endParaRPr lang="en-US"/>
        </a:p>
      </dgm:t>
    </dgm:pt>
    <dgm:pt modelId="{988F516E-F176-4A03-BB7A-152A416F9399}" type="pres">
      <dgm:prSet presAssocID="{20B83337-881E-447D-942B-56CB2F560BF9}" presName="hierRoot2" presStyleCnt="0"/>
      <dgm:spPr/>
    </dgm:pt>
    <dgm:pt modelId="{2E1AF624-32C4-4089-93C4-72CF09B30492}" type="pres">
      <dgm:prSet presAssocID="{20B83337-881E-447D-942B-56CB2F560BF9}" presName="composite2" presStyleCnt="0"/>
      <dgm:spPr/>
    </dgm:pt>
    <dgm:pt modelId="{353B98D5-E499-47E7-ABE8-BF3B3B9A9CA8}" type="pres">
      <dgm:prSet presAssocID="{20B83337-881E-447D-942B-56CB2F560BF9}" presName="background2" presStyleLbl="node2" presStyleIdx="0" presStyleCnt="2"/>
      <dgm:spPr/>
    </dgm:pt>
    <dgm:pt modelId="{EA5BD24B-F094-48D7-BF65-93E1B26B0048}" type="pres">
      <dgm:prSet presAssocID="{20B83337-881E-447D-942B-56CB2F560BF9}" presName="text2" presStyleLbl="fgAcc2" presStyleIdx="0" presStyleCnt="2" custScaleX="293375">
        <dgm:presLayoutVars>
          <dgm:chPref val="3"/>
        </dgm:presLayoutVars>
      </dgm:prSet>
      <dgm:spPr/>
      <dgm:t>
        <a:bodyPr/>
        <a:lstStyle/>
        <a:p>
          <a:endParaRPr lang="en-US"/>
        </a:p>
      </dgm:t>
    </dgm:pt>
    <dgm:pt modelId="{102C7C4E-2DF9-4329-A503-02D479CFFEEA}" type="pres">
      <dgm:prSet presAssocID="{20B83337-881E-447D-942B-56CB2F560BF9}" presName="hierChild3" presStyleCnt="0"/>
      <dgm:spPr/>
    </dgm:pt>
    <dgm:pt modelId="{39427F46-3EB6-47B7-A401-02A0D72AFE2F}" type="pres">
      <dgm:prSet presAssocID="{8E7735A1-1029-46BD-AF7C-680540BF4B2D}" presName="Name17" presStyleLbl="parChTrans1D3" presStyleIdx="0" presStyleCnt="5"/>
      <dgm:spPr/>
      <dgm:t>
        <a:bodyPr/>
        <a:lstStyle/>
        <a:p>
          <a:endParaRPr lang="en-US"/>
        </a:p>
      </dgm:t>
    </dgm:pt>
    <dgm:pt modelId="{AF0504E8-B2FA-4472-8EA3-6BE8B0925434}" type="pres">
      <dgm:prSet presAssocID="{0339122B-3D01-4B89-9222-DF2C302FC37E}" presName="hierRoot3" presStyleCnt="0"/>
      <dgm:spPr/>
    </dgm:pt>
    <dgm:pt modelId="{F5CB621B-4071-4714-861B-95E32F4A8A74}" type="pres">
      <dgm:prSet presAssocID="{0339122B-3D01-4B89-9222-DF2C302FC37E}" presName="composite3" presStyleCnt="0"/>
      <dgm:spPr/>
    </dgm:pt>
    <dgm:pt modelId="{FDE1A4C3-FBFD-4213-A831-1D8DEC92E8CE}" type="pres">
      <dgm:prSet presAssocID="{0339122B-3D01-4B89-9222-DF2C302FC37E}" presName="background3" presStyleLbl="node3" presStyleIdx="0" presStyleCnt="5"/>
      <dgm:spPr/>
    </dgm:pt>
    <dgm:pt modelId="{D2D321CB-1F72-45D1-AA07-474422E256F5}" type="pres">
      <dgm:prSet presAssocID="{0339122B-3D01-4B89-9222-DF2C302FC37E}" presName="text3" presStyleLbl="fgAcc3" presStyleIdx="0" presStyleCnt="5">
        <dgm:presLayoutVars>
          <dgm:chPref val="3"/>
        </dgm:presLayoutVars>
      </dgm:prSet>
      <dgm:spPr/>
      <dgm:t>
        <a:bodyPr/>
        <a:lstStyle/>
        <a:p>
          <a:endParaRPr lang="en-US"/>
        </a:p>
      </dgm:t>
    </dgm:pt>
    <dgm:pt modelId="{C513CC4A-FC8B-4688-9E51-2C630AE82F9C}" type="pres">
      <dgm:prSet presAssocID="{0339122B-3D01-4B89-9222-DF2C302FC37E}" presName="hierChild4" presStyleCnt="0"/>
      <dgm:spPr/>
    </dgm:pt>
    <dgm:pt modelId="{4FBFA4BC-A95C-4BC2-AD1A-9223D7D1EACA}" type="pres">
      <dgm:prSet presAssocID="{15301B2B-9AE4-407F-BD52-16373196BE62}" presName="Name17" presStyleLbl="parChTrans1D3" presStyleIdx="1" presStyleCnt="5"/>
      <dgm:spPr/>
      <dgm:t>
        <a:bodyPr/>
        <a:lstStyle/>
        <a:p>
          <a:endParaRPr lang="en-US"/>
        </a:p>
      </dgm:t>
    </dgm:pt>
    <dgm:pt modelId="{D7012D8E-2595-4DC0-950A-D80817033651}" type="pres">
      <dgm:prSet presAssocID="{18D33855-75B3-4FFB-9E77-85B91630904C}" presName="hierRoot3" presStyleCnt="0"/>
      <dgm:spPr/>
    </dgm:pt>
    <dgm:pt modelId="{F8685091-49E3-40B4-B140-FB150E364F98}" type="pres">
      <dgm:prSet presAssocID="{18D33855-75B3-4FFB-9E77-85B91630904C}" presName="composite3" presStyleCnt="0"/>
      <dgm:spPr/>
    </dgm:pt>
    <dgm:pt modelId="{514C36DA-6750-40CA-9A45-F47CA1AD9995}" type="pres">
      <dgm:prSet presAssocID="{18D33855-75B3-4FFB-9E77-85B91630904C}" presName="background3" presStyleLbl="node3" presStyleIdx="1" presStyleCnt="5"/>
      <dgm:spPr/>
    </dgm:pt>
    <dgm:pt modelId="{1DF54B21-713D-4113-A4F2-DFACA2978501}" type="pres">
      <dgm:prSet presAssocID="{18D33855-75B3-4FFB-9E77-85B91630904C}" presName="text3" presStyleLbl="fgAcc3" presStyleIdx="1" presStyleCnt="5">
        <dgm:presLayoutVars>
          <dgm:chPref val="3"/>
        </dgm:presLayoutVars>
      </dgm:prSet>
      <dgm:spPr/>
      <dgm:t>
        <a:bodyPr/>
        <a:lstStyle/>
        <a:p>
          <a:endParaRPr lang="en-US"/>
        </a:p>
      </dgm:t>
    </dgm:pt>
    <dgm:pt modelId="{640F79E1-4DAB-4DDA-BDD5-0A950A465C36}" type="pres">
      <dgm:prSet presAssocID="{18D33855-75B3-4FFB-9E77-85B91630904C}" presName="hierChild4" presStyleCnt="0"/>
      <dgm:spPr/>
    </dgm:pt>
    <dgm:pt modelId="{3FAD5665-1B44-41DF-92CF-C55DC5DFB52B}" type="pres">
      <dgm:prSet presAssocID="{B6A47B86-B32B-4ADA-9C0A-266C84D8094A}" presName="Name17" presStyleLbl="parChTrans1D3" presStyleIdx="2" presStyleCnt="5"/>
      <dgm:spPr/>
      <dgm:t>
        <a:bodyPr/>
        <a:lstStyle/>
        <a:p>
          <a:endParaRPr lang="en-US"/>
        </a:p>
      </dgm:t>
    </dgm:pt>
    <dgm:pt modelId="{FE517A06-FC16-4EDD-B964-4836DF551A3B}" type="pres">
      <dgm:prSet presAssocID="{5B2DF81B-AD66-4B3E-9C6B-EBA75D6A48F8}" presName="hierRoot3" presStyleCnt="0"/>
      <dgm:spPr/>
    </dgm:pt>
    <dgm:pt modelId="{ADE585F9-3CA3-4B4F-B3AE-D872A7EB64C8}" type="pres">
      <dgm:prSet presAssocID="{5B2DF81B-AD66-4B3E-9C6B-EBA75D6A48F8}" presName="composite3" presStyleCnt="0"/>
      <dgm:spPr/>
    </dgm:pt>
    <dgm:pt modelId="{3DD925A3-075A-4328-B2C1-22F966F8F8CA}" type="pres">
      <dgm:prSet presAssocID="{5B2DF81B-AD66-4B3E-9C6B-EBA75D6A48F8}" presName="background3" presStyleLbl="node3" presStyleIdx="2" presStyleCnt="5"/>
      <dgm:spPr/>
    </dgm:pt>
    <dgm:pt modelId="{76F6F82D-1F99-4693-8B81-A7324B5FD980}" type="pres">
      <dgm:prSet presAssocID="{5B2DF81B-AD66-4B3E-9C6B-EBA75D6A48F8}" presName="text3" presStyleLbl="fgAcc3" presStyleIdx="2" presStyleCnt="5">
        <dgm:presLayoutVars>
          <dgm:chPref val="3"/>
        </dgm:presLayoutVars>
      </dgm:prSet>
      <dgm:spPr/>
      <dgm:t>
        <a:bodyPr/>
        <a:lstStyle/>
        <a:p>
          <a:endParaRPr lang="en-US"/>
        </a:p>
      </dgm:t>
    </dgm:pt>
    <dgm:pt modelId="{790A4663-B5FE-49F1-B36D-D256AAC5DF8B}" type="pres">
      <dgm:prSet presAssocID="{5B2DF81B-AD66-4B3E-9C6B-EBA75D6A48F8}" presName="hierChild4" presStyleCnt="0"/>
      <dgm:spPr/>
    </dgm:pt>
    <dgm:pt modelId="{5500C4C3-919A-49DE-8C16-6DE86CD25D2B}" type="pres">
      <dgm:prSet presAssocID="{C850BCE5-37EF-4F02-88FD-39233E611655}" presName="Name10" presStyleLbl="parChTrans1D2" presStyleIdx="1" presStyleCnt="2"/>
      <dgm:spPr/>
      <dgm:t>
        <a:bodyPr/>
        <a:lstStyle/>
        <a:p>
          <a:endParaRPr lang="en-US"/>
        </a:p>
      </dgm:t>
    </dgm:pt>
    <dgm:pt modelId="{768F8A2F-23F6-43C1-AF53-6724D247731D}" type="pres">
      <dgm:prSet presAssocID="{64F2C12D-D52D-4A8C-9E37-266637CFBDAE}" presName="hierRoot2" presStyleCnt="0"/>
      <dgm:spPr/>
    </dgm:pt>
    <dgm:pt modelId="{2A461CE8-6F6F-40B7-8CAF-795689F02755}" type="pres">
      <dgm:prSet presAssocID="{64F2C12D-D52D-4A8C-9E37-266637CFBDAE}" presName="composite2" presStyleCnt="0"/>
      <dgm:spPr/>
    </dgm:pt>
    <dgm:pt modelId="{D63F5622-1D2A-46E6-8F78-22CE58DFE4DA}" type="pres">
      <dgm:prSet presAssocID="{64F2C12D-D52D-4A8C-9E37-266637CFBDAE}" presName="background2" presStyleLbl="node2" presStyleIdx="1" presStyleCnt="2"/>
      <dgm:spPr/>
    </dgm:pt>
    <dgm:pt modelId="{5F2CAC56-C2FD-4DAB-B34B-C48700A1B8AE}" type="pres">
      <dgm:prSet presAssocID="{64F2C12D-D52D-4A8C-9E37-266637CFBDAE}" presName="text2" presStyleLbl="fgAcc2" presStyleIdx="1" presStyleCnt="2" custScaleX="192612">
        <dgm:presLayoutVars>
          <dgm:chPref val="3"/>
        </dgm:presLayoutVars>
      </dgm:prSet>
      <dgm:spPr/>
      <dgm:t>
        <a:bodyPr/>
        <a:lstStyle/>
        <a:p>
          <a:endParaRPr lang="en-US"/>
        </a:p>
      </dgm:t>
    </dgm:pt>
    <dgm:pt modelId="{DCB06CF3-7410-4524-BD5B-D972D493AA17}" type="pres">
      <dgm:prSet presAssocID="{64F2C12D-D52D-4A8C-9E37-266637CFBDAE}" presName="hierChild3" presStyleCnt="0"/>
      <dgm:spPr/>
    </dgm:pt>
    <dgm:pt modelId="{2997BCE9-24C9-4ABF-9ACA-798319C9D437}" type="pres">
      <dgm:prSet presAssocID="{96140A6C-3455-4E7B-9B90-5155CB442DAA}" presName="Name17" presStyleLbl="parChTrans1D3" presStyleIdx="3" presStyleCnt="5"/>
      <dgm:spPr/>
      <dgm:t>
        <a:bodyPr/>
        <a:lstStyle/>
        <a:p>
          <a:endParaRPr lang="en-US"/>
        </a:p>
      </dgm:t>
    </dgm:pt>
    <dgm:pt modelId="{04E35BB5-5157-4DA4-99FE-041472D1A2B2}" type="pres">
      <dgm:prSet presAssocID="{AD92F5B7-487E-4CD0-9386-2D8E3826FCDD}" presName="hierRoot3" presStyleCnt="0"/>
      <dgm:spPr/>
    </dgm:pt>
    <dgm:pt modelId="{C495ABDB-E271-4F41-A0BE-6873F5A6DA9D}" type="pres">
      <dgm:prSet presAssocID="{AD92F5B7-487E-4CD0-9386-2D8E3826FCDD}" presName="composite3" presStyleCnt="0"/>
      <dgm:spPr/>
    </dgm:pt>
    <dgm:pt modelId="{15B0A128-A202-44B4-A105-E523A9C765A3}" type="pres">
      <dgm:prSet presAssocID="{AD92F5B7-487E-4CD0-9386-2D8E3826FCDD}" presName="background3" presStyleLbl="node3" presStyleIdx="3" presStyleCnt="5"/>
      <dgm:spPr/>
    </dgm:pt>
    <dgm:pt modelId="{72B414E2-BAB5-4700-BBC3-466B89783BA7}" type="pres">
      <dgm:prSet presAssocID="{AD92F5B7-487E-4CD0-9386-2D8E3826FCDD}" presName="text3" presStyleLbl="fgAcc3" presStyleIdx="3" presStyleCnt="5">
        <dgm:presLayoutVars>
          <dgm:chPref val="3"/>
        </dgm:presLayoutVars>
      </dgm:prSet>
      <dgm:spPr/>
      <dgm:t>
        <a:bodyPr/>
        <a:lstStyle/>
        <a:p>
          <a:endParaRPr lang="en-US"/>
        </a:p>
      </dgm:t>
    </dgm:pt>
    <dgm:pt modelId="{99B50AA7-9580-4CED-8ECB-63C031391420}" type="pres">
      <dgm:prSet presAssocID="{AD92F5B7-487E-4CD0-9386-2D8E3826FCDD}" presName="hierChild4" presStyleCnt="0"/>
      <dgm:spPr/>
    </dgm:pt>
    <dgm:pt modelId="{C9FF6D77-83AD-4CB8-AB88-EA20C260566B}" type="pres">
      <dgm:prSet presAssocID="{DF8B76C3-3271-4D85-A84A-9EF017BD6081}" presName="Name17" presStyleLbl="parChTrans1D3" presStyleIdx="4" presStyleCnt="5"/>
      <dgm:spPr/>
      <dgm:t>
        <a:bodyPr/>
        <a:lstStyle/>
        <a:p>
          <a:endParaRPr lang="en-US"/>
        </a:p>
      </dgm:t>
    </dgm:pt>
    <dgm:pt modelId="{CBFD7AF3-D3E5-489C-925E-FA23FB5FAA11}" type="pres">
      <dgm:prSet presAssocID="{FA65B336-D919-4E6B-A825-C8D74F13F24C}" presName="hierRoot3" presStyleCnt="0"/>
      <dgm:spPr/>
    </dgm:pt>
    <dgm:pt modelId="{1AB8A4B4-9FF3-45D1-A18B-0CA362B18F15}" type="pres">
      <dgm:prSet presAssocID="{FA65B336-D919-4E6B-A825-C8D74F13F24C}" presName="composite3" presStyleCnt="0"/>
      <dgm:spPr/>
    </dgm:pt>
    <dgm:pt modelId="{BE8069B6-B0AE-4099-B754-D79F71975BC8}" type="pres">
      <dgm:prSet presAssocID="{FA65B336-D919-4E6B-A825-C8D74F13F24C}" presName="background3" presStyleLbl="node3" presStyleIdx="4" presStyleCnt="5"/>
      <dgm:spPr/>
    </dgm:pt>
    <dgm:pt modelId="{45E80356-C2DB-4033-9C73-73FF6DEE0E73}" type="pres">
      <dgm:prSet presAssocID="{FA65B336-D919-4E6B-A825-C8D74F13F24C}" presName="text3" presStyleLbl="fgAcc3" presStyleIdx="4" presStyleCnt="5">
        <dgm:presLayoutVars>
          <dgm:chPref val="3"/>
        </dgm:presLayoutVars>
      </dgm:prSet>
      <dgm:spPr/>
      <dgm:t>
        <a:bodyPr/>
        <a:lstStyle/>
        <a:p>
          <a:endParaRPr lang="en-US"/>
        </a:p>
      </dgm:t>
    </dgm:pt>
    <dgm:pt modelId="{5779BB36-A004-43BE-A47D-68A6D0BDEF4F}" type="pres">
      <dgm:prSet presAssocID="{FA65B336-D919-4E6B-A825-C8D74F13F24C}" presName="hierChild4" presStyleCnt="0"/>
      <dgm:spPr/>
    </dgm:pt>
  </dgm:ptLst>
  <dgm:cxnLst>
    <dgm:cxn modelId="{C6E7839F-2050-DE49-B7FD-6EEA668B9AA3}" type="presOf" srcId="{96140A6C-3455-4E7B-9B90-5155CB442DAA}" destId="{2997BCE9-24C9-4ABF-9ACA-798319C9D437}" srcOrd="0" destOrd="0" presId="urn:microsoft.com/office/officeart/2005/8/layout/hierarchy1"/>
    <dgm:cxn modelId="{20D6C486-F91C-574A-B6BD-2574917BD35D}" type="presOf" srcId="{0339122B-3D01-4B89-9222-DF2C302FC37E}" destId="{D2D321CB-1F72-45D1-AA07-474422E256F5}" srcOrd="0" destOrd="0" presId="urn:microsoft.com/office/officeart/2005/8/layout/hierarchy1"/>
    <dgm:cxn modelId="{5446AAAD-8A9A-CE44-B7C9-65E1DF610776}" type="presOf" srcId="{B45BA919-7583-4D81-8F42-42C01988B123}" destId="{79EFAAC0-1C8F-424F-B7E2-A50D896ACC4E}" srcOrd="0" destOrd="0" presId="urn:microsoft.com/office/officeart/2005/8/layout/hierarchy1"/>
    <dgm:cxn modelId="{524D9953-D09E-2F49-9B9E-9403CE08BD9E}" type="presOf" srcId="{20B83337-881E-447D-942B-56CB2F560BF9}" destId="{EA5BD24B-F094-48D7-BF65-93E1B26B0048}" srcOrd="0" destOrd="0" presId="urn:microsoft.com/office/officeart/2005/8/layout/hierarchy1"/>
    <dgm:cxn modelId="{A5B6012A-E7F5-8E45-9898-6C1B3FF32C78}" type="presOf" srcId="{B6A47B86-B32B-4ADA-9C0A-266C84D8094A}" destId="{3FAD5665-1B44-41DF-92CF-C55DC5DFB52B}" srcOrd="0" destOrd="0" presId="urn:microsoft.com/office/officeart/2005/8/layout/hierarchy1"/>
    <dgm:cxn modelId="{B416289E-7230-084F-A893-CE00C26EC7CB}" type="presOf" srcId="{AD92F5B7-487E-4CD0-9386-2D8E3826FCDD}" destId="{72B414E2-BAB5-4700-BBC3-466B89783BA7}" srcOrd="0" destOrd="0" presId="urn:microsoft.com/office/officeart/2005/8/layout/hierarchy1"/>
    <dgm:cxn modelId="{D9D59530-5642-4B64-9914-A36A3E730D09}" srcId="{64F2C12D-D52D-4A8C-9E37-266637CFBDAE}" destId="{FA65B336-D919-4E6B-A825-C8D74F13F24C}" srcOrd="1" destOrd="0" parTransId="{DF8B76C3-3271-4D85-A84A-9EF017BD6081}" sibTransId="{AFD881D5-11BB-4B68-9EAC-B8635E074B99}"/>
    <dgm:cxn modelId="{866D02C7-A971-431B-9C8B-DA972C6D72FD}" srcId="{20B83337-881E-447D-942B-56CB2F560BF9}" destId="{0339122B-3D01-4B89-9222-DF2C302FC37E}" srcOrd="0" destOrd="0" parTransId="{8E7735A1-1029-46BD-AF7C-680540BF4B2D}" sibTransId="{70E855C1-F51C-44A7-90EE-8E475EF0B3ED}"/>
    <dgm:cxn modelId="{6D4C7917-C34C-4774-85D0-53E5337E5E14}" srcId="{20B83337-881E-447D-942B-56CB2F560BF9}" destId="{5B2DF81B-AD66-4B3E-9C6B-EBA75D6A48F8}" srcOrd="2" destOrd="0" parTransId="{B6A47B86-B32B-4ADA-9C0A-266C84D8094A}" sibTransId="{A14CEA4C-3370-4D01-8884-14155CB0E5F8}"/>
    <dgm:cxn modelId="{874D7740-0E4E-F149-94E5-328B2819C2E8}" type="presOf" srcId="{C850BCE5-37EF-4F02-88FD-39233E611655}" destId="{5500C4C3-919A-49DE-8C16-6DE86CD25D2B}" srcOrd="0" destOrd="0" presId="urn:microsoft.com/office/officeart/2005/8/layout/hierarchy1"/>
    <dgm:cxn modelId="{7AB1C71A-83F6-7C46-8630-D35B4F775305}" type="presOf" srcId="{18D33855-75B3-4FFB-9E77-85B91630904C}" destId="{1DF54B21-713D-4113-A4F2-DFACA2978501}" srcOrd="0" destOrd="0" presId="urn:microsoft.com/office/officeart/2005/8/layout/hierarchy1"/>
    <dgm:cxn modelId="{35D5D0C3-B8D7-4DD4-B78F-CA01FF3D8FF8}" srcId="{0BEB11CD-7DAE-46B3-BCA1-25599AC86753}" destId="{F45CC292-4CC0-4DD7-A818-8664EC5A0734}" srcOrd="0" destOrd="0" parTransId="{2744E652-47BC-4779-BD30-41E72752AA8A}" sibTransId="{BEFBB60F-DC35-432D-988F-17057B2987CC}"/>
    <dgm:cxn modelId="{4BE573D1-3230-6E4D-A94F-FE7DA742D0AE}" type="presOf" srcId="{5B2DF81B-AD66-4B3E-9C6B-EBA75D6A48F8}" destId="{76F6F82D-1F99-4693-8B81-A7324B5FD980}" srcOrd="0" destOrd="0" presId="urn:microsoft.com/office/officeart/2005/8/layout/hierarchy1"/>
    <dgm:cxn modelId="{C7591EE2-944B-104F-8333-6DE45A6E3D90}" type="presOf" srcId="{64F2C12D-D52D-4A8C-9E37-266637CFBDAE}" destId="{5F2CAC56-C2FD-4DAB-B34B-C48700A1B8AE}" srcOrd="0" destOrd="0" presId="urn:microsoft.com/office/officeart/2005/8/layout/hierarchy1"/>
    <dgm:cxn modelId="{FF5093DE-51CC-5F41-AAE6-F6615893BD67}" type="presOf" srcId="{F45CC292-4CC0-4DD7-A818-8664EC5A0734}" destId="{5A218FEC-E1F3-4D10-B929-35CAF1DE27ED}" srcOrd="0" destOrd="0" presId="urn:microsoft.com/office/officeart/2005/8/layout/hierarchy1"/>
    <dgm:cxn modelId="{379BAE5C-F152-F04B-AF1D-AD2374D6D4E8}" type="presOf" srcId="{FA65B336-D919-4E6B-A825-C8D74F13F24C}" destId="{45E80356-C2DB-4033-9C73-73FF6DEE0E73}" srcOrd="0" destOrd="0" presId="urn:microsoft.com/office/officeart/2005/8/layout/hierarchy1"/>
    <dgm:cxn modelId="{E1847558-07A8-4A8D-A65D-5CD8741F9517}" srcId="{F45CC292-4CC0-4DD7-A818-8664EC5A0734}" destId="{20B83337-881E-447D-942B-56CB2F560BF9}" srcOrd="0" destOrd="0" parTransId="{B45BA919-7583-4D81-8F42-42C01988B123}" sibTransId="{3B7823C7-4953-4BD3-8BD3-889B1CB0A374}"/>
    <dgm:cxn modelId="{E6C68532-C503-4E57-88DA-CF8096CEB977}" srcId="{F45CC292-4CC0-4DD7-A818-8664EC5A0734}" destId="{64F2C12D-D52D-4A8C-9E37-266637CFBDAE}" srcOrd="1" destOrd="0" parTransId="{C850BCE5-37EF-4F02-88FD-39233E611655}" sibTransId="{1F0468E3-5DC2-4103-8AF8-3F68C3C500AE}"/>
    <dgm:cxn modelId="{D1E330E1-BC2C-B547-A27E-34A64DF0C26C}" type="presOf" srcId="{0BEB11CD-7DAE-46B3-BCA1-25599AC86753}" destId="{A8554F23-DDC9-4519-888F-2A445ABD4097}" srcOrd="0" destOrd="0" presId="urn:microsoft.com/office/officeart/2005/8/layout/hierarchy1"/>
    <dgm:cxn modelId="{7CB18B73-5D9F-4CF0-B414-88B7C8FC7083}" srcId="{64F2C12D-D52D-4A8C-9E37-266637CFBDAE}" destId="{AD92F5B7-487E-4CD0-9386-2D8E3826FCDD}" srcOrd="0" destOrd="0" parTransId="{96140A6C-3455-4E7B-9B90-5155CB442DAA}" sibTransId="{034D8D1F-7EDB-4F42-A177-B95244904C5E}"/>
    <dgm:cxn modelId="{A6C10959-09E9-4817-B225-AC6A0F65F3A3}" srcId="{20B83337-881E-447D-942B-56CB2F560BF9}" destId="{18D33855-75B3-4FFB-9E77-85B91630904C}" srcOrd="1" destOrd="0" parTransId="{15301B2B-9AE4-407F-BD52-16373196BE62}" sibTransId="{60A967D6-42F3-473A-84F0-9C63F7BAA80F}"/>
    <dgm:cxn modelId="{E35CD033-C2F8-6442-A99B-49C048C32E2B}" type="presOf" srcId="{8E7735A1-1029-46BD-AF7C-680540BF4B2D}" destId="{39427F46-3EB6-47B7-A401-02A0D72AFE2F}" srcOrd="0" destOrd="0" presId="urn:microsoft.com/office/officeart/2005/8/layout/hierarchy1"/>
    <dgm:cxn modelId="{0AA170A0-662D-824B-98F3-09DA8F22A05E}" type="presOf" srcId="{DF8B76C3-3271-4D85-A84A-9EF017BD6081}" destId="{C9FF6D77-83AD-4CB8-AB88-EA20C260566B}" srcOrd="0" destOrd="0" presId="urn:microsoft.com/office/officeart/2005/8/layout/hierarchy1"/>
    <dgm:cxn modelId="{513EFAE3-D2BF-4346-9E8E-51478CAA5FDB}" type="presOf" srcId="{15301B2B-9AE4-407F-BD52-16373196BE62}" destId="{4FBFA4BC-A95C-4BC2-AD1A-9223D7D1EACA}" srcOrd="0" destOrd="0" presId="urn:microsoft.com/office/officeart/2005/8/layout/hierarchy1"/>
    <dgm:cxn modelId="{73F4ED7F-9254-A748-9C14-911DDBD6C91A}" type="presParOf" srcId="{A8554F23-DDC9-4519-888F-2A445ABD4097}" destId="{B702BF97-02BB-4FF8-9100-11F8ECDF4422}" srcOrd="0" destOrd="0" presId="urn:microsoft.com/office/officeart/2005/8/layout/hierarchy1"/>
    <dgm:cxn modelId="{44BE5C19-331E-6743-A546-AAB8CA0F0CB6}" type="presParOf" srcId="{B702BF97-02BB-4FF8-9100-11F8ECDF4422}" destId="{359BDC06-0A84-48A9-B51D-D1F680BD2F7E}" srcOrd="0" destOrd="0" presId="urn:microsoft.com/office/officeart/2005/8/layout/hierarchy1"/>
    <dgm:cxn modelId="{39F4F3B3-FA36-BF4A-BD76-550D1876286F}" type="presParOf" srcId="{359BDC06-0A84-48A9-B51D-D1F680BD2F7E}" destId="{CDB79F9D-5124-486A-8863-BF4A26A84B50}" srcOrd="0" destOrd="0" presId="urn:microsoft.com/office/officeart/2005/8/layout/hierarchy1"/>
    <dgm:cxn modelId="{3A091FF5-01B1-6747-BDD5-6495EF234E6C}" type="presParOf" srcId="{359BDC06-0A84-48A9-B51D-D1F680BD2F7E}" destId="{5A218FEC-E1F3-4D10-B929-35CAF1DE27ED}" srcOrd="1" destOrd="0" presId="urn:microsoft.com/office/officeart/2005/8/layout/hierarchy1"/>
    <dgm:cxn modelId="{72A4FF1A-2FB3-AD4A-B1CF-91F4C0BD32FA}" type="presParOf" srcId="{B702BF97-02BB-4FF8-9100-11F8ECDF4422}" destId="{F4863DCE-1A01-463A-843E-7AC702D14CC1}" srcOrd="1" destOrd="0" presId="urn:microsoft.com/office/officeart/2005/8/layout/hierarchy1"/>
    <dgm:cxn modelId="{A9F6EB88-BE4E-8C4D-9A83-58360492D7D9}" type="presParOf" srcId="{F4863DCE-1A01-463A-843E-7AC702D14CC1}" destId="{79EFAAC0-1C8F-424F-B7E2-A50D896ACC4E}" srcOrd="0" destOrd="0" presId="urn:microsoft.com/office/officeart/2005/8/layout/hierarchy1"/>
    <dgm:cxn modelId="{17E1486D-2E91-D24A-8498-2F6B69FB9DAE}" type="presParOf" srcId="{F4863DCE-1A01-463A-843E-7AC702D14CC1}" destId="{988F516E-F176-4A03-BB7A-152A416F9399}" srcOrd="1" destOrd="0" presId="urn:microsoft.com/office/officeart/2005/8/layout/hierarchy1"/>
    <dgm:cxn modelId="{5F68B61F-1DF1-2D48-A074-536EF7B9C97B}" type="presParOf" srcId="{988F516E-F176-4A03-BB7A-152A416F9399}" destId="{2E1AF624-32C4-4089-93C4-72CF09B30492}" srcOrd="0" destOrd="0" presId="urn:microsoft.com/office/officeart/2005/8/layout/hierarchy1"/>
    <dgm:cxn modelId="{4CD716D5-8A8B-A845-9199-94B26B171D9B}" type="presParOf" srcId="{2E1AF624-32C4-4089-93C4-72CF09B30492}" destId="{353B98D5-E499-47E7-ABE8-BF3B3B9A9CA8}" srcOrd="0" destOrd="0" presId="urn:microsoft.com/office/officeart/2005/8/layout/hierarchy1"/>
    <dgm:cxn modelId="{ACA56503-DB65-1742-ADEB-F47884FD7537}" type="presParOf" srcId="{2E1AF624-32C4-4089-93C4-72CF09B30492}" destId="{EA5BD24B-F094-48D7-BF65-93E1B26B0048}" srcOrd="1" destOrd="0" presId="urn:microsoft.com/office/officeart/2005/8/layout/hierarchy1"/>
    <dgm:cxn modelId="{EE2E2CDC-C298-4542-969B-B04BA0B60897}" type="presParOf" srcId="{988F516E-F176-4A03-BB7A-152A416F9399}" destId="{102C7C4E-2DF9-4329-A503-02D479CFFEEA}" srcOrd="1" destOrd="0" presId="urn:microsoft.com/office/officeart/2005/8/layout/hierarchy1"/>
    <dgm:cxn modelId="{7E231E8F-0576-CD42-9C8C-8AA5E61F7B2B}" type="presParOf" srcId="{102C7C4E-2DF9-4329-A503-02D479CFFEEA}" destId="{39427F46-3EB6-47B7-A401-02A0D72AFE2F}" srcOrd="0" destOrd="0" presId="urn:microsoft.com/office/officeart/2005/8/layout/hierarchy1"/>
    <dgm:cxn modelId="{E6C733BD-B85B-E047-8949-5A685F61B0F6}" type="presParOf" srcId="{102C7C4E-2DF9-4329-A503-02D479CFFEEA}" destId="{AF0504E8-B2FA-4472-8EA3-6BE8B0925434}" srcOrd="1" destOrd="0" presId="urn:microsoft.com/office/officeart/2005/8/layout/hierarchy1"/>
    <dgm:cxn modelId="{D8FF0D8A-E136-744E-ACC8-D91FB6B69568}" type="presParOf" srcId="{AF0504E8-B2FA-4472-8EA3-6BE8B0925434}" destId="{F5CB621B-4071-4714-861B-95E32F4A8A74}" srcOrd="0" destOrd="0" presId="urn:microsoft.com/office/officeart/2005/8/layout/hierarchy1"/>
    <dgm:cxn modelId="{E64540CF-3BB6-BA41-ACDD-E0FE74F5AB83}" type="presParOf" srcId="{F5CB621B-4071-4714-861B-95E32F4A8A74}" destId="{FDE1A4C3-FBFD-4213-A831-1D8DEC92E8CE}" srcOrd="0" destOrd="0" presId="urn:microsoft.com/office/officeart/2005/8/layout/hierarchy1"/>
    <dgm:cxn modelId="{5C70E87D-9EE6-8142-BDA4-8C89452DE28E}" type="presParOf" srcId="{F5CB621B-4071-4714-861B-95E32F4A8A74}" destId="{D2D321CB-1F72-45D1-AA07-474422E256F5}" srcOrd="1" destOrd="0" presId="urn:microsoft.com/office/officeart/2005/8/layout/hierarchy1"/>
    <dgm:cxn modelId="{D74D6173-81E1-B143-A995-CD9492777352}" type="presParOf" srcId="{AF0504E8-B2FA-4472-8EA3-6BE8B0925434}" destId="{C513CC4A-FC8B-4688-9E51-2C630AE82F9C}" srcOrd="1" destOrd="0" presId="urn:microsoft.com/office/officeart/2005/8/layout/hierarchy1"/>
    <dgm:cxn modelId="{90C958B2-9B14-1A4F-97B4-394EA171A7C3}" type="presParOf" srcId="{102C7C4E-2DF9-4329-A503-02D479CFFEEA}" destId="{4FBFA4BC-A95C-4BC2-AD1A-9223D7D1EACA}" srcOrd="2" destOrd="0" presId="urn:microsoft.com/office/officeart/2005/8/layout/hierarchy1"/>
    <dgm:cxn modelId="{4E7C6136-E291-BD4C-949A-F8286FF08E77}" type="presParOf" srcId="{102C7C4E-2DF9-4329-A503-02D479CFFEEA}" destId="{D7012D8E-2595-4DC0-950A-D80817033651}" srcOrd="3" destOrd="0" presId="urn:microsoft.com/office/officeart/2005/8/layout/hierarchy1"/>
    <dgm:cxn modelId="{EB4E28BC-E0F1-9046-A08B-AE5233982CD9}" type="presParOf" srcId="{D7012D8E-2595-4DC0-950A-D80817033651}" destId="{F8685091-49E3-40B4-B140-FB150E364F98}" srcOrd="0" destOrd="0" presId="urn:microsoft.com/office/officeart/2005/8/layout/hierarchy1"/>
    <dgm:cxn modelId="{33D084CE-1D75-B04C-8B8C-0389F7320947}" type="presParOf" srcId="{F8685091-49E3-40B4-B140-FB150E364F98}" destId="{514C36DA-6750-40CA-9A45-F47CA1AD9995}" srcOrd="0" destOrd="0" presId="urn:microsoft.com/office/officeart/2005/8/layout/hierarchy1"/>
    <dgm:cxn modelId="{FF76EE28-E9FC-1345-B1F2-959AAD0AD790}" type="presParOf" srcId="{F8685091-49E3-40B4-B140-FB150E364F98}" destId="{1DF54B21-713D-4113-A4F2-DFACA2978501}" srcOrd="1" destOrd="0" presId="urn:microsoft.com/office/officeart/2005/8/layout/hierarchy1"/>
    <dgm:cxn modelId="{01326D02-741E-5145-9BFC-0068D81F54B1}" type="presParOf" srcId="{D7012D8E-2595-4DC0-950A-D80817033651}" destId="{640F79E1-4DAB-4DDA-BDD5-0A950A465C36}" srcOrd="1" destOrd="0" presId="urn:microsoft.com/office/officeart/2005/8/layout/hierarchy1"/>
    <dgm:cxn modelId="{BDD58A5C-06CF-5B45-A4A6-065F34BF09E9}" type="presParOf" srcId="{102C7C4E-2DF9-4329-A503-02D479CFFEEA}" destId="{3FAD5665-1B44-41DF-92CF-C55DC5DFB52B}" srcOrd="4" destOrd="0" presId="urn:microsoft.com/office/officeart/2005/8/layout/hierarchy1"/>
    <dgm:cxn modelId="{41083010-C3EE-954E-B86E-4B883FB5FBDD}" type="presParOf" srcId="{102C7C4E-2DF9-4329-A503-02D479CFFEEA}" destId="{FE517A06-FC16-4EDD-B964-4836DF551A3B}" srcOrd="5" destOrd="0" presId="urn:microsoft.com/office/officeart/2005/8/layout/hierarchy1"/>
    <dgm:cxn modelId="{FEFA2E04-BAE1-F143-8299-0906F8B4FB19}" type="presParOf" srcId="{FE517A06-FC16-4EDD-B964-4836DF551A3B}" destId="{ADE585F9-3CA3-4B4F-B3AE-D872A7EB64C8}" srcOrd="0" destOrd="0" presId="urn:microsoft.com/office/officeart/2005/8/layout/hierarchy1"/>
    <dgm:cxn modelId="{6A2F7EEB-5A67-7E4F-A405-5AFBE6B69C16}" type="presParOf" srcId="{ADE585F9-3CA3-4B4F-B3AE-D872A7EB64C8}" destId="{3DD925A3-075A-4328-B2C1-22F966F8F8CA}" srcOrd="0" destOrd="0" presId="urn:microsoft.com/office/officeart/2005/8/layout/hierarchy1"/>
    <dgm:cxn modelId="{1C4003E7-ECA7-7A4D-AC9B-F87D0C47B01C}" type="presParOf" srcId="{ADE585F9-3CA3-4B4F-B3AE-D872A7EB64C8}" destId="{76F6F82D-1F99-4693-8B81-A7324B5FD980}" srcOrd="1" destOrd="0" presId="urn:microsoft.com/office/officeart/2005/8/layout/hierarchy1"/>
    <dgm:cxn modelId="{0F698770-519A-F04F-BB0D-3BCD959690F3}" type="presParOf" srcId="{FE517A06-FC16-4EDD-B964-4836DF551A3B}" destId="{790A4663-B5FE-49F1-B36D-D256AAC5DF8B}" srcOrd="1" destOrd="0" presId="urn:microsoft.com/office/officeart/2005/8/layout/hierarchy1"/>
    <dgm:cxn modelId="{91AFAEAC-0EDE-2E46-8660-7B761AC5374C}" type="presParOf" srcId="{F4863DCE-1A01-463A-843E-7AC702D14CC1}" destId="{5500C4C3-919A-49DE-8C16-6DE86CD25D2B}" srcOrd="2" destOrd="0" presId="urn:microsoft.com/office/officeart/2005/8/layout/hierarchy1"/>
    <dgm:cxn modelId="{9E661711-C85C-8143-A35D-5CAF8D0ABEEA}" type="presParOf" srcId="{F4863DCE-1A01-463A-843E-7AC702D14CC1}" destId="{768F8A2F-23F6-43C1-AF53-6724D247731D}" srcOrd="3" destOrd="0" presId="urn:microsoft.com/office/officeart/2005/8/layout/hierarchy1"/>
    <dgm:cxn modelId="{24FEC512-8436-7140-AF1F-046FE81CC39B}" type="presParOf" srcId="{768F8A2F-23F6-43C1-AF53-6724D247731D}" destId="{2A461CE8-6F6F-40B7-8CAF-795689F02755}" srcOrd="0" destOrd="0" presId="urn:microsoft.com/office/officeart/2005/8/layout/hierarchy1"/>
    <dgm:cxn modelId="{CB2918B2-BA6C-1246-BC72-B29FEFCBC6D1}" type="presParOf" srcId="{2A461CE8-6F6F-40B7-8CAF-795689F02755}" destId="{D63F5622-1D2A-46E6-8F78-22CE58DFE4DA}" srcOrd="0" destOrd="0" presId="urn:microsoft.com/office/officeart/2005/8/layout/hierarchy1"/>
    <dgm:cxn modelId="{C4C1249E-7B40-5343-BAC9-CCD1DA1294A4}" type="presParOf" srcId="{2A461CE8-6F6F-40B7-8CAF-795689F02755}" destId="{5F2CAC56-C2FD-4DAB-B34B-C48700A1B8AE}" srcOrd="1" destOrd="0" presId="urn:microsoft.com/office/officeart/2005/8/layout/hierarchy1"/>
    <dgm:cxn modelId="{4754CB50-D29B-7B45-9B99-745B05CFC97C}" type="presParOf" srcId="{768F8A2F-23F6-43C1-AF53-6724D247731D}" destId="{DCB06CF3-7410-4524-BD5B-D972D493AA17}" srcOrd="1" destOrd="0" presId="urn:microsoft.com/office/officeart/2005/8/layout/hierarchy1"/>
    <dgm:cxn modelId="{49618A9F-6BCF-284A-9C50-C115F2BC6BE6}" type="presParOf" srcId="{DCB06CF3-7410-4524-BD5B-D972D493AA17}" destId="{2997BCE9-24C9-4ABF-9ACA-798319C9D437}" srcOrd="0" destOrd="0" presId="urn:microsoft.com/office/officeart/2005/8/layout/hierarchy1"/>
    <dgm:cxn modelId="{B1AC0BD6-01DB-B548-9B0B-424DD867B3A8}" type="presParOf" srcId="{DCB06CF3-7410-4524-BD5B-D972D493AA17}" destId="{04E35BB5-5157-4DA4-99FE-041472D1A2B2}" srcOrd="1" destOrd="0" presId="urn:microsoft.com/office/officeart/2005/8/layout/hierarchy1"/>
    <dgm:cxn modelId="{3664DC12-B48D-9A4C-AF97-0F102A7F3253}" type="presParOf" srcId="{04E35BB5-5157-4DA4-99FE-041472D1A2B2}" destId="{C495ABDB-E271-4F41-A0BE-6873F5A6DA9D}" srcOrd="0" destOrd="0" presId="urn:microsoft.com/office/officeart/2005/8/layout/hierarchy1"/>
    <dgm:cxn modelId="{BCBB2863-40E1-6A40-9E0C-1A12B9C2F4DB}" type="presParOf" srcId="{C495ABDB-E271-4F41-A0BE-6873F5A6DA9D}" destId="{15B0A128-A202-44B4-A105-E523A9C765A3}" srcOrd="0" destOrd="0" presId="urn:microsoft.com/office/officeart/2005/8/layout/hierarchy1"/>
    <dgm:cxn modelId="{EDC7DADE-96AB-6849-A98E-AF32451FF9FB}" type="presParOf" srcId="{C495ABDB-E271-4F41-A0BE-6873F5A6DA9D}" destId="{72B414E2-BAB5-4700-BBC3-466B89783BA7}" srcOrd="1" destOrd="0" presId="urn:microsoft.com/office/officeart/2005/8/layout/hierarchy1"/>
    <dgm:cxn modelId="{CFFA2E2C-40C4-EC47-BD7F-7EBD36DA1A1F}" type="presParOf" srcId="{04E35BB5-5157-4DA4-99FE-041472D1A2B2}" destId="{99B50AA7-9580-4CED-8ECB-63C031391420}" srcOrd="1" destOrd="0" presId="urn:microsoft.com/office/officeart/2005/8/layout/hierarchy1"/>
    <dgm:cxn modelId="{306A4FA4-D669-0648-9D02-E710F0353F20}" type="presParOf" srcId="{DCB06CF3-7410-4524-BD5B-D972D493AA17}" destId="{C9FF6D77-83AD-4CB8-AB88-EA20C260566B}" srcOrd="2" destOrd="0" presId="urn:microsoft.com/office/officeart/2005/8/layout/hierarchy1"/>
    <dgm:cxn modelId="{ADA46387-605C-5A48-9603-E15F5D6DB060}" type="presParOf" srcId="{DCB06CF3-7410-4524-BD5B-D972D493AA17}" destId="{CBFD7AF3-D3E5-489C-925E-FA23FB5FAA11}" srcOrd="3" destOrd="0" presId="urn:microsoft.com/office/officeart/2005/8/layout/hierarchy1"/>
    <dgm:cxn modelId="{C7E3950C-7973-3947-AAB7-C726917E50B6}" type="presParOf" srcId="{CBFD7AF3-D3E5-489C-925E-FA23FB5FAA11}" destId="{1AB8A4B4-9FF3-45D1-A18B-0CA362B18F15}" srcOrd="0" destOrd="0" presId="urn:microsoft.com/office/officeart/2005/8/layout/hierarchy1"/>
    <dgm:cxn modelId="{089CC3AA-ECB4-8C47-B2BB-7C1F70D92E11}" type="presParOf" srcId="{1AB8A4B4-9FF3-45D1-A18B-0CA362B18F15}" destId="{BE8069B6-B0AE-4099-B754-D79F71975BC8}" srcOrd="0" destOrd="0" presId="urn:microsoft.com/office/officeart/2005/8/layout/hierarchy1"/>
    <dgm:cxn modelId="{31E824D4-076B-F24F-B6C0-E05876F04354}" type="presParOf" srcId="{1AB8A4B4-9FF3-45D1-A18B-0CA362B18F15}" destId="{45E80356-C2DB-4033-9C73-73FF6DEE0E73}" srcOrd="1" destOrd="0" presId="urn:microsoft.com/office/officeart/2005/8/layout/hierarchy1"/>
    <dgm:cxn modelId="{9972092F-EFAB-5C46-A2C1-3A9DC54FF87C}" type="presParOf" srcId="{CBFD7AF3-D3E5-489C-925E-FA23FB5FAA11}" destId="{5779BB36-A004-43BE-A47D-68A6D0BDEF4F}" srcOrd="1" destOrd="0" presId="urn:microsoft.com/office/officeart/2005/8/layout/hierarchy1"/>
  </dgm:cxnLst>
  <dgm:bg/>
  <dgm:whole/>
</dgm:dataModel>
</file>

<file path=ppt/diagrams/data3.xml><?xml version="1.0" encoding="utf-8"?>
<dgm:dataModel xmlns:dgm="http://schemas.openxmlformats.org/drawingml/2006/diagram" xmlns:a="http://schemas.openxmlformats.org/drawingml/2006/main">
  <dgm:ptLst>
    <dgm:pt modelId="{C84DFF86-BDC4-4648-91EB-DB78D60BD171}" type="doc">
      <dgm:prSet loTypeId="urn:microsoft.com/office/officeart/2005/8/layout/radial5" loCatId="cycle" qsTypeId="urn:microsoft.com/office/officeart/2005/8/quickstyle/simple3" qsCatId="simple" csTypeId="urn:microsoft.com/office/officeart/2005/8/colors/accent1_2" csCatId="accent1" phldr="1"/>
      <dgm:spPr/>
      <dgm:t>
        <a:bodyPr/>
        <a:lstStyle/>
        <a:p>
          <a:endParaRPr lang="en-US"/>
        </a:p>
      </dgm:t>
    </dgm:pt>
    <dgm:pt modelId="{0C2AC8B7-838D-4AD4-A3D9-044E6157DEBB}">
      <dgm:prSet phldrT="[Text]" custT="1"/>
      <dgm:spPr/>
      <dgm:t>
        <a:bodyPr/>
        <a:lstStyle/>
        <a:p>
          <a:r>
            <a:rPr lang="en-US" sz="2400" b="1" dirty="0" smtClean="0">
              <a:latin typeface="Cambria" panose="02040503050406030204" pitchFamily="18" charset="0"/>
            </a:rPr>
            <a:t>APPLICATION OF BIOSURFACTANTS </a:t>
          </a:r>
          <a:endParaRPr lang="en-US" sz="2400" b="1" dirty="0">
            <a:latin typeface="Cambria" panose="02040503050406030204" pitchFamily="18" charset="0"/>
          </a:endParaRPr>
        </a:p>
      </dgm:t>
    </dgm:pt>
    <dgm:pt modelId="{55CB4D80-1708-4DF2-BE24-2FAAFA1D7E30}" type="parTrans" cxnId="{12AFD47F-CC9F-4423-BD94-16ACAAA0F17B}">
      <dgm:prSet/>
      <dgm:spPr/>
      <dgm:t>
        <a:bodyPr/>
        <a:lstStyle/>
        <a:p>
          <a:endParaRPr lang="en-US" sz="1800">
            <a:latin typeface="Cambria" panose="02040503050406030204" pitchFamily="18" charset="0"/>
          </a:endParaRPr>
        </a:p>
      </dgm:t>
    </dgm:pt>
    <dgm:pt modelId="{47DAAC2A-032C-418D-9B58-BAAD8818F2E4}" type="sibTrans" cxnId="{12AFD47F-CC9F-4423-BD94-16ACAAA0F17B}">
      <dgm:prSet/>
      <dgm:spPr/>
      <dgm:t>
        <a:bodyPr/>
        <a:lstStyle/>
        <a:p>
          <a:endParaRPr lang="en-US" sz="1800">
            <a:latin typeface="Cambria" panose="02040503050406030204" pitchFamily="18" charset="0"/>
          </a:endParaRPr>
        </a:p>
      </dgm:t>
    </dgm:pt>
    <dgm:pt modelId="{71E5488A-5D5E-4F4C-BE04-B847DD08C372}">
      <dgm:prSet phldrT="[Text]" custT="1"/>
      <dgm:spPr/>
      <dgm:t>
        <a:bodyPr/>
        <a:lstStyle/>
        <a:p>
          <a:r>
            <a:rPr lang="en-US" sz="1800" b="1" dirty="0" smtClean="0">
              <a:latin typeface="Cambria" panose="02040503050406030204" pitchFamily="18" charset="0"/>
              <a:cs typeface="Times New Roman" pitchFamily="18" charset="0"/>
            </a:rPr>
            <a:t>Nanotechnology and Cosmetics</a:t>
          </a:r>
          <a:endParaRPr lang="en-US" sz="1800" dirty="0">
            <a:latin typeface="Cambria" panose="02040503050406030204" pitchFamily="18" charset="0"/>
          </a:endParaRPr>
        </a:p>
      </dgm:t>
    </dgm:pt>
    <dgm:pt modelId="{ECE8872A-D817-4D99-91A5-0F8FD0EA3B35}" type="parTrans" cxnId="{1AA501B6-7BC5-4445-AB72-C3304776C133}">
      <dgm:prSet custT="1"/>
      <dgm:spPr/>
      <dgm:t>
        <a:bodyPr/>
        <a:lstStyle/>
        <a:p>
          <a:endParaRPr lang="en-US" sz="1800">
            <a:latin typeface="Cambria" panose="02040503050406030204" pitchFamily="18" charset="0"/>
          </a:endParaRPr>
        </a:p>
      </dgm:t>
    </dgm:pt>
    <dgm:pt modelId="{28903F8E-5E14-444A-9712-2C2EDD1ADD69}" type="sibTrans" cxnId="{1AA501B6-7BC5-4445-AB72-C3304776C133}">
      <dgm:prSet/>
      <dgm:spPr/>
      <dgm:t>
        <a:bodyPr/>
        <a:lstStyle/>
        <a:p>
          <a:endParaRPr lang="en-US" sz="1800">
            <a:latin typeface="Cambria" panose="02040503050406030204" pitchFamily="18" charset="0"/>
          </a:endParaRPr>
        </a:p>
      </dgm:t>
    </dgm:pt>
    <dgm:pt modelId="{9D53C9EF-0393-4A39-830D-20EF2258A7FE}">
      <dgm:prSet phldrT="[Text]" custT="1"/>
      <dgm:spPr/>
      <dgm:t>
        <a:bodyPr/>
        <a:lstStyle/>
        <a:p>
          <a:r>
            <a:rPr lang="en-US" sz="1800" b="1" dirty="0" smtClean="0">
              <a:latin typeface="Cambria" panose="02040503050406030204" pitchFamily="18" charset="0"/>
              <a:cs typeface="Times New Roman" pitchFamily="18" charset="0"/>
            </a:rPr>
            <a:t>Antimicrobial</a:t>
          </a:r>
          <a:br>
            <a:rPr lang="en-US" sz="1800" b="1" dirty="0" smtClean="0">
              <a:latin typeface="Cambria" panose="02040503050406030204" pitchFamily="18" charset="0"/>
              <a:cs typeface="Times New Roman" pitchFamily="18" charset="0"/>
            </a:rPr>
          </a:br>
          <a:endParaRPr lang="en-US" sz="1800" dirty="0">
            <a:latin typeface="Cambria" panose="02040503050406030204" pitchFamily="18" charset="0"/>
          </a:endParaRPr>
        </a:p>
      </dgm:t>
    </dgm:pt>
    <dgm:pt modelId="{09D7E773-351A-4784-829B-9E0E839AB1D2}" type="parTrans" cxnId="{D71EE5F0-DAC9-4AD7-A0BE-F9201B5EBE30}">
      <dgm:prSet custT="1"/>
      <dgm:spPr/>
      <dgm:t>
        <a:bodyPr/>
        <a:lstStyle/>
        <a:p>
          <a:endParaRPr lang="en-US" sz="1800">
            <a:latin typeface="Cambria" panose="02040503050406030204" pitchFamily="18" charset="0"/>
          </a:endParaRPr>
        </a:p>
      </dgm:t>
    </dgm:pt>
    <dgm:pt modelId="{98284CAC-FB1D-4C20-B7D9-DCF1A4977BDF}" type="sibTrans" cxnId="{D71EE5F0-DAC9-4AD7-A0BE-F9201B5EBE30}">
      <dgm:prSet/>
      <dgm:spPr/>
      <dgm:t>
        <a:bodyPr/>
        <a:lstStyle/>
        <a:p>
          <a:endParaRPr lang="en-US" sz="1800">
            <a:latin typeface="Cambria" panose="02040503050406030204" pitchFamily="18" charset="0"/>
          </a:endParaRPr>
        </a:p>
      </dgm:t>
    </dgm:pt>
    <dgm:pt modelId="{4D602505-1238-4566-A955-9980FD522539}">
      <dgm:prSet phldrT="[Text]" custT="1"/>
      <dgm:spPr/>
      <dgm:t>
        <a:bodyPr/>
        <a:lstStyle/>
        <a:p>
          <a:r>
            <a:rPr lang="en-US" sz="1800" b="1" dirty="0" smtClean="0">
              <a:latin typeface="Cambria" panose="02040503050406030204" pitchFamily="18" charset="0"/>
              <a:cs typeface="Times New Roman" pitchFamily="18" charset="0"/>
            </a:rPr>
            <a:t>Biomedical</a:t>
          </a:r>
          <a:endParaRPr lang="en-US" sz="1800" dirty="0">
            <a:latin typeface="Cambria" panose="02040503050406030204" pitchFamily="18" charset="0"/>
          </a:endParaRPr>
        </a:p>
      </dgm:t>
    </dgm:pt>
    <dgm:pt modelId="{837D81DD-0D5A-43D5-8CC8-2EC3044641AC}" type="parTrans" cxnId="{9037C388-E7B3-410D-842B-B5170CC11693}">
      <dgm:prSet custT="1"/>
      <dgm:spPr/>
      <dgm:t>
        <a:bodyPr/>
        <a:lstStyle/>
        <a:p>
          <a:endParaRPr lang="en-US" sz="1800">
            <a:latin typeface="Cambria" panose="02040503050406030204" pitchFamily="18" charset="0"/>
          </a:endParaRPr>
        </a:p>
      </dgm:t>
    </dgm:pt>
    <dgm:pt modelId="{CBD79EF1-86E3-4C1B-B496-847656C24471}" type="sibTrans" cxnId="{9037C388-E7B3-410D-842B-B5170CC11693}">
      <dgm:prSet/>
      <dgm:spPr/>
      <dgm:t>
        <a:bodyPr/>
        <a:lstStyle/>
        <a:p>
          <a:endParaRPr lang="en-US" sz="1800">
            <a:latin typeface="Cambria" panose="02040503050406030204" pitchFamily="18" charset="0"/>
          </a:endParaRPr>
        </a:p>
      </dgm:t>
    </dgm:pt>
    <dgm:pt modelId="{06A6A351-9DA6-4B3B-A48A-7A67AB485408}">
      <dgm:prSet custT="1"/>
      <dgm:spPr/>
      <dgm:t>
        <a:bodyPr/>
        <a:lstStyle/>
        <a:p>
          <a:r>
            <a:rPr lang="en-US" sz="1800" b="1" spc="-100" smtClean="0">
              <a:latin typeface="Cambria" panose="02040503050406030204" pitchFamily="18" charset="0"/>
              <a:ea typeface="+mj-ea"/>
              <a:cs typeface="Times New Roman" pitchFamily="18" charset="0"/>
            </a:rPr>
            <a:t>Oil recovery</a:t>
          </a:r>
          <a:endParaRPr lang="en-US" sz="1800" b="1" spc="-100" dirty="0" smtClean="0">
            <a:latin typeface="Cambria" panose="02040503050406030204" pitchFamily="18" charset="0"/>
            <a:ea typeface="+mj-ea"/>
            <a:cs typeface="Times New Roman" pitchFamily="18" charset="0"/>
          </a:endParaRPr>
        </a:p>
      </dgm:t>
    </dgm:pt>
    <dgm:pt modelId="{5F518D74-B276-43AD-97A2-854B693A5AAD}" type="parTrans" cxnId="{424A2857-4597-497E-B8EB-315CBD3D8C6F}">
      <dgm:prSet custT="1"/>
      <dgm:spPr/>
      <dgm:t>
        <a:bodyPr/>
        <a:lstStyle/>
        <a:p>
          <a:endParaRPr lang="en-US" sz="1800">
            <a:latin typeface="Cambria" panose="02040503050406030204" pitchFamily="18" charset="0"/>
          </a:endParaRPr>
        </a:p>
      </dgm:t>
    </dgm:pt>
    <dgm:pt modelId="{9F187E16-D3C3-4BF8-82C9-065CBA7266E8}" type="sibTrans" cxnId="{424A2857-4597-497E-B8EB-315CBD3D8C6F}">
      <dgm:prSet/>
      <dgm:spPr/>
      <dgm:t>
        <a:bodyPr/>
        <a:lstStyle/>
        <a:p>
          <a:endParaRPr lang="en-US" sz="1800">
            <a:latin typeface="Cambria" panose="02040503050406030204" pitchFamily="18" charset="0"/>
          </a:endParaRPr>
        </a:p>
      </dgm:t>
    </dgm:pt>
    <dgm:pt modelId="{929EBF3F-9412-4F2D-83D3-EE87FD64E880}">
      <dgm:prSet custT="1"/>
      <dgm:spPr/>
      <dgm:t>
        <a:bodyPr/>
        <a:lstStyle/>
        <a:p>
          <a:r>
            <a:rPr lang="en-US" sz="1800" b="1" spc="-100" dirty="0" smtClean="0">
              <a:latin typeface="Cambria" panose="02040503050406030204" pitchFamily="18" charset="0"/>
              <a:ea typeface="+mj-ea"/>
              <a:cs typeface="Times New Roman" pitchFamily="18" charset="0"/>
            </a:rPr>
            <a:t> Biodegradation</a:t>
          </a:r>
          <a:endParaRPr lang="en-US" sz="1800" b="1" spc="-100" dirty="0">
            <a:latin typeface="Cambria" panose="02040503050406030204" pitchFamily="18" charset="0"/>
            <a:ea typeface="+mj-ea"/>
            <a:cs typeface="Times New Roman" pitchFamily="18" charset="0"/>
          </a:endParaRPr>
        </a:p>
      </dgm:t>
    </dgm:pt>
    <dgm:pt modelId="{01DE69F9-49BC-47C8-8115-B8F5A0B2901F}" type="parTrans" cxnId="{39AB70ED-8B01-4381-946C-55B57446E135}">
      <dgm:prSet custT="1"/>
      <dgm:spPr/>
      <dgm:t>
        <a:bodyPr/>
        <a:lstStyle/>
        <a:p>
          <a:endParaRPr lang="en-US" sz="1800">
            <a:latin typeface="Cambria" panose="02040503050406030204" pitchFamily="18" charset="0"/>
          </a:endParaRPr>
        </a:p>
      </dgm:t>
    </dgm:pt>
    <dgm:pt modelId="{A410C046-8208-4F11-AD52-31CC606B5A4C}" type="sibTrans" cxnId="{39AB70ED-8B01-4381-946C-55B57446E135}">
      <dgm:prSet/>
      <dgm:spPr/>
      <dgm:t>
        <a:bodyPr/>
        <a:lstStyle/>
        <a:p>
          <a:endParaRPr lang="en-US" sz="1800">
            <a:latin typeface="Cambria" panose="02040503050406030204" pitchFamily="18" charset="0"/>
          </a:endParaRPr>
        </a:p>
      </dgm:t>
    </dgm:pt>
    <dgm:pt modelId="{404CF6AD-0BC6-4F60-8AE2-073853B38FEE}" type="pres">
      <dgm:prSet presAssocID="{C84DFF86-BDC4-4648-91EB-DB78D60BD171}" presName="Name0" presStyleCnt="0">
        <dgm:presLayoutVars>
          <dgm:chMax val="1"/>
          <dgm:dir/>
          <dgm:animLvl val="ctr"/>
          <dgm:resizeHandles val="exact"/>
        </dgm:presLayoutVars>
      </dgm:prSet>
      <dgm:spPr/>
      <dgm:t>
        <a:bodyPr/>
        <a:lstStyle/>
        <a:p>
          <a:endParaRPr lang="en-US"/>
        </a:p>
      </dgm:t>
    </dgm:pt>
    <dgm:pt modelId="{DD8B7166-D6B7-4EF7-A576-932C7E98FA8D}" type="pres">
      <dgm:prSet presAssocID="{0C2AC8B7-838D-4AD4-A3D9-044E6157DEBB}" presName="centerShape" presStyleLbl="node0" presStyleIdx="0" presStyleCnt="1" custScaleX="271788" custScaleY="120977"/>
      <dgm:spPr/>
      <dgm:t>
        <a:bodyPr/>
        <a:lstStyle/>
        <a:p>
          <a:endParaRPr lang="en-US"/>
        </a:p>
      </dgm:t>
    </dgm:pt>
    <dgm:pt modelId="{A7A32930-F1FB-4242-AF93-1B67393E7613}" type="pres">
      <dgm:prSet presAssocID="{ECE8872A-D817-4D99-91A5-0F8FD0EA3B35}" presName="parTrans" presStyleLbl="sibTrans2D1" presStyleIdx="0" presStyleCnt="5"/>
      <dgm:spPr/>
      <dgm:t>
        <a:bodyPr/>
        <a:lstStyle/>
        <a:p>
          <a:endParaRPr lang="en-US"/>
        </a:p>
      </dgm:t>
    </dgm:pt>
    <dgm:pt modelId="{F5BA5746-FEB5-44C5-B1CE-0C1FA865C667}" type="pres">
      <dgm:prSet presAssocID="{ECE8872A-D817-4D99-91A5-0F8FD0EA3B35}" presName="connectorText" presStyleLbl="sibTrans2D1" presStyleIdx="0" presStyleCnt="5"/>
      <dgm:spPr/>
      <dgm:t>
        <a:bodyPr/>
        <a:lstStyle/>
        <a:p>
          <a:endParaRPr lang="en-US"/>
        </a:p>
      </dgm:t>
    </dgm:pt>
    <dgm:pt modelId="{BF5DC55F-9A7D-4AAD-A1B8-637C92429011}" type="pres">
      <dgm:prSet presAssocID="{71E5488A-5D5E-4F4C-BE04-B847DD08C372}" presName="node" presStyleLbl="node1" presStyleIdx="0" presStyleCnt="5" custScaleX="145211" custRadScaleRad="93761" custRadScaleInc="-1787">
        <dgm:presLayoutVars>
          <dgm:bulletEnabled val="1"/>
        </dgm:presLayoutVars>
      </dgm:prSet>
      <dgm:spPr/>
      <dgm:t>
        <a:bodyPr/>
        <a:lstStyle/>
        <a:p>
          <a:endParaRPr lang="en-US"/>
        </a:p>
      </dgm:t>
    </dgm:pt>
    <dgm:pt modelId="{BD4753BE-4201-48F2-B2DD-95F9975CFE9E}" type="pres">
      <dgm:prSet presAssocID="{09D7E773-351A-4784-829B-9E0E839AB1D2}" presName="parTrans" presStyleLbl="sibTrans2D1" presStyleIdx="1" presStyleCnt="5"/>
      <dgm:spPr/>
      <dgm:t>
        <a:bodyPr/>
        <a:lstStyle/>
        <a:p>
          <a:endParaRPr lang="en-US"/>
        </a:p>
      </dgm:t>
    </dgm:pt>
    <dgm:pt modelId="{B0280D43-448F-4383-B3C2-A3D2DDA3825B}" type="pres">
      <dgm:prSet presAssocID="{09D7E773-351A-4784-829B-9E0E839AB1D2}" presName="connectorText" presStyleLbl="sibTrans2D1" presStyleIdx="1" presStyleCnt="5"/>
      <dgm:spPr/>
      <dgm:t>
        <a:bodyPr/>
        <a:lstStyle/>
        <a:p>
          <a:endParaRPr lang="en-US"/>
        </a:p>
      </dgm:t>
    </dgm:pt>
    <dgm:pt modelId="{D7E31BC4-7EE0-41E1-9459-9A1FBCD5A23C}" type="pres">
      <dgm:prSet presAssocID="{9D53C9EF-0393-4A39-830D-20EF2258A7FE}" presName="node" presStyleLbl="node1" presStyleIdx="1" presStyleCnt="5" custScaleX="129201" custRadScaleRad="135816" custRadScaleInc="14823">
        <dgm:presLayoutVars>
          <dgm:bulletEnabled val="1"/>
        </dgm:presLayoutVars>
      </dgm:prSet>
      <dgm:spPr/>
      <dgm:t>
        <a:bodyPr/>
        <a:lstStyle/>
        <a:p>
          <a:endParaRPr lang="en-US"/>
        </a:p>
      </dgm:t>
    </dgm:pt>
    <dgm:pt modelId="{9A60B1A3-3F95-48F6-90AB-DD49B9BCA096}" type="pres">
      <dgm:prSet presAssocID="{5F518D74-B276-43AD-97A2-854B693A5AAD}" presName="parTrans" presStyleLbl="sibTrans2D1" presStyleIdx="2" presStyleCnt="5"/>
      <dgm:spPr/>
      <dgm:t>
        <a:bodyPr/>
        <a:lstStyle/>
        <a:p>
          <a:endParaRPr lang="en-US"/>
        </a:p>
      </dgm:t>
    </dgm:pt>
    <dgm:pt modelId="{E967DEC2-E5DE-4148-BDC5-92ED86C850CE}" type="pres">
      <dgm:prSet presAssocID="{5F518D74-B276-43AD-97A2-854B693A5AAD}" presName="connectorText" presStyleLbl="sibTrans2D1" presStyleIdx="2" presStyleCnt="5"/>
      <dgm:spPr/>
      <dgm:t>
        <a:bodyPr/>
        <a:lstStyle/>
        <a:p>
          <a:endParaRPr lang="en-US"/>
        </a:p>
      </dgm:t>
    </dgm:pt>
    <dgm:pt modelId="{8E5CD016-AAFA-4420-9820-9563298E8FE1}" type="pres">
      <dgm:prSet presAssocID="{06A6A351-9DA6-4B3B-A48A-7A67AB485408}" presName="node" presStyleLbl="node1" presStyleIdx="2" presStyleCnt="5" custRadScaleRad="114739" custRadScaleInc="-29330">
        <dgm:presLayoutVars>
          <dgm:bulletEnabled val="1"/>
        </dgm:presLayoutVars>
      </dgm:prSet>
      <dgm:spPr/>
      <dgm:t>
        <a:bodyPr/>
        <a:lstStyle/>
        <a:p>
          <a:endParaRPr lang="en-US"/>
        </a:p>
      </dgm:t>
    </dgm:pt>
    <dgm:pt modelId="{04DC0875-60FE-4905-BC67-16B39DE32D7F}" type="pres">
      <dgm:prSet presAssocID="{01DE69F9-49BC-47C8-8115-B8F5A0B2901F}" presName="parTrans" presStyleLbl="sibTrans2D1" presStyleIdx="3" presStyleCnt="5"/>
      <dgm:spPr/>
      <dgm:t>
        <a:bodyPr/>
        <a:lstStyle/>
        <a:p>
          <a:endParaRPr lang="en-US"/>
        </a:p>
      </dgm:t>
    </dgm:pt>
    <dgm:pt modelId="{074BFA93-E475-4945-83CC-FFEBF039D01C}" type="pres">
      <dgm:prSet presAssocID="{01DE69F9-49BC-47C8-8115-B8F5A0B2901F}" presName="connectorText" presStyleLbl="sibTrans2D1" presStyleIdx="3" presStyleCnt="5"/>
      <dgm:spPr/>
      <dgm:t>
        <a:bodyPr/>
        <a:lstStyle/>
        <a:p>
          <a:endParaRPr lang="en-US"/>
        </a:p>
      </dgm:t>
    </dgm:pt>
    <dgm:pt modelId="{850FF6ED-C9BA-4898-B753-EBB7729B0A2C}" type="pres">
      <dgm:prSet presAssocID="{929EBF3F-9412-4F2D-83D3-EE87FD64E880}" presName="node" presStyleLbl="node1" presStyleIdx="3" presStyleCnt="5" custScaleX="139679" custRadScaleRad="114323" custRadScaleInc="1758">
        <dgm:presLayoutVars>
          <dgm:bulletEnabled val="1"/>
        </dgm:presLayoutVars>
      </dgm:prSet>
      <dgm:spPr/>
      <dgm:t>
        <a:bodyPr/>
        <a:lstStyle/>
        <a:p>
          <a:endParaRPr lang="en-US"/>
        </a:p>
      </dgm:t>
    </dgm:pt>
    <dgm:pt modelId="{A50D6021-CA33-4576-9E8D-1BF45AF6EE18}" type="pres">
      <dgm:prSet presAssocID="{837D81DD-0D5A-43D5-8CC8-2EC3044641AC}" presName="parTrans" presStyleLbl="sibTrans2D1" presStyleIdx="4" presStyleCnt="5"/>
      <dgm:spPr/>
      <dgm:t>
        <a:bodyPr/>
        <a:lstStyle/>
        <a:p>
          <a:endParaRPr lang="en-US"/>
        </a:p>
      </dgm:t>
    </dgm:pt>
    <dgm:pt modelId="{DA78FCD3-6C37-420D-AC5A-847D0EB02B99}" type="pres">
      <dgm:prSet presAssocID="{837D81DD-0D5A-43D5-8CC8-2EC3044641AC}" presName="connectorText" presStyleLbl="sibTrans2D1" presStyleIdx="4" presStyleCnt="5"/>
      <dgm:spPr/>
      <dgm:t>
        <a:bodyPr/>
        <a:lstStyle/>
        <a:p>
          <a:endParaRPr lang="en-US"/>
        </a:p>
      </dgm:t>
    </dgm:pt>
    <dgm:pt modelId="{4E3AD178-B708-49C6-AFB8-57636783A651}" type="pres">
      <dgm:prSet presAssocID="{4D602505-1238-4566-A955-9980FD522539}" presName="node" presStyleLbl="node1" presStyleIdx="4" presStyleCnt="5" custScaleX="113207" custRadScaleRad="131413" custRadScaleInc="-21529">
        <dgm:presLayoutVars>
          <dgm:bulletEnabled val="1"/>
        </dgm:presLayoutVars>
      </dgm:prSet>
      <dgm:spPr/>
      <dgm:t>
        <a:bodyPr/>
        <a:lstStyle/>
        <a:p>
          <a:endParaRPr lang="en-US"/>
        </a:p>
      </dgm:t>
    </dgm:pt>
  </dgm:ptLst>
  <dgm:cxnLst>
    <dgm:cxn modelId="{7BD0D7D7-8081-4E25-9E36-2D3E2841DA79}" type="presOf" srcId="{C84DFF86-BDC4-4648-91EB-DB78D60BD171}" destId="{404CF6AD-0BC6-4F60-8AE2-073853B38FEE}" srcOrd="0" destOrd="0" presId="urn:microsoft.com/office/officeart/2005/8/layout/radial5"/>
    <dgm:cxn modelId="{FFBEC92B-BDEC-4CE1-84F5-165BFDE263AD}" type="presOf" srcId="{929EBF3F-9412-4F2D-83D3-EE87FD64E880}" destId="{850FF6ED-C9BA-4898-B753-EBB7729B0A2C}" srcOrd="0" destOrd="0" presId="urn:microsoft.com/office/officeart/2005/8/layout/radial5"/>
    <dgm:cxn modelId="{40C7EC82-56DD-4328-9F91-024271FC7B6E}" type="presOf" srcId="{09D7E773-351A-4784-829B-9E0E839AB1D2}" destId="{B0280D43-448F-4383-B3C2-A3D2DDA3825B}" srcOrd="1" destOrd="0" presId="urn:microsoft.com/office/officeart/2005/8/layout/radial5"/>
    <dgm:cxn modelId="{5172CBCB-D956-456E-9A65-E5AA6E5B4E62}" type="presOf" srcId="{ECE8872A-D817-4D99-91A5-0F8FD0EA3B35}" destId="{F5BA5746-FEB5-44C5-B1CE-0C1FA865C667}" srcOrd="1" destOrd="0" presId="urn:microsoft.com/office/officeart/2005/8/layout/radial5"/>
    <dgm:cxn modelId="{424A2857-4597-497E-B8EB-315CBD3D8C6F}" srcId="{0C2AC8B7-838D-4AD4-A3D9-044E6157DEBB}" destId="{06A6A351-9DA6-4B3B-A48A-7A67AB485408}" srcOrd="2" destOrd="0" parTransId="{5F518D74-B276-43AD-97A2-854B693A5AAD}" sibTransId="{9F187E16-D3C3-4BF8-82C9-065CBA7266E8}"/>
    <dgm:cxn modelId="{4E50A4BC-7BBD-4A07-A452-4B1ACE7C04FE}" type="presOf" srcId="{5F518D74-B276-43AD-97A2-854B693A5AAD}" destId="{E967DEC2-E5DE-4148-BDC5-92ED86C850CE}" srcOrd="1" destOrd="0" presId="urn:microsoft.com/office/officeart/2005/8/layout/radial5"/>
    <dgm:cxn modelId="{49E45522-3308-498B-80BC-3C5CA1A90B76}" type="presOf" srcId="{837D81DD-0D5A-43D5-8CC8-2EC3044641AC}" destId="{A50D6021-CA33-4576-9E8D-1BF45AF6EE18}" srcOrd="0" destOrd="0" presId="urn:microsoft.com/office/officeart/2005/8/layout/radial5"/>
    <dgm:cxn modelId="{E62322EC-9DB6-46A6-B367-7FD4992D9858}" type="presOf" srcId="{71E5488A-5D5E-4F4C-BE04-B847DD08C372}" destId="{BF5DC55F-9A7D-4AAD-A1B8-637C92429011}" srcOrd="0" destOrd="0" presId="urn:microsoft.com/office/officeart/2005/8/layout/radial5"/>
    <dgm:cxn modelId="{9037C388-E7B3-410D-842B-B5170CC11693}" srcId="{0C2AC8B7-838D-4AD4-A3D9-044E6157DEBB}" destId="{4D602505-1238-4566-A955-9980FD522539}" srcOrd="4" destOrd="0" parTransId="{837D81DD-0D5A-43D5-8CC8-2EC3044641AC}" sibTransId="{CBD79EF1-86E3-4C1B-B496-847656C24471}"/>
    <dgm:cxn modelId="{1AA501B6-7BC5-4445-AB72-C3304776C133}" srcId="{0C2AC8B7-838D-4AD4-A3D9-044E6157DEBB}" destId="{71E5488A-5D5E-4F4C-BE04-B847DD08C372}" srcOrd="0" destOrd="0" parTransId="{ECE8872A-D817-4D99-91A5-0F8FD0EA3B35}" sibTransId="{28903F8E-5E14-444A-9712-2C2EDD1ADD69}"/>
    <dgm:cxn modelId="{DE777A1B-A607-41C6-B94F-32C50CCB1DB3}" type="presOf" srcId="{ECE8872A-D817-4D99-91A5-0F8FD0EA3B35}" destId="{A7A32930-F1FB-4242-AF93-1B67393E7613}" srcOrd="0" destOrd="0" presId="urn:microsoft.com/office/officeart/2005/8/layout/radial5"/>
    <dgm:cxn modelId="{7894EA3B-80F4-47F6-9993-52C4B2D23CA8}" type="presOf" srcId="{5F518D74-B276-43AD-97A2-854B693A5AAD}" destId="{9A60B1A3-3F95-48F6-90AB-DD49B9BCA096}" srcOrd="0" destOrd="0" presId="urn:microsoft.com/office/officeart/2005/8/layout/radial5"/>
    <dgm:cxn modelId="{26433F49-1E33-481A-97CE-8C7F34B8B234}" type="presOf" srcId="{4D602505-1238-4566-A955-9980FD522539}" destId="{4E3AD178-B708-49C6-AFB8-57636783A651}" srcOrd="0" destOrd="0" presId="urn:microsoft.com/office/officeart/2005/8/layout/radial5"/>
    <dgm:cxn modelId="{39AB70ED-8B01-4381-946C-55B57446E135}" srcId="{0C2AC8B7-838D-4AD4-A3D9-044E6157DEBB}" destId="{929EBF3F-9412-4F2D-83D3-EE87FD64E880}" srcOrd="3" destOrd="0" parTransId="{01DE69F9-49BC-47C8-8115-B8F5A0B2901F}" sibTransId="{A410C046-8208-4F11-AD52-31CC606B5A4C}"/>
    <dgm:cxn modelId="{EBE9647E-5B54-44E8-94D1-8836D0A48C0B}" type="presOf" srcId="{06A6A351-9DA6-4B3B-A48A-7A67AB485408}" destId="{8E5CD016-AAFA-4420-9820-9563298E8FE1}" srcOrd="0" destOrd="0" presId="urn:microsoft.com/office/officeart/2005/8/layout/radial5"/>
    <dgm:cxn modelId="{6FE385A7-1862-415D-BB6E-3413FF8E7398}" type="presOf" srcId="{09D7E773-351A-4784-829B-9E0E839AB1D2}" destId="{BD4753BE-4201-48F2-B2DD-95F9975CFE9E}" srcOrd="0" destOrd="0" presId="urn:microsoft.com/office/officeart/2005/8/layout/radial5"/>
    <dgm:cxn modelId="{A5862C40-74C7-49BB-9303-2373762E037D}" type="presOf" srcId="{9D53C9EF-0393-4A39-830D-20EF2258A7FE}" destId="{D7E31BC4-7EE0-41E1-9459-9A1FBCD5A23C}" srcOrd="0" destOrd="0" presId="urn:microsoft.com/office/officeart/2005/8/layout/radial5"/>
    <dgm:cxn modelId="{3ED7FC67-0866-416F-B2FD-AC1AEF4D6D2E}" type="presOf" srcId="{01DE69F9-49BC-47C8-8115-B8F5A0B2901F}" destId="{04DC0875-60FE-4905-BC67-16B39DE32D7F}" srcOrd="0" destOrd="0" presId="urn:microsoft.com/office/officeart/2005/8/layout/radial5"/>
    <dgm:cxn modelId="{12AFD47F-CC9F-4423-BD94-16ACAAA0F17B}" srcId="{C84DFF86-BDC4-4648-91EB-DB78D60BD171}" destId="{0C2AC8B7-838D-4AD4-A3D9-044E6157DEBB}" srcOrd="0" destOrd="0" parTransId="{55CB4D80-1708-4DF2-BE24-2FAAFA1D7E30}" sibTransId="{47DAAC2A-032C-418D-9B58-BAAD8818F2E4}"/>
    <dgm:cxn modelId="{F0DA2FCB-9AE2-4F84-AECD-AA042CF9AC95}" type="presOf" srcId="{837D81DD-0D5A-43D5-8CC8-2EC3044641AC}" destId="{DA78FCD3-6C37-420D-AC5A-847D0EB02B99}" srcOrd="1" destOrd="0" presId="urn:microsoft.com/office/officeart/2005/8/layout/radial5"/>
    <dgm:cxn modelId="{D71EE5F0-DAC9-4AD7-A0BE-F9201B5EBE30}" srcId="{0C2AC8B7-838D-4AD4-A3D9-044E6157DEBB}" destId="{9D53C9EF-0393-4A39-830D-20EF2258A7FE}" srcOrd="1" destOrd="0" parTransId="{09D7E773-351A-4784-829B-9E0E839AB1D2}" sibTransId="{98284CAC-FB1D-4C20-B7D9-DCF1A4977BDF}"/>
    <dgm:cxn modelId="{B14BB308-46F8-4F90-99A6-61F51D4DA21A}" type="presOf" srcId="{01DE69F9-49BC-47C8-8115-B8F5A0B2901F}" destId="{074BFA93-E475-4945-83CC-FFEBF039D01C}" srcOrd="1" destOrd="0" presId="urn:microsoft.com/office/officeart/2005/8/layout/radial5"/>
    <dgm:cxn modelId="{320DC04C-391A-4AC9-8419-281D2747CDE6}" type="presOf" srcId="{0C2AC8B7-838D-4AD4-A3D9-044E6157DEBB}" destId="{DD8B7166-D6B7-4EF7-A576-932C7E98FA8D}" srcOrd="0" destOrd="0" presId="urn:microsoft.com/office/officeart/2005/8/layout/radial5"/>
    <dgm:cxn modelId="{6B5EEB71-F7A8-4CEF-8290-682B669FEBBD}" type="presParOf" srcId="{404CF6AD-0BC6-4F60-8AE2-073853B38FEE}" destId="{DD8B7166-D6B7-4EF7-A576-932C7E98FA8D}" srcOrd="0" destOrd="0" presId="urn:microsoft.com/office/officeart/2005/8/layout/radial5"/>
    <dgm:cxn modelId="{62868624-6818-4B2A-8DF9-81D074D0BCAC}" type="presParOf" srcId="{404CF6AD-0BC6-4F60-8AE2-073853B38FEE}" destId="{A7A32930-F1FB-4242-AF93-1B67393E7613}" srcOrd="1" destOrd="0" presId="urn:microsoft.com/office/officeart/2005/8/layout/radial5"/>
    <dgm:cxn modelId="{C5F40FF8-AE48-4AF0-8E60-5D856B911532}" type="presParOf" srcId="{A7A32930-F1FB-4242-AF93-1B67393E7613}" destId="{F5BA5746-FEB5-44C5-B1CE-0C1FA865C667}" srcOrd="0" destOrd="0" presId="urn:microsoft.com/office/officeart/2005/8/layout/radial5"/>
    <dgm:cxn modelId="{9FC2191B-A333-4479-8572-4C9B919C7C49}" type="presParOf" srcId="{404CF6AD-0BC6-4F60-8AE2-073853B38FEE}" destId="{BF5DC55F-9A7D-4AAD-A1B8-637C92429011}" srcOrd="2" destOrd="0" presId="urn:microsoft.com/office/officeart/2005/8/layout/radial5"/>
    <dgm:cxn modelId="{7CD64953-19E8-4A59-9EED-B80502747A66}" type="presParOf" srcId="{404CF6AD-0BC6-4F60-8AE2-073853B38FEE}" destId="{BD4753BE-4201-48F2-B2DD-95F9975CFE9E}" srcOrd="3" destOrd="0" presId="urn:microsoft.com/office/officeart/2005/8/layout/radial5"/>
    <dgm:cxn modelId="{A6E93051-59D7-4ACC-9CEF-C4F6E166F83D}" type="presParOf" srcId="{BD4753BE-4201-48F2-B2DD-95F9975CFE9E}" destId="{B0280D43-448F-4383-B3C2-A3D2DDA3825B}" srcOrd="0" destOrd="0" presId="urn:microsoft.com/office/officeart/2005/8/layout/radial5"/>
    <dgm:cxn modelId="{28A7ABC8-CF53-41A8-B865-3865C694DE34}" type="presParOf" srcId="{404CF6AD-0BC6-4F60-8AE2-073853B38FEE}" destId="{D7E31BC4-7EE0-41E1-9459-9A1FBCD5A23C}" srcOrd="4" destOrd="0" presId="urn:microsoft.com/office/officeart/2005/8/layout/radial5"/>
    <dgm:cxn modelId="{E35F72F3-F321-427F-ADA9-03936B89C674}" type="presParOf" srcId="{404CF6AD-0BC6-4F60-8AE2-073853B38FEE}" destId="{9A60B1A3-3F95-48F6-90AB-DD49B9BCA096}" srcOrd="5" destOrd="0" presId="urn:microsoft.com/office/officeart/2005/8/layout/radial5"/>
    <dgm:cxn modelId="{3B016688-CBD2-4D28-9A65-E3A10711ACAA}" type="presParOf" srcId="{9A60B1A3-3F95-48F6-90AB-DD49B9BCA096}" destId="{E967DEC2-E5DE-4148-BDC5-92ED86C850CE}" srcOrd="0" destOrd="0" presId="urn:microsoft.com/office/officeart/2005/8/layout/radial5"/>
    <dgm:cxn modelId="{8D86D6E1-4D4F-4017-886D-6AABF65B7AA5}" type="presParOf" srcId="{404CF6AD-0BC6-4F60-8AE2-073853B38FEE}" destId="{8E5CD016-AAFA-4420-9820-9563298E8FE1}" srcOrd="6" destOrd="0" presId="urn:microsoft.com/office/officeart/2005/8/layout/radial5"/>
    <dgm:cxn modelId="{CE1FD842-1B46-440D-8443-DC82BBAB3907}" type="presParOf" srcId="{404CF6AD-0BC6-4F60-8AE2-073853B38FEE}" destId="{04DC0875-60FE-4905-BC67-16B39DE32D7F}" srcOrd="7" destOrd="0" presId="urn:microsoft.com/office/officeart/2005/8/layout/radial5"/>
    <dgm:cxn modelId="{3EFBA371-FD6E-4552-AD30-7C378FB403DB}" type="presParOf" srcId="{04DC0875-60FE-4905-BC67-16B39DE32D7F}" destId="{074BFA93-E475-4945-83CC-FFEBF039D01C}" srcOrd="0" destOrd="0" presId="urn:microsoft.com/office/officeart/2005/8/layout/radial5"/>
    <dgm:cxn modelId="{00BF3BDD-406E-4917-B52A-83BF6B4D7CE0}" type="presParOf" srcId="{404CF6AD-0BC6-4F60-8AE2-073853B38FEE}" destId="{850FF6ED-C9BA-4898-B753-EBB7729B0A2C}" srcOrd="8" destOrd="0" presId="urn:microsoft.com/office/officeart/2005/8/layout/radial5"/>
    <dgm:cxn modelId="{C2E27D31-153D-413F-B505-7731AD73F72C}" type="presParOf" srcId="{404CF6AD-0BC6-4F60-8AE2-073853B38FEE}" destId="{A50D6021-CA33-4576-9E8D-1BF45AF6EE18}" srcOrd="9" destOrd="0" presId="urn:microsoft.com/office/officeart/2005/8/layout/radial5"/>
    <dgm:cxn modelId="{41A06F5F-2314-45EB-9E05-FD4F52EF997C}" type="presParOf" srcId="{A50D6021-CA33-4576-9E8D-1BF45AF6EE18}" destId="{DA78FCD3-6C37-420D-AC5A-847D0EB02B99}" srcOrd="0" destOrd="0" presId="urn:microsoft.com/office/officeart/2005/8/layout/radial5"/>
    <dgm:cxn modelId="{58EC0BA3-AF1B-4DA0-8907-16654A757AD0}" type="presParOf" srcId="{404CF6AD-0BC6-4F60-8AE2-073853B38FEE}" destId="{4E3AD178-B708-49C6-AFB8-57636783A651}" srcOrd="10" destOrd="0" presId="urn:microsoft.com/office/officeart/2005/8/layout/radial5"/>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05E3F-DA06-467F-9B16-8BB2C935448F}">
      <dsp:nvSpPr>
        <dsp:cNvPr id="0" name=""/>
        <dsp:cNvSpPr/>
      </dsp:nvSpPr>
      <dsp:spPr>
        <a:xfrm>
          <a:off x="2470527" y="1223471"/>
          <a:ext cx="1752948" cy="299959"/>
        </a:xfrm>
        <a:custGeom>
          <a:avLst/>
          <a:gdLst/>
          <a:ahLst/>
          <a:cxnLst/>
          <a:rect l="0" t="0" r="0" b="0"/>
          <a:pathLst>
            <a:path>
              <a:moveTo>
                <a:pt x="0" y="0"/>
              </a:moveTo>
              <a:lnTo>
                <a:pt x="0" y="149979"/>
              </a:lnTo>
              <a:lnTo>
                <a:pt x="1752948" y="149979"/>
              </a:lnTo>
              <a:lnTo>
                <a:pt x="1752948" y="299959"/>
              </a:lnTo>
            </a:path>
          </a:pathLst>
        </a:cu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498B5E0-7437-4711-948C-1FE21D75FE5C}">
      <dsp:nvSpPr>
        <dsp:cNvPr id="0" name=""/>
        <dsp:cNvSpPr/>
      </dsp:nvSpPr>
      <dsp:spPr>
        <a:xfrm>
          <a:off x="1606358" y="2237620"/>
          <a:ext cx="1911528" cy="1442661"/>
        </a:xfrm>
        <a:custGeom>
          <a:avLst/>
          <a:gdLst/>
          <a:ahLst/>
          <a:cxnLst/>
          <a:rect l="0" t="0" r="0" b="0"/>
          <a:pathLst>
            <a:path>
              <a:moveTo>
                <a:pt x="0" y="0"/>
              </a:moveTo>
              <a:lnTo>
                <a:pt x="0" y="1442661"/>
              </a:lnTo>
              <a:lnTo>
                <a:pt x="1911528" y="1442661"/>
              </a:lnTo>
            </a:path>
          </a:pathLst>
        </a:custGeom>
        <a:noFill/>
        <a:ln w="55000" cap="flat" cmpd="thickThin"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004E911-1B1E-43DD-9E05-AB7CF0C8D81C}">
      <dsp:nvSpPr>
        <dsp:cNvPr id="0" name=""/>
        <dsp:cNvSpPr/>
      </dsp:nvSpPr>
      <dsp:spPr>
        <a:xfrm>
          <a:off x="1606358" y="2237620"/>
          <a:ext cx="923687" cy="428513"/>
        </a:xfrm>
        <a:custGeom>
          <a:avLst/>
          <a:gdLst/>
          <a:ahLst/>
          <a:cxnLst/>
          <a:rect l="0" t="0" r="0" b="0"/>
          <a:pathLst>
            <a:path>
              <a:moveTo>
                <a:pt x="0" y="0"/>
              </a:moveTo>
              <a:lnTo>
                <a:pt x="0" y="428513"/>
              </a:lnTo>
              <a:lnTo>
                <a:pt x="923687" y="428513"/>
              </a:lnTo>
            </a:path>
          </a:pathLst>
        </a:custGeom>
        <a:noFill/>
        <a:ln w="55000" cap="flat" cmpd="thickThin"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39D5015-8D05-4D9E-BBDF-5EDA37C67433}">
      <dsp:nvSpPr>
        <dsp:cNvPr id="0" name=""/>
        <dsp:cNvSpPr/>
      </dsp:nvSpPr>
      <dsp:spPr>
        <a:xfrm>
          <a:off x="1606358" y="1223471"/>
          <a:ext cx="864168" cy="299959"/>
        </a:xfrm>
        <a:custGeom>
          <a:avLst/>
          <a:gdLst/>
          <a:ahLst/>
          <a:cxnLst/>
          <a:rect l="0" t="0" r="0" b="0"/>
          <a:pathLst>
            <a:path>
              <a:moveTo>
                <a:pt x="864168" y="0"/>
              </a:moveTo>
              <a:lnTo>
                <a:pt x="864168" y="149979"/>
              </a:lnTo>
              <a:lnTo>
                <a:pt x="0" y="149979"/>
              </a:lnTo>
              <a:lnTo>
                <a:pt x="0" y="299959"/>
              </a:lnTo>
            </a:path>
          </a:pathLst>
        </a:cu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B07A382-0F55-4C3F-9279-FB62F8E40EE0}">
      <dsp:nvSpPr>
        <dsp:cNvPr id="0" name=""/>
        <dsp:cNvSpPr/>
      </dsp:nvSpPr>
      <dsp:spPr>
        <a:xfrm>
          <a:off x="1236958" y="509283"/>
          <a:ext cx="2467137"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5CC65A4-6107-4C22-8A4E-BBE0279F8C23}">
      <dsp:nvSpPr>
        <dsp:cNvPr id="0" name=""/>
        <dsp:cNvSpPr/>
      </dsp:nvSpPr>
      <dsp:spPr>
        <a:xfrm>
          <a:off x="1236958" y="509283"/>
          <a:ext cx="2467137"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2FCB68F-5712-45F4-B9EB-7759088C8A6F}">
      <dsp:nvSpPr>
        <dsp:cNvPr id="0" name=""/>
        <dsp:cNvSpPr/>
      </dsp:nvSpPr>
      <dsp:spPr>
        <a:xfrm>
          <a:off x="3390" y="637837"/>
          <a:ext cx="4934274"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b="1" kern="1200" dirty="0" smtClean="0">
              <a:latin typeface="Cambria" panose="02040503050406030204" pitchFamily="18" charset="0"/>
            </a:rPr>
            <a:t>Surface Active Agent</a:t>
          </a:r>
          <a:endParaRPr lang="en-US" sz="4000" b="1" kern="1200" dirty="0">
            <a:latin typeface="Cambria" panose="02040503050406030204" pitchFamily="18" charset="0"/>
          </a:endParaRPr>
        </a:p>
      </dsp:txBody>
      <dsp:txXfrm>
        <a:off x="3390" y="637837"/>
        <a:ext cx="4934274" cy="457080"/>
      </dsp:txXfrm>
    </dsp:sp>
    <dsp:sp modelId="{D849C087-703B-4C6A-9CC1-81A540548D61}">
      <dsp:nvSpPr>
        <dsp:cNvPr id="0" name=""/>
        <dsp:cNvSpPr/>
      </dsp:nvSpPr>
      <dsp:spPr>
        <a:xfrm>
          <a:off x="804874" y="1523431"/>
          <a:ext cx="1602968"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3669527-BB5A-4495-8DA7-1C67C2054CC2}">
      <dsp:nvSpPr>
        <dsp:cNvPr id="0" name=""/>
        <dsp:cNvSpPr/>
      </dsp:nvSpPr>
      <dsp:spPr>
        <a:xfrm>
          <a:off x="804874" y="1523431"/>
          <a:ext cx="1602968"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255576D-7E83-4FD7-A463-1D3D61EAB209}">
      <dsp:nvSpPr>
        <dsp:cNvPr id="0" name=""/>
        <dsp:cNvSpPr/>
      </dsp:nvSpPr>
      <dsp:spPr>
        <a:xfrm>
          <a:off x="3390" y="1651985"/>
          <a:ext cx="3205937"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Cambria" panose="02040503050406030204" pitchFamily="18" charset="0"/>
            </a:rPr>
            <a:t>Biosurfactants</a:t>
          </a:r>
          <a:endParaRPr lang="en-US" sz="2800" b="1" kern="1200" dirty="0">
            <a:latin typeface="Cambria" panose="02040503050406030204" pitchFamily="18" charset="0"/>
          </a:endParaRPr>
        </a:p>
      </dsp:txBody>
      <dsp:txXfrm>
        <a:off x="3390" y="1651985"/>
        <a:ext cx="3205937" cy="457080"/>
      </dsp:txXfrm>
    </dsp:sp>
    <dsp:sp modelId="{6F9040CF-FEF4-4779-A787-B72B4FDC96C0}">
      <dsp:nvSpPr>
        <dsp:cNvPr id="0" name=""/>
        <dsp:cNvSpPr/>
      </dsp:nvSpPr>
      <dsp:spPr>
        <a:xfrm>
          <a:off x="2444343" y="2537579"/>
          <a:ext cx="714188"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0D1EA82-1E6E-408D-9110-D13FBA819A36}">
      <dsp:nvSpPr>
        <dsp:cNvPr id="0" name=""/>
        <dsp:cNvSpPr/>
      </dsp:nvSpPr>
      <dsp:spPr>
        <a:xfrm>
          <a:off x="2444343" y="2537579"/>
          <a:ext cx="714188"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91819E7-E33F-4A1A-AB4B-38B566F7772C}">
      <dsp:nvSpPr>
        <dsp:cNvPr id="0" name=""/>
        <dsp:cNvSpPr/>
      </dsp:nvSpPr>
      <dsp:spPr>
        <a:xfrm>
          <a:off x="2087249" y="2666133"/>
          <a:ext cx="1428377"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rPr>
            <a:t>High Mass </a:t>
          </a:r>
          <a:endParaRPr lang="en-US" sz="1800" b="1" kern="1200" dirty="0">
            <a:latin typeface="Cambria" panose="02040503050406030204" pitchFamily="18" charset="0"/>
          </a:endParaRPr>
        </a:p>
      </dsp:txBody>
      <dsp:txXfrm>
        <a:off x="2087249" y="2666133"/>
        <a:ext cx="1428377" cy="457080"/>
      </dsp:txXfrm>
    </dsp:sp>
    <dsp:sp modelId="{DF34D593-E0D8-4602-A60D-645C155BEE85}">
      <dsp:nvSpPr>
        <dsp:cNvPr id="0" name=""/>
        <dsp:cNvSpPr/>
      </dsp:nvSpPr>
      <dsp:spPr>
        <a:xfrm>
          <a:off x="3240989" y="3551728"/>
          <a:ext cx="2307480"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C8BD2B7-5A08-4BC0-9B8F-0D2E63A421C0}">
      <dsp:nvSpPr>
        <dsp:cNvPr id="0" name=""/>
        <dsp:cNvSpPr/>
      </dsp:nvSpPr>
      <dsp:spPr>
        <a:xfrm>
          <a:off x="3240989" y="3551728"/>
          <a:ext cx="2307480"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872C8C1-918B-43BF-8A94-A29F476C5675}">
      <dsp:nvSpPr>
        <dsp:cNvPr id="0" name=""/>
        <dsp:cNvSpPr/>
      </dsp:nvSpPr>
      <dsp:spPr>
        <a:xfrm>
          <a:off x="2087249" y="3680282"/>
          <a:ext cx="4614960"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rPr>
            <a:t>Low Mass e.g.  Glycolipids &amp; </a:t>
          </a:r>
          <a:r>
            <a:rPr lang="en-US" sz="1800" b="1" kern="1200" dirty="0" err="1" smtClean="0">
              <a:latin typeface="Cambria" panose="02040503050406030204" pitchFamily="18" charset="0"/>
            </a:rPr>
            <a:t>lipopeptide</a:t>
          </a:r>
          <a:endParaRPr lang="en-US" sz="1800" b="1" kern="1200" dirty="0">
            <a:latin typeface="Cambria" panose="02040503050406030204" pitchFamily="18" charset="0"/>
          </a:endParaRPr>
        </a:p>
      </dsp:txBody>
      <dsp:txXfrm>
        <a:off x="2087249" y="3680282"/>
        <a:ext cx="4614960" cy="457080"/>
      </dsp:txXfrm>
    </dsp:sp>
    <dsp:sp modelId="{9E2D8503-61D1-4B00-A676-9014EBA02F61}">
      <dsp:nvSpPr>
        <dsp:cNvPr id="0" name=""/>
        <dsp:cNvSpPr/>
      </dsp:nvSpPr>
      <dsp:spPr>
        <a:xfrm>
          <a:off x="3866381" y="1523431"/>
          <a:ext cx="714188"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8339145-352A-49F5-A89C-F040B97FA619}">
      <dsp:nvSpPr>
        <dsp:cNvPr id="0" name=""/>
        <dsp:cNvSpPr/>
      </dsp:nvSpPr>
      <dsp:spPr>
        <a:xfrm>
          <a:off x="3866381" y="1523431"/>
          <a:ext cx="714188"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F7CBDAE-6579-453B-9FC6-7A1D513F0C60}">
      <dsp:nvSpPr>
        <dsp:cNvPr id="0" name=""/>
        <dsp:cNvSpPr/>
      </dsp:nvSpPr>
      <dsp:spPr>
        <a:xfrm>
          <a:off x="3509286" y="1651985"/>
          <a:ext cx="1428377"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b="1" kern="1200" dirty="0" smtClean="0">
              <a:latin typeface="Cambria" panose="02040503050406030204" pitchFamily="18" charset="0"/>
            </a:rPr>
            <a:t>Chemical</a:t>
          </a:r>
          <a:endParaRPr lang="en-US" sz="2600" b="1" kern="1200" dirty="0">
            <a:latin typeface="Cambria" panose="02040503050406030204" pitchFamily="18" charset="0"/>
          </a:endParaRPr>
        </a:p>
      </dsp:txBody>
      <dsp:txXfrm>
        <a:off x="3509286" y="1651985"/>
        <a:ext cx="1428377" cy="457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B7166-D6B7-4EF7-A576-932C7E98FA8D}">
      <dsp:nvSpPr>
        <dsp:cNvPr id="0" name=""/>
        <dsp:cNvSpPr/>
      </dsp:nvSpPr>
      <dsp:spPr>
        <a:xfrm>
          <a:off x="2226040" y="2393228"/>
          <a:ext cx="3793762" cy="1688661"/>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anose="02040503050406030204" pitchFamily="18" charset="0"/>
            </a:rPr>
            <a:t>APPLICATION OF BIOSURFACTANTS </a:t>
          </a:r>
          <a:endParaRPr lang="en-US" sz="2400" b="1" kern="1200" dirty="0">
            <a:latin typeface="Cambria" panose="02040503050406030204" pitchFamily="18" charset="0"/>
          </a:endParaRPr>
        </a:p>
      </dsp:txBody>
      <dsp:txXfrm>
        <a:off x="2781624" y="2640527"/>
        <a:ext cx="2682594" cy="1194063"/>
      </dsp:txXfrm>
    </dsp:sp>
    <dsp:sp modelId="{A7A32930-F1FB-4242-AF93-1B67393E7613}">
      <dsp:nvSpPr>
        <dsp:cNvPr id="0" name=""/>
        <dsp:cNvSpPr/>
      </dsp:nvSpPr>
      <dsp:spPr>
        <a:xfrm rot="16161401">
          <a:off x="3967497" y="1842088"/>
          <a:ext cx="286009"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rot="10800000">
        <a:off x="4010880" y="2000763"/>
        <a:ext cx="200206" cy="347329"/>
      </dsp:txXfrm>
    </dsp:sp>
    <dsp:sp modelId="{BF5DC55F-9A7D-4AAD-A1B8-637C92429011}">
      <dsp:nvSpPr>
        <dsp:cNvPr id="0" name=""/>
        <dsp:cNvSpPr/>
      </dsp:nvSpPr>
      <dsp:spPr>
        <a:xfrm>
          <a:off x="2861647" y="151063"/>
          <a:ext cx="2472353"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cs typeface="Times New Roman" pitchFamily="18" charset="0"/>
            </a:rPr>
            <a:t>Nanotechnology and Cosmetics</a:t>
          </a:r>
          <a:endParaRPr lang="en-US" sz="1800" kern="1200" dirty="0">
            <a:latin typeface="Cambria" panose="02040503050406030204" pitchFamily="18" charset="0"/>
          </a:endParaRPr>
        </a:p>
      </dsp:txBody>
      <dsp:txXfrm>
        <a:off x="3223715" y="400402"/>
        <a:ext cx="1748217" cy="1203915"/>
      </dsp:txXfrm>
    </dsp:sp>
    <dsp:sp modelId="{BD4753BE-4201-48F2-B2DD-95F9975CFE9E}">
      <dsp:nvSpPr>
        <dsp:cNvPr id="0" name=""/>
        <dsp:cNvSpPr/>
      </dsp:nvSpPr>
      <dsp:spPr>
        <a:xfrm rot="20840176">
          <a:off x="5903677" y="2522997"/>
          <a:ext cx="222480"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a:off x="5904489" y="2646089"/>
        <a:ext cx="155736" cy="347329"/>
      </dsp:txXfrm>
    </dsp:sp>
    <dsp:sp modelId="{D7E31BC4-7EE0-41E1-9459-9A1FBCD5A23C}">
      <dsp:nvSpPr>
        <dsp:cNvPr id="0" name=""/>
        <dsp:cNvSpPr/>
      </dsp:nvSpPr>
      <dsp:spPr>
        <a:xfrm>
          <a:off x="6182231" y="1676408"/>
          <a:ext cx="2199768"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cs typeface="Times New Roman" pitchFamily="18" charset="0"/>
            </a:rPr>
            <a:t>Antimicrobial</a:t>
          </a:r>
          <a:br>
            <a:rPr lang="en-US" sz="1800" b="1" kern="1200" dirty="0" smtClean="0">
              <a:latin typeface="Cambria" panose="02040503050406030204" pitchFamily="18" charset="0"/>
              <a:cs typeface="Times New Roman" pitchFamily="18" charset="0"/>
            </a:rPr>
          </a:br>
          <a:endParaRPr lang="en-US" sz="1800" kern="1200" dirty="0">
            <a:latin typeface="Cambria" panose="02040503050406030204" pitchFamily="18" charset="0"/>
          </a:endParaRPr>
        </a:p>
      </dsp:txBody>
      <dsp:txXfrm>
        <a:off x="6504380" y="1925747"/>
        <a:ext cx="1555470" cy="1203915"/>
      </dsp:txXfrm>
    </dsp:sp>
    <dsp:sp modelId="{9A60B1A3-3F95-48F6-90AB-DD49B9BCA096}">
      <dsp:nvSpPr>
        <dsp:cNvPr id="0" name=""/>
        <dsp:cNvSpPr/>
      </dsp:nvSpPr>
      <dsp:spPr>
        <a:xfrm rot="2606472">
          <a:off x="4997164" y="3970002"/>
          <a:ext cx="409629"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a:off x="5013995" y="4043528"/>
        <a:ext cx="286740" cy="347329"/>
      </dsp:txXfrm>
    </dsp:sp>
    <dsp:sp modelId="{8E5CD016-AAFA-4420-9820-9563298E8FE1}">
      <dsp:nvSpPr>
        <dsp:cNvPr id="0" name=""/>
        <dsp:cNvSpPr/>
      </dsp:nvSpPr>
      <dsp:spPr>
        <a:xfrm>
          <a:off x="5257798" y="4267200"/>
          <a:ext cx="1702593"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spc="-100" smtClean="0">
              <a:latin typeface="Cambria" panose="02040503050406030204" pitchFamily="18" charset="0"/>
              <a:ea typeface="+mj-ea"/>
              <a:cs typeface="Times New Roman" pitchFamily="18" charset="0"/>
            </a:rPr>
            <a:t>Oil recovery</a:t>
          </a:r>
          <a:endParaRPr lang="en-US" sz="1800" b="1" kern="1200" spc="-100" dirty="0" smtClean="0">
            <a:latin typeface="Cambria" panose="02040503050406030204" pitchFamily="18" charset="0"/>
            <a:ea typeface="+mj-ea"/>
            <a:cs typeface="Times New Roman" pitchFamily="18" charset="0"/>
          </a:endParaRPr>
        </a:p>
      </dsp:txBody>
      <dsp:txXfrm>
        <a:off x="5507137" y="4516539"/>
        <a:ext cx="1203915" cy="1203915"/>
      </dsp:txXfrm>
    </dsp:sp>
    <dsp:sp modelId="{04DC0875-60FE-4905-BC67-16B39DE32D7F}">
      <dsp:nvSpPr>
        <dsp:cNvPr id="0" name=""/>
        <dsp:cNvSpPr/>
      </dsp:nvSpPr>
      <dsp:spPr>
        <a:xfrm rot="7806306">
          <a:off x="3146528" y="3938209"/>
          <a:ext cx="285018"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rot="10800000">
        <a:off x="3216821" y="4021285"/>
        <a:ext cx="199513" cy="347329"/>
      </dsp:txXfrm>
    </dsp:sp>
    <dsp:sp modelId="{850FF6ED-C9BA-4898-B753-EBB7729B0A2C}">
      <dsp:nvSpPr>
        <dsp:cNvPr id="0" name=""/>
        <dsp:cNvSpPr/>
      </dsp:nvSpPr>
      <dsp:spPr>
        <a:xfrm>
          <a:off x="1307539" y="4317206"/>
          <a:ext cx="2378165"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spc="-100" dirty="0" smtClean="0">
              <a:latin typeface="Cambria" panose="02040503050406030204" pitchFamily="18" charset="0"/>
              <a:ea typeface="+mj-ea"/>
              <a:cs typeface="Times New Roman" pitchFamily="18" charset="0"/>
            </a:rPr>
            <a:t> Biodegradation</a:t>
          </a:r>
          <a:endParaRPr lang="en-US" sz="1800" b="1" kern="1200" spc="-100" dirty="0">
            <a:latin typeface="Cambria" panose="02040503050406030204" pitchFamily="18" charset="0"/>
            <a:ea typeface="+mj-ea"/>
            <a:cs typeface="Times New Roman" pitchFamily="18" charset="0"/>
          </a:endParaRPr>
        </a:p>
      </dsp:txBody>
      <dsp:txXfrm>
        <a:off x="1655813" y="4566545"/>
        <a:ext cx="1681617" cy="1203915"/>
      </dsp:txXfrm>
    </dsp:sp>
    <dsp:sp modelId="{A50D6021-CA33-4576-9E8D-1BF45AF6EE18}">
      <dsp:nvSpPr>
        <dsp:cNvPr id="0" name=""/>
        <dsp:cNvSpPr/>
      </dsp:nvSpPr>
      <dsp:spPr>
        <a:xfrm rot="11414974">
          <a:off x="2077793" y="2596889"/>
          <a:ext cx="205443"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rot="10800000">
        <a:off x="2138934" y="2718148"/>
        <a:ext cx="143810" cy="347329"/>
      </dsp:txXfrm>
    </dsp:sp>
    <dsp:sp modelId="{4E3AD178-B708-49C6-AFB8-57636783A651}">
      <dsp:nvSpPr>
        <dsp:cNvPr id="0" name=""/>
        <dsp:cNvSpPr/>
      </dsp:nvSpPr>
      <dsp:spPr>
        <a:xfrm>
          <a:off x="76195" y="1828790"/>
          <a:ext cx="1927455"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cs typeface="Times New Roman" pitchFamily="18" charset="0"/>
            </a:rPr>
            <a:t>Biomedical</a:t>
          </a:r>
          <a:endParaRPr lang="en-US" sz="1800" kern="1200" dirty="0">
            <a:latin typeface="Cambria" panose="02040503050406030204" pitchFamily="18" charset="0"/>
          </a:endParaRPr>
        </a:p>
      </dsp:txBody>
      <dsp:txXfrm>
        <a:off x="358464" y="2078129"/>
        <a:ext cx="1362917" cy="1203915"/>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F10088-41BE-EE43-9E3E-BE74C8F1E054}" type="datetimeFigureOut">
              <a:rPr lang="en-US" smtClean="0"/>
              <a:pPr/>
              <a:t>5/14/16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04D0D1-E6BB-6441-925C-D08900D44A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is surface active agent?</a:t>
            </a:r>
          </a:p>
          <a:p>
            <a:r>
              <a:rPr lang="en-US" baseline="0" dirty="0" smtClean="0"/>
              <a:t>They are </a:t>
            </a:r>
            <a:r>
              <a:rPr lang="en-US" baseline="0" dirty="0" err="1" smtClean="0"/>
              <a:t>cpd</a:t>
            </a:r>
            <a:r>
              <a:rPr lang="en-US" baseline="0" dirty="0" smtClean="0"/>
              <a:t> that reduce the surface tension at the interface between the oily and aqueous medium. They have many application </a:t>
            </a:r>
            <a:r>
              <a:rPr lang="en-US" sz="1200" kern="1200" dirty="0" smtClean="0">
                <a:solidFill>
                  <a:schemeClr val="tx1"/>
                </a:solidFill>
                <a:effectLst/>
                <a:latin typeface="+mn-lt"/>
                <a:ea typeface="+mn-ea"/>
                <a:cs typeface="+mn-cs"/>
              </a:rPr>
              <a:t>cosmetics, pharmaceuticals, food and machinery </a:t>
            </a:r>
            <a:r>
              <a:rPr lang="en-US" sz="1200" kern="1200" dirty="0" smtClean="0">
                <a:solidFill>
                  <a:schemeClr val="tx1"/>
                </a:solidFill>
                <a:effectLst/>
                <a:latin typeface="+mn-lt"/>
                <a:ea typeface="+mn-ea"/>
                <a:cs typeface="+mn-cs"/>
              </a:rPr>
              <a:t>manufacture</a:t>
            </a:r>
            <a:r>
              <a:rPr lang="en-US" sz="1200" kern="1200" baseline="0" dirty="0" smtClean="0">
                <a:solidFill>
                  <a:schemeClr val="tx1"/>
                </a:solidFill>
                <a:effectLst/>
                <a:latin typeface="+mn-lt"/>
                <a:ea typeface="+mn-ea"/>
                <a:cs typeface="+mn-cs"/>
              </a:rPr>
              <a:t>       </a:t>
            </a:r>
            <a:r>
              <a:rPr lang="en-US" baseline="0" dirty="0" smtClean="0"/>
              <a:t>They </a:t>
            </a:r>
            <a:r>
              <a:rPr lang="en-US" baseline="0" dirty="0" smtClean="0"/>
              <a:t>were classified according to their origin into:</a:t>
            </a:r>
          </a:p>
          <a:p>
            <a:r>
              <a:rPr lang="en-US" baseline="0" dirty="0" smtClean="0"/>
              <a:t>Chemically synthesized surfactants </a:t>
            </a:r>
            <a:r>
              <a:rPr lang="en-US" baseline="0" dirty="0" err="1" smtClean="0"/>
              <a:t>e.g</a:t>
            </a:r>
            <a:r>
              <a:rPr lang="en-US" baseline="0" dirty="0" smtClean="0"/>
              <a:t> sodium </a:t>
            </a:r>
            <a:r>
              <a:rPr lang="en-US" baseline="0" dirty="0" err="1" smtClean="0"/>
              <a:t>lauryl</a:t>
            </a:r>
            <a:r>
              <a:rPr lang="en-US" baseline="0" dirty="0" smtClean="0"/>
              <a:t> </a:t>
            </a:r>
            <a:r>
              <a:rPr lang="en-US" baseline="0" dirty="0" err="1" smtClean="0"/>
              <a:t>sulphate</a:t>
            </a:r>
            <a:endParaRPr lang="en-US" baseline="0" dirty="0" smtClean="0"/>
          </a:p>
          <a:p>
            <a:r>
              <a:rPr lang="en-US" baseline="0" dirty="0" smtClean="0"/>
              <a:t>The naturally produced ones are those produce by living </a:t>
            </a:r>
            <a:r>
              <a:rPr lang="en-US" baseline="0" dirty="0" smtClean="0"/>
              <a:t>organisms …. animals </a:t>
            </a:r>
            <a:r>
              <a:rPr lang="en-US" baseline="0" dirty="0" err="1" smtClean="0"/>
              <a:t>e.g</a:t>
            </a:r>
            <a:r>
              <a:rPr lang="en-US" baseline="0" dirty="0" smtClean="0"/>
              <a:t> lecithin (originally from egg yolk)</a:t>
            </a:r>
            <a:r>
              <a:rPr lang="en-US" baseline="0" dirty="0" smtClean="0"/>
              <a:t> …. Plant </a:t>
            </a:r>
            <a:r>
              <a:rPr lang="en-US" baseline="0" dirty="0" err="1" smtClean="0"/>
              <a:t>e.g</a:t>
            </a:r>
            <a:r>
              <a:rPr lang="en-US" baseline="0" dirty="0" smtClean="0"/>
              <a:t> </a:t>
            </a:r>
            <a:r>
              <a:rPr lang="en-US" baseline="0" dirty="0" err="1" smtClean="0"/>
              <a:t>saponin</a:t>
            </a:r>
            <a:r>
              <a:rPr lang="en-US" baseline="0" dirty="0" smtClean="0"/>
              <a:t> </a:t>
            </a:r>
          </a:p>
          <a:p>
            <a:r>
              <a:rPr lang="en-US" baseline="0" dirty="0" smtClean="0"/>
              <a:t>Microorganisms, where 90% of biosurfactants are produced as secondary metabolite by</a:t>
            </a:r>
            <a:r>
              <a:rPr lang="en-US" baseline="0" dirty="0" smtClean="0"/>
              <a:t> microorganisms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biosurfactants could be classified according to their structures to:</a:t>
            </a:r>
            <a:r>
              <a:rPr lang="en-US" sz="1200" kern="1200" dirty="0" smtClean="0">
                <a:solidFill>
                  <a:schemeClr val="tx1"/>
                </a:solidFill>
                <a:effectLst/>
                <a:latin typeface="+mn-lt"/>
                <a:ea typeface="+mn-ea"/>
                <a:cs typeface="+mn-cs"/>
              </a:rPr>
              <a:t> …. Low</a:t>
            </a:r>
            <a:r>
              <a:rPr lang="en-US" sz="1200" kern="1200" dirty="0" smtClean="0">
                <a:solidFill>
                  <a:schemeClr val="tx1"/>
                </a:solidFill>
                <a:effectLst/>
                <a:latin typeface="+mn-lt"/>
                <a:ea typeface="+mn-ea"/>
                <a:cs typeface="+mn-cs"/>
              </a:rPr>
              <a:t>-Mass Biosurfactants include:</a:t>
            </a:r>
          </a:p>
          <a:p>
            <a:pPr lvl="0"/>
            <a:r>
              <a:rPr lang="en-US" sz="1200" kern="1200" dirty="0" smtClean="0">
                <a:solidFill>
                  <a:schemeClr val="tx1"/>
                </a:solidFill>
                <a:effectLst/>
                <a:latin typeface="+mn-lt"/>
                <a:ea typeface="+mn-ea"/>
                <a:cs typeface="+mn-cs"/>
              </a:rPr>
              <a:t>Glycolipids </a:t>
            </a:r>
            <a:r>
              <a:rPr lang="en-US" sz="1200" kern="1200" dirty="0" err="1" smtClean="0">
                <a:solidFill>
                  <a:schemeClr val="tx1"/>
                </a:solidFill>
                <a:effectLst/>
                <a:latin typeface="+mn-lt"/>
                <a:ea typeface="+mn-ea"/>
                <a:cs typeface="+mn-cs"/>
              </a:rPr>
              <a:t>e.g</a:t>
            </a:r>
            <a:r>
              <a:rPr lang="en-US" sz="1200" kern="1200" dirty="0" smtClean="0">
                <a:solidFill>
                  <a:schemeClr val="tx1"/>
                </a:solidFill>
                <a:effectLst/>
                <a:latin typeface="+mn-lt"/>
                <a:ea typeface="+mn-ea"/>
                <a:cs typeface="+mn-cs"/>
              </a:rPr>
              <a:t> rhamnolipids</a:t>
            </a:r>
            <a:r>
              <a:rPr lang="en-US" sz="1200" kern="1200" baseline="0" dirty="0" smtClean="0">
                <a:solidFill>
                  <a:schemeClr val="tx1"/>
                </a:solidFill>
                <a:effectLst/>
                <a:latin typeface="+mn-lt"/>
                <a:ea typeface="+mn-ea"/>
                <a:cs typeface="+mn-cs"/>
              </a:rPr>
              <a:t> produce P. </a:t>
            </a:r>
            <a:r>
              <a:rPr lang="en-US" sz="1200" kern="1200" baseline="0" dirty="0" smtClean="0">
                <a:solidFill>
                  <a:schemeClr val="tx1"/>
                </a:solidFill>
                <a:effectLst/>
                <a:latin typeface="+mn-lt"/>
                <a:ea typeface="+mn-ea"/>
                <a:cs typeface="+mn-cs"/>
              </a:rPr>
              <a:t>aeruginosa… </a:t>
            </a:r>
            <a:r>
              <a:rPr lang="en-US" sz="1200" kern="1200" dirty="0" err="1" smtClean="0">
                <a:solidFill>
                  <a:schemeClr val="tx1"/>
                </a:solidFill>
                <a:effectLst/>
                <a:latin typeface="+mn-lt"/>
                <a:ea typeface="+mn-ea"/>
                <a:cs typeface="+mn-cs"/>
              </a:rPr>
              <a:t>Lipopeptides</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lipoproteins </a:t>
            </a:r>
            <a:r>
              <a:rPr lang="en-US" sz="1200" kern="1200" dirty="0" err="1" smtClean="0">
                <a:solidFill>
                  <a:schemeClr val="tx1"/>
                </a:solidFill>
                <a:effectLst/>
                <a:latin typeface="+mn-lt"/>
                <a:ea typeface="+mn-ea"/>
                <a:cs typeface="+mn-cs"/>
              </a:rPr>
              <a:t>e.g</a:t>
            </a:r>
            <a:r>
              <a:rPr lang="en-US" sz="1200" kern="1200" dirty="0" smtClean="0">
                <a:solidFill>
                  <a:schemeClr val="tx1"/>
                </a:solidFill>
                <a:effectLst/>
                <a:latin typeface="+mn-lt"/>
                <a:ea typeface="+mn-ea"/>
                <a:cs typeface="+mn-cs"/>
              </a:rPr>
              <a:t> surfactin</a:t>
            </a:r>
            <a:r>
              <a:rPr lang="en-US" sz="1200" kern="1200" baseline="0" dirty="0" smtClean="0">
                <a:solidFill>
                  <a:schemeClr val="tx1"/>
                </a:solidFill>
                <a:effectLst/>
                <a:latin typeface="+mn-lt"/>
                <a:ea typeface="+mn-ea"/>
                <a:cs typeface="+mn-cs"/>
              </a:rPr>
              <a:t> by B. </a:t>
            </a:r>
            <a:r>
              <a:rPr lang="en-US" sz="1200" kern="1200" baseline="0" dirty="0" err="1" smtClean="0">
                <a:solidFill>
                  <a:schemeClr val="tx1"/>
                </a:solidFill>
                <a:effectLst/>
                <a:latin typeface="+mn-lt"/>
                <a:ea typeface="+mn-ea"/>
                <a:cs typeface="+mn-cs"/>
              </a:rPr>
              <a:t>subtilis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Fatty </a:t>
            </a:r>
            <a:r>
              <a:rPr lang="en-US" sz="1200" kern="1200" dirty="0" smtClean="0">
                <a:solidFill>
                  <a:schemeClr val="tx1"/>
                </a:solidFill>
                <a:effectLst/>
                <a:latin typeface="+mn-lt"/>
                <a:ea typeface="+mn-ea"/>
                <a:cs typeface="+mn-cs"/>
              </a:rPr>
              <a:t>acids, phospholipids and neutral lipids</a:t>
            </a:r>
          </a:p>
          <a:p>
            <a:pPr lvl="0"/>
            <a:r>
              <a:rPr lang="en-US" sz="1200" kern="1200" dirty="0" smtClean="0">
                <a:solidFill>
                  <a:schemeClr val="tx1"/>
                </a:solidFill>
                <a:effectLst/>
                <a:latin typeface="+mn-lt"/>
                <a:ea typeface="+mn-ea"/>
                <a:cs typeface="+mn-cs"/>
              </a:rPr>
              <a:t>High-Mass Biosurfactants </a:t>
            </a:r>
            <a:r>
              <a:rPr lang="en-US" sz="1200" kern="1200" dirty="0" smtClean="0">
                <a:solidFill>
                  <a:schemeClr val="tx1"/>
                </a:solidFill>
                <a:effectLst/>
                <a:latin typeface="+mn-lt"/>
                <a:ea typeface="+mn-ea"/>
                <a:cs typeface="+mn-cs"/>
              </a:rPr>
              <a:t>include:… Polymeric </a:t>
            </a:r>
            <a:r>
              <a:rPr lang="en-US" sz="1200" kern="1200" dirty="0" smtClean="0">
                <a:solidFill>
                  <a:schemeClr val="tx1"/>
                </a:solidFill>
                <a:effectLst/>
                <a:latin typeface="+mn-lt"/>
                <a:ea typeface="+mn-ea"/>
                <a:cs typeface="+mn-cs"/>
              </a:rPr>
              <a:t>biosurfactants e.g. </a:t>
            </a:r>
            <a:r>
              <a:rPr lang="en-US" sz="1200" kern="1200" dirty="0" err="1" smtClean="0">
                <a:solidFill>
                  <a:schemeClr val="tx1"/>
                </a:solidFill>
                <a:effectLst/>
                <a:latin typeface="+mn-lt"/>
                <a:ea typeface="+mn-ea"/>
                <a:cs typeface="+mn-cs"/>
              </a:rPr>
              <a:t>emulsan</a:t>
            </a:r>
            <a:r>
              <a:rPr lang="en-US" sz="1200" kern="1200" dirty="0" smtClean="0">
                <a:solidFill>
                  <a:schemeClr val="tx1"/>
                </a:solidFill>
                <a:effectLst/>
                <a:latin typeface="+mn-lt"/>
                <a:ea typeface="+mn-ea"/>
                <a:cs typeface="+mn-cs"/>
              </a:rPr>
              <a:t> produced by </a:t>
            </a:r>
            <a:r>
              <a:rPr lang="en-US" sz="1200" i="1" kern="1200" dirty="0" err="1" smtClean="0">
                <a:solidFill>
                  <a:schemeClr val="tx1"/>
                </a:solidFill>
                <a:effectLst/>
                <a:latin typeface="+mn-lt"/>
                <a:ea typeface="+mn-ea"/>
                <a:cs typeface="+mn-cs"/>
              </a:rPr>
              <a:t>Acinetobacter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calcoaceticus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Particulate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e.g. Whole microbial cells of </a:t>
            </a:r>
            <a:r>
              <a:rPr lang="en-US" sz="1200" i="1" kern="1200" dirty="0" smtClean="0">
                <a:solidFill>
                  <a:schemeClr val="tx1"/>
                </a:solidFill>
                <a:effectLst/>
                <a:latin typeface="+mn-lt"/>
                <a:ea typeface="+mn-ea"/>
                <a:cs typeface="+mn-cs"/>
              </a:rPr>
              <a:t>Cyanobacteria</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81910563"/>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Therefore, biosurfactants attracted attention in various fields.  </a:t>
            </a:r>
          </a:p>
          <a:p>
            <a:pPr>
              <a:buFont typeface="Arial"/>
              <a:buChar char="•"/>
            </a:pPr>
            <a:r>
              <a:rPr lang="en-US" sz="1200" kern="1200" dirty="0" smtClean="0">
                <a:solidFill>
                  <a:schemeClr val="tx1"/>
                </a:solidFill>
                <a:latin typeface="+mn-lt"/>
                <a:ea typeface="+mn-ea"/>
                <a:cs typeface="+mn-cs"/>
              </a:rPr>
              <a:t>They are considered as low or non-toxic products and therefore, they are suitable for pharmaceutical, cosmetic and food</a:t>
            </a:r>
            <a:endParaRPr lang="en-US" dirty="0" smtClean="0"/>
          </a:p>
          <a:p>
            <a:pPr>
              <a:buFont typeface="Arial"/>
              <a:buChar char="•"/>
            </a:pPr>
            <a:r>
              <a:rPr lang="en-US" sz="1200" kern="1200" dirty="0" smtClean="0">
                <a:solidFill>
                  <a:schemeClr val="tx1"/>
                </a:solidFill>
                <a:latin typeface="+mn-lt"/>
                <a:ea typeface="+mn-ea"/>
                <a:cs typeface="+mn-cs"/>
              </a:rPr>
              <a:t>Desai &amp; Banat reported CMC about 10–40 times lower than that of chemical surfactants,</a:t>
            </a:r>
            <a:r>
              <a:rPr lang="en-US" dirty="0" smtClean="0"/>
              <a:t> Thus </a:t>
            </a:r>
            <a:r>
              <a:rPr lang="en-US" sz="1200" kern="1200" dirty="0" smtClean="0">
                <a:solidFill>
                  <a:schemeClr val="tx1"/>
                </a:solidFill>
                <a:latin typeface="+mn-lt"/>
                <a:ea typeface="+mn-ea"/>
                <a:cs typeface="+mn-cs"/>
              </a:rPr>
              <a:t>smaller concentrations of biosurfactant are needed to effectively reduce the surface and interfacial tensions</a:t>
            </a:r>
          </a:p>
          <a:p>
            <a:pPr>
              <a:buFont typeface="Arial"/>
              <a:buChar char="•"/>
            </a:pP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Nitschke</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Pastore</a:t>
            </a:r>
            <a:r>
              <a:rPr lang="en-US" sz="1200" kern="1200" dirty="0" smtClean="0">
                <a:solidFill>
                  <a:schemeClr val="tx1"/>
                </a:solidFill>
                <a:latin typeface="+mn-lt"/>
                <a:ea typeface="+mn-ea"/>
                <a:cs typeface="+mn-cs"/>
              </a:rPr>
              <a:t> reported a </a:t>
            </a:r>
            <a:r>
              <a:rPr lang="en-US" sz="1200" kern="1200" dirty="0" err="1" smtClean="0">
                <a:solidFill>
                  <a:schemeClr val="tx1"/>
                </a:solidFill>
                <a:latin typeface="+mn-lt"/>
                <a:ea typeface="+mn-ea"/>
                <a:cs typeface="+mn-cs"/>
              </a:rPr>
              <a:t>lipopeptide</a:t>
            </a:r>
            <a:r>
              <a:rPr lang="en-US" sz="1200" kern="1200" dirty="0" smtClean="0">
                <a:solidFill>
                  <a:schemeClr val="tx1"/>
                </a:solidFill>
                <a:latin typeface="+mn-lt"/>
                <a:ea typeface="+mn-ea"/>
                <a:cs typeface="+mn-cs"/>
              </a:rPr>
              <a:t> from </a:t>
            </a:r>
            <a:r>
              <a:rPr lang="en-US" sz="1200" i="1" kern="1200" dirty="0" smtClean="0">
                <a:solidFill>
                  <a:schemeClr val="tx1"/>
                </a:solidFill>
                <a:latin typeface="+mn-lt"/>
                <a:ea typeface="+mn-ea"/>
                <a:cs typeface="+mn-cs"/>
              </a:rPr>
              <a:t>B.</a:t>
            </a:r>
            <a:r>
              <a:rPr lang="en-US" sz="1200"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subtilis</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LB5a was stable after autoclaving (121°C/20 min) and after 6 months storage at –18°C. this biosurfactant could also</a:t>
            </a:r>
            <a:r>
              <a:rPr lang="en-US" sz="1200" kern="1200" baseline="0" dirty="0" smtClean="0">
                <a:solidFill>
                  <a:schemeClr val="tx1"/>
                </a:solidFill>
                <a:latin typeface="+mn-lt"/>
                <a:ea typeface="+mn-ea"/>
                <a:cs typeface="+mn-cs"/>
              </a:rPr>
              <a:t> tolerate </a:t>
            </a:r>
            <a:r>
              <a:rPr lang="en-US" sz="1200" kern="1200" dirty="0" smtClean="0">
                <a:solidFill>
                  <a:schemeClr val="tx1"/>
                </a:solidFill>
                <a:latin typeface="+mn-lt"/>
                <a:ea typeface="+mn-ea"/>
                <a:cs typeface="+mn-cs"/>
              </a:rPr>
              <a:t>pH 5 and up to 11 and in presence of </a:t>
            </a:r>
            <a:r>
              <a:rPr lang="en-US" sz="1200" kern="1200" dirty="0" err="1" smtClean="0">
                <a:solidFill>
                  <a:schemeClr val="tx1"/>
                </a:solidFill>
                <a:latin typeface="+mn-lt"/>
                <a:ea typeface="+mn-ea"/>
                <a:cs typeface="+mn-cs"/>
              </a:rPr>
              <a:t>NaCl</a:t>
            </a:r>
            <a:r>
              <a:rPr lang="en-US" sz="1200" kern="1200" dirty="0" smtClean="0">
                <a:solidFill>
                  <a:schemeClr val="tx1"/>
                </a:solidFill>
                <a:latin typeface="+mn-lt"/>
                <a:ea typeface="+mn-ea"/>
                <a:cs typeface="+mn-cs"/>
              </a:rPr>
              <a:t> up to 20% concentrations.</a:t>
            </a:r>
          </a:p>
          <a:p>
            <a:pPr>
              <a:buFont typeface="Arial"/>
              <a:buChar char="•"/>
            </a:pPr>
            <a:r>
              <a:rPr lang="en-US" sz="1200" kern="1200" dirty="0" smtClean="0">
                <a:solidFill>
                  <a:schemeClr val="tx1"/>
                </a:solidFill>
                <a:latin typeface="+mn-lt"/>
                <a:ea typeface="+mn-ea"/>
                <a:cs typeface="+mn-cs"/>
              </a:rPr>
              <a:t>Because</a:t>
            </a:r>
            <a:r>
              <a:rPr lang="en-US" sz="1200" kern="1200" baseline="0" dirty="0" smtClean="0">
                <a:solidFill>
                  <a:schemeClr val="tx1"/>
                </a:solidFill>
                <a:latin typeface="+mn-lt"/>
                <a:ea typeface="+mn-ea"/>
                <a:cs typeface="+mn-cs"/>
              </a:rPr>
              <a:t> of this </a:t>
            </a:r>
            <a:r>
              <a:rPr lang="en-US" sz="1200" kern="1200" dirty="0" smtClean="0">
                <a:solidFill>
                  <a:schemeClr val="tx1"/>
                </a:solidFill>
                <a:latin typeface="+mn-lt"/>
                <a:ea typeface="+mn-ea"/>
                <a:cs typeface="+mn-cs"/>
              </a:rPr>
              <a:t>environment friendly nature, they are easily degraded which suited them for environmental applications such as bioremediation and dispersion of oil spills</a:t>
            </a:r>
          </a:p>
          <a:p>
            <a:pPr>
              <a:buFont typeface="Arial"/>
              <a:buChar char="•"/>
            </a:pPr>
            <a:r>
              <a:rPr lang="en-US" sz="1200" kern="1200" dirty="0" smtClean="0">
                <a:solidFill>
                  <a:schemeClr val="tx1"/>
                </a:solidFill>
                <a:latin typeface="+mn-lt"/>
                <a:ea typeface="+mn-ea"/>
                <a:cs typeface="+mn-cs"/>
              </a:rPr>
              <a:t>Biosurfactants are highly Specific therefore they are used in detoxification of specific pollutants, de-emulsification of industrial emulsions and specific </a:t>
            </a:r>
            <a:r>
              <a:rPr lang="en-US" sz="1200" kern="1200" dirty="0" err="1" smtClean="0">
                <a:solidFill>
                  <a:schemeClr val="tx1"/>
                </a:solidFill>
                <a:latin typeface="+mn-lt"/>
                <a:ea typeface="+mn-ea"/>
                <a:cs typeface="+mn-cs"/>
              </a:rPr>
              <a:t>cosmotics</a:t>
            </a:r>
            <a:r>
              <a:rPr lang="en-US" sz="1200" kern="1200" dirty="0" smtClean="0">
                <a:solidFill>
                  <a:schemeClr val="tx1"/>
                </a:solidFill>
                <a:latin typeface="+mn-lt"/>
                <a:ea typeface="+mn-ea"/>
                <a:cs typeface="+mn-cs"/>
              </a:rPr>
              <a:t>.</a:t>
            </a:r>
            <a:r>
              <a:rPr lang="en-US" dirty="0" smtClean="0"/>
              <a:t>  </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08539073"/>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Biosurfactants have:</a:t>
            </a:r>
          </a:p>
          <a:p>
            <a:r>
              <a:rPr lang="en-US" dirty="0" smtClean="0"/>
              <a:t>1- Medical</a:t>
            </a:r>
            <a:r>
              <a:rPr lang="en-US" baseline="0" dirty="0" smtClean="0"/>
              <a:t> and pharmaceutical application </a:t>
            </a:r>
          </a:p>
          <a:p>
            <a:r>
              <a:rPr lang="en-US" baseline="0" dirty="0" smtClean="0"/>
              <a:t>e.g. in nanotechnology and drug delivery system and cosmetics </a:t>
            </a:r>
          </a:p>
          <a:p>
            <a:r>
              <a:rPr lang="en-US" baseline="0" dirty="0" smtClean="0"/>
              <a:t>As antimicrobial agents as antibacterial, antifungal , antiviral, and anti </a:t>
            </a:r>
            <a:r>
              <a:rPr lang="en-US" baseline="0" dirty="0" err="1" smtClean="0"/>
              <a:t>biofilm</a:t>
            </a:r>
            <a:r>
              <a:rPr lang="en-US" baseline="0" dirty="0" smtClean="0"/>
              <a:t> </a:t>
            </a:r>
          </a:p>
          <a:p>
            <a:r>
              <a:rPr lang="en-US" baseline="0" dirty="0" smtClean="0"/>
              <a:t>Biomedical application </a:t>
            </a:r>
            <a:r>
              <a:rPr lang="en-US" baseline="0" dirty="0" err="1" smtClean="0"/>
              <a:t>e.g</a:t>
            </a:r>
            <a:r>
              <a:rPr lang="en-US" baseline="0" dirty="0" smtClean="0"/>
              <a:t> </a:t>
            </a:r>
            <a:r>
              <a:rPr lang="en-US" sz="1200" kern="1200" dirty="0" smtClean="0">
                <a:solidFill>
                  <a:schemeClr val="tx1"/>
                </a:solidFill>
                <a:effectLst/>
                <a:latin typeface="+mn-lt"/>
                <a:ea typeface="+mn-ea"/>
                <a:cs typeface="+mn-cs"/>
              </a:rPr>
              <a:t>agents supplementing the pulmonary surfactant and as </a:t>
            </a:r>
            <a:r>
              <a:rPr lang="en-US" sz="1200" kern="1200" dirty="0" err="1" smtClean="0">
                <a:solidFill>
                  <a:schemeClr val="tx1"/>
                </a:solidFill>
                <a:effectLst/>
                <a:latin typeface="+mn-lt"/>
                <a:ea typeface="+mn-ea"/>
                <a:cs typeface="+mn-cs"/>
              </a:rPr>
              <a:t>adjuvants</a:t>
            </a:r>
            <a:r>
              <a:rPr lang="en-US" sz="1200" kern="1200" dirty="0" smtClean="0">
                <a:solidFill>
                  <a:schemeClr val="tx1"/>
                </a:solidFill>
                <a:effectLst/>
                <a:latin typeface="+mn-lt"/>
                <a:ea typeface="+mn-ea"/>
                <a:cs typeface="+mn-cs"/>
              </a:rPr>
              <a:t> for vaccines,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suitable anti-adhesion biological coatings for implant materials.</a:t>
            </a:r>
            <a:r>
              <a:rPr lang="en-US" sz="1200" kern="1200" dirty="0" smtClean="0">
                <a:solidFill>
                  <a:schemeClr val="tx1"/>
                </a:solidFill>
                <a:effectLst/>
                <a:latin typeface="+mn-lt"/>
                <a:ea typeface="+mn-ea"/>
                <a:cs typeface="+mn-cs"/>
              </a:rPr>
              <a:t> </a:t>
            </a:r>
            <a:endParaRPr lang="en-US" baseline="0" dirty="0" smtClean="0"/>
          </a:p>
          <a:p>
            <a:r>
              <a:rPr lang="en-US" baseline="0" dirty="0" smtClean="0"/>
              <a:t>2- Environmental application </a:t>
            </a:r>
          </a:p>
          <a:p>
            <a:r>
              <a:rPr lang="en-US" baseline="0" dirty="0" smtClean="0"/>
              <a:t>e.g. in biodegradation of hydrocarbon and oil recovery, </a:t>
            </a:r>
            <a:r>
              <a:rPr lang="en-US" sz="1200" kern="1200" dirty="0" smtClean="0">
                <a:solidFill>
                  <a:schemeClr val="tx1"/>
                </a:solidFill>
                <a:latin typeface="+mn-lt"/>
                <a:ea typeface="+mn-ea"/>
                <a:cs typeface="+mn-cs"/>
              </a:rPr>
              <a:t>Biosurfactants can be efficiently used in handling industrial emulsions, control of oil spills, biodegradation and detoxification of industrial effluents and in bioremediation of contaminated soil</a:t>
            </a:r>
            <a:r>
              <a:rPr lang="en-US" dirty="0" smtClean="0"/>
              <a:t> </a:t>
            </a:r>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CAB6397-D329-48FD-8873-004C38C54155}"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CAB6397-D329-48FD-8873-004C38C54155}"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this study, a total of 68 microbial strains were collected from different sources under aseptic conditions.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13 strains were standard strains obtained from ATCC, NCTC and DSM).</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17 microbial isolates were collected from various clinical sources.</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38 strains were isolated from environmental sources including different type of soils, sewage and water</a:t>
            </a:r>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The results showed that 12 isolates are biosurfactants producer, where P103, isolate 6 and B4 were the most potent biosurfactants producing isolates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study was continued on isolate</a:t>
            </a:r>
            <a:r>
              <a:rPr lang="en-US" baseline="0" dirty="0" smtClean="0"/>
              <a:t> B4 which was isolated from sea water in Alexandria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The kinetics of cell growth and biosurfactants </a:t>
            </a:r>
            <a:r>
              <a:rPr lang="en-GB" sz="1200" kern="1200" dirty="0" err="1" smtClean="0">
                <a:solidFill>
                  <a:schemeClr val="tx1"/>
                </a:solidFill>
                <a:latin typeface="+mn-lt"/>
                <a:ea typeface="+mn-ea"/>
                <a:cs typeface="+mn-cs"/>
              </a:rPr>
              <a:t>productionl</a:t>
            </a:r>
            <a:r>
              <a:rPr lang="en-GB" sz="1200" kern="1200" dirty="0" smtClean="0">
                <a:solidFill>
                  <a:schemeClr val="tx1"/>
                </a:solidFill>
                <a:latin typeface="+mn-lt"/>
                <a:ea typeface="+mn-ea"/>
                <a:cs typeface="+mn-cs"/>
              </a:rPr>
              <a:t> were compared in shake flask and the </a:t>
            </a:r>
            <a:r>
              <a:rPr lang="en-GB" sz="1200" kern="1200" dirty="0" err="1" smtClean="0">
                <a:solidFill>
                  <a:schemeClr val="tx1"/>
                </a:solidFill>
                <a:latin typeface="+mn-lt"/>
                <a:ea typeface="+mn-ea"/>
                <a:cs typeface="+mn-cs"/>
              </a:rPr>
              <a:t>fermentor</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Using a batch culture, where the seed culture was inoculated into a 7 L flask containing 4 L of an optimized medium. </a:t>
            </a:r>
          </a:p>
          <a:p>
            <a:r>
              <a:rPr lang="en-US" sz="1200" kern="1200" dirty="0" smtClean="0">
                <a:solidFill>
                  <a:schemeClr val="tx1"/>
                </a:solidFill>
                <a:latin typeface="+mn-lt"/>
                <a:ea typeface="+mn-ea"/>
                <a:cs typeface="+mn-cs"/>
              </a:rPr>
              <a:t>the bioreactor was characterized by about 35% higher cell mass and specific growth rate (µ). The increased growth in the bioreactor may be due to higher aeration and agitation which reflected better mixing between the air/liquid phase and increased oxygen availability in culture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In shake flasks, the cells grew exponentially and reached its maximal OD600 value of 0.87</a:t>
            </a:r>
            <a:r>
              <a:rPr lang="en-US" sz="1200" kern="1200" baseline="0" dirty="0" smtClean="0">
                <a:solidFill>
                  <a:schemeClr val="tx1"/>
                </a:solidFill>
                <a:effectLst/>
                <a:latin typeface="+mn-lt"/>
                <a:ea typeface="+mn-ea"/>
                <a:cs typeface="+mn-cs"/>
              </a:rPr>
              <a:t> after 12h</a:t>
            </a:r>
            <a:r>
              <a:rPr lang="en-US" sz="1200" kern="1200" dirty="0" smtClean="0">
                <a:solidFill>
                  <a:schemeClr val="tx1"/>
                </a:solidFill>
                <a:effectLst/>
                <a:latin typeface="+mn-lt"/>
                <a:ea typeface="+mn-ea"/>
                <a:cs typeface="+mn-cs"/>
              </a:rPr>
              <a:t>, </a:t>
            </a:r>
            <a:r>
              <a:rPr lang="en-US" sz="1200" kern="1200" dirty="0" smtClean="0">
                <a:solidFill>
                  <a:schemeClr val="tx1"/>
                </a:solidFill>
                <a:latin typeface="+mn-lt"/>
                <a:ea typeface="+mn-ea"/>
                <a:cs typeface="+mn-cs"/>
              </a:rPr>
              <a:t>whereas the cell growth reached a high value of 0.97 at 16 </a:t>
            </a:r>
            <a:r>
              <a:rPr lang="en-US" sz="1200" kern="1200" dirty="0" err="1" smtClean="0">
                <a:solidFill>
                  <a:schemeClr val="tx1"/>
                </a:solidFill>
                <a:latin typeface="+mn-lt"/>
                <a:ea typeface="+mn-ea"/>
                <a:cs typeface="+mn-cs"/>
              </a:rPr>
              <a:t>h</a:t>
            </a:r>
            <a:r>
              <a:rPr lang="en-US" dirty="0" smtClean="0"/>
              <a:t> </a:t>
            </a:r>
            <a:r>
              <a:rPr lang="en-US" sz="1200" kern="1200" dirty="0" smtClean="0">
                <a:solidFill>
                  <a:schemeClr val="tx1"/>
                </a:solidFill>
                <a:effectLst/>
                <a:latin typeface="+mn-lt"/>
                <a:ea typeface="+mn-ea"/>
                <a:cs typeface="+mn-cs"/>
              </a:rPr>
              <a:t> in the Bioreactor.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shake flasks, the surface tension of the medium was reduced reaching minimum surface tension of 11.1 </a:t>
            </a:r>
            <a:r>
              <a:rPr lang="en-US" sz="1200" kern="1200" dirty="0" err="1" smtClean="0">
                <a:solidFill>
                  <a:schemeClr val="tx1"/>
                </a:solidFill>
                <a:latin typeface="+mn-lt"/>
                <a:ea typeface="+mn-ea"/>
                <a:cs typeface="+mn-cs"/>
              </a:rPr>
              <a:t>mN/m</a:t>
            </a:r>
            <a:r>
              <a:rPr lang="en-US" sz="1200"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bioreactor, the surface tension of medium was reduced to minimum value of 11.2 </a:t>
            </a:r>
            <a:r>
              <a:rPr lang="en-US" sz="1200" kern="1200" dirty="0" err="1" smtClean="0">
                <a:solidFill>
                  <a:schemeClr val="tx1"/>
                </a:solidFill>
                <a:latin typeface="+mn-lt"/>
                <a:ea typeface="+mn-ea"/>
                <a:cs typeface="+mn-cs"/>
              </a:rPr>
              <a:t>mN/m</a:t>
            </a:r>
            <a:r>
              <a:rPr lang="en-US" dirty="0" smtClean="0"/>
              <a:t> </a:t>
            </a:r>
            <a:r>
              <a:rPr lang="en-US" sz="1200" kern="1200" dirty="0" smtClean="0">
                <a:solidFill>
                  <a:schemeClr val="tx1"/>
                </a:solidFill>
                <a:latin typeface="+mn-lt"/>
                <a:ea typeface="+mn-ea"/>
                <a:cs typeface="+mn-cs"/>
              </a:rPr>
              <a:t> </a:t>
            </a:r>
          </a:p>
          <a:p>
            <a:endParaRPr lang="en-US" dirty="0" smtClean="0"/>
          </a:p>
          <a:p>
            <a:r>
              <a:rPr lang="en-US" sz="1200" kern="1200" dirty="0" smtClean="0">
                <a:solidFill>
                  <a:schemeClr val="tx1"/>
                </a:solidFill>
                <a:latin typeface="+mn-lt"/>
                <a:ea typeface="+mn-ea"/>
                <a:cs typeface="+mn-cs"/>
              </a:rPr>
              <a:t>The 75% and 70% reduction of ST was due to maximum rhamnolipids production</a:t>
            </a:r>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They were stable at pH range 2 to 14, however, they precipitated at pH 2.</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Therefore, at pH 2, about 2 units below its </a:t>
            </a:r>
            <a:r>
              <a:rPr lang="en-US" sz="1200" kern="1200" dirty="0" err="1" smtClean="0">
                <a:solidFill>
                  <a:schemeClr val="tx1"/>
                </a:solidFill>
                <a:latin typeface="+mn-lt"/>
                <a:ea typeface="+mn-ea"/>
                <a:cs typeface="+mn-cs"/>
              </a:rPr>
              <a:t>pKa</a:t>
            </a:r>
            <a:r>
              <a:rPr lang="en-US" sz="1200" kern="1200" dirty="0" smtClean="0">
                <a:solidFill>
                  <a:schemeClr val="tx1"/>
                </a:solidFill>
                <a:latin typeface="+mn-lt"/>
                <a:ea typeface="+mn-ea"/>
                <a:cs typeface="+mn-cs"/>
              </a:rPr>
              <a:t>, the acidic form predominated and precipitation occurred. This may explain why precipitation occurred at low pH without losing the activity.</a:t>
            </a:r>
          </a:p>
          <a:p>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the concentration of </a:t>
            </a:r>
            <a:r>
              <a:rPr lang="en-US" sz="1200" kern="1200" dirty="0" err="1" smtClean="0">
                <a:solidFill>
                  <a:schemeClr val="tx1"/>
                </a:solidFill>
                <a:latin typeface="+mn-lt"/>
                <a:ea typeface="+mn-ea"/>
                <a:cs typeface="+mn-cs"/>
              </a:rPr>
              <a:t>NaCl</a:t>
            </a:r>
            <a:r>
              <a:rPr lang="en-US" sz="1200" kern="1200" dirty="0" smtClean="0">
                <a:solidFill>
                  <a:schemeClr val="tx1"/>
                </a:solidFill>
                <a:latin typeface="+mn-lt"/>
                <a:ea typeface="+mn-ea"/>
                <a:cs typeface="+mn-cs"/>
              </a:rPr>
              <a:t> increased, the ST increased indicating instability of rhamnolipids with increasing the salinity strength</a:t>
            </a:r>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emulsification index EI (%) of partially purified Ps. 6 rhamnolipids solution measured after 1 and 7 days with different oils varied from 33.3% to 57% except in the case of wheat germ oil it was 14.3%,</a:t>
            </a:r>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31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denoting that rhamnolipids emulsions are formed in the oily layer. Similarly, the emulsification indexes EI24 of the biosurfactants isolated from isolate Ps. 6 varied from 33.3% to 58% and it was demonstrated that the emulsion formed was always in the oily layer. In other word, Ps. 6 biosurfactants form water in oil emulsion.</a:t>
            </a:r>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32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Biosurfactants enhanced the non-specific permeability of the cytoplasmic membrane in sensitive cells.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this study, the biosurfactants solution also caused a net loss of the 260 and 280 nm-absorbing materials (proteins and nucleic acids) from the cytoplasmic membrane of some Gram positive bacteria. This may be due to their action on the lipid part of cell membrane or the outer protein causing structural fluctuations in the membrane.</a:t>
            </a:r>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35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However, it was found that the tested concentration of the crude biosurfactants solution, &lt;0.3 </a:t>
            </a:r>
            <a:r>
              <a:rPr lang="en-US" sz="1200" kern="1200" dirty="0" err="1" smtClean="0">
                <a:solidFill>
                  <a:schemeClr val="tx1"/>
                </a:solidFill>
                <a:latin typeface="+mn-lt"/>
                <a:ea typeface="+mn-ea"/>
                <a:cs typeface="+mn-cs"/>
              </a:rPr>
              <a:t>g</a:t>
            </a:r>
            <a:r>
              <a:rPr lang="en-US" sz="1200" kern="1200" dirty="0" smtClean="0">
                <a:solidFill>
                  <a:schemeClr val="tx1"/>
                </a:solidFill>
                <a:latin typeface="+mn-lt"/>
                <a:ea typeface="+mn-ea"/>
                <a:cs typeface="+mn-cs"/>
              </a:rPr>
              <a:t>%, was not sufficient for preservation.</a:t>
            </a:r>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38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Since the </a:t>
            </a:r>
            <a:r>
              <a:rPr lang="en-US" sz="1200" kern="1200" dirty="0" err="1" smtClean="0">
                <a:solidFill>
                  <a:schemeClr val="tx1"/>
                </a:solidFill>
                <a:latin typeface="+mn-lt"/>
                <a:ea typeface="+mn-ea"/>
                <a:cs typeface="+mn-cs"/>
              </a:rPr>
              <a:t>biofilm</a:t>
            </a:r>
            <a:r>
              <a:rPr lang="en-US" sz="1200" kern="1200" dirty="0" smtClean="0">
                <a:solidFill>
                  <a:schemeClr val="tx1"/>
                </a:solidFill>
                <a:latin typeface="+mn-lt"/>
                <a:ea typeface="+mn-ea"/>
                <a:cs typeface="+mn-cs"/>
              </a:rPr>
              <a:t> formation represents a great problem in pharmaceutical and medical field it was important to test the </a:t>
            </a:r>
            <a:r>
              <a:rPr lang="en-US" sz="1200" kern="1200" dirty="0" err="1" smtClean="0">
                <a:solidFill>
                  <a:schemeClr val="tx1"/>
                </a:solidFill>
                <a:latin typeface="+mn-lt"/>
                <a:ea typeface="+mn-ea"/>
                <a:cs typeface="+mn-cs"/>
              </a:rPr>
              <a:t>antibiofilm</a:t>
            </a:r>
            <a:r>
              <a:rPr lang="en-US" sz="1200" kern="1200" dirty="0" smtClean="0">
                <a:solidFill>
                  <a:schemeClr val="tx1"/>
                </a:solidFill>
                <a:latin typeface="+mn-lt"/>
                <a:ea typeface="+mn-ea"/>
                <a:cs typeface="+mn-cs"/>
              </a:rPr>
              <a:t>-forming activity of Ps. 6 </a:t>
            </a:r>
            <a:r>
              <a:rPr lang="en-US" sz="1200" kern="1200" dirty="0" err="1" smtClean="0">
                <a:solidFill>
                  <a:schemeClr val="tx1"/>
                </a:solidFill>
                <a:latin typeface="+mn-lt"/>
                <a:ea typeface="+mn-ea"/>
                <a:cs typeface="+mn-cs"/>
              </a:rPr>
              <a:t>biosurfactant</a:t>
            </a:r>
            <a:r>
              <a:rPr lang="en-US" sz="1200" kern="1200" dirty="0" smtClean="0">
                <a:solidFill>
                  <a:schemeClr val="tx1"/>
                </a:solidFill>
                <a:latin typeface="+mn-lt"/>
                <a:ea typeface="+mn-ea"/>
                <a:cs typeface="+mn-cs"/>
              </a:rPr>
              <a:t> solution</a:t>
            </a:r>
            <a:r>
              <a:rPr lang="en-US" dirty="0" smtClean="0"/>
              <a:t> </a:t>
            </a:r>
          </a:p>
          <a:p>
            <a:r>
              <a:rPr lang="en-US" sz="1200" kern="1200" dirty="0" smtClean="0">
                <a:solidFill>
                  <a:schemeClr val="tx1"/>
                </a:solidFill>
                <a:latin typeface="+mn-lt"/>
                <a:ea typeface="+mn-ea"/>
                <a:cs typeface="+mn-cs"/>
              </a:rPr>
              <a:t>Ps. 6 rhamnolipids reduced the </a:t>
            </a:r>
            <a:r>
              <a:rPr lang="en-US" sz="1200" kern="1200" dirty="0" err="1" smtClean="0">
                <a:solidFill>
                  <a:schemeClr val="tx1"/>
                </a:solidFill>
                <a:latin typeface="+mn-lt"/>
                <a:ea typeface="+mn-ea"/>
                <a:cs typeface="+mn-cs"/>
              </a:rPr>
              <a:t>biofilm</a:t>
            </a:r>
            <a:r>
              <a:rPr lang="en-US" sz="1200" kern="1200" dirty="0" smtClean="0">
                <a:solidFill>
                  <a:schemeClr val="tx1"/>
                </a:solidFill>
                <a:latin typeface="+mn-lt"/>
                <a:ea typeface="+mn-ea"/>
                <a:cs typeface="+mn-cs"/>
              </a:rPr>
              <a:t> formation by </a:t>
            </a:r>
            <a:r>
              <a:rPr lang="en-US" sz="1200" i="1" kern="1200" dirty="0" smtClean="0">
                <a:solidFill>
                  <a:schemeClr val="tx1"/>
                </a:solidFill>
                <a:latin typeface="+mn-lt"/>
                <a:ea typeface="+mn-ea"/>
                <a:cs typeface="+mn-cs"/>
              </a:rPr>
              <a:t>S. aureus </a:t>
            </a:r>
            <a:r>
              <a:rPr lang="en-US" sz="1200" kern="1200" dirty="0" smtClean="0">
                <a:solidFill>
                  <a:schemeClr val="tx1"/>
                </a:solidFill>
                <a:latin typeface="+mn-lt"/>
                <a:ea typeface="+mn-ea"/>
                <a:cs typeface="+mn-cs"/>
              </a:rPr>
              <a:t>ATCC 6538p by &gt; 2 log units</a:t>
            </a:r>
          </a:p>
          <a:p>
            <a:r>
              <a:rPr lang="en-US" sz="1200" kern="1200" dirty="0" smtClean="0">
                <a:solidFill>
                  <a:schemeClr val="tx1"/>
                </a:solidFill>
                <a:latin typeface="+mn-lt"/>
                <a:ea typeface="+mn-ea"/>
                <a:cs typeface="+mn-cs"/>
              </a:rPr>
              <a:t>However, it was found that this biosurfactants solution increased the </a:t>
            </a:r>
            <a:r>
              <a:rPr lang="en-US" sz="1200" kern="1200" dirty="0" err="1" smtClean="0">
                <a:solidFill>
                  <a:schemeClr val="tx1"/>
                </a:solidFill>
                <a:latin typeface="+mn-lt"/>
                <a:ea typeface="+mn-ea"/>
                <a:cs typeface="+mn-cs"/>
              </a:rPr>
              <a:t>biofilm</a:t>
            </a:r>
            <a:r>
              <a:rPr lang="en-US" sz="1200" kern="1200" dirty="0" smtClean="0">
                <a:solidFill>
                  <a:schemeClr val="tx1"/>
                </a:solidFill>
                <a:latin typeface="+mn-lt"/>
                <a:ea typeface="+mn-ea"/>
                <a:cs typeface="+mn-cs"/>
              </a:rPr>
              <a:t> formed by some Gram negative isolates, in this study. It could be explained by that rhamnolipids are essential to maintain the architecture of </a:t>
            </a:r>
            <a:r>
              <a:rPr lang="en-US" sz="1200" i="1" kern="1200" dirty="0" smtClean="0">
                <a:solidFill>
                  <a:schemeClr val="tx1"/>
                </a:solidFill>
                <a:latin typeface="+mn-lt"/>
                <a:ea typeface="+mn-ea"/>
                <a:cs typeface="+mn-cs"/>
              </a:rPr>
              <a:t>Pseudomonas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biofilms</a:t>
            </a:r>
            <a:r>
              <a:rPr lang="en-US" sz="1200" kern="1200" dirty="0" smtClean="0">
                <a:solidFill>
                  <a:schemeClr val="tx1"/>
                </a:solidFill>
                <a:latin typeface="+mn-lt"/>
                <a:ea typeface="+mn-ea"/>
                <a:cs typeface="+mn-cs"/>
              </a:rPr>
              <a:t> and they are considered as one of its virulence factors</a:t>
            </a:r>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39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solidFill>
                  <a:schemeClr val="accent1">
                    <a:lumMod val="50000"/>
                  </a:schemeClr>
                </a:solidFill>
                <a:effectLst/>
                <a:latin typeface="Arial"/>
                <a:cs typeface="Arial"/>
              </a:rPr>
              <a:t>of 1/2 MIC of the rhamnolipids solution</a:t>
            </a:r>
          </a:p>
          <a:p>
            <a:r>
              <a:rPr lang="en-US" b="1" dirty="0" smtClean="0">
                <a:latin typeface="Times New Roman" pitchFamily="18" charset="0"/>
                <a:cs typeface="Times New Roman" pitchFamily="18" charset="0"/>
              </a:rPr>
              <a:t>using scanning electron microscopy (JEOL, JSM-5300, Japan)</a:t>
            </a:r>
            <a:r>
              <a:rPr lang="en-US" sz="1200" dirty="0" smtClean="0">
                <a:solidFill>
                  <a:schemeClr val="accent1">
                    <a:lumMod val="50000"/>
                  </a:schemeClr>
                </a:solidFill>
                <a:effectLst/>
                <a:latin typeface="Arial"/>
                <a:cs typeface="Arial"/>
              </a:rPr>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40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study was done in the Faculty of Pharmacy Alexandria university</a:t>
            </a:r>
          </a:p>
          <a:p>
            <a:r>
              <a:rPr lang="en-US" dirty="0" err="1" smtClean="0"/>
              <a:t>Thisis</a:t>
            </a:r>
            <a:r>
              <a:rPr lang="en-US" dirty="0" smtClean="0"/>
              <a:t> a part of the </a:t>
            </a:r>
            <a:r>
              <a:rPr lang="en-US" dirty="0" err="1" smtClean="0"/>
              <a:t>Phd</a:t>
            </a:r>
            <a:r>
              <a:rPr lang="en-US" dirty="0" smtClean="0"/>
              <a:t> thesis for Assistant </a:t>
            </a:r>
            <a:r>
              <a:rPr lang="en-US" dirty="0" err="1" smtClean="0"/>
              <a:t>prof</a:t>
            </a:r>
            <a:r>
              <a:rPr lang="en-US" dirty="0" smtClean="0"/>
              <a:t> </a:t>
            </a:r>
            <a:r>
              <a:rPr lang="en-US" dirty="0" err="1" smtClean="0"/>
              <a:t>Fatma</a:t>
            </a:r>
            <a:r>
              <a:rPr lang="en-US" dirty="0" smtClean="0"/>
              <a:t> and I supervised this work </a:t>
            </a:r>
            <a:r>
              <a:rPr lang="en-US" dirty="0" err="1" smtClean="0"/>
              <a:t>togather</a:t>
            </a:r>
            <a:r>
              <a:rPr lang="en-US" smtClean="0"/>
              <a:t> with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7C89EC7B-CE25-4AE1-8E9C-3CC936C1530E}" type="datetime1">
              <a:rPr lang="en-US" smtClean="0">
                <a:solidFill>
                  <a:srgbClr val="04617B">
                    <a:shade val="90000"/>
                  </a:srgbClr>
                </a:solidFill>
              </a:rPr>
              <a:pPr/>
              <a:t>5/14/16</a:t>
            </a:fld>
            <a:endParaRPr lang="en-US">
              <a:solidFill>
                <a:srgbClr val="04617B">
                  <a:shade val="90000"/>
                </a:srgbClr>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7C29E0-6C44-49AA-B55A-8568A157482D}" type="datetime1">
              <a:rPr lang="en-US" smtClean="0">
                <a:solidFill>
                  <a:srgbClr val="04617B">
                    <a:shade val="90000"/>
                  </a:srgbClr>
                </a:solidFill>
              </a:rPr>
              <a:pPr/>
              <a:t>5/14/16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8A0E086-1DA6-443E-9303-24D43A024C0B}" type="datetime1">
              <a:rPr lang="en-US" smtClean="0">
                <a:solidFill>
                  <a:srgbClr val="04617B">
                    <a:shade val="90000"/>
                  </a:srgbClr>
                </a:solidFill>
              </a:rPr>
              <a:pPr/>
              <a:t>5/14/16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586A294-06DA-4550-A925-2C0ADD816DC2}" type="datetime1">
              <a:rPr lang="en-US" smtClean="0">
                <a:solidFill>
                  <a:srgbClr val="04617B">
                    <a:shade val="90000"/>
                  </a:srgbClr>
                </a:solidFill>
              </a:rPr>
              <a:pPr/>
              <a:t>5/14/16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27DDD03-0CB6-41CF-A371-9CA76988A9C5}" type="datetime1">
              <a:rPr lang="en-US" smtClean="0">
                <a:solidFill>
                  <a:srgbClr val="04617B">
                    <a:shade val="90000"/>
                  </a:srgbClr>
                </a:solidFill>
              </a:rPr>
              <a:pPr/>
              <a:t>5/14/16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overrideClrMapping bg1="lt1" tx1="dk1" bg2="lt2" tx2="dk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069140-5582-47C1-80E6-B9E5654236B8}" type="datetime1">
              <a:rPr lang="en-US" smtClean="0">
                <a:solidFill>
                  <a:srgbClr val="04617B">
                    <a:shade val="90000"/>
                  </a:srgbClr>
                </a:solidFill>
              </a:rPr>
              <a:pPr/>
              <a:t>5/14/16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0248BC-386E-4586-8A74-ABDB5BF1B78A}" type="datetime1">
              <a:rPr lang="en-US" smtClean="0">
                <a:solidFill>
                  <a:srgbClr val="04617B">
                    <a:shade val="90000"/>
                  </a:srgbClr>
                </a:solidFill>
              </a:rPr>
              <a:pPr/>
              <a:t>5/14/16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75632EC-D389-45C1-88E1-D30FC7F4E5FE}" type="datetime1">
              <a:rPr lang="en-US" smtClean="0">
                <a:solidFill>
                  <a:srgbClr val="04617B">
                    <a:shade val="90000"/>
                  </a:srgbClr>
                </a:solidFill>
              </a:rPr>
              <a:pPr/>
              <a:t>5/14/16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overrideClrMapping bg1="lt1" tx1="dk1" bg2="lt2" tx2="dk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02718399-1165-4CA1-B9A0-7903ECBD4B7B}" type="datetime1">
              <a:rPr lang="en-US" smtClean="0">
                <a:solidFill>
                  <a:srgbClr val="04617B">
                    <a:shade val="90000"/>
                  </a:srgbClr>
                </a:solidFill>
              </a:rPr>
              <a:pPr/>
              <a:t>5/14/16</a:t>
            </a:fld>
            <a:endParaRPr lang="en-US">
              <a:solidFill>
                <a:srgbClr val="04617B">
                  <a:shade val="90000"/>
                </a:srgbClr>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457860-54DB-49BD-9CCA-B8B3410EDD1E}" type="datetime1">
              <a:rPr lang="en-US" smtClean="0">
                <a:solidFill>
                  <a:srgbClr val="04617B">
                    <a:shade val="90000"/>
                  </a:srgbClr>
                </a:solidFill>
              </a:rPr>
              <a:pPr/>
              <a:t>5/14/16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B57129-FD0B-4E8F-8345-1BEFEF75790F}" type="datetime1">
              <a:rPr lang="en-US" smtClean="0">
                <a:solidFill>
                  <a:srgbClr val="04617B">
                    <a:shade val="90000"/>
                  </a:srgbClr>
                </a:solidFill>
              </a:rPr>
              <a:pPr/>
              <a:t>5/14/16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0385B4E4-FB56-4D67-B733-7338E85D00FC}" type="datetime1">
              <a:rPr lang="en-US" smtClean="0">
                <a:solidFill>
                  <a:srgbClr val="04617B">
                    <a:shade val="90000"/>
                  </a:srgbClr>
                </a:solidFill>
              </a:rPr>
              <a:pPr/>
              <a:t>5/14/16</a:t>
            </a:fld>
            <a:endParaRPr lang="en-US">
              <a:solidFill>
                <a:srgbClr val="04617B">
                  <a:shade val="90000"/>
                </a:srgbClr>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openxmlformats.org/officeDocument/2006/relationships/image" Target="../media/image3.png"/><Relationship Id="rId8"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openxmlformats.org/officeDocument/2006/relationships/image" Target="../media/image3.png"/><Relationship Id="rId8" Type="http://schemas.openxmlformats.org/officeDocument/2006/relationships/image" Target="../media/image7.png"/><Relationship Id="rId9" Type="http://schemas.openxmlformats.org/officeDocument/2006/relationships/image" Target="../media/image8.png"/><Relationship Id="rId10"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3.png"/><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5.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17.jpeg"/><Relationship Id="rId5" Type="http://schemas.openxmlformats.org/officeDocument/2006/relationships/hyperlink" Target="http://www.google.com.sa/url?sa=i&amp;rct=j&amp;q=&amp;esrc=s&amp;source=images&amp;cd=&amp;cad=rja&amp;uact=8&amp;ved=0CAcQjRw&amp;url=http://aspro-upm3.blogspot.com/2009/06/kojic-acid-production-at-shake-flasks_07.html&amp;ei=spZdVZ3lCcauU5D-gcAN&amp;psig=AFQjCNFjNwWKdq0t2ydKe9LYA360Ve-Kfg&amp;ust=1432283148925673" TargetMode="External"/><Relationship Id="rId6" Type="http://schemas.openxmlformats.org/officeDocument/2006/relationships/image" Target="../media/image18.jpeg"/><Relationship Id="rId1" Type="http://schemas.openxmlformats.org/officeDocument/2006/relationships/tags" Target="../tags/tag9.xml"/><Relationship Id="rId2"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19.png"/><Relationship Id="rId1" Type="http://schemas.openxmlformats.org/officeDocument/2006/relationships/tags" Target="../tags/tag10.xml"/><Relationship Id="rId2"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20.png"/><Relationship Id="rId1" Type="http://schemas.openxmlformats.org/officeDocument/2006/relationships/tags" Target="../tags/tag11.xml"/><Relationship Id="rId2"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9.png"/><Relationship Id="rId1" Type="http://schemas.openxmlformats.org/officeDocument/2006/relationships/tags" Target="../tags/tag12.xml"/><Relationship Id="rId2"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 TargetMode="External"/></Relationships>
</file>

<file path=ppt/slides/_rels/slide25.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image" Target="../media/image25.png"/><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image" Target="../media/image26.png"/><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png"/><Relationship Id="rId6"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0">
              <a:schemeClr val="bg2">
                <a:lumMod val="50000"/>
              </a:schemeClr>
            </a:gs>
            <a:gs pos="100000">
              <a:srgbClr val="FFFFF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14690" name="Picture 7" descr="1995"/>
          <p:cNvPicPr>
            <a:picLocks noChangeAspect="1" noChangeArrowheads="1"/>
          </p:cNvPicPr>
          <p:nvPr/>
        </p:nvPicPr>
        <p:blipFill>
          <a:blip r:embed="rId2"/>
          <a:srcRect/>
          <a:stretch>
            <a:fillRect/>
          </a:stretch>
        </p:blipFill>
        <p:spPr bwMode="auto">
          <a:xfrm>
            <a:off x="755650" y="1600200"/>
            <a:ext cx="7561263" cy="2844800"/>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3"/>
          <p:cNvSpPr txBox="1">
            <a:spLocks/>
          </p:cNvSpPr>
          <p:nvPr/>
        </p:nvSpPr>
        <p:spPr>
          <a:xfrm>
            <a:off x="304800" y="2133600"/>
            <a:ext cx="8458200" cy="1470025"/>
          </a:xfrm>
          <a:prstGeom prst="rect">
            <a:avLst/>
          </a:prstGeom>
        </p:spPr>
        <p:txBody>
          <a:bodyPr vert="horz" lIns="91440" tIns="45720" rIns="91440" bIns="45720" rtlCol="0" anchor="ctr">
            <a:noAutofit/>
          </a:bodyPr>
          <a:lstStyle/>
          <a:p>
            <a:pPr algn="ctr"/>
            <a:r>
              <a:rPr sz="3200" b="1" dirty="0" smtClean="0">
                <a:solidFill>
                  <a:srgbClr val="460083"/>
                </a:solidFill>
                <a:latin typeface="Times New Roman"/>
                <a:cs typeface="Times New Roman"/>
              </a:rPr>
              <a:t>Characterization and kinetics study for rhamnolipids produced by an environmental </a:t>
            </a:r>
          </a:p>
          <a:p>
            <a:pPr algn="ctr"/>
            <a:r>
              <a:rPr sz="3200" b="1" i="1" dirty="0" smtClean="0">
                <a:solidFill>
                  <a:srgbClr val="460083"/>
                </a:solidFill>
                <a:latin typeface="Times New Roman"/>
                <a:cs typeface="Times New Roman"/>
              </a:rPr>
              <a:t>Pseudomonas aeruginosa </a:t>
            </a:r>
            <a:r>
              <a:rPr sz="3200" b="1" dirty="0" smtClean="0">
                <a:solidFill>
                  <a:srgbClr val="460083"/>
                </a:solidFill>
                <a:latin typeface="Times New Roman"/>
                <a:cs typeface="Times New Roman"/>
              </a:rPr>
              <a:t>isolate</a:t>
            </a:r>
            <a:br>
              <a:rPr sz="3200" b="1" dirty="0" smtClean="0">
                <a:solidFill>
                  <a:srgbClr val="460083"/>
                </a:solidFill>
                <a:latin typeface="Times New Roman"/>
                <a:cs typeface="Times New Roman"/>
              </a:rPr>
            </a:br>
            <a:endParaRPr sz="3200" b="1" dirty="0" smtClean="0">
              <a:solidFill>
                <a:srgbClr val="460083"/>
              </a:solidFill>
              <a:latin typeface="Times New Roman"/>
              <a:cs typeface="Times New Roman"/>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460083"/>
                </a:solidFill>
                <a:effectLst/>
                <a:uLnTx/>
                <a:uFillTx/>
                <a:latin typeface="Times New Roman"/>
                <a:ea typeface="+mj-ea"/>
                <a:cs typeface="Times New Roman"/>
              </a:rPr>
              <a:t> </a:t>
            </a:r>
            <a:endParaRPr kumimoji="0" lang="en-US" sz="3200" b="1" i="0" u="none" strike="noStrike" kern="1200" cap="none" spc="0" normalizeH="0" baseline="0" noProof="0" dirty="0">
              <a:ln>
                <a:noFill/>
              </a:ln>
              <a:solidFill>
                <a:srgbClr val="460083"/>
              </a:solidFill>
              <a:effectLst/>
              <a:uLnTx/>
              <a:uFillTx/>
              <a:latin typeface="Times New Roman"/>
              <a:ea typeface="+mj-ea"/>
              <a:cs typeface="Times New Roman"/>
            </a:endParaRPr>
          </a:p>
        </p:txBody>
      </p:sp>
      <p:sp>
        <p:nvSpPr>
          <p:cNvPr id="6" name="Subtitle 4"/>
          <p:cNvSpPr txBox="1">
            <a:spLocks/>
          </p:cNvSpPr>
          <p:nvPr/>
        </p:nvSpPr>
        <p:spPr>
          <a:xfrm>
            <a:off x="609600" y="2971800"/>
            <a:ext cx="7772400" cy="1752600"/>
          </a:xfrm>
          <a:prstGeom prst="rect">
            <a:avLst/>
          </a:prstGeom>
        </p:spPr>
        <p:txBody>
          <a:bodyPr vert="horz" lIns="91440" tIns="45720" rIns="91440" bIns="45720" rtlCol="0">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789" b="1" i="0" u="none" strike="noStrike" kern="1200" cap="none" spc="0" normalizeH="0" baseline="0" noProof="0" dirty="0" smtClean="0">
                <a:ln>
                  <a:noFill/>
                </a:ln>
                <a:solidFill>
                  <a:schemeClr val="tx1"/>
                </a:solidFill>
                <a:effectLst/>
                <a:uLnTx/>
                <a:uFillTx/>
                <a:latin typeface="+mn-lt"/>
                <a:ea typeface="+mn-ea"/>
                <a:cs typeface="+mn-cs"/>
              </a:rPr>
              <a:t>Presented by</a:t>
            </a:r>
            <a:endParaRPr kumimoji="0" lang="en-US" sz="4211" b="1"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en-US" sz="5053" b="1" i="1" u="none" strike="noStrike" kern="1200" cap="none" spc="0" normalizeH="0" baseline="0" noProof="0" dirty="0" smtClean="0">
                <a:ln>
                  <a:noFill/>
                </a:ln>
                <a:solidFill>
                  <a:schemeClr val="tx1"/>
                </a:solidFill>
                <a:effectLst/>
                <a:uLnTx/>
                <a:uFillTx/>
                <a:latin typeface="+mn-lt"/>
                <a:ea typeface="+mn-ea"/>
                <a:cs typeface="+mn-cs"/>
              </a:rPr>
              <a:t>Mervat </a:t>
            </a:r>
            <a:r>
              <a:rPr kumimoji="0" lang="en-US" sz="5053" b="1" i="1" u="none" strike="noStrike" kern="1200" cap="none" spc="0" normalizeH="0" baseline="0" noProof="0" dirty="0" err="1" smtClean="0">
                <a:ln>
                  <a:noFill/>
                </a:ln>
                <a:solidFill>
                  <a:schemeClr val="tx1"/>
                </a:solidFill>
                <a:effectLst/>
                <a:uLnTx/>
                <a:uFillTx/>
                <a:latin typeface="+mn-lt"/>
                <a:ea typeface="+mn-ea"/>
                <a:cs typeface="+mn-cs"/>
              </a:rPr>
              <a:t>Amin</a:t>
            </a:r>
            <a:r>
              <a:rPr kumimoji="0" lang="en-US" sz="5053" b="1" i="1" u="none" strike="noStrike" kern="1200" cap="none" spc="0" normalizeH="0" baseline="0" noProof="0" dirty="0" smtClean="0">
                <a:ln>
                  <a:noFill/>
                </a:ln>
                <a:solidFill>
                  <a:schemeClr val="tx1"/>
                </a:solidFill>
                <a:effectLst/>
                <a:uLnTx/>
                <a:uFillTx/>
                <a:latin typeface="+mn-lt"/>
                <a:ea typeface="+mn-ea"/>
                <a:cs typeface="+mn-cs"/>
              </a:rPr>
              <a:t> Kassem, M.Sc., Ph.D.</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en-US" sz="5053" b="1" i="0" u="none" strike="noStrike" kern="1200" cap="none" spc="0" normalizeH="0" baseline="0" noProof="0" dirty="0" smtClean="0">
                <a:ln>
                  <a:noFill/>
                </a:ln>
                <a:solidFill>
                  <a:schemeClr val="tx1"/>
                </a:solidFill>
                <a:effectLst/>
                <a:uLnTx/>
                <a:uFillTx/>
                <a:latin typeface="+mn-lt"/>
                <a:ea typeface="+mn-ea"/>
                <a:cs typeface="+mn-cs"/>
              </a:rPr>
              <a:t>Faculty of Pharmacy, Alexandria University, EGYPT</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p:cNvPicPr>
            <a:picLocks noChangeAspect="1" noChangeArrowheads="1"/>
          </p:cNvPicPr>
          <p:nvPr/>
        </p:nvPicPr>
        <p:blipFill>
          <a:blip r:embed="rId2" cstate="print"/>
          <a:srcRect/>
          <a:stretch>
            <a:fillRect/>
          </a:stretch>
        </p:blipFill>
        <p:spPr bwMode="auto">
          <a:xfrm>
            <a:off x="7603272" y="0"/>
            <a:ext cx="1296323" cy="1371600"/>
          </a:xfrm>
          <a:prstGeom prst="rect">
            <a:avLst/>
          </a:prstGeom>
          <a:noFill/>
          <a:ln w="9525">
            <a:noFill/>
            <a:miter lim="800000"/>
            <a:headEnd/>
            <a:tailEnd/>
          </a:ln>
        </p:spPr>
      </p:pic>
      <p:pic>
        <p:nvPicPr>
          <p:cNvPr id="9" name="Picture 8"/>
          <p:cNvPicPr>
            <a:picLocks noChangeAspect="1"/>
          </p:cNvPicPr>
          <p:nvPr/>
        </p:nvPicPr>
        <p:blipFill>
          <a:blip r:embed="rId3"/>
          <a:stretch>
            <a:fillRect/>
          </a:stretch>
        </p:blipFill>
        <p:spPr>
          <a:xfrm>
            <a:off x="76200" y="76200"/>
            <a:ext cx="1981200" cy="1320800"/>
          </a:xfrm>
          <a:prstGeom prst="rect">
            <a:avLst/>
          </a:prstGeom>
        </p:spPr>
      </p:pic>
      <p:pic>
        <p:nvPicPr>
          <p:cNvPr id="12" name="Picture 11"/>
          <p:cNvPicPr>
            <a:picLocks noChangeAspect="1"/>
          </p:cNvPicPr>
          <p:nvPr/>
        </p:nvPicPr>
        <p:blipFill>
          <a:blip r:embed="rId4"/>
          <a:stretch>
            <a:fillRect/>
          </a:stretch>
        </p:blipFill>
        <p:spPr>
          <a:xfrm>
            <a:off x="0" y="4876800"/>
            <a:ext cx="9144000" cy="1981200"/>
          </a:xfrm>
          <a:prstGeom prst="rect">
            <a:avLst/>
          </a:prstGeom>
        </p:spPr>
      </p:pic>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13672936"/>
              </p:ext>
            </p:extLst>
          </p:nvPr>
        </p:nvGraphicFramePr>
        <p:xfrm>
          <a:off x="1524000" y="685800"/>
          <a:ext cx="6705600" cy="47752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3" name="Picture 2"/>
          <p:cNvPicPr>
            <a:picLocks noChangeAspect="1" noChangeArrowheads="1"/>
          </p:cNvPicPr>
          <p:nvPr/>
        </p:nvPicPr>
        <p:blipFill>
          <a:blip r:embed="rId7"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99540748"/>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53074378"/>
              </p:ext>
            </p:extLst>
          </p:nvPr>
        </p:nvGraphicFramePr>
        <p:xfrm>
          <a:off x="228600" y="457200"/>
          <a:ext cx="8839200" cy="50038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3" name="Picture 2"/>
          <p:cNvPicPr>
            <a:picLocks noChangeAspect="1" noChangeArrowheads="1"/>
          </p:cNvPicPr>
          <p:nvPr/>
        </p:nvPicPr>
        <p:blipFill>
          <a:blip r:embed="rId7"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8981304"/>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81000" y="533400"/>
            <a:ext cx="8382000" cy="1077218"/>
          </a:xfrm>
          <a:prstGeom prst="rect">
            <a:avLst/>
          </a:prstGeom>
          <a:noFill/>
        </p:spPr>
        <p:txBody>
          <a:bodyPr wrap="square" rtlCol="0">
            <a:spAutoFit/>
          </a:bodyPr>
          <a:lstStyle/>
          <a:p>
            <a:pPr algn="ctr"/>
            <a:r>
              <a:rPr lang="en-US" sz="3200" b="1" dirty="0">
                <a:solidFill>
                  <a:schemeClr val="accent1">
                    <a:lumMod val="75000"/>
                  </a:schemeClr>
                </a:solidFill>
                <a:latin typeface="Cambria" panose="02040503050406030204" pitchFamily="18" charset="0"/>
              </a:rPr>
              <a:t>Advantages of biosurfactants over</a:t>
            </a:r>
            <a:r>
              <a:rPr lang="en-US" sz="3200" b="1" dirty="0" smtClean="0">
                <a:solidFill>
                  <a:schemeClr val="accent1">
                    <a:lumMod val="75000"/>
                  </a:schemeClr>
                </a:solidFill>
                <a:latin typeface="Cambria" panose="02040503050406030204" pitchFamily="18" charset="0"/>
              </a:rPr>
              <a:t> </a:t>
            </a:r>
          </a:p>
          <a:p>
            <a:pPr algn="ctr"/>
            <a:r>
              <a:rPr lang="en-US" sz="3200" b="1" dirty="0" smtClean="0">
                <a:solidFill>
                  <a:schemeClr val="accent1">
                    <a:lumMod val="75000"/>
                  </a:schemeClr>
                </a:solidFill>
                <a:latin typeface="Cambria" panose="02040503050406030204" pitchFamily="18" charset="0"/>
              </a:rPr>
              <a:t>chemical </a:t>
            </a:r>
            <a:r>
              <a:rPr lang="en-US" sz="3200" b="1" dirty="0">
                <a:solidFill>
                  <a:schemeClr val="accent1">
                    <a:lumMod val="75000"/>
                  </a:schemeClr>
                </a:solidFill>
                <a:latin typeface="Cambria" panose="02040503050406030204" pitchFamily="18" charset="0"/>
              </a:rPr>
              <a:t>surface active agents</a:t>
            </a:r>
          </a:p>
        </p:txBody>
      </p:sp>
      <p:sp>
        <p:nvSpPr>
          <p:cNvPr id="3" name="Rectangle 2"/>
          <p:cNvSpPr/>
          <p:nvPr/>
        </p:nvSpPr>
        <p:spPr>
          <a:xfrm>
            <a:off x="1219200" y="1371600"/>
            <a:ext cx="7162800" cy="3934410"/>
          </a:xfrm>
          <a:prstGeom prst="rect">
            <a:avLst/>
          </a:prstGeom>
        </p:spPr>
        <p:txBody>
          <a:bodyPr wrap="square">
            <a:spAutoFit/>
          </a:bodyPr>
          <a:lstStyle/>
          <a:p>
            <a:pPr marL="285750" indent="-285750">
              <a:lnSpc>
                <a:spcPct val="150000"/>
              </a:lnSpc>
              <a:buFont typeface="Arial" panose="020B0604020202020204" pitchFamily="34" charset="0"/>
              <a:buChar char="•"/>
            </a:pPr>
            <a:r>
              <a:rPr lang="en-US" sz="2800" dirty="0">
                <a:latin typeface="Cambria" panose="02040503050406030204" pitchFamily="18" charset="0"/>
              </a:rPr>
              <a:t>L</a:t>
            </a:r>
            <a:r>
              <a:rPr lang="en-US" sz="2800" dirty="0" smtClean="0">
                <a:latin typeface="Cambria" panose="02040503050406030204" pitchFamily="18" charset="0"/>
              </a:rPr>
              <a:t>ow toxicity</a:t>
            </a:r>
          </a:p>
          <a:p>
            <a:pPr marL="285750" indent="-285750">
              <a:lnSpc>
                <a:spcPct val="150000"/>
              </a:lnSpc>
              <a:buFont typeface="Arial" panose="020B0604020202020204" pitchFamily="34" charset="0"/>
              <a:buChar char="•"/>
            </a:pPr>
            <a:r>
              <a:rPr lang="en-US" sz="2800" dirty="0" smtClean="0">
                <a:latin typeface="Cambria" panose="02040503050406030204" pitchFamily="18" charset="0"/>
              </a:rPr>
              <a:t>Effectiveness </a:t>
            </a:r>
            <a:r>
              <a:rPr lang="en-US" sz="2800" dirty="0">
                <a:latin typeface="Cambria" panose="02040503050406030204" pitchFamily="18" charset="0"/>
              </a:rPr>
              <a:t>at extreme temperatures or pH </a:t>
            </a:r>
            <a:r>
              <a:rPr lang="en-US" sz="2800" dirty="0" smtClean="0">
                <a:latin typeface="Cambria" panose="02040503050406030204" pitchFamily="18" charset="0"/>
              </a:rPr>
              <a:t>values</a:t>
            </a:r>
          </a:p>
          <a:p>
            <a:pPr marL="285750" indent="-285750">
              <a:lnSpc>
                <a:spcPct val="150000"/>
              </a:lnSpc>
              <a:buFont typeface="Arial" panose="020B0604020202020204" pitchFamily="34" charset="0"/>
              <a:buChar char="•"/>
            </a:pPr>
            <a:r>
              <a:rPr lang="en-US" sz="2800" dirty="0" smtClean="0">
                <a:latin typeface="Cambria" panose="02040503050406030204" pitchFamily="18" charset="0"/>
              </a:rPr>
              <a:t>Good biodegradability</a:t>
            </a:r>
          </a:p>
          <a:p>
            <a:pPr marL="285750" indent="-285750">
              <a:lnSpc>
                <a:spcPct val="150000"/>
              </a:lnSpc>
              <a:buFont typeface="Arial" panose="020B0604020202020204" pitchFamily="34" charset="0"/>
              <a:buChar char="•"/>
            </a:pPr>
            <a:r>
              <a:rPr lang="en-US" sz="2800" dirty="0" smtClean="0">
                <a:latin typeface="Cambria" panose="02040503050406030204" pitchFamily="18" charset="0"/>
              </a:rPr>
              <a:t>Selectivity</a:t>
            </a:r>
          </a:p>
          <a:p>
            <a:pPr marL="285750" indent="-285750">
              <a:lnSpc>
                <a:spcPct val="150000"/>
              </a:lnSpc>
              <a:buFont typeface="Arial" panose="020B0604020202020204" pitchFamily="34" charset="0"/>
              <a:buChar char="•"/>
            </a:pPr>
            <a:r>
              <a:rPr lang="en-US" sz="2800" dirty="0" smtClean="0">
                <a:latin typeface="Cambria" panose="02040503050406030204" pitchFamily="18" charset="0"/>
              </a:rPr>
              <a:t>Suitability </a:t>
            </a:r>
            <a:r>
              <a:rPr lang="en-US" sz="2800" dirty="0">
                <a:latin typeface="Cambria" panose="02040503050406030204" pitchFamily="18" charset="0"/>
              </a:rPr>
              <a:t>for large-scale production</a:t>
            </a:r>
          </a:p>
        </p:txBody>
      </p:sp>
      <p:pic>
        <p:nvPicPr>
          <p:cNvPr id="4" name="Picture 3"/>
          <p:cNvPicPr>
            <a:picLocks noChangeAspect="1" noChangeArrowheads="1"/>
          </p:cNvPicPr>
          <p:nvPr/>
        </p:nvPicPr>
        <p:blipFill>
          <a:blip r:embed="rId3"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15265298"/>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533400"/>
            <a:ext cx="7793037" cy="1169987"/>
          </a:xfrm>
        </p:spPr>
        <p:txBody>
          <a:bodyPr/>
          <a:lstStyle/>
          <a:p>
            <a:pPr marL="0" indent="0" algn="l" rtl="0">
              <a:buNone/>
            </a:pPr>
            <a:r>
              <a:rPr lang="en-US" b="1" dirty="0" smtClean="0">
                <a:solidFill>
                  <a:schemeClr val="accent1"/>
                </a:solidFill>
                <a:latin typeface="Times New Roman" pitchFamily="18" charset="0"/>
                <a:cs typeface="Times New Roman" pitchFamily="18" charset="0"/>
              </a:rPr>
              <a:t>Glycolipids</a:t>
            </a:r>
            <a:endParaRPr lang="en-US" b="1" dirty="0">
              <a:solidFill>
                <a:schemeClr val="accent1"/>
              </a:solidFill>
              <a:latin typeface="Times New Roman" pitchFamily="18" charset="0"/>
              <a:cs typeface="Times New Roman" pitchFamily="18" charset="0"/>
            </a:endParaRPr>
          </a:p>
        </p:txBody>
      </p:sp>
      <p:sp>
        <p:nvSpPr>
          <p:cNvPr id="32771" name="Rectangle 3"/>
          <p:cNvSpPr>
            <a:spLocks noGrp="1" noChangeArrowheads="1"/>
          </p:cNvSpPr>
          <p:nvPr>
            <p:ph idx="1"/>
          </p:nvPr>
        </p:nvSpPr>
        <p:spPr>
          <a:xfrm>
            <a:off x="457200" y="1828800"/>
            <a:ext cx="8153400" cy="4191000"/>
          </a:xfrm>
          <a:prstGeom prst="rect">
            <a:avLst/>
          </a:prstGeom>
        </p:spPr>
        <p:txBody>
          <a:bodyPr/>
          <a:lstStyle/>
          <a:p>
            <a:pPr>
              <a:lnSpc>
                <a:spcPct val="80000"/>
              </a:lnSpc>
            </a:pPr>
            <a:r>
              <a:rPr lang="en-US" sz="2800" b="1" dirty="0" smtClean="0">
                <a:latin typeface="Times New Roman"/>
                <a:ea typeface="Times New Roman"/>
              </a:rPr>
              <a:t>Mono- </a:t>
            </a:r>
            <a:r>
              <a:rPr lang="en-US" sz="2800" b="1" dirty="0">
                <a:latin typeface="Times New Roman"/>
                <a:ea typeface="Times New Roman"/>
              </a:rPr>
              <a:t>or disaccharides </a:t>
            </a:r>
            <a:r>
              <a:rPr lang="en-US" sz="2800" b="1" dirty="0" smtClean="0">
                <a:latin typeface="Times New Roman"/>
                <a:ea typeface="Times New Roman"/>
              </a:rPr>
              <a:t>combined </a:t>
            </a:r>
            <a:r>
              <a:rPr lang="en-US" sz="2800" b="1" dirty="0" smtClean="0">
                <a:latin typeface="Times New Roman" pitchFamily="18" charset="0"/>
                <a:cs typeface="Times New Roman" pitchFamily="18" charset="0"/>
              </a:rPr>
              <a:t>with </a:t>
            </a:r>
            <a:r>
              <a:rPr lang="en-US" sz="2800" b="1" dirty="0">
                <a:latin typeface="Times New Roman" pitchFamily="18" charset="0"/>
                <a:cs typeface="Times New Roman" pitchFamily="18" charset="0"/>
              </a:rPr>
              <a:t>long-chain aliphatic </a:t>
            </a:r>
            <a:r>
              <a:rPr lang="en-US" sz="2800" b="1" dirty="0" smtClean="0">
                <a:latin typeface="Times New Roman" pitchFamily="18" charset="0"/>
                <a:cs typeface="Times New Roman" pitchFamily="18" charset="0"/>
              </a:rPr>
              <a:t>acids</a:t>
            </a:r>
            <a:endParaRPr lang="en-US" sz="2800" b="1" dirty="0">
              <a:latin typeface="Times New Roman" pitchFamily="18" charset="0"/>
              <a:cs typeface="Times New Roman" pitchFamily="18" charset="0"/>
            </a:endParaRPr>
          </a:p>
          <a:p>
            <a:pPr>
              <a:lnSpc>
                <a:spcPct val="80000"/>
              </a:lnSpc>
            </a:pPr>
            <a:endParaRPr lang="en-US" sz="2800" b="1" u="sng" dirty="0" smtClean="0">
              <a:effectLst>
                <a:outerShdw blurRad="38100" dist="38100" dir="2700000" algn="tl">
                  <a:srgbClr val="000000">
                    <a:alpha val="43137"/>
                  </a:srgbClr>
                </a:outerShdw>
              </a:effectLst>
              <a:latin typeface="Times New Roman"/>
              <a:ea typeface="Times New Roman"/>
            </a:endParaRPr>
          </a:p>
          <a:p>
            <a:pPr>
              <a:lnSpc>
                <a:spcPct val="80000"/>
              </a:lnSpc>
            </a:pPr>
            <a:r>
              <a:rPr lang="en-US" sz="2800" b="1" u="sng" dirty="0" smtClean="0">
                <a:effectLst>
                  <a:outerShdw blurRad="38100" dist="38100" dir="2700000" algn="tl">
                    <a:srgbClr val="000000">
                      <a:alpha val="43137"/>
                    </a:srgbClr>
                  </a:outerShdw>
                </a:effectLst>
                <a:latin typeface="Times New Roman"/>
                <a:ea typeface="Times New Roman"/>
              </a:rPr>
              <a:t>Rhamnolipids</a:t>
            </a:r>
            <a:r>
              <a:rPr lang="en-US" sz="2800" b="1" dirty="0" smtClean="0">
                <a:latin typeface="Times New Roman"/>
                <a:ea typeface="Times New Roman"/>
              </a:rPr>
              <a:t> </a:t>
            </a:r>
          </a:p>
          <a:p>
            <a:pPr marL="45720" indent="0">
              <a:lnSpc>
                <a:spcPct val="80000"/>
              </a:lnSpc>
              <a:buNone/>
            </a:pPr>
            <a:endParaRPr lang="en-US" sz="2800" b="1" dirty="0" smtClean="0">
              <a:latin typeface="Times New Roman"/>
              <a:ea typeface="Times New Roman"/>
            </a:endParaRPr>
          </a:p>
          <a:p>
            <a:pPr marL="45720" indent="0">
              <a:lnSpc>
                <a:spcPct val="80000"/>
              </a:lnSpc>
              <a:buNone/>
            </a:pPr>
            <a:r>
              <a:rPr lang="en-US" sz="2800" b="1" dirty="0" smtClean="0">
                <a:latin typeface="Times New Roman"/>
                <a:ea typeface="Times New Roman"/>
              </a:rPr>
              <a:t>The </a:t>
            </a:r>
            <a:r>
              <a:rPr lang="en-US" sz="2800" b="1" dirty="0">
                <a:latin typeface="Times New Roman"/>
                <a:ea typeface="Times New Roman"/>
              </a:rPr>
              <a:t>principal glycolipids produced by </a:t>
            </a:r>
            <a:r>
              <a:rPr lang="en-US" sz="2800" b="1" i="1" dirty="0">
                <a:latin typeface="Times New Roman"/>
                <a:ea typeface="Times New Roman"/>
              </a:rPr>
              <a:t>P. </a:t>
            </a:r>
            <a:r>
              <a:rPr lang="en-US" sz="2800" b="1" i="1" dirty="0" smtClean="0">
                <a:latin typeface="Times New Roman"/>
                <a:ea typeface="Times New Roman"/>
              </a:rPr>
              <a:t>aeruginosa</a:t>
            </a:r>
            <a:endParaRPr lang="en-US" sz="2800" b="1" dirty="0">
              <a:latin typeface="Times New Roman" pitchFamily="18" charset="0"/>
              <a:cs typeface="Times New Roman" pitchFamily="18" charset="0"/>
            </a:endParaRPr>
          </a:p>
        </p:txBody>
      </p:sp>
      <p:pic>
        <p:nvPicPr>
          <p:cNvPr id="32774" name="Picture 6"/>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362200" y="4648200"/>
            <a:ext cx="4495800" cy="173355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custDataLst>
      <p:tags r:id="rId1"/>
    </p:custData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22341">
        <p:push dir="u"/>
      </p:transition>
    </mc:Choice>
    <mc:Fallback>
      <mp:transition xmlns:mp="http://schemas.microsoft.com/office/mac/powerpoint/2008/main" advTm="2234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457200"/>
            <a:ext cx="8763000" cy="707886"/>
          </a:xfrm>
          <a:prstGeom prst="rect">
            <a:avLst/>
          </a:prstGeom>
        </p:spPr>
        <p:txBody>
          <a:bodyPr wrap="square">
            <a:spAutoFit/>
          </a:bodyPr>
          <a:lstStyle/>
          <a:p>
            <a:pPr marL="0" indent="0" algn="ctr">
              <a:buNone/>
            </a:pPr>
            <a:r>
              <a:rPr lang="en-US" sz="4000" b="1" dirty="0" smtClean="0">
                <a:solidFill>
                  <a:srgbClr val="227A8F"/>
                </a:solidFill>
                <a:latin typeface="Times New Roman" pitchFamily="18" charset="0"/>
                <a:cs typeface="Times New Roman" pitchFamily="18" charset="0"/>
              </a:rPr>
              <a:t>Physiological </a:t>
            </a:r>
            <a:r>
              <a:rPr lang="en-US" sz="4000" b="1" dirty="0">
                <a:solidFill>
                  <a:srgbClr val="227A8F"/>
                </a:solidFill>
                <a:latin typeface="Times New Roman" pitchFamily="18" charset="0"/>
                <a:cs typeface="Times New Roman" pitchFamily="18" charset="0"/>
              </a:rPr>
              <a:t>Role of </a:t>
            </a:r>
            <a:r>
              <a:rPr lang="en-US" sz="4000" b="1" dirty="0" smtClean="0">
                <a:solidFill>
                  <a:srgbClr val="227A8F"/>
                </a:solidFill>
                <a:latin typeface="Times New Roman" pitchFamily="18" charset="0"/>
                <a:cs typeface="Times New Roman" pitchFamily="18" charset="0"/>
              </a:rPr>
              <a:t>Biosurfactants</a:t>
            </a:r>
            <a:endParaRPr lang="en-US" sz="4000" b="1" dirty="0">
              <a:solidFill>
                <a:srgbClr val="227A8F"/>
              </a:solidFill>
              <a:latin typeface="Times New Roman" pitchFamily="18" charset="0"/>
              <a:cs typeface="Times New Roman" pitchFamily="18" charset="0"/>
            </a:endParaRPr>
          </a:p>
        </p:txBody>
      </p:sp>
      <p:sp>
        <p:nvSpPr>
          <p:cNvPr id="7" name="Content Placeholder 6"/>
          <p:cNvSpPr>
            <a:spLocks noGrp="1"/>
          </p:cNvSpPr>
          <p:nvPr>
            <p:ph idx="1"/>
          </p:nvPr>
        </p:nvSpPr>
        <p:spPr>
          <a:xfrm>
            <a:off x="152400" y="1447800"/>
            <a:ext cx="8915400" cy="5410200"/>
          </a:xfrm>
        </p:spPr>
        <p:txBody>
          <a:bodyPr>
            <a:normAutofit/>
          </a:bodyPr>
          <a:lstStyle/>
          <a:p>
            <a:r>
              <a:rPr lang="en-US" sz="2800" b="1" dirty="0" smtClean="0">
                <a:latin typeface="Times New Roman" pitchFamily="18" charset="0"/>
                <a:cs typeface="Times New Roman" pitchFamily="18" charset="0"/>
              </a:rPr>
              <a:t>Nutrient </a:t>
            </a:r>
            <a:r>
              <a:rPr lang="en-US" sz="2800" b="1" dirty="0">
                <a:latin typeface="Times New Roman" pitchFamily="18" charset="0"/>
                <a:cs typeface="Times New Roman" pitchFamily="18" charset="0"/>
              </a:rPr>
              <a:t>transport </a:t>
            </a:r>
            <a:endParaRPr lang="en-US" sz="2800" b="1"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Protection against </a:t>
            </a:r>
            <a:r>
              <a:rPr lang="en-US" sz="2800" b="1" dirty="0">
                <a:latin typeface="Times New Roman" pitchFamily="18" charset="0"/>
                <a:cs typeface="Times New Roman" pitchFamily="18" charset="0"/>
              </a:rPr>
              <a:t>many bacteria and </a:t>
            </a:r>
            <a:r>
              <a:rPr lang="en-US" sz="2800" b="1" dirty="0" smtClean="0">
                <a:latin typeface="Times New Roman" pitchFamily="18" charset="0"/>
                <a:cs typeface="Times New Roman" pitchFamily="18" charset="0"/>
              </a:rPr>
              <a:t>fungi</a:t>
            </a:r>
          </a:p>
          <a:p>
            <a:r>
              <a:rPr lang="en-US" sz="2800" b="1" dirty="0">
                <a:latin typeface="Times New Roman" pitchFamily="18" charset="0"/>
                <a:cs typeface="Times New Roman" pitchFamily="18" charset="0"/>
              </a:rPr>
              <a:t>F</a:t>
            </a:r>
            <a:r>
              <a:rPr lang="en-US" sz="2800" b="1" dirty="0" smtClean="0">
                <a:latin typeface="Times New Roman" pitchFamily="18" charset="0"/>
                <a:cs typeface="Times New Roman" pitchFamily="18" charset="0"/>
              </a:rPr>
              <a:t>or </a:t>
            </a:r>
            <a:r>
              <a:rPr lang="en-US" sz="2800" b="1" dirty="0">
                <a:latin typeface="Times New Roman" pitchFamily="18" charset="0"/>
                <a:cs typeface="Times New Roman" pitchFamily="18" charset="0"/>
              </a:rPr>
              <a:t>the motility of </a:t>
            </a:r>
            <a:r>
              <a:rPr lang="en-US" sz="2800" b="1" dirty="0" smtClean="0">
                <a:latin typeface="Times New Roman" pitchFamily="18" charset="0"/>
                <a:cs typeface="Times New Roman" pitchFamily="18" charset="0"/>
              </a:rPr>
              <a:t>microorganisms</a:t>
            </a:r>
          </a:p>
          <a:p>
            <a:pPr marL="45720" indent="0">
              <a:buNone/>
            </a:pPr>
            <a:r>
              <a:rPr lang="en-US" sz="2800" b="1" dirty="0" smtClean="0">
                <a:latin typeface="Times New Roman" pitchFamily="18" charset="0"/>
                <a:cs typeface="Times New Roman" pitchFamily="18" charset="0"/>
              </a:rPr>
              <a:t>e.g. </a:t>
            </a:r>
            <a:r>
              <a:rPr lang="en-US" sz="2800" b="1" dirty="0" err="1" smtClean="0">
                <a:latin typeface="Times New Roman" pitchFamily="18" charset="0"/>
                <a:cs typeface="Times New Roman" pitchFamily="18" charset="0"/>
              </a:rPr>
              <a:t>surfactin</a:t>
            </a:r>
            <a:r>
              <a:rPr lang="en-US" sz="2800" b="1" dirty="0" smtClean="0">
                <a:latin typeface="Times New Roman" pitchFamily="18" charset="0"/>
                <a:cs typeface="Times New Roman" pitchFamily="18" charset="0"/>
              </a:rPr>
              <a:t>  and  rhamnolipids </a:t>
            </a:r>
          </a:p>
          <a:p>
            <a:pPr marL="502920" indent="-457200"/>
            <a:r>
              <a:rPr lang="en-US" sz="2800" b="1" dirty="0" smtClean="0">
                <a:latin typeface="Times New Roman" pitchFamily="18" charset="0"/>
                <a:cs typeface="Times New Roman" pitchFamily="18" charset="0"/>
              </a:rPr>
              <a:t>For </a:t>
            </a:r>
            <a:r>
              <a:rPr lang="en-US" sz="2800" b="1" dirty="0">
                <a:latin typeface="Times New Roman" pitchFamily="18" charset="0"/>
                <a:cs typeface="Times New Roman" pitchFamily="18" charset="0"/>
              </a:rPr>
              <a:t>the attachment and detachment of </a:t>
            </a:r>
            <a:r>
              <a:rPr lang="en-US" sz="2800" b="1" dirty="0" smtClean="0">
                <a:latin typeface="Times New Roman" pitchFamily="18" charset="0"/>
                <a:cs typeface="Times New Roman" pitchFamily="18" charset="0"/>
              </a:rPr>
              <a:t>microorganisms</a:t>
            </a:r>
          </a:p>
          <a:p>
            <a:pPr marL="45720" indent="0">
              <a:buNone/>
            </a:pPr>
            <a:r>
              <a:rPr lang="en-US" sz="2800" b="1" dirty="0" smtClean="0">
                <a:latin typeface="Times New Roman" pitchFamily="18" charset="0"/>
                <a:cs typeface="Times New Roman" pitchFamily="18" charset="0"/>
              </a:rPr>
              <a:t>e.g. rhamnolipids maintain architecture </a:t>
            </a:r>
            <a:r>
              <a:rPr lang="en-US" sz="2800" b="1" dirty="0">
                <a:latin typeface="Times New Roman" pitchFamily="18" charset="0"/>
                <a:cs typeface="Times New Roman" pitchFamily="18" charset="0"/>
              </a:rPr>
              <a:t>of </a:t>
            </a:r>
            <a:r>
              <a:rPr lang="en-US" sz="2800" b="1" i="1" dirty="0">
                <a:latin typeface="Times New Roman" pitchFamily="18" charset="0"/>
                <a:cs typeface="Times New Roman" pitchFamily="18" charset="0"/>
              </a:rPr>
              <a:t>Pseudomonas</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biofilms</a:t>
            </a:r>
            <a:endParaRPr lang="en-US" sz="2800" b="1" dirty="0">
              <a:latin typeface="Times New Roman" pitchFamily="18" charset="0"/>
              <a:cs typeface="Times New Roman" pitchFamily="18" charset="0"/>
            </a:endParaRPr>
          </a:p>
          <a:p>
            <a:endParaRPr lang="en-US" sz="2800" b="1" dirty="0">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7989217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52967">
        <p:push dir="u"/>
      </p:transition>
    </mc:Choice>
    <mc:Fallback>
      <mp:transition xmlns:mp="http://schemas.microsoft.com/office/mac/powerpoint/2008/main" advTm="52967"/>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57869587"/>
              </p:ext>
            </p:extLst>
          </p:nvPr>
        </p:nvGraphicFramePr>
        <p:xfrm>
          <a:off x="228600" y="228600"/>
          <a:ext cx="8382000" cy="60198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3" name="Picture 2"/>
          <p:cNvPicPr>
            <a:picLocks noChangeAspect="1" noChangeArrowheads="1"/>
          </p:cNvPicPr>
          <p:nvPr/>
        </p:nvPicPr>
        <p:blipFill>
          <a:blip r:embed="rId7" cstate="print"/>
          <a:srcRect/>
          <a:stretch>
            <a:fillRect/>
          </a:stretch>
        </p:blipFill>
        <p:spPr bwMode="auto">
          <a:xfrm>
            <a:off x="7772400" y="0"/>
            <a:ext cx="1224305" cy="1295400"/>
          </a:xfrm>
          <a:prstGeom prst="rect">
            <a:avLst/>
          </a:prstGeom>
          <a:noFill/>
          <a:ln w="9525">
            <a:noFill/>
            <a:miter lim="800000"/>
            <a:headEnd/>
            <a:tailEnd/>
          </a:ln>
        </p:spPr>
      </p:pic>
      <p:pic>
        <p:nvPicPr>
          <p:cNvPr id="4" name="Picture 4"/>
          <p:cNvPicPr>
            <a:picLocks noChangeAspect="1" noChangeArrowheads="1"/>
          </p:cNvPicPr>
          <p:nvPr/>
        </p:nvPicPr>
        <p:blipFill>
          <a:blip r:embed="rId8">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534275" y="5172075"/>
            <a:ext cx="1609725" cy="1609725"/>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9">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04800" y="228600"/>
            <a:ext cx="1409700" cy="146737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08501922"/>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27709" y="533400"/>
            <a:ext cx="8839200" cy="1143000"/>
          </a:xfrm>
          <a:noFill/>
        </p:spPr>
        <p:txBody>
          <a:bodyPr>
            <a:normAutofit/>
          </a:bodyPr>
          <a:lstStyle/>
          <a:p>
            <a:pPr algn="ctr"/>
            <a:r>
              <a:rPr lang="en-US" b="1" dirty="0" smtClean="0">
                <a:latin typeface="Times New Roman" pitchFamily="18" charset="0"/>
                <a:cs typeface="Times New Roman" pitchFamily="18" charset="0"/>
              </a:rPr>
              <a:t>II-As </a:t>
            </a:r>
            <a:r>
              <a:rPr lang="en-US" b="1" dirty="0">
                <a:latin typeface="Times New Roman" pitchFamily="18" charset="0"/>
                <a:cs typeface="Times New Roman" pitchFamily="18" charset="0"/>
              </a:rPr>
              <a:t>Antimicrobial </a:t>
            </a:r>
            <a:r>
              <a:rPr lang="en-US" b="1" dirty="0" smtClean="0">
                <a:latin typeface="Times New Roman" pitchFamily="18" charset="0"/>
                <a:cs typeface="Times New Roman" pitchFamily="18" charset="0"/>
              </a:rPr>
              <a:t>Agent</a:t>
            </a:r>
            <a:endParaRPr lang="en-US" b="1" dirty="0">
              <a:latin typeface="Times New Roman" pitchFamily="18" charset="0"/>
              <a:cs typeface="Times New Roman" pitchFamily="18" charset="0"/>
            </a:endParaRPr>
          </a:p>
        </p:txBody>
      </p:sp>
      <p:sp>
        <p:nvSpPr>
          <p:cNvPr id="84995" name="Rectangle 3"/>
          <p:cNvSpPr>
            <a:spLocks noGrp="1" noChangeArrowheads="1"/>
          </p:cNvSpPr>
          <p:nvPr>
            <p:ph idx="1"/>
          </p:nvPr>
        </p:nvSpPr>
        <p:spPr>
          <a:xfrm>
            <a:off x="914400" y="1600200"/>
            <a:ext cx="7808912" cy="4114800"/>
          </a:xfrm>
        </p:spPr>
        <p:txBody>
          <a:bodyPr>
            <a:normAutofit/>
          </a:bodyPr>
          <a:lstStyle/>
          <a:p>
            <a:pPr marL="533400" indent="-533400" algn="l" rtl="0">
              <a:buClr>
                <a:schemeClr val="tx2"/>
              </a:buClr>
              <a:buFont typeface="Wingdings" pitchFamily="2" charset="2"/>
              <a:buAutoNum type="alphaLcPeriod"/>
            </a:pPr>
            <a:r>
              <a:rPr lang="en-US" sz="3200" b="1" u="sng" dirty="0" smtClean="0">
                <a:effectLst>
                  <a:outerShdw blurRad="38100" dist="38100" dir="2700000" algn="tl">
                    <a:srgbClr val="000000">
                      <a:alpha val="43137"/>
                    </a:srgbClr>
                  </a:outerShdw>
                </a:effectLst>
                <a:latin typeface="Times New Roman" pitchFamily="18" charset="0"/>
                <a:cs typeface="Times New Roman" pitchFamily="18" charset="0"/>
              </a:rPr>
              <a:t>Antibacterial agent</a:t>
            </a:r>
          </a:p>
          <a:p>
            <a:r>
              <a:rPr lang="en-US" dirty="0">
                <a:latin typeface="Times New Roman" pitchFamily="18" charset="0"/>
                <a:cs typeface="Times New Roman" pitchFamily="18" charset="0"/>
              </a:rPr>
              <a:t>Rhamnolipids                    </a:t>
            </a:r>
            <a:r>
              <a:rPr lang="en-US" i="1" dirty="0">
                <a:latin typeface="Times New Roman" pitchFamily="18" charset="0"/>
                <a:cs typeface="Times New Roman" pitchFamily="18" charset="0"/>
              </a:rPr>
              <a:t>E. coli</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S. </a:t>
            </a:r>
            <a:r>
              <a:rPr lang="en-US" i="1" dirty="0" err="1">
                <a:latin typeface="Times New Roman" pitchFamily="18" charset="0"/>
                <a:cs typeface="Times New Roman" pitchFamily="18" charset="0"/>
              </a:rPr>
              <a:t>marcescens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M. </a:t>
            </a:r>
            <a:r>
              <a:rPr lang="en-US" i="1" dirty="0" err="1">
                <a:latin typeface="Times New Roman" pitchFamily="18" charset="0"/>
                <a:cs typeface="Times New Roman" pitchFamily="18" charset="0"/>
              </a:rPr>
              <a:t>phlei</a:t>
            </a:r>
            <a:r>
              <a:rPr lang="en-US" dirty="0">
                <a:latin typeface="Times New Roman" pitchFamily="18" charset="0"/>
                <a:cs typeface="Times New Roman" pitchFamily="18" charset="0"/>
              </a:rPr>
              <a:t> , </a:t>
            </a:r>
            <a:r>
              <a:rPr lang="en-US" i="1" dirty="0">
                <a:latin typeface="Times New Roman" pitchFamily="18" charset="0"/>
                <a:cs typeface="Times New Roman" pitchFamily="18" charset="0"/>
              </a:rPr>
              <a:t>S. </a:t>
            </a:r>
            <a:r>
              <a:rPr lang="en-US" i="1" dirty="0" err="1">
                <a:latin typeface="Times New Roman" pitchFamily="18" charset="0"/>
                <a:cs typeface="Times New Roman" pitchFamily="18" charset="0"/>
              </a:rPr>
              <a:t>epidermidis</a:t>
            </a:r>
            <a:endParaRPr lang="en-US" i="1" dirty="0">
              <a:latin typeface="Times New Roman" pitchFamily="18" charset="0"/>
              <a:cs typeface="Times New Roman" pitchFamily="18" charset="0"/>
            </a:endParaRPr>
          </a:p>
          <a:p>
            <a:r>
              <a:rPr lang="en-US" dirty="0" err="1" smtClean="0">
                <a:latin typeface="Times New Roman" pitchFamily="18" charset="0"/>
                <a:cs typeface="Times New Roman" pitchFamily="18" charset="0"/>
              </a:rPr>
              <a:t>Lipopeptide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Gram negative </a:t>
            </a:r>
            <a:r>
              <a:rPr lang="en-US" dirty="0" smtClean="0">
                <a:latin typeface="Times New Roman" pitchFamily="18" charset="0"/>
                <a:cs typeface="Times New Roman" pitchFamily="18" charset="0"/>
              </a:rPr>
              <a:t>bacteria</a:t>
            </a:r>
            <a:endParaRPr lang="en-US" dirty="0">
              <a:latin typeface="Times New Roman" pitchFamily="18" charset="0"/>
              <a:cs typeface="Times New Roman" pitchFamily="18" charset="0"/>
            </a:endParaRPr>
          </a:p>
          <a:p>
            <a:pPr marL="533400" indent="-533400" algn="l" rtl="0">
              <a:buClr>
                <a:schemeClr val="tx2"/>
              </a:buClr>
              <a:buFont typeface="+mj-lt"/>
              <a:buAutoNum type="alphaLcPeriod" startAt="2"/>
            </a:pPr>
            <a:r>
              <a:rPr lang="en-US" sz="3200" b="1" dirty="0">
                <a:latin typeface="Times New Roman" pitchFamily="18" charset="0"/>
                <a:cs typeface="Times New Roman" pitchFamily="18" charset="0"/>
              </a:rPr>
              <a:t>Antifungal </a:t>
            </a:r>
            <a:r>
              <a:rPr lang="en-US" sz="3200" b="1" dirty="0" smtClean="0">
                <a:latin typeface="Times New Roman" pitchFamily="18" charset="0"/>
                <a:cs typeface="Times New Roman" pitchFamily="18" charset="0"/>
              </a:rPr>
              <a:t>agent </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Iturin</a:t>
            </a:r>
            <a:r>
              <a:rPr lang="en-US" sz="2400" dirty="0" smtClean="0">
                <a:latin typeface="Times New Roman" pitchFamily="18" charset="0"/>
                <a:cs typeface="Times New Roman" pitchFamily="18" charset="0"/>
              </a:rPr>
              <a:t> A and rhamnolipids)</a:t>
            </a:r>
            <a:endParaRPr lang="en-US" sz="2400" dirty="0">
              <a:latin typeface="Times New Roman" pitchFamily="18" charset="0"/>
              <a:cs typeface="Times New Roman" pitchFamily="18" charset="0"/>
            </a:endParaRPr>
          </a:p>
          <a:p>
            <a:pPr marL="533400" indent="-533400" algn="l" rtl="0">
              <a:buClr>
                <a:schemeClr val="tx2"/>
              </a:buClr>
              <a:buFont typeface="+mj-lt"/>
              <a:buAutoNum type="alphaLcPeriod" startAt="2"/>
            </a:pPr>
            <a:r>
              <a:rPr lang="en-US" sz="3200" b="1" dirty="0">
                <a:latin typeface="Times New Roman" pitchFamily="18" charset="0"/>
                <a:cs typeface="Times New Roman" pitchFamily="18" charset="0"/>
              </a:rPr>
              <a:t>Antiviral </a:t>
            </a:r>
            <a:r>
              <a:rPr lang="en-US" sz="3200" b="1" dirty="0" smtClean="0">
                <a:latin typeface="Times New Roman" pitchFamily="18" charset="0"/>
                <a:cs typeface="Times New Roman" pitchFamily="18" charset="0"/>
              </a:rPr>
              <a:t>agent</a:t>
            </a:r>
          </a:p>
          <a:p>
            <a:r>
              <a:rPr lang="en-US" sz="2400" dirty="0">
                <a:latin typeface="Times New Roman" pitchFamily="18" charset="0"/>
                <a:cs typeface="Times New Roman" pitchFamily="18" charset="0"/>
              </a:rPr>
              <a:t>Glycolipids                   HSV and influenza</a:t>
            </a:r>
          </a:p>
          <a:p>
            <a:r>
              <a:rPr lang="en-US" sz="2400" dirty="0" err="1" smtClean="0">
                <a:latin typeface="Times New Roman" pitchFamily="18" charset="0"/>
                <a:cs typeface="Times New Roman" pitchFamily="18" charset="0"/>
              </a:rPr>
              <a:t>Surfactin</a:t>
            </a:r>
            <a:r>
              <a:rPr lang="en-US" sz="2400" dirty="0" smtClean="0">
                <a:latin typeface="Times New Roman" pitchFamily="18" charset="0"/>
                <a:cs typeface="Times New Roman" pitchFamily="18" charset="0"/>
              </a:rPr>
              <a:t>                   HSV, </a:t>
            </a:r>
            <a:r>
              <a:rPr lang="en-US" sz="2400" dirty="0">
                <a:latin typeface="Times New Roman" pitchFamily="18" charset="0"/>
                <a:cs typeface="Times New Roman" pitchFamily="18" charset="0"/>
              </a:rPr>
              <a:t>HIV-1</a:t>
            </a:r>
          </a:p>
          <a:p>
            <a:pPr marL="533400" indent="-533400" algn="l" rtl="0">
              <a:buClr>
                <a:schemeClr val="tx2"/>
              </a:buClr>
              <a:buFont typeface="Wingdings" pitchFamily="2" charset="2"/>
              <a:buAutoNum type="alphaLcPeriod"/>
            </a:pPr>
            <a:endParaRPr lang="en-US" sz="3200" b="1" dirty="0">
              <a:latin typeface="Times New Roman" pitchFamily="18" charset="0"/>
              <a:cs typeface="Times New Roman" pitchFamily="18" charset="0"/>
            </a:endParaRPr>
          </a:p>
        </p:txBody>
      </p:sp>
      <p:sp>
        <p:nvSpPr>
          <p:cNvPr id="5" name="Right Arrow 4"/>
          <p:cNvSpPr/>
          <p:nvPr/>
        </p:nvSpPr>
        <p:spPr>
          <a:xfrm>
            <a:off x="3581400" y="2286000"/>
            <a:ext cx="990600"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200400" y="3276600"/>
            <a:ext cx="990600"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2971800" y="4724400"/>
            <a:ext cx="990600"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2743200" y="5105400"/>
            <a:ext cx="990600"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48948">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274638"/>
            <a:ext cx="8686800" cy="1143000"/>
          </a:xfrm>
        </p:spPr>
        <p:txBody>
          <a:bodyPr>
            <a:normAutofit/>
          </a:bodyPr>
          <a:lstStyle/>
          <a:p>
            <a:r>
              <a:rPr lang="en-US" sz="4000" b="1" dirty="0" smtClean="0">
                <a:solidFill>
                  <a:schemeClr val="tx2">
                    <a:lumMod val="75000"/>
                  </a:schemeClr>
                </a:solidFill>
                <a:latin typeface="Times New Roman" pitchFamily="18" charset="0"/>
                <a:cs typeface="Times New Roman" pitchFamily="18" charset="0"/>
              </a:rPr>
              <a:t>III- Other </a:t>
            </a:r>
            <a:r>
              <a:rPr lang="en-US" sz="4000" b="1" dirty="0">
                <a:solidFill>
                  <a:schemeClr val="tx2">
                    <a:lumMod val="75000"/>
                  </a:schemeClr>
                </a:solidFill>
                <a:latin typeface="Times New Roman" pitchFamily="18" charset="0"/>
                <a:cs typeface="Times New Roman" pitchFamily="18" charset="0"/>
              </a:rPr>
              <a:t>Biomedical Applications </a:t>
            </a:r>
          </a:p>
        </p:txBody>
      </p:sp>
      <p:sp>
        <p:nvSpPr>
          <p:cNvPr id="90115" name="Rectangle 3"/>
          <p:cNvSpPr>
            <a:spLocks noGrp="1" noChangeArrowheads="1"/>
          </p:cNvSpPr>
          <p:nvPr>
            <p:ph idx="1"/>
          </p:nvPr>
        </p:nvSpPr>
        <p:spPr>
          <a:xfrm>
            <a:off x="609600" y="1600200"/>
            <a:ext cx="8382000" cy="3544888"/>
          </a:xfrm>
        </p:spPr>
        <p:txBody>
          <a:bodyPr>
            <a:noAutofit/>
          </a:bodyPr>
          <a:lstStyle/>
          <a:p>
            <a:pPr algn="l" rtl="0">
              <a:lnSpc>
                <a:spcPct val="90000"/>
              </a:lnSpc>
            </a:pPr>
            <a:r>
              <a:rPr lang="en-US" sz="2800" b="1" dirty="0">
                <a:latin typeface="Times New Roman" pitchFamily="18" charset="0"/>
                <a:cs typeface="Times New Roman" pitchFamily="18" charset="0"/>
              </a:rPr>
              <a:t>Cosmetic and healthcare industries </a:t>
            </a:r>
          </a:p>
          <a:p>
            <a:r>
              <a:rPr lang="en-US" sz="2800" b="1" dirty="0">
                <a:latin typeface="Times New Roman" pitchFamily="18" charset="0"/>
                <a:cs typeface="Times New Roman" pitchFamily="18" charset="0"/>
              </a:rPr>
              <a:t>Anti-adhesion biological coatings for implant materials </a:t>
            </a:r>
            <a:endParaRPr lang="en-US" sz="2800" b="1"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e.g. Biosurfactants </a:t>
            </a:r>
            <a:r>
              <a:rPr lang="en-US" sz="2400" dirty="0">
                <a:latin typeface="Times New Roman" pitchFamily="18" charset="0"/>
                <a:cs typeface="Times New Roman" pitchFamily="18" charset="0"/>
              </a:rPr>
              <a:t>of </a:t>
            </a:r>
            <a:r>
              <a:rPr lang="en-US" sz="2400" i="1" dirty="0">
                <a:latin typeface="Times New Roman" pitchFamily="18" charset="0"/>
                <a:cs typeface="Times New Roman" pitchFamily="18" charset="0"/>
              </a:rPr>
              <a:t>L. acidophilus </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uropathogens</a:t>
            </a:r>
            <a:r>
              <a:rPr lang="en-US" sz="2400" dirty="0" smtClean="0">
                <a:latin typeface="Times New Roman" pitchFamily="18" charset="0"/>
                <a:cs typeface="Times New Roman" pitchFamily="18" charset="0"/>
              </a:rPr>
              <a:t> </a:t>
            </a:r>
            <a:r>
              <a:rPr lang="en-US" sz="2400" i="1" dirty="0">
                <a:latin typeface="Times New Roman" pitchFamily="18" charset="0"/>
                <a:cs typeface="Times New Roman" pitchFamily="18" charset="0"/>
              </a:rPr>
              <a:t>E. coli</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Enterococcus </a:t>
            </a:r>
            <a:r>
              <a:rPr lang="en-US" sz="2400" i="1" dirty="0" err="1">
                <a:latin typeface="Times New Roman" pitchFamily="18" charset="0"/>
                <a:cs typeface="Times New Roman" pitchFamily="18" charset="0"/>
              </a:rPr>
              <a:t>faecalis</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and </a:t>
            </a:r>
            <a:r>
              <a:rPr lang="en-US" sz="2400" dirty="0">
                <a:latin typeface="Times New Roman" pitchFamily="18" charset="0"/>
                <a:cs typeface="Times New Roman" pitchFamily="18" charset="0"/>
              </a:rPr>
              <a:t>yeast on silicone rubber </a:t>
            </a:r>
          </a:p>
          <a:p>
            <a:pPr algn="l" rtl="0">
              <a:lnSpc>
                <a:spcPct val="90000"/>
              </a:lnSpc>
            </a:pPr>
            <a:r>
              <a:rPr lang="en-US" sz="2800" b="1" dirty="0" smtClean="0">
                <a:latin typeface="Times New Roman" pitchFamily="18" charset="0"/>
                <a:cs typeface="Times New Roman" pitchFamily="18" charset="0"/>
              </a:rPr>
              <a:t>Emulsifying </a:t>
            </a:r>
            <a:r>
              <a:rPr lang="en-US" sz="2800" b="1" dirty="0">
                <a:latin typeface="Times New Roman" pitchFamily="18" charset="0"/>
                <a:cs typeface="Times New Roman" pitchFamily="18" charset="0"/>
              </a:rPr>
              <a:t>agents for drug transport to the infection site</a:t>
            </a:r>
          </a:p>
          <a:p>
            <a:pPr algn="l" rtl="0">
              <a:lnSpc>
                <a:spcPct val="90000"/>
              </a:lnSpc>
            </a:pPr>
            <a:r>
              <a:rPr lang="en-US" sz="2800" b="1" dirty="0">
                <a:latin typeface="Times New Roman" pitchFamily="18" charset="0"/>
                <a:cs typeface="Times New Roman" pitchFamily="18" charset="0"/>
              </a:rPr>
              <a:t> Agents supplementing the pulmonary surfactant </a:t>
            </a:r>
          </a:p>
          <a:p>
            <a:pPr algn="l" rtl="0">
              <a:lnSpc>
                <a:spcPct val="90000"/>
              </a:lnSpc>
            </a:pPr>
            <a:r>
              <a:rPr lang="en-US" sz="2800" b="1" dirty="0">
                <a:latin typeface="Times New Roman" pitchFamily="18" charset="0"/>
                <a:cs typeface="Times New Roman" pitchFamily="18" charset="0"/>
              </a:rPr>
              <a:t> Adjuvants for vaccines </a:t>
            </a:r>
          </a:p>
          <a:p>
            <a:pPr algn="l" rtl="0">
              <a:lnSpc>
                <a:spcPct val="90000"/>
              </a:lnSpc>
            </a:pPr>
            <a:r>
              <a:rPr lang="en-US" sz="2800" b="1" dirty="0" smtClean="0">
                <a:latin typeface="Times New Roman" pitchFamily="18" charset="0"/>
                <a:cs typeface="Times New Roman" pitchFamily="18" charset="0"/>
              </a:rPr>
              <a:t>Anti-cancer activity</a:t>
            </a:r>
            <a:endParaRPr lang="en-US" sz="2800" b="1" dirty="0">
              <a:latin typeface="Times New Roman" pitchFamily="18" charset="0"/>
              <a:cs typeface="Times New Roman" pitchFamily="18" charset="0"/>
            </a:endParaRPr>
          </a:p>
        </p:txBody>
      </p:sp>
      <p:sp>
        <p:nvSpPr>
          <p:cNvPr id="4" name="Right Arrow 3"/>
          <p:cNvSpPr/>
          <p:nvPr/>
        </p:nvSpPr>
        <p:spPr>
          <a:xfrm>
            <a:off x="5334000" y="3124200"/>
            <a:ext cx="978408" cy="22860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27667">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0" y="-1143000"/>
            <a:ext cx="9144000" cy="9144000"/>
          </a:xfrm>
          <a:prstGeom prst="rect">
            <a:avLst/>
          </a:prstGeom>
        </p:spPr>
      </p:pic>
      <p:sp>
        <p:nvSpPr>
          <p:cNvPr id="6" name="Rectangle 2"/>
          <p:cNvSpPr>
            <a:spLocks noGrp="1" noChangeArrowheads="1"/>
          </p:cNvSpPr>
          <p:nvPr>
            <p:ph type="ctrTitle"/>
          </p:nvPr>
        </p:nvSpPr>
        <p:spPr bwMode="auto">
          <a:xfrm>
            <a:off x="1810226" y="2685871"/>
            <a:ext cx="6647974" cy="1200329"/>
          </a:xfrm>
          <a:prstGeom prst="rect">
            <a:avLst/>
          </a:prstGeom>
          <a:noFill/>
          <a:ln w="9525">
            <a:noFill/>
            <a:miter lim="800000"/>
            <a:headEnd/>
            <a:tailEnd/>
          </a:ln>
        </p:spPr>
        <p:txBody>
          <a:bodyPr wrap="none">
            <a:spAutoFit/>
          </a:bodyPr>
          <a:lstStyle/>
          <a:p>
            <a:pPr rtl="0"/>
            <a:r>
              <a:rPr lang="en-US" sz="7200" b="1" i="1" dirty="0">
                <a:solidFill>
                  <a:schemeClr val="tx1"/>
                </a:solidFill>
                <a:latin typeface="Times New Roman"/>
                <a:cs typeface="Times New Roman"/>
              </a:rPr>
              <a:t>Aim of the work</a:t>
            </a:r>
          </a:p>
        </p:txBody>
      </p:sp>
      <p:sp>
        <p:nvSpPr>
          <p:cNvPr id="11" name="Rectangle 10"/>
          <p:cNvSpPr/>
          <p:nvPr/>
        </p:nvSpPr>
        <p:spPr>
          <a:xfrm>
            <a:off x="121232" y="6019800"/>
            <a:ext cx="2758656" cy="830997"/>
          </a:xfrm>
          <a:prstGeom prst="rect">
            <a:avLst/>
          </a:prstGeom>
        </p:spPr>
        <p:txBody>
          <a:bodyPr wrap="none">
            <a:spAutoFit/>
          </a:bodyPr>
          <a:lstStyle/>
          <a:p>
            <a:r>
              <a:rPr lang="en-US" sz="4800" b="1" dirty="0" smtClean="0">
                <a:solidFill>
                  <a:schemeClr val="accent3">
                    <a:lumMod val="75000"/>
                  </a:schemeClr>
                </a:solidFill>
                <a:latin typeface="Monotype Corsiva"/>
                <a:cs typeface="Monotype Corsiva"/>
              </a:rPr>
              <a:t>Alexandria</a:t>
            </a:r>
            <a:endParaRPr lang="en-US" sz="4800" b="1" dirty="0">
              <a:solidFill>
                <a:schemeClr val="accent3">
                  <a:lumMod val="75000"/>
                </a:schemeClr>
              </a:solidFill>
              <a:latin typeface="Monotype Corsiva"/>
              <a:cs typeface="Monotype Corsiva"/>
            </a:endParaRPr>
          </a:p>
        </p:txBody>
      </p:sp>
    </p:spTree>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609600" y="304800"/>
            <a:ext cx="7924800" cy="5139869"/>
          </a:xfrm>
          <a:prstGeom prst="rect">
            <a:avLst/>
          </a:prstGeom>
        </p:spPr>
        <p:txBody>
          <a:bodyPr wrap="square">
            <a:spAutoFit/>
          </a:bodyPr>
          <a:lstStyle/>
          <a:p>
            <a:pPr marL="0" marR="0" lvl="0" indent="0" algn="ctr" defTabSz="914400" eaLnBrk="1" fontAlgn="auto" latinLnBrk="0" hangingPunct="1">
              <a:spcBef>
                <a:spcPts val="0"/>
              </a:spcBef>
              <a:spcAft>
                <a:spcPts val="0"/>
              </a:spcAft>
              <a:buClrTx/>
              <a:buSzTx/>
              <a:buFontTx/>
              <a:buNone/>
              <a:tabLst/>
              <a:defRPr/>
            </a:pPr>
            <a:r>
              <a:rPr kumimoji="0" lang="en-US" sz="4000" b="1" i="0" u="none" strike="noStrike" kern="0" cap="none" spc="0" normalizeH="0" baseline="0" noProof="0" dirty="0" smtClean="0">
                <a:ln>
                  <a:noFill/>
                </a:ln>
                <a:solidFill>
                  <a:srgbClr val="04617B">
                    <a:lumMod val="75000"/>
                  </a:srgbClr>
                </a:solidFill>
                <a:effectLst>
                  <a:outerShdw blurRad="38100" dist="25400" dir="5400000" algn="tl" rotWithShape="0">
                    <a:srgbClr val="000000">
                      <a:alpha val="43000"/>
                    </a:srgbClr>
                  </a:outerShdw>
                </a:effectLst>
                <a:uLnTx/>
                <a:uFillTx/>
                <a:latin typeface="Times New Roman"/>
                <a:ea typeface="+mj-ea"/>
                <a:cs typeface="Times New Roman"/>
              </a:rPr>
              <a:t>Aim of the Study</a:t>
            </a:r>
          </a:p>
          <a:p>
            <a:pPr marL="0" marR="0" lvl="0" indent="0" defTabSz="914400" eaLnBrk="1" fontAlgn="auto" latinLnBrk="0" hangingPunct="1">
              <a:spcBef>
                <a:spcPts val="0"/>
              </a:spcBef>
              <a:spcAft>
                <a:spcPts val="0"/>
              </a:spcAft>
              <a:buClrTx/>
              <a:buSzTx/>
              <a:buFontTx/>
              <a:buNone/>
              <a:tabLst/>
              <a:defRPr/>
            </a:pPr>
            <a:endParaRPr kumimoji="0" lang="en-US" sz="2800" i="0" u="none" strike="noStrike" kern="0" cap="none" spc="0" normalizeH="0" baseline="0" noProof="0" dirty="0" smtClean="0">
              <a:ln>
                <a:noFill/>
              </a:ln>
              <a:solidFill>
                <a:srgbClr val="04617B">
                  <a:lumMod val="75000"/>
                </a:srgbClr>
              </a:solidFill>
              <a:effectLst>
                <a:outerShdw blurRad="38100" dist="25400" dir="5400000" algn="tl" rotWithShape="0">
                  <a:srgbClr val="000000">
                    <a:alpha val="43000"/>
                  </a:srgbClr>
                </a:outerShdw>
              </a:effectLst>
              <a:uLnTx/>
              <a:uFillTx/>
              <a:latin typeface="Times New Roman"/>
              <a:ea typeface="+mj-ea"/>
              <a:cs typeface="Times New Roman"/>
            </a:endParaRPr>
          </a:p>
          <a:p>
            <a:pPr>
              <a:buClr>
                <a:schemeClr val="bg2">
                  <a:lumMod val="25000"/>
                </a:schemeClr>
              </a:buClr>
              <a:buFont typeface="Wingdings" charset="2"/>
              <a:buChar char="Ø"/>
            </a:pPr>
            <a:r>
              <a:rPr lang="en-US" sz="2800" dirty="0" smtClean="0">
                <a:latin typeface="Times New Roman"/>
                <a:cs typeface="Times New Roman"/>
              </a:rPr>
              <a:t>Select biosurfactants-</a:t>
            </a:r>
            <a:r>
              <a:rPr lang="en-US" sz="2800" dirty="0" smtClean="0">
                <a:latin typeface="Times New Roman"/>
                <a:cs typeface="Times New Roman"/>
              </a:rPr>
              <a:t>producing microorganisms </a:t>
            </a:r>
            <a:r>
              <a:rPr lang="en-US" sz="2800" dirty="0" smtClean="0">
                <a:latin typeface="Times New Roman"/>
                <a:cs typeface="Times New Roman"/>
              </a:rPr>
              <a:t>in </a:t>
            </a:r>
            <a:r>
              <a:rPr lang="en-US" sz="2800" dirty="0" smtClean="0">
                <a:latin typeface="Times New Roman"/>
                <a:cs typeface="Times New Roman"/>
              </a:rPr>
              <a:t>Egypt and </a:t>
            </a:r>
            <a:r>
              <a:rPr lang="en-US" sz="2800" dirty="0" smtClean="0">
                <a:latin typeface="Times New Roman"/>
                <a:cs typeface="Times New Roman"/>
              </a:rPr>
              <a:t>Optimize the yield of biosurfactants </a:t>
            </a:r>
          </a:p>
          <a:p>
            <a:pPr>
              <a:buClr>
                <a:schemeClr val="bg2">
                  <a:lumMod val="25000"/>
                </a:schemeClr>
              </a:buClr>
              <a:buFont typeface="Wingdings" charset="2"/>
              <a:buChar char="Ø"/>
            </a:pPr>
            <a:endParaRPr lang="en-US" sz="2800" dirty="0" smtClean="0">
              <a:latin typeface="Times New Roman"/>
              <a:cs typeface="Times New Roman"/>
            </a:endParaRPr>
          </a:p>
          <a:p>
            <a:pPr>
              <a:buClr>
                <a:schemeClr val="bg2">
                  <a:lumMod val="25000"/>
                </a:schemeClr>
              </a:buClr>
              <a:buFont typeface="Wingdings" charset="2"/>
              <a:buChar char="Ø"/>
            </a:pPr>
            <a:r>
              <a:rPr lang="en-US" sz="2800" dirty="0" smtClean="0">
                <a:latin typeface="Times New Roman"/>
                <a:cs typeface="Times New Roman"/>
              </a:rPr>
              <a:t>Study of kinetics of rhamnolipids for large scale economical production.</a:t>
            </a:r>
          </a:p>
          <a:p>
            <a:pPr>
              <a:buClr>
                <a:schemeClr val="bg2">
                  <a:lumMod val="25000"/>
                </a:schemeClr>
              </a:buClr>
            </a:pPr>
            <a:r>
              <a:rPr lang="en-US" sz="2800" dirty="0" smtClean="0">
                <a:latin typeface="Times New Roman"/>
                <a:cs typeface="Times New Roman"/>
              </a:rPr>
              <a:t> </a:t>
            </a:r>
          </a:p>
          <a:p>
            <a:pPr>
              <a:buClr>
                <a:schemeClr val="bg2">
                  <a:lumMod val="25000"/>
                </a:schemeClr>
              </a:buClr>
              <a:buFont typeface="Wingdings" charset="2"/>
              <a:buChar char="Ø"/>
            </a:pPr>
            <a:r>
              <a:rPr lang="en-US" sz="2800" dirty="0" smtClean="0">
                <a:latin typeface="Times New Roman"/>
                <a:cs typeface="Times New Roman"/>
              </a:rPr>
              <a:t> Testing some of rhamnolipids characters such as; emulsification, antimicrobial and </a:t>
            </a:r>
            <a:r>
              <a:rPr lang="en-US" sz="2800" dirty="0" err="1" smtClean="0">
                <a:latin typeface="Times New Roman"/>
                <a:cs typeface="Times New Roman"/>
              </a:rPr>
              <a:t>antibiofilm</a:t>
            </a:r>
            <a:r>
              <a:rPr lang="en-US" sz="2800" dirty="0" smtClean="0">
                <a:latin typeface="Times New Roman"/>
                <a:cs typeface="Times New Roman"/>
              </a:rPr>
              <a:t> activities. </a:t>
            </a:r>
            <a:endParaRPr kumimoji="0" lang="en-US" sz="1800" i="0" u="none" strike="noStrike" kern="0" cap="none" spc="0" normalizeH="0" baseline="0" noProof="0" dirty="0" smtClean="0">
              <a:ln>
                <a:noFill/>
              </a:ln>
              <a:solidFill>
                <a:sysClr val="windowText" lastClr="000000"/>
              </a:solidFill>
              <a:effectLst/>
              <a:uLnTx/>
              <a:uFillTx/>
              <a:latin typeface="Times New Roman"/>
              <a:cs typeface="Times New Roman"/>
            </a:endParaRPr>
          </a:p>
        </p:txBody>
      </p:sp>
      <p:pic>
        <p:nvPicPr>
          <p:cNvPr id="4" name="Picture 3"/>
          <p:cNvPicPr>
            <a:picLocks noChangeAspect="1" noChangeArrowheads="1"/>
          </p:cNvPicPr>
          <p:nvPr/>
        </p:nvPicPr>
        <p:blipFill>
          <a:blip r:embed="rId2"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62892675"/>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1143000"/>
            <a:ext cx="9144000" cy="9144000"/>
          </a:xfrm>
          <a:prstGeom prst="rect">
            <a:avLst/>
          </a:prstGeom>
        </p:spPr>
      </p:pic>
      <p:sp>
        <p:nvSpPr>
          <p:cNvPr id="5" name="Subtitle 4"/>
          <p:cNvSpPr>
            <a:spLocks noGrp="1"/>
          </p:cNvSpPr>
          <p:nvPr>
            <p:ph type="subTitle" idx="1"/>
          </p:nvPr>
        </p:nvSpPr>
        <p:spPr>
          <a:xfrm>
            <a:off x="76200" y="5867400"/>
            <a:ext cx="4495800" cy="990600"/>
          </a:xfrm>
        </p:spPr>
        <p:txBody>
          <a:bodyPr>
            <a:normAutofit/>
          </a:bodyPr>
          <a:lstStyle/>
          <a:p>
            <a:pPr algn="l"/>
            <a:r>
              <a:rPr lang="en-US" sz="4800" b="1" dirty="0" smtClean="0">
                <a:solidFill>
                  <a:srgbClr val="FF0000"/>
                </a:solidFill>
                <a:latin typeface="Monotype Corsiva"/>
                <a:cs typeface="Monotype Corsiva"/>
              </a:rPr>
              <a:t>Alexandria</a:t>
            </a:r>
            <a:endParaRPr lang="en-US" sz="4800" b="1" dirty="0">
              <a:solidFill>
                <a:srgbClr val="FF0000"/>
              </a:solidFill>
              <a:latin typeface="Monotype Corsiva"/>
              <a:cs typeface="Monotype Corsiva"/>
            </a:endParaRPr>
          </a:p>
        </p:txBody>
      </p:sp>
      <p:sp>
        <p:nvSpPr>
          <p:cNvPr id="6" name="Rectangle 2"/>
          <p:cNvSpPr>
            <a:spLocks noGrp="1" noChangeArrowheads="1"/>
          </p:cNvSpPr>
          <p:nvPr>
            <p:ph type="ctrTitle"/>
          </p:nvPr>
        </p:nvSpPr>
        <p:spPr bwMode="auto">
          <a:xfrm>
            <a:off x="2567623" y="2849940"/>
            <a:ext cx="3732449" cy="1569660"/>
          </a:xfrm>
          <a:prstGeom prst="rect">
            <a:avLst/>
          </a:prstGeom>
          <a:noFill/>
          <a:ln w="9525">
            <a:noFill/>
            <a:miter lim="800000"/>
            <a:headEnd/>
            <a:tailEnd/>
          </a:ln>
        </p:spPr>
        <p:txBody>
          <a:bodyPr wrap="none">
            <a:spAutoFit/>
          </a:bodyPr>
          <a:lstStyle/>
          <a:p>
            <a:pPr rtl="0"/>
            <a:r>
              <a:rPr lang="en-US" sz="9600" dirty="0">
                <a:solidFill>
                  <a:srgbClr val="FF0000"/>
                </a:solidFill>
                <a:effectLst/>
                <a:latin typeface="Monotype Corsiva"/>
                <a:ea typeface="+mn-ea"/>
                <a:cs typeface="Monotype Corsiva"/>
              </a:rPr>
              <a:t>Results</a:t>
            </a:r>
          </a:p>
        </p:txBody>
      </p:sp>
    </p:spTree>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bwMode="auto">
          <a:xfrm>
            <a:off x="2279705" y="2366303"/>
            <a:ext cx="4937407" cy="2967697"/>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8" name="Rectangle 7"/>
          <p:cNvSpPr/>
          <p:nvPr/>
        </p:nvSpPr>
        <p:spPr>
          <a:xfrm>
            <a:off x="3124200" y="3886200"/>
            <a:ext cx="4572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066800"/>
            <a:ext cx="9144000" cy="1143000"/>
          </a:xfrm>
        </p:spPr>
        <p:txBody>
          <a:bodyPr>
            <a:normAutofit/>
          </a:bodyPr>
          <a:lstStyle/>
          <a:p>
            <a:pPr algn="ctr"/>
            <a:r>
              <a:rPr lang="en-US" sz="3500" b="1" dirty="0" smtClean="0">
                <a:solidFill>
                  <a:srgbClr val="227A8F"/>
                </a:solidFill>
                <a:latin typeface="Times New Roman" pitchFamily="18" charset="0"/>
                <a:cs typeface="Times New Roman" pitchFamily="18" charset="0"/>
              </a:rPr>
              <a:t>Isolation </a:t>
            </a:r>
            <a:r>
              <a:rPr lang="en-US" sz="3500" b="1" dirty="0">
                <a:solidFill>
                  <a:srgbClr val="227A8F"/>
                </a:solidFill>
                <a:latin typeface="Times New Roman" pitchFamily="18" charset="0"/>
                <a:cs typeface="Times New Roman" pitchFamily="18" charset="0"/>
              </a:rPr>
              <a:t>and Collection of Microbial Isolates</a:t>
            </a:r>
            <a:endParaRPr lang="en-US" sz="3500" dirty="0">
              <a:solidFill>
                <a:srgbClr val="227A8F"/>
              </a:solidFill>
            </a:endParaRPr>
          </a:p>
        </p:txBody>
      </p:sp>
      <p:pic>
        <p:nvPicPr>
          <p:cNvPr id="4" name="Picture 3"/>
          <p:cNvPicPr>
            <a:picLocks noChangeAspect="1" noChangeArrowheads="1"/>
          </p:cNvPicPr>
          <p:nvPr/>
        </p:nvPicPr>
        <p:blipFill>
          <a:blip r:embed="rId4" cstate="print"/>
          <a:srcRect/>
          <a:stretch>
            <a:fillRect/>
          </a:stretch>
        </p:blipFill>
        <p:spPr bwMode="auto">
          <a:xfrm>
            <a:off x="7772400" y="0"/>
            <a:ext cx="1224305" cy="1295400"/>
          </a:xfrm>
          <a:prstGeom prst="rect">
            <a:avLst/>
          </a:prstGeom>
          <a:noFill/>
          <a:ln w="9525">
            <a:noFill/>
            <a:miter lim="800000"/>
            <a:headEnd/>
            <a:tailEnd/>
          </a:ln>
        </p:spPr>
      </p:pic>
      <p:sp>
        <p:nvSpPr>
          <p:cNvPr id="6" name="TextBox 5"/>
          <p:cNvSpPr txBox="1"/>
          <p:nvPr/>
        </p:nvSpPr>
        <p:spPr>
          <a:xfrm>
            <a:off x="3169684" y="3883223"/>
            <a:ext cx="411716" cy="307777"/>
          </a:xfrm>
          <a:prstGeom prst="rect">
            <a:avLst/>
          </a:prstGeom>
          <a:noFill/>
        </p:spPr>
        <p:txBody>
          <a:bodyPr wrap="none" rtlCol="0">
            <a:spAutoFit/>
          </a:bodyPr>
          <a:lstStyle/>
          <a:p>
            <a:r>
              <a:rPr lang="en-US" sz="1400" dirty="0" smtClean="0"/>
              <a:t>13</a:t>
            </a:r>
            <a:endParaRPr lang="en-US" sz="1400" dirty="0"/>
          </a:p>
        </p:txBody>
      </p:sp>
      <p:sp>
        <p:nvSpPr>
          <p:cNvPr id="9" name="Rectangle 8"/>
          <p:cNvSpPr/>
          <p:nvPr/>
        </p:nvSpPr>
        <p:spPr>
          <a:xfrm>
            <a:off x="4572000" y="3657600"/>
            <a:ext cx="4572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096000" y="2438400"/>
            <a:ext cx="4572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613702" y="3654623"/>
            <a:ext cx="415498" cy="307777"/>
          </a:xfrm>
          <a:prstGeom prst="rect">
            <a:avLst/>
          </a:prstGeom>
          <a:noFill/>
        </p:spPr>
        <p:txBody>
          <a:bodyPr wrap="none" rtlCol="0">
            <a:spAutoFit/>
          </a:bodyPr>
          <a:lstStyle/>
          <a:p>
            <a:r>
              <a:rPr lang="en-US" sz="1400" dirty="0" smtClean="0"/>
              <a:t>17</a:t>
            </a:r>
            <a:endParaRPr lang="en-US" sz="1400" dirty="0"/>
          </a:p>
        </p:txBody>
      </p:sp>
      <p:sp>
        <p:nvSpPr>
          <p:cNvPr id="7" name="TextBox 6"/>
          <p:cNvSpPr txBox="1"/>
          <p:nvPr/>
        </p:nvSpPr>
        <p:spPr>
          <a:xfrm>
            <a:off x="6096000" y="2362200"/>
            <a:ext cx="411716" cy="307777"/>
          </a:xfrm>
          <a:prstGeom prst="rect">
            <a:avLst/>
          </a:prstGeom>
          <a:noFill/>
        </p:spPr>
        <p:txBody>
          <a:bodyPr wrap="none" rtlCol="0">
            <a:spAutoFit/>
          </a:bodyPr>
          <a:lstStyle/>
          <a:p>
            <a:r>
              <a:rPr lang="en-US" sz="1400" dirty="0" smtClean="0"/>
              <a:t>38</a:t>
            </a:r>
            <a:endParaRPr lang="en-US" sz="14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34427535"/>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38021">
        <p:push dir="u"/>
      </p:transition>
    </mc:Choice>
    <mc:Fallback>
      <mp:transition xmlns:mp="http://schemas.microsoft.com/office/mac/powerpoint/2008/main" advTm="38021"/>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32996060"/>
              </p:ext>
            </p:extLst>
          </p:nvPr>
        </p:nvGraphicFramePr>
        <p:xfrm>
          <a:off x="457201" y="2830312"/>
          <a:ext cx="8381999" cy="2960888"/>
        </p:xfrm>
        <a:graphic>
          <a:graphicData uri="http://schemas.openxmlformats.org/drawingml/2006/table">
            <a:tbl>
              <a:tblPr firstRow="1" firstCol="1" lastRow="1" lastCol="1" bandRow="1" bandCol="1">
                <a:tableStyleId>{5C22544A-7EE6-4342-B048-85BDC9FD1C3A}</a:tableStyleId>
              </a:tblPr>
              <a:tblGrid>
                <a:gridCol w="2438399"/>
                <a:gridCol w="3980500"/>
                <a:gridCol w="1963100"/>
              </a:tblGrid>
              <a:tr h="850068">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Isolate Code</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Average oil spreading (mm)</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EI24 (%)</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6556">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P103</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800" b="1" dirty="0" smtClean="0">
                          <a:solidFill>
                            <a:schemeClr val="tx1"/>
                          </a:solidFill>
                          <a:effectLst/>
                          <a:latin typeface="Times New Roman" pitchFamily="18" charset="0"/>
                          <a:cs typeface="Times New Roman" pitchFamily="18" charset="0"/>
                        </a:rPr>
                        <a:t>140</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45.2</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96556">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6</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marL="0" marR="0" algn="ctr">
                        <a:spcBef>
                          <a:spcPts val="0"/>
                        </a:spcBef>
                        <a:spcAft>
                          <a:spcPts val="0"/>
                        </a:spcAft>
                      </a:pPr>
                      <a:r>
                        <a:rPr lang="en-US" sz="2800" b="1" dirty="0">
                          <a:solidFill>
                            <a:schemeClr val="tx1"/>
                          </a:solidFill>
                          <a:effectLst/>
                          <a:latin typeface="Times New Roman" pitchFamily="18" charset="0"/>
                          <a:cs typeface="Times New Roman" pitchFamily="18" charset="0"/>
                        </a:rPr>
                        <a:t>90</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44</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r>
              <a:tr h="696556">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B4</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800" b="1" dirty="0">
                          <a:solidFill>
                            <a:schemeClr val="tx1"/>
                          </a:solidFill>
                          <a:effectLst/>
                          <a:latin typeface="Times New Roman" pitchFamily="18" charset="0"/>
                          <a:cs typeface="Times New Roman" pitchFamily="18" charset="0"/>
                        </a:rPr>
                        <a:t>60</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44</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 name="Title 1"/>
          <p:cNvSpPr>
            <a:spLocks noGrp="1"/>
          </p:cNvSpPr>
          <p:nvPr>
            <p:ph type="title"/>
          </p:nvPr>
        </p:nvSpPr>
        <p:spPr>
          <a:xfrm>
            <a:off x="381000" y="1371600"/>
            <a:ext cx="8382000" cy="1143000"/>
          </a:xfrm>
        </p:spPr>
        <p:txBody>
          <a:bodyPr>
            <a:noAutofit/>
          </a:bodyPr>
          <a:lstStyle/>
          <a:p>
            <a:pPr algn="ctr"/>
            <a:r>
              <a:rPr lang="en-US" sz="3600" b="1" dirty="0" smtClean="0">
                <a:solidFill>
                  <a:srgbClr val="227A8F"/>
                </a:solidFill>
                <a:latin typeface="Times New Roman" pitchFamily="18" charset="0"/>
                <a:cs typeface="Times New Roman" pitchFamily="18" charset="0"/>
              </a:rPr>
              <a:t>Screening of </a:t>
            </a:r>
            <a:r>
              <a:rPr lang="en-US" sz="3600" b="1" dirty="0" err="1" smtClean="0">
                <a:solidFill>
                  <a:srgbClr val="227A8F"/>
                </a:solidFill>
                <a:latin typeface="Times New Roman" pitchFamily="18" charset="0"/>
                <a:cs typeface="Times New Roman" pitchFamily="18" charset="0"/>
              </a:rPr>
              <a:t>Biosurfactants</a:t>
            </a:r>
            <a:r>
              <a:rPr lang="en-US" sz="3600" b="1" dirty="0" smtClean="0">
                <a:solidFill>
                  <a:srgbClr val="227A8F"/>
                </a:solidFill>
                <a:latin typeface="Times New Roman" pitchFamily="18" charset="0"/>
                <a:cs typeface="Times New Roman" pitchFamily="18" charset="0"/>
              </a:rPr>
              <a:t>-Producing Microbial Isolates using OST (mm) and EI24 (%)</a:t>
            </a:r>
            <a:endParaRPr lang="en-US" sz="3600" dirty="0">
              <a:solidFill>
                <a:srgbClr val="227A8F"/>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4" cstate="print"/>
          <a:srcRect/>
          <a:stretch>
            <a:fillRect/>
          </a:stretch>
        </p:blipFill>
        <p:spPr bwMode="auto">
          <a:xfrm>
            <a:off x="7772400" y="0"/>
            <a:ext cx="1224305" cy="1295400"/>
          </a:xfrm>
          <a:prstGeom prst="rect">
            <a:avLst/>
          </a:prstGeom>
          <a:noFill/>
          <a:ln w="9525">
            <a:noFill/>
            <a:miter lim="800000"/>
            <a:headEnd/>
            <a:tailEnd/>
          </a:ln>
        </p:spPr>
      </p:pic>
    </p:spTree>
    <p:custDataLst>
      <p:tags r:id="rId1"/>
    </p:custDataLst>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09611099"/>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55018">
        <p:push dir="u"/>
      </p:transition>
    </mc:Choice>
    <mc:Fallback>
      <mp:transition xmlns:mp="http://schemas.microsoft.com/office/mac/powerpoint/2008/main" advTm="55018"/>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43000"/>
            <a:ext cx="9296400" cy="1143000"/>
          </a:xfrm>
        </p:spPr>
        <p:txBody>
          <a:bodyPr>
            <a:normAutofit fontScale="90000"/>
          </a:bodyPr>
          <a:lstStyle/>
          <a:p>
            <a:pPr algn="ctr"/>
            <a:r>
              <a:rPr lang="en-US" b="1" dirty="0" smtClean="0">
                <a:solidFill>
                  <a:srgbClr val="227A8F"/>
                </a:solidFill>
                <a:effectLst>
                  <a:outerShdw blurRad="38100" dist="38100" dir="2700000" algn="tl">
                    <a:srgbClr val="000000">
                      <a:alpha val="43137"/>
                    </a:srgbClr>
                  </a:outerShdw>
                </a:effectLst>
                <a:latin typeface="Times New Roman" pitchFamily="18" charset="0"/>
                <a:cs typeface="Times New Roman" pitchFamily="18" charset="0"/>
              </a:rPr>
              <a:t>Characterization of Biosurfactants-Producing Microbial Strains</a:t>
            </a:r>
            <a:endParaRPr lang="en-US" b="1" dirty="0">
              <a:solidFill>
                <a:srgbClr val="227A8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2971800"/>
            <a:ext cx="7620000" cy="4267200"/>
          </a:xfrm>
        </p:spPr>
        <p:txBody>
          <a:bodyPr>
            <a:normAutofit/>
          </a:bodyPr>
          <a:lstStyle/>
          <a:p>
            <a:pPr marL="571500" indent="-457200">
              <a:buFont typeface="+mj-lt"/>
              <a:buAutoNum type="alphaUcPeriod"/>
            </a:pPr>
            <a:r>
              <a:rPr lang="en-US" sz="2800" b="1" dirty="0" err="1" smtClean="0">
                <a:latin typeface="Times New Roman" pitchFamily="18" charset="0"/>
                <a:cs typeface="Times New Roman" pitchFamily="18" charset="0"/>
              </a:rPr>
              <a:t>Macroscopical</a:t>
            </a:r>
            <a:r>
              <a:rPr lang="en-US" sz="2800" b="1" dirty="0" smtClean="0">
                <a:latin typeface="Times New Roman" pitchFamily="18" charset="0"/>
                <a:cs typeface="Times New Roman" pitchFamily="18" charset="0"/>
              </a:rPr>
              <a:t> and </a:t>
            </a:r>
            <a:r>
              <a:rPr lang="en-US" sz="2800" b="1" dirty="0" err="1" smtClean="0">
                <a:latin typeface="Times New Roman" pitchFamily="18" charset="0"/>
                <a:cs typeface="Times New Roman" pitchFamily="18" charset="0"/>
              </a:rPr>
              <a:t>Microscopical</a:t>
            </a:r>
            <a:r>
              <a:rPr lang="en-US" sz="2800" b="1" dirty="0" smtClean="0">
                <a:latin typeface="Times New Roman" pitchFamily="18" charset="0"/>
                <a:cs typeface="Times New Roman" pitchFamily="18" charset="0"/>
              </a:rPr>
              <a:t> Characterization</a:t>
            </a:r>
          </a:p>
          <a:p>
            <a:pPr marL="571500" indent="-457200">
              <a:buFont typeface="+mj-lt"/>
              <a:buAutoNum type="alphaUcPeriod"/>
            </a:pPr>
            <a:r>
              <a:rPr lang="en-US" sz="2800" b="1" dirty="0" smtClean="0">
                <a:latin typeface="Times New Roman" pitchFamily="18" charset="0"/>
                <a:cs typeface="Times New Roman" pitchFamily="18" charset="0"/>
              </a:rPr>
              <a:t>Biochemical Characterization</a:t>
            </a:r>
          </a:p>
          <a:p>
            <a:pPr marL="571500" indent="-457200">
              <a:buFont typeface="+mj-lt"/>
              <a:buAutoNum type="alphaUcPeriod"/>
            </a:pPr>
            <a:r>
              <a:rPr lang="en-US" sz="2800" b="1" dirty="0" smtClean="0">
                <a:latin typeface="Times New Roman" pitchFamily="18" charset="0"/>
                <a:cs typeface="Times New Roman" pitchFamily="18" charset="0"/>
              </a:rPr>
              <a:t>Molecular Characterization</a:t>
            </a:r>
            <a:endParaRPr lang="en-US" sz="2800" b="1" dirty="0">
              <a:latin typeface="Times New Roman" pitchFamily="18" charset="0"/>
              <a:cs typeface="Times New Roman" pitchFamily="18" charset="0"/>
            </a:endParaRPr>
          </a:p>
          <a:p>
            <a:pPr marL="571500" indent="-457200">
              <a:buFont typeface="+mj-lt"/>
              <a:buAutoNum type="alphaUcPeriod"/>
            </a:pPr>
            <a:endParaRPr lang="en-US" sz="2800" dirty="0">
              <a:latin typeface="Times New Roman" pitchFamily="18" charset="0"/>
              <a:cs typeface="Times New Roman" pitchFamily="18" charset="0"/>
            </a:endParaRPr>
          </a:p>
        </p:txBody>
      </p:sp>
      <p:pic>
        <p:nvPicPr>
          <p:cNvPr id="4" name="Picture 2" descr="http://www.sigmaaldrich.com/etc/medialib/analytical-chromatography/migrateanalytical4/HiFluoro_Pseudomonas_Agar_Base_2.Par.0001.Image.240.gif"/>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40230" y="4419600"/>
            <a:ext cx="2268415" cy="20574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026" name="Picture 2" descr="http://textbookofbacteriology.net/P.aeruginosa.jpeg"/>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40230" y="2514600"/>
            <a:ext cx="2268415" cy="1905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1785976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15131">
        <p:push dir="u"/>
      </p:transition>
    </mc:Choice>
    <mc:Fallback>
      <mp:transition xmlns:mp="http://schemas.microsoft.com/office/mac/powerpoint/2008/main" advTm="1513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1143000"/>
          </a:xfrm>
        </p:spPr>
        <p:txBody>
          <a:bodyPr>
            <a:normAutofit/>
          </a:bodyPr>
          <a:lstStyle/>
          <a:p>
            <a:pPr marL="274320" lvl="0" indent="-274320" algn="ctr">
              <a:spcBef>
                <a:spcPct val="20000"/>
              </a:spcBef>
            </a:pPr>
            <a:r>
              <a:rPr lang="en-US" sz="3200" b="1" dirty="0" smtClean="0">
                <a:solidFill>
                  <a:srgbClr val="227A8F"/>
                </a:solidFill>
                <a:latin typeface="Times New Roman" pitchFamily="18" charset="0"/>
                <a:cs typeface="Times New Roman" pitchFamily="18" charset="0"/>
              </a:rPr>
              <a:t>Molecular </a:t>
            </a:r>
            <a:r>
              <a:rPr lang="en-US" sz="3200" b="1" dirty="0" smtClean="0">
                <a:solidFill>
                  <a:srgbClr val="227A8F"/>
                </a:solidFill>
                <a:latin typeface="Times New Roman" pitchFamily="18" charset="0"/>
                <a:cs typeface="Times New Roman" pitchFamily="18" charset="0"/>
              </a:rPr>
              <a:t>Charact</a:t>
            </a:r>
            <a:r>
              <a:rPr lang="en-US" sz="3200" b="1" dirty="0">
                <a:solidFill>
                  <a:srgbClr val="227A8F"/>
                </a:solidFill>
                <a:latin typeface="Times New Roman" pitchFamily="18" charset="0"/>
                <a:cs typeface="Times New Roman" pitchFamily="18" charset="0"/>
              </a:rPr>
              <a:t>erization</a:t>
            </a:r>
            <a:r>
              <a:rPr lang="en-US" sz="3200" b="1" dirty="0" smtClean="0">
                <a:solidFill>
                  <a:srgbClr val="227A8F"/>
                </a:solidFill>
                <a:latin typeface="Times New Roman" pitchFamily="18" charset="0"/>
                <a:cs typeface="Times New Roman" pitchFamily="18" charset="0"/>
              </a:rPr>
              <a:t> Using 16S rDNA gene of Isolates P6</a:t>
            </a:r>
            <a:endParaRPr lang="en-US" sz="3200" b="1" dirty="0">
              <a:solidFill>
                <a:srgbClr val="227A8F"/>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457200" y="2083848"/>
            <a:ext cx="8077200" cy="659352"/>
          </a:xfrm>
        </p:spPr>
        <p:txBody>
          <a:bodyPr>
            <a:normAutofit/>
          </a:bodyPr>
          <a:lstStyle/>
          <a:p>
            <a:r>
              <a:rPr lang="en-US" sz="2800" dirty="0" err="1">
                <a:solidFill>
                  <a:schemeClr val="tx1"/>
                </a:solidFill>
                <a:latin typeface="Times New Roman" pitchFamily="18" charset="0"/>
                <a:ea typeface="Times New Roman" pitchFamily="18" charset="0"/>
                <a:cs typeface="Times New Roman" pitchFamily="18" charset="0"/>
              </a:rPr>
              <a:t>i</a:t>
            </a:r>
            <a:r>
              <a:rPr lang="en-US" sz="2800" dirty="0">
                <a:solidFill>
                  <a:schemeClr val="tx1"/>
                </a:solidFill>
                <a:latin typeface="Times New Roman" pitchFamily="18" charset="0"/>
                <a:ea typeface="Times New Roman" pitchFamily="18" charset="0"/>
                <a:cs typeface="Times New Roman" pitchFamily="18" charset="0"/>
              </a:rPr>
              <a:t>- PCR amplification of 16S </a:t>
            </a:r>
            <a:r>
              <a:rPr lang="en-US" sz="2800" dirty="0" err="1">
                <a:solidFill>
                  <a:schemeClr val="tx1"/>
                </a:solidFill>
                <a:latin typeface="Times New Roman" pitchFamily="18" charset="0"/>
                <a:ea typeface="Times New Roman" pitchFamily="18" charset="0"/>
                <a:cs typeface="Times New Roman" pitchFamily="18" charset="0"/>
              </a:rPr>
              <a:t>rDNA</a:t>
            </a:r>
            <a:r>
              <a:rPr lang="en-US" sz="2800" dirty="0">
                <a:solidFill>
                  <a:schemeClr val="tx1"/>
                </a:solidFill>
                <a:latin typeface="Times New Roman" pitchFamily="18" charset="0"/>
                <a:ea typeface="Times New Roman" pitchFamily="18" charset="0"/>
                <a:cs typeface="Times New Roman" pitchFamily="18" charset="0"/>
              </a:rPr>
              <a:t> </a:t>
            </a:r>
            <a:r>
              <a:rPr lang="en-US" sz="2800" dirty="0" smtClean="0">
                <a:solidFill>
                  <a:schemeClr val="tx1"/>
                </a:solidFill>
                <a:latin typeface="Times New Roman" pitchFamily="18" charset="0"/>
                <a:ea typeface="Times New Roman" pitchFamily="18" charset="0"/>
                <a:cs typeface="Times New Roman" pitchFamily="18" charset="0"/>
              </a:rPr>
              <a:t>gene</a:t>
            </a:r>
            <a:endParaRPr lang="en-US" sz="2800" dirty="0">
              <a:solidFill>
                <a:schemeClr val="tx1"/>
              </a:solidFill>
            </a:endParaRPr>
          </a:p>
        </p:txBody>
      </p:sp>
      <p:sp>
        <p:nvSpPr>
          <p:cNvPr id="6" name="Text Placeholder 5"/>
          <p:cNvSpPr>
            <a:spLocks noGrp="1"/>
          </p:cNvSpPr>
          <p:nvPr>
            <p:ph type="body" sz="half" idx="3"/>
          </p:nvPr>
        </p:nvSpPr>
        <p:spPr>
          <a:xfrm>
            <a:off x="533400" y="5486400"/>
            <a:ext cx="5943600" cy="654843"/>
          </a:xfrm>
        </p:spPr>
        <p:txBody>
          <a:bodyPr>
            <a:normAutofit/>
          </a:bodyPr>
          <a:lstStyle/>
          <a:p>
            <a:pPr lvl="0">
              <a:spcBef>
                <a:spcPts val="0"/>
              </a:spcBef>
              <a:buClrTx/>
              <a:buSzTx/>
            </a:pPr>
            <a:r>
              <a:rPr lang="en-US" sz="2800" dirty="0">
                <a:solidFill>
                  <a:prstClr val="black"/>
                </a:solidFill>
                <a:latin typeface="Times New Roman"/>
                <a:cs typeface="Times New Roman"/>
              </a:rPr>
              <a:t>ii- Sequencing of PCR product</a:t>
            </a:r>
          </a:p>
          <a:p>
            <a:endParaRPr lang="en-US"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9" name="Picture 1" descr="final%20Pcr"/>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743200" y="2819400"/>
            <a:ext cx="3200400" cy="2590800"/>
          </a:xfrm>
          <a:prstGeom prst="rect">
            <a:avLst/>
          </a:prstGeom>
          <a:noFill/>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5874633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2339">
        <p:push dir="u"/>
      </p:transition>
    </mc:Choice>
    <mc:Fallback>
      <mp:transition xmlns:mp="http://schemas.microsoft.com/office/mac/powerpoint/2008/main" advTm="2339"/>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2" name="Picture 1"/>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172" t="15178" r="2441" b="13792"/>
          <a:stretch>
            <a:fillRect/>
          </a:stretch>
        </p:blipFill>
        <p:spPr bwMode="auto">
          <a:xfrm>
            <a:off x="143163" y="1371600"/>
            <a:ext cx="9028546" cy="54864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5" name="Rectangle 4"/>
          <p:cNvSpPr/>
          <p:nvPr/>
        </p:nvSpPr>
        <p:spPr>
          <a:xfrm>
            <a:off x="0" y="304800"/>
            <a:ext cx="9144000" cy="1077218"/>
          </a:xfrm>
          <a:prstGeom prst="rect">
            <a:avLst/>
          </a:prstGeom>
        </p:spPr>
        <p:txBody>
          <a:bodyPr wrap="square">
            <a:spAutoFit/>
          </a:bodyPr>
          <a:lstStyle/>
          <a:p>
            <a:pPr algn="ctr"/>
            <a:r>
              <a:rPr lang="en-US" sz="3200" b="1" dirty="0">
                <a:solidFill>
                  <a:srgbClr val="165160"/>
                </a:solidFill>
                <a:latin typeface="Times New Roman" pitchFamily="18" charset="0"/>
                <a:cs typeface="Times New Roman" pitchFamily="18" charset="0"/>
              </a:rPr>
              <a:t>Sequence alignment and construction of</a:t>
            </a:r>
            <a:r>
              <a:rPr lang="en-US" sz="3200" b="1" dirty="0" smtClean="0">
                <a:solidFill>
                  <a:srgbClr val="165160"/>
                </a:solidFill>
                <a:latin typeface="Times New Roman" pitchFamily="18" charset="0"/>
                <a:cs typeface="Times New Roman" pitchFamily="18" charset="0"/>
              </a:rPr>
              <a:t>               phylogenetic </a:t>
            </a:r>
            <a:r>
              <a:rPr lang="en-US" sz="3200" b="1" dirty="0">
                <a:solidFill>
                  <a:srgbClr val="165160"/>
                </a:solidFill>
                <a:latin typeface="Times New Roman" pitchFamily="18" charset="0"/>
                <a:cs typeface="Times New Roman" pitchFamily="18" charset="0"/>
              </a:rPr>
              <a:t>tree of isolate </a:t>
            </a:r>
            <a:r>
              <a:rPr lang="en-US" sz="3200" b="1" dirty="0" smtClean="0">
                <a:solidFill>
                  <a:srgbClr val="165160"/>
                </a:solidFill>
                <a:latin typeface="Times New Roman" pitchFamily="18" charset="0"/>
                <a:cs typeface="Times New Roman" pitchFamily="18" charset="0"/>
              </a:rPr>
              <a:t>P6</a:t>
            </a:r>
            <a:endParaRPr lang="en-US" sz="3200" dirty="0">
              <a:solidFill>
                <a:srgbClr val="165160"/>
              </a:solidFill>
              <a:latin typeface="Times New Roman" pitchFamily="18" charset="0"/>
              <a:cs typeface="Times New Roman" pitchFamily="18" charset="0"/>
            </a:endParaRPr>
          </a:p>
        </p:txBody>
      </p:sp>
      <p:sp>
        <p:nvSpPr>
          <p:cNvPr id="4" name="TextBox 3"/>
          <p:cNvSpPr txBox="1"/>
          <p:nvPr/>
        </p:nvSpPr>
        <p:spPr>
          <a:xfrm>
            <a:off x="7848600" y="2590800"/>
            <a:ext cx="609600" cy="369332"/>
          </a:xfrm>
          <a:prstGeom prst="rect">
            <a:avLst/>
          </a:prstGeom>
          <a:noFill/>
          <a:ln w="5715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91779555"/>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5106">
        <p:push dir="u"/>
      </p:transition>
    </mc:Choice>
    <mc:Fallback>
      <mp:transition xmlns:mp="http://schemas.microsoft.com/office/mac/powerpoint/2008/main" advTm="5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458200" cy="1143000"/>
          </a:xfrm>
        </p:spPr>
        <p:txBody>
          <a:bodyPr>
            <a:noAutofit/>
          </a:bodyPr>
          <a:lstStyle/>
          <a:p>
            <a:pPr algn="ctr"/>
            <a:r>
              <a:rPr lang="en-US" sz="3600" b="1" dirty="0" smtClean="0">
                <a:solidFill>
                  <a:srgbClr val="227A8F"/>
                </a:solidFill>
                <a:latin typeface="Times New Roman" pitchFamily="18" charset="0"/>
                <a:cs typeface="Times New Roman" pitchFamily="18" charset="0"/>
              </a:rPr>
              <a:t>Detection of </a:t>
            </a:r>
            <a:r>
              <a:rPr lang="en-US" sz="3600" b="1" i="1" dirty="0" err="1" smtClean="0">
                <a:solidFill>
                  <a:srgbClr val="227A8F"/>
                </a:solidFill>
                <a:latin typeface="Times New Roman" pitchFamily="18" charset="0"/>
                <a:cs typeface="Times New Roman" pitchFamily="18" charset="0"/>
              </a:rPr>
              <a:t>rhlB</a:t>
            </a:r>
            <a:r>
              <a:rPr lang="en-US" sz="3600" b="1" dirty="0" smtClean="0">
                <a:solidFill>
                  <a:srgbClr val="227A8F"/>
                </a:solidFill>
                <a:latin typeface="Times New Roman" pitchFamily="18" charset="0"/>
                <a:cs typeface="Times New Roman" pitchFamily="18" charset="0"/>
              </a:rPr>
              <a:t> and </a:t>
            </a:r>
            <a:r>
              <a:rPr lang="en-US" sz="3600" b="1" i="1" dirty="0" err="1" smtClean="0">
                <a:solidFill>
                  <a:srgbClr val="227A8F"/>
                </a:solidFill>
                <a:latin typeface="Times New Roman" pitchFamily="18" charset="0"/>
                <a:cs typeface="Times New Roman" pitchFamily="18" charset="0"/>
              </a:rPr>
              <a:t>rhlC</a:t>
            </a:r>
            <a:r>
              <a:rPr lang="en-US" sz="3600" b="1" dirty="0" smtClean="0">
                <a:solidFill>
                  <a:srgbClr val="227A8F"/>
                </a:solidFill>
                <a:latin typeface="Times New Roman" pitchFamily="18" charset="0"/>
                <a:cs typeface="Times New Roman" pitchFamily="18" charset="0"/>
              </a:rPr>
              <a:t> genes in </a:t>
            </a:r>
            <a:r>
              <a:rPr lang="en-US" sz="3600" b="1" i="1" dirty="0" smtClean="0">
                <a:solidFill>
                  <a:srgbClr val="227A8F"/>
                </a:solidFill>
                <a:latin typeface="Times New Roman" pitchFamily="18" charset="0"/>
                <a:cs typeface="Times New Roman" pitchFamily="18" charset="0"/>
              </a:rPr>
              <a:t>P. aeruginosa</a:t>
            </a:r>
            <a:r>
              <a:rPr lang="en-US" sz="3600" b="1" dirty="0" smtClean="0">
                <a:solidFill>
                  <a:srgbClr val="227A8F"/>
                </a:solidFill>
                <a:latin typeface="Times New Roman" pitchFamily="18" charset="0"/>
                <a:cs typeface="Times New Roman" pitchFamily="18" charset="0"/>
              </a:rPr>
              <a:t> </a:t>
            </a:r>
            <a:r>
              <a:rPr lang="en-US" sz="3600" b="1" dirty="0" smtClean="0">
                <a:solidFill>
                  <a:srgbClr val="227A8F"/>
                </a:solidFill>
                <a:latin typeface="Times New Roman" pitchFamily="18" charset="0"/>
                <a:cs typeface="Times New Roman" pitchFamily="18" charset="0"/>
              </a:rPr>
              <a:t>Isolate Using </a:t>
            </a:r>
            <a:r>
              <a:rPr lang="en-US" sz="3600" b="1" dirty="0" smtClean="0">
                <a:solidFill>
                  <a:srgbClr val="227A8F"/>
                </a:solidFill>
                <a:latin typeface="Times New Roman" pitchFamily="18" charset="0"/>
                <a:cs typeface="Times New Roman" pitchFamily="18" charset="0"/>
              </a:rPr>
              <a:t>PCR</a:t>
            </a:r>
            <a:endParaRPr lang="en-US" sz="3600" b="1" dirty="0">
              <a:solidFill>
                <a:srgbClr val="227A8F"/>
              </a:solidFill>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30459" t="610" r="1466" b="6726"/>
          <a:stretch/>
        </p:blipFill>
        <p:spPr bwMode="auto">
          <a:xfrm>
            <a:off x="3124200" y="2209800"/>
            <a:ext cx="2971800" cy="34290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4" name="TextBox 3"/>
          <p:cNvSpPr txBox="1"/>
          <p:nvPr/>
        </p:nvSpPr>
        <p:spPr>
          <a:xfrm>
            <a:off x="3200400" y="2286000"/>
            <a:ext cx="2819400" cy="523220"/>
          </a:xfrm>
          <a:prstGeom prst="rect">
            <a:avLst/>
          </a:prstGeom>
          <a:noFill/>
        </p:spPr>
        <p:txBody>
          <a:bodyPr wrap="square" rtlCol="0">
            <a:spAutoFit/>
          </a:bodyPr>
          <a:lstStyle/>
          <a:p>
            <a:r>
              <a:rPr lang="en-US" sz="2800" b="1" dirty="0" smtClean="0">
                <a:solidFill>
                  <a:schemeClr val="bg1"/>
                </a:solidFill>
              </a:rPr>
              <a:t>  1    2     3    4    5</a:t>
            </a:r>
            <a:endParaRPr lang="en-US" sz="2800" b="1" dirty="0">
              <a:solidFill>
                <a:schemeClr val="bg1"/>
              </a:solidFill>
            </a:endParaRPr>
          </a:p>
        </p:txBody>
      </p:sp>
      <p:sp>
        <p:nvSpPr>
          <p:cNvPr id="5" name="Right Arrow 4"/>
          <p:cNvSpPr/>
          <p:nvPr/>
        </p:nvSpPr>
        <p:spPr>
          <a:xfrm rot="10800000">
            <a:off x="6019800" y="4975123"/>
            <a:ext cx="685800" cy="3048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2488790" y="4724400"/>
            <a:ext cx="685800" cy="3048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781800" y="4800600"/>
            <a:ext cx="990600" cy="523220"/>
          </a:xfrm>
          <a:prstGeom prst="rect">
            <a:avLst/>
          </a:prstGeom>
          <a:solidFill>
            <a:schemeClr val="bg1"/>
          </a:solidFill>
        </p:spPr>
        <p:txBody>
          <a:bodyPr wrap="square" rtlCol="0">
            <a:spAutoFit/>
          </a:bodyPr>
          <a:lstStyle/>
          <a:p>
            <a:r>
              <a:rPr lang="en-US" sz="2800" b="1" i="1" dirty="0" err="1" smtClean="0"/>
              <a:t>rhlC</a:t>
            </a:r>
            <a:endParaRPr lang="en-US" sz="2800" b="1" i="1" dirty="0"/>
          </a:p>
        </p:txBody>
      </p:sp>
      <p:sp>
        <p:nvSpPr>
          <p:cNvPr id="9" name="TextBox 8"/>
          <p:cNvSpPr txBox="1"/>
          <p:nvPr/>
        </p:nvSpPr>
        <p:spPr>
          <a:xfrm>
            <a:off x="1476067" y="4615190"/>
            <a:ext cx="990600" cy="523220"/>
          </a:xfrm>
          <a:prstGeom prst="rect">
            <a:avLst/>
          </a:prstGeom>
          <a:solidFill>
            <a:schemeClr val="bg1"/>
          </a:solidFill>
        </p:spPr>
        <p:txBody>
          <a:bodyPr wrap="square" rtlCol="0">
            <a:spAutoFit/>
          </a:bodyPr>
          <a:lstStyle/>
          <a:p>
            <a:r>
              <a:rPr lang="en-US" sz="2800" b="1" i="1" dirty="0" err="1" smtClean="0"/>
              <a:t>rhlB</a:t>
            </a:r>
            <a:endParaRPr lang="en-US" sz="2800" b="1" i="1" dirty="0"/>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748667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835">
        <p:push dir="u"/>
      </p:transition>
    </mc:Choice>
    <mc:Fallback>
      <mp:transition xmlns:mp="http://schemas.microsoft.com/office/mac/powerpoint/2008/main" advTm="83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457200"/>
            <a:ext cx="7848600" cy="1633538"/>
          </a:xfrm>
        </p:spPr>
        <p:txBody>
          <a:bodyPr>
            <a:noAutofit/>
          </a:bodyPr>
          <a:lstStyle/>
          <a:p>
            <a:pPr algn="ctr"/>
            <a:r>
              <a:rPr lang="en-US" sz="3600" b="1" dirty="0" smtClean="0">
                <a:solidFill>
                  <a:srgbClr val="227A8F"/>
                </a:solidFill>
                <a:latin typeface="Times New Roman"/>
                <a:ea typeface="Times New Roman"/>
              </a:rPr>
              <a:t>Study </a:t>
            </a:r>
            <a:r>
              <a:rPr lang="en-US" sz="3600" b="1" dirty="0">
                <a:solidFill>
                  <a:srgbClr val="227A8F"/>
                </a:solidFill>
                <a:latin typeface="Times New Roman"/>
                <a:ea typeface="Times New Roman"/>
              </a:rPr>
              <a:t>of Cell Growth and </a:t>
            </a:r>
            <a:r>
              <a:rPr lang="en-US" sz="3600" b="1" dirty="0" smtClean="0">
                <a:solidFill>
                  <a:srgbClr val="227A8F"/>
                </a:solidFill>
                <a:latin typeface="Times New Roman"/>
                <a:ea typeface="Times New Roman"/>
              </a:rPr>
              <a:t>Biosurfactants Production </a:t>
            </a:r>
            <a:r>
              <a:rPr lang="en-US" sz="3600" b="1" dirty="0">
                <a:solidFill>
                  <a:srgbClr val="227A8F"/>
                </a:solidFill>
                <a:latin typeface="Times New Roman"/>
                <a:ea typeface="Times New Roman"/>
              </a:rPr>
              <a:t>Kinetics on Shake Flask and Bioreactor </a:t>
            </a:r>
            <a:r>
              <a:rPr lang="en-US" sz="3600" b="1" dirty="0" smtClean="0">
                <a:solidFill>
                  <a:srgbClr val="227A8F"/>
                </a:solidFill>
                <a:latin typeface="Times New Roman"/>
                <a:ea typeface="Times New Roman"/>
              </a:rPr>
              <a:t>Scales</a:t>
            </a:r>
          </a:p>
          <a:p>
            <a:pPr algn="ctr"/>
            <a:endParaRPr lang="en-US" sz="3600" b="1" dirty="0" smtClean="0">
              <a:solidFill>
                <a:srgbClr val="227A8F"/>
              </a:solidFill>
              <a:latin typeface="Times New Roman"/>
              <a:ea typeface="Times New Roman"/>
            </a:endParaRPr>
          </a:p>
          <a:p>
            <a:pPr algn="ctr"/>
            <a:endParaRPr lang="en-US" sz="3600" dirty="0">
              <a:solidFill>
                <a:srgbClr val="227A8F"/>
              </a:solidFill>
            </a:endParaRPr>
          </a:p>
        </p:txBody>
      </p:sp>
      <p:pic>
        <p:nvPicPr>
          <p:cNvPr id="39938" name="Picture 2" descr="http://www.scientific-equipment.com/equipment/NB_BioFlow110_1.JPG"/>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90600" y="2971800"/>
            <a:ext cx="4048070" cy="310968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4" name="Picture 2" descr="http://4.bp.blogspot.com/_PPb8oskdFy4/SiyIIFOpnvI/AAAAAAAAASk/EqqiCm6MpvM/s320/P6080017.JPG">
            <a:hlinkClick r:id="rId5"/>
          </p:cNvPr>
          <p:cNvPicPr>
            <a:picLocks noChangeAspect="1" noChangeArrowheads="1"/>
          </p:cNvPicPr>
          <p:nvPr/>
        </p:nvPicPr>
        <p:blipFill rotWithShape="1">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b="11765"/>
          <a:stretch/>
        </p:blipFill>
        <p:spPr bwMode="auto">
          <a:xfrm>
            <a:off x="4902200" y="2971800"/>
            <a:ext cx="3556000" cy="3109686"/>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58466425"/>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30442">
        <p:push dir="u"/>
      </p:transition>
    </mc:Choice>
    <mc:Fallback>
      <mp:transition xmlns:mp="http://schemas.microsoft.com/office/mac/powerpoint/2008/main" advTm="30442"/>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305800" cy="1143000"/>
          </a:xfrm>
        </p:spPr>
        <p:txBody>
          <a:bodyPr>
            <a:normAutofit/>
          </a:bodyPr>
          <a:lstStyle/>
          <a:p>
            <a:pPr algn="ctr"/>
            <a:r>
              <a:rPr lang="en-US" sz="4000" b="1" dirty="0">
                <a:solidFill>
                  <a:schemeClr val="accent1">
                    <a:lumMod val="75000"/>
                  </a:schemeClr>
                </a:solidFill>
                <a:latin typeface="Times New Roman" pitchFamily="18" charset="0"/>
                <a:cs typeface="Times New Roman" pitchFamily="18" charset="0"/>
              </a:rPr>
              <a:t>Kinetics of Cell </a:t>
            </a:r>
            <a:r>
              <a:rPr lang="en-GB" sz="4000" b="1" dirty="0">
                <a:solidFill>
                  <a:schemeClr val="accent1">
                    <a:lumMod val="75000"/>
                  </a:schemeClr>
                </a:solidFill>
                <a:latin typeface="Times New Roman" pitchFamily="18" charset="0"/>
                <a:cs typeface="Times New Roman" pitchFamily="18" charset="0"/>
              </a:rPr>
              <a:t>Growth</a:t>
            </a:r>
            <a:endParaRPr lang="en-US" sz="4000" dirty="0">
              <a:solidFill>
                <a:schemeClr val="accent1">
                  <a:lumMod val="75000"/>
                </a:schemeClr>
              </a:solidFill>
            </a:endParaRPr>
          </a:p>
        </p:txBody>
      </p:sp>
      <p:pic>
        <p:nvPicPr>
          <p:cNvPr id="5" name="Picture 94"/>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24000" y="1524000"/>
            <a:ext cx="6127190" cy="3810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5041408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12770">
        <p:push dir="u"/>
      </p:transition>
    </mc:Choice>
    <mc:Fallback>
      <mp:transition xmlns:mp="http://schemas.microsoft.com/office/mac/powerpoint/2008/main" advTm="1277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991600" cy="1143000"/>
          </a:xfrm>
        </p:spPr>
        <p:txBody>
          <a:bodyPr>
            <a:noAutofit/>
          </a:bodyPr>
          <a:lstStyle/>
          <a:p>
            <a:pPr algn="ctr"/>
            <a:r>
              <a:rPr lang="en-US" sz="4000" b="1" dirty="0">
                <a:solidFill>
                  <a:srgbClr val="227A8F"/>
                </a:solidFill>
                <a:latin typeface="Times New Roman" pitchFamily="18" charset="0"/>
                <a:cs typeface="Times New Roman" pitchFamily="18" charset="0"/>
              </a:rPr>
              <a:t>Kinetics </a:t>
            </a:r>
            <a:r>
              <a:rPr lang="en-US" sz="4000" b="1" dirty="0" smtClean="0">
                <a:solidFill>
                  <a:srgbClr val="227A8F"/>
                </a:solidFill>
                <a:latin typeface="Times New Roman" pitchFamily="18" charset="0"/>
                <a:cs typeface="Times New Roman" pitchFamily="18" charset="0"/>
              </a:rPr>
              <a:t>of</a:t>
            </a:r>
            <a:r>
              <a:rPr lang="en-GB" sz="4000" b="1" dirty="0" smtClean="0">
                <a:solidFill>
                  <a:srgbClr val="227A8F"/>
                </a:solidFill>
                <a:latin typeface="Times New Roman" pitchFamily="18" charset="0"/>
                <a:cs typeface="Times New Roman" pitchFamily="18" charset="0"/>
              </a:rPr>
              <a:t> Biosurfactants </a:t>
            </a:r>
            <a:r>
              <a:rPr lang="en-GB" sz="4000" b="1" dirty="0">
                <a:solidFill>
                  <a:srgbClr val="227A8F"/>
                </a:solidFill>
                <a:latin typeface="Times New Roman" pitchFamily="18" charset="0"/>
                <a:cs typeface="Times New Roman" pitchFamily="18" charset="0"/>
              </a:rPr>
              <a:t>Production</a:t>
            </a:r>
            <a:endParaRPr lang="en-US" sz="4000" dirty="0">
              <a:solidFill>
                <a:srgbClr val="227A8F"/>
              </a:solidFill>
            </a:endParaRPr>
          </a:p>
        </p:txBody>
      </p:sp>
      <p:pic>
        <p:nvPicPr>
          <p:cNvPr id="3" name="Picture 95"/>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00200" y="1828800"/>
            <a:ext cx="6629400" cy="3886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32436385"/>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22341">
        <p:push dir="u"/>
      </p:transition>
    </mc:Choice>
    <mc:Fallback>
      <mp:transition xmlns:mp="http://schemas.microsoft.com/office/mac/powerpoint/2008/main" advTm="22341"/>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pic>
        <p:nvPicPr>
          <p:cNvPr id="23647" name="Picture 95"/>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724400" y="3810000"/>
            <a:ext cx="4267200" cy="2948249"/>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itle 3"/>
          <p:cNvSpPr>
            <a:spLocks noGrp="1"/>
          </p:cNvSpPr>
          <p:nvPr>
            <p:ph type="title"/>
          </p:nvPr>
        </p:nvSpPr>
        <p:spPr>
          <a:xfrm>
            <a:off x="762000" y="76200"/>
            <a:ext cx="7620000" cy="1143000"/>
          </a:xfrm>
        </p:spPr>
        <p:txBody>
          <a:bodyPr>
            <a:noAutofit/>
          </a:bodyPr>
          <a:lstStyle/>
          <a:p>
            <a:pPr algn="ctr"/>
            <a:r>
              <a:rPr lang="en-US" sz="3600" b="1" dirty="0">
                <a:solidFill>
                  <a:srgbClr val="227A8F"/>
                </a:solidFill>
                <a:latin typeface="Times New Roman" pitchFamily="18" charset="0"/>
                <a:cs typeface="Times New Roman" pitchFamily="18" charset="0"/>
              </a:rPr>
              <a:t>Kinetics of </a:t>
            </a:r>
            <a:r>
              <a:rPr lang="en-US" sz="3600" b="1" dirty="0" smtClean="0">
                <a:solidFill>
                  <a:srgbClr val="227A8F"/>
                </a:solidFill>
                <a:latin typeface="Times New Roman" pitchFamily="18" charset="0"/>
                <a:cs typeface="Times New Roman" pitchFamily="18" charset="0"/>
              </a:rPr>
              <a:t>Cell </a:t>
            </a:r>
            <a:r>
              <a:rPr lang="en-GB" sz="3600" b="1" dirty="0" smtClean="0">
                <a:solidFill>
                  <a:srgbClr val="227A8F"/>
                </a:solidFill>
                <a:latin typeface="Times New Roman" pitchFamily="18" charset="0"/>
                <a:cs typeface="Times New Roman" pitchFamily="18" charset="0"/>
              </a:rPr>
              <a:t>Growth </a:t>
            </a:r>
            <a:r>
              <a:rPr lang="en-GB" sz="3600" b="1" dirty="0">
                <a:solidFill>
                  <a:srgbClr val="227A8F"/>
                </a:solidFill>
                <a:latin typeface="Times New Roman" pitchFamily="18" charset="0"/>
                <a:cs typeface="Times New Roman" pitchFamily="18" charset="0"/>
              </a:rPr>
              <a:t>and </a:t>
            </a:r>
            <a:r>
              <a:rPr lang="en-GB" sz="3600" b="1" dirty="0" smtClean="0">
                <a:solidFill>
                  <a:srgbClr val="227A8F"/>
                </a:solidFill>
                <a:latin typeface="Times New Roman" pitchFamily="18" charset="0"/>
                <a:cs typeface="Times New Roman" pitchFamily="18" charset="0"/>
              </a:rPr>
              <a:t/>
            </a:r>
            <a:br>
              <a:rPr lang="en-GB" sz="3600" b="1" dirty="0" smtClean="0">
                <a:solidFill>
                  <a:srgbClr val="227A8F"/>
                </a:solidFill>
                <a:latin typeface="Times New Roman" pitchFamily="18" charset="0"/>
                <a:cs typeface="Times New Roman" pitchFamily="18" charset="0"/>
              </a:rPr>
            </a:br>
            <a:r>
              <a:rPr lang="en-GB" sz="3600" b="1" dirty="0" smtClean="0">
                <a:solidFill>
                  <a:srgbClr val="227A8F"/>
                </a:solidFill>
                <a:latin typeface="Times New Roman" pitchFamily="18" charset="0"/>
                <a:cs typeface="Times New Roman" pitchFamily="18" charset="0"/>
              </a:rPr>
              <a:t>Biosurfactants Production</a:t>
            </a:r>
            <a:endParaRPr lang="en-US" sz="3600" dirty="0">
              <a:solidFill>
                <a:srgbClr val="227A8F"/>
              </a:solidFill>
              <a:latin typeface="Times New Roman" pitchFamily="18" charset="0"/>
              <a:cs typeface="Times New Roman" pitchFamily="18" charset="0"/>
            </a:endParaRPr>
          </a:p>
        </p:txBody>
      </p:sp>
      <p:sp>
        <p:nvSpPr>
          <p:cNvPr id="5"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3646" name="Picture 94"/>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04800" y="1371600"/>
            <a:ext cx="4289033" cy="2667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6340868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8270">
        <p:push dir="u"/>
      </p:transition>
    </mc:Choice>
    <mc:Fallback>
      <mp:transition xmlns:mp="http://schemas.microsoft.com/office/mac/powerpoint/2008/main" advTm="827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72200" y="2362200"/>
            <a:ext cx="2514600" cy="3687763"/>
          </a:xfrm>
        </p:spPr>
        <p:txBody>
          <a:bodyPr>
            <a:normAutofit/>
          </a:bodyPr>
          <a:lstStyle/>
          <a:p>
            <a:pPr>
              <a:buNone/>
            </a:pPr>
            <a:r>
              <a:rPr lang="en-US" sz="1800" dirty="0" smtClean="0"/>
              <a:t> Surface </a:t>
            </a:r>
            <a:r>
              <a:rPr lang="en-US" sz="1800" dirty="0" smtClean="0"/>
              <a:t>tension in </a:t>
            </a:r>
            <a:r>
              <a:rPr lang="en-US" sz="1800" dirty="0" err="1" smtClean="0"/>
              <a:t>mN/</a:t>
            </a:r>
            <a:r>
              <a:rPr lang="en-US" sz="1800" dirty="0" err="1" smtClean="0"/>
              <a:t>m</a:t>
            </a:r>
            <a:r>
              <a:rPr lang="en-US" sz="1800" dirty="0" smtClean="0"/>
              <a:t> </a:t>
            </a:r>
          </a:p>
          <a:p>
            <a:pPr>
              <a:buNone/>
            </a:pPr>
            <a:r>
              <a:rPr lang="en-US" sz="1800" dirty="0" smtClean="0"/>
              <a:t>  </a:t>
            </a:r>
            <a:r>
              <a:rPr lang="en-US" sz="1800" dirty="0" smtClean="0"/>
              <a:t> pH </a:t>
            </a:r>
            <a:endParaRPr lang="en-US" sz="1800" dirty="0" smtClean="0"/>
          </a:p>
          <a:p>
            <a:pPr>
              <a:buNone/>
            </a:pPr>
            <a:r>
              <a:rPr lang="en-US" sz="1800" b="1" dirty="0" smtClean="0"/>
              <a:t>  </a:t>
            </a:r>
            <a:r>
              <a:rPr lang="en-US" sz="1800" b="1" dirty="0" smtClean="0"/>
              <a:t> </a:t>
            </a:r>
            <a:r>
              <a:rPr lang="en-US" sz="1800" dirty="0" smtClean="0"/>
              <a:t>OD </a:t>
            </a:r>
            <a:r>
              <a:rPr lang="en-US" sz="1800" dirty="0" smtClean="0"/>
              <a:t>at 600 nm</a:t>
            </a:r>
          </a:p>
          <a:p>
            <a:pPr>
              <a:buNone/>
            </a:pPr>
            <a:r>
              <a:rPr lang="en-US" sz="1800" b="1" dirty="0" smtClean="0"/>
              <a:t>	</a:t>
            </a:r>
            <a:r>
              <a:rPr lang="en-US" sz="1800" dirty="0" smtClean="0"/>
              <a:t>Glucose </a:t>
            </a:r>
            <a:r>
              <a:rPr lang="en-US" sz="1800" dirty="0" err="1" smtClean="0"/>
              <a:t>conc</a:t>
            </a:r>
            <a:r>
              <a:rPr lang="en-US" sz="1800" dirty="0" smtClean="0"/>
              <a:t> </a:t>
            </a:r>
            <a:r>
              <a:rPr lang="en-US" sz="1800" dirty="0" smtClean="0"/>
              <a:t>(</a:t>
            </a:r>
            <a:r>
              <a:rPr lang="en-US" sz="1800" dirty="0" err="1" smtClean="0"/>
              <a:t>g</a:t>
            </a:r>
            <a:r>
              <a:rPr lang="en-US" sz="1800" dirty="0" smtClean="0"/>
              <a:t>%)</a:t>
            </a:r>
            <a:endParaRPr lang="en-US" sz="1800" dirty="0"/>
          </a:p>
        </p:txBody>
      </p:sp>
      <p:sp>
        <p:nvSpPr>
          <p:cNvPr id="3" name="Title 2"/>
          <p:cNvSpPr>
            <a:spLocks noGrp="1"/>
          </p:cNvSpPr>
          <p:nvPr>
            <p:ph type="title"/>
          </p:nvPr>
        </p:nvSpPr>
        <p:spPr/>
        <p:txBody>
          <a:bodyPr>
            <a:noAutofit/>
          </a:bodyPr>
          <a:lstStyle/>
          <a:p>
            <a:pPr algn="ctr"/>
            <a:r>
              <a:rPr lang="en-US" sz="2800" dirty="0" smtClean="0">
                <a:solidFill>
                  <a:schemeClr val="accent1">
                    <a:lumMod val="50000"/>
                  </a:schemeClr>
                </a:solidFill>
                <a:effectLst>
                  <a:outerShdw blurRad="38100" dist="38100" dir="2700000" algn="tl">
                    <a:srgbClr val="000000">
                      <a:alpha val="43137"/>
                    </a:srgbClr>
                  </a:outerShdw>
                </a:effectLst>
                <a:latin typeface="Arial"/>
                <a:cs typeface="Arial"/>
              </a:rPr>
              <a:t>Kinetics of cell </a:t>
            </a:r>
            <a:r>
              <a:rPr lang="en-GB" sz="2800" dirty="0" smtClean="0">
                <a:solidFill>
                  <a:schemeClr val="accent1">
                    <a:lumMod val="50000"/>
                  </a:schemeClr>
                </a:solidFill>
                <a:effectLst>
                  <a:outerShdw blurRad="38100" dist="38100" dir="2700000" algn="tl">
                    <a:srgbClr val="000000">
                      <a:alpha val="43137"/>
                    </a:srgbClr>
                  </a:outerShdw>
                </a:effectLst>
                <a:latin typeface="Arial"/>
                <a:cs typeface="Arial"/>
              </a:rPr>
              <a:t>growth and biosurfactants production during batch cultivation of</a:t>
            </a:r>
            <a:r>
              <a:rPr lang="en-GB" sz="2800" dirty="0" smtClean="0">
                <a:solidFill>
                  <a:schemeClr val="accent1">
                    <a:lumMod val="50000"/>
                  </a:schemeClr>
                </a:solidFill>
                <a:effectLst>
                  <a:outerShdw blurRad="38100" dist="38100" dir="2700000" algn="tl">
                    <a:srgbClr val="000000">
                      <a:alpha val="43137"/>
                    </a:srgbClr>
                  </a:outerShdw>
                </a:effectLst>
                <a:latin typeface="Arial"/>
                <a:cs typeface="Arial"/>
              </a:rPr>
              <a:t>              </a:t>
            </a:r>
            <a:r>
              <a:rPr lang="en-GB" sz="2800" i="1" dirty="0" smtClean="0">
                <a:solidFill>
                  <a:schemeClr val="accent1">
                    <a:lumMod val="50000"/>
                  </a:schemeClr>
                </a:solidFill>
                <a:effectLst>
                  <a:outerShdw blurRad="38100" dist="38100" dir="2700000" algn="tl">
                    <a:srgbClr val="000000">
                      <a:alpha val="43137"/>
                    </a:srgbClr>
                  </a:outerShdw>
                </a:effectLst>
                <a:latin typeface="Arial"/>
                <a:cs typeface="Arial"/>
              </a:rPr>
              <a:t>P</a:t>
            </a:r>
            <a:r>
              <a:rPr lang="en-GB" sz="2800" i="1" dirty="0" smtClean="0">
                <a:solidFill>
                  <a:schemeClr val="accent1">
                    <a:lumMod val="50000"/>
                  </a:schemeClr>
                </a:solidFill>
                <a:effectLst>
                  <a:outerShdw blurRad="38100" dist="38100" dir="2700000" algn="tl">
                    <a:srgbClr val="000000">
                      <a:alpha val="43137"/>
                    </a:srgbClr>
                  </a:outerShdw>
                </a:effectLst>
                <a:latin typeface="Arial"/>
                <a:cs typeface="Arial"/>
              </a:rPr>
              <a:t>. aeruginosa</a:t>
            </a:r>
            <a:r>
              <a:rPr lang="en-GB" sz="2800" i="1" dirty="0" smtClean="0">
                <a:solidFill>
                  <a:schemeClr val="accent1">
                    <a:lumMod val="50000"/>
                  </a:schemeClr>
                </a:solidFill>
                <a:effectLst>
                  <a:outerShdw blurRad="38100" dist="38100" dir="2700000" algn="tl">
                    <a:srgbClr val="000000">
                      <a:alpha val="43137"/>
                    </a:srgbClr>
                  </a:outerShdw>
                </a:effectLst>
                <a:latin typeface="Arial"/>
                <a:cs typeface="Arial"/>
              </a:rPr>
              <a:t> </a:t>
            </a:r>
            <a:r>
              <a:rPr lang="en-GB" sz="2800" dirty="0" smtClean="0">
                <a:solidFill>
                  <a:schemeClr val="accent1">
                    <a:lumMod val="50000"/>
                  </a:schemeClr>
                </a:solidFill>
                <a:effectLst>
                  <a:outerShdw blurRad="38100" dist="38100" dir="2700000" algn="tl">
                    <a:srgbClr val="000000">
                      <a:alpha val="43137"/>
                    </a:srgbClr>
                  </a:outerShdw>
                </a:effectLst>
                <a:latin typeface="Arial"/>
                <a:cs typeface="Arial"/>
              </a:rPr>
              <a:t>in </a:t>
            </a:r>
            <a:r>
              <a:rPr lang="en-GB" sz="2800" dirty="0" smtClean="0">
                <a:solidFill>
                  <a:schemeClr val="accent1">
                    <a:lumMod val="50000"/>
                  </a:schemeClr>
                </a:solidFill>
                <a:effectLst>
                  <a:outerShdw blurRad="38100" dist="38100" dir="2700000" algn="tl">
                    <a:srgbClr val="000000">
                      <a:alpha val="43137"/>
                    </a:srgbClr>
                  </a:outerShdw>
                </a:effectLst>
                <a:latin typeface="Arial"/>
                <a:cs typeface="Arial"/>
              </a:rPr>
              <a:t>shake flask</a:t>
            </a:r>
            <a:r>
              <a:rPr lang="en-US" sz="2800" dirty="0" smtClean="0">
                <a:solidFill>
                  <a:schemeClr val="accent1">
                    <a:lumMod val="50000"/>
                  </a:schemeClr>
                </a:solidFill>
                <a:effectLst>
                  <a:outerShdw blurRad="38100" dist="38100" dir="2700000" algn="tl">
                    <a:srgbClr val="000000">
                      <a:alpha val="43137"/>
                    </a:srgbClr>
                  </a:outerShdw>
                </a:effectLst>
                <a:latin typeface="Arial"/>
                <a:cs typeface="Arial"/>
              </a:rPr>
              <a:t/>
            </a:r>
            <a:br>
              <a:rPr lang="en-US" sz="2800" dirty="0" smtClean="0">
                <a:solidFill>
                  <a:schemeClr val="accent1">
                    <a:lumMod val="50000"/>
                  </a:schemeClr>
                </a:solidFill>
                <a:effectLst>
                  <a:outerShdw blurRad="38100" dist="38100" dir="2700000" algn="tl">
                    <a:srgbClr val="000000">
                      <a:alpha val="43137"/>
                    </a:srgbClr>
                  </a:outerShdw>
                </a:effectLst>
                <a:latin typeface="Arial"/>
                <a:cs typeface="Arial"/>
              </a:rPr>
            </a:br>
            <a:endParaRPr lang="en-US" sz="2800" dirty="0">
              <a:solidFill>
                <a:schemeClr val="accent1">
                  <a:lumMod val="50000"/>
                </a:schemeClr>
              </a:solidFill>
              <a:effectLst>
                <a:outerShdw blurRad="38100" dist="38100" dir="2700000" algn="tl">
                  <a:srgbClr val="000000">
                    <a:alpha val="43137"/>
                  </a:srgbClr>
                </a:outerShdw>
              </a:effectLst>
              <a:latin typeface="Arial"/>
              <a:cs typeface="Arial"/>
            </a:endParaRPr>
          </a:p>
        </p:txBody>
      </p:sp>
      <p:graphicFrame>
        <p:nvGraphicFramePr>
          <p:cNvPr id="78850" name="Object 2"/>
          <p:cNvGraphicFramePr>
            <a:graphicFrameLocks noChangeAspect="1"/>
          </p:cNvGraphicFramePr>
          <p:nvPr/>
        </p:nvGraphicFramePr>
        <p:xfrm>
          <a:off x="838200" y="1600200"/>
          <a:ext cx="5308600" cy="3759200"/>
        </p:xfrm>
        <a:graphic>
          <a:graphicData uri="http://schemas.openxmlformats.org/presentationml/2006/ole">
            <p:oleObj spid="_x0000_s78850" name="Document" r:id="rId3" imgW="5308600" imgH="3759200" progId="Word.Document.12">
              <p:link updateAutomatic="1"/>
            </p:oleObj>
          </a:graphicData>
        </a:graphic>
      </p:graphicFrame>
      <p:sp>
        <p:nvSpPr>
          <p:cNvPr id="5" name="Isosceles Triangle 4"/>
          <p:cNvSpPr/>
          <p:nvPr/>
        </p:nvSpPr>
        <p:spPr>
          <a:xfrm>
            <a:off x="6248400" y="2667000"/>
            <a:ext cx="152400" cy="152400"/>
          </a:xfrm>
          <a:prstGeom prst="triangl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248400" y="3124200"/>
            <a:ext cx="152400" cy="1524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6248400" y="3429000"/>
            <a:ext cx="152400" cy="1524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248400" y="3733800"/>
            <a:ext cx="152400" cy="152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2800" dirty="0" smtClean="0">
                <a:solidFill>
                  <a:srgbClr val="165160"/>
                </a:solidFill>
                <a:effectLst>
                  <a:outerShdw blurRad="38100" dist="38100" dir="2700000" algn="tl">
                    <a:srgbClr val="000000">
                      <a:alpha val="43137"/>
                    </a:srgbClr>
                  </a:outerShdw>
                </a:effectLst>
                <a:latin typeface="Arial"/>
                <a:cs typeface="Arial"/>
              </a:rPr>
              <a:t>Kinetics of cell </a:t>
            </a:r>
            <a:r>
              <a:rPr lang="en-GB" sz="2800" dirty="0" smtClean="0">
                <a:solidFill>
                  <a:srgbClr val="165160"/>
                </a:solidFill>
                <a:effectLst>
                  <a:outerShdw blurRad="38100" dist="38100" dir="2700000" algn="tl">
                    <a:srgbClr val="000000">
                      <a:alpha val="43137"/>
                    </a:srgbClr>
                  </a:outerShdw>
                </a:effectLst>
                <a:latin typeface="Arial"/>
                <a:cs typeface="Arial"/>
              </a:rPr>
              <a:t>growth and biosurfactants production during batch cultivation of</a:t>
            </a:r>
            <a:r>
              <a:rPr lang="en-GB" sz="2800" dirty="0" smtClean="0">
                <a:solidFill>
                  <a:srgbClr val="165160"/>
                </a:solidFill>
                <a:effectLst>
                  <a:outerShdw blurRad="38100" dist="38100" dir="2700000" algn="tl">
                    <a:srgbClr val="000000">
                      <a:alpha val="43137"/>
                    </a:srgbClr>
                  </a:outerShdw>
                </a:effectLst>
                <a:latin typeface="Arial"/>
                <a:cs typeface="Arial"/>
              </a:rPr>
              <a:t>              </a:t>
            </a:r>
            <a:r>
              <a:rPr lang="en-GB" sz="2800" i="1" dirty="0" smtClean="0">
                <a:solidFill>
                  <a:srgbClr val="165160"/>
                </a:solidFill>
                <a:effectLst>
                  <a:outerShdw blurRad="38100" dist="38100" dir="2700000" algn="tl">
                    <a:srgbClr val="000000">
                      <a:alpha val="43137"/>
                    </a:srgbClr>
                  </a:outerShdw>
                </a:effectLst>
                <a:latin typeface="Arial"/>
                <a:cs typeface="Arial"/>
              </a:rPr>
              <a:t>P</a:t>
            </a:r>
            <a:r>
              <a:rPr lang="en-GB" sz="2800" i="1" dirty="0" smtClean="0">
                <a:solidFill>
                  <a:srgbClr val="165160"/>
                </a:solidFill>
                <a:effectLst>
                  <a:outerShdw blurRad="38100" dist="38100" dir="2700000" algn="tl">
                    <a:srgbClr val="000000">
                      <a:alpha val="43137"/>
                    </a:srgbClr>
                  </a:outerShdw>
                </a:effectLst>
                <a:latin typeface="Arial"/>
                <a:cs typeface="Arial"/>
              </a:rPr>
              <a:t>. </a:t>
            </a:r>
            <a:r>
              <a:rPr lang="en-GB" sz="2800" i="1" dirty="0" smtClean="0">
                <a:solidFill>
                  <a:srgbClr val="165160"/>
                </a:solidFill>
                <a:effectLst>
                  <a:outerShdw blurRad="38100" dist="38100" dir="2700000" algn="tl">
                    <a:srgbClr val="000000">
                      <a:alpha val="43137"/>
                    </a:srgbClr>
                  </a:outerShdw>
                </a:effectLst>
                <a:latin typeface="Arial"/>
                <a:cs typeface="Arial"/>
              </a:rPr>
              <a:t>aeruginosa </a:t>
            </a:r>
            <a:r>
              <a:rPr lang="en-GB" sz="2800" dirty="0" smtClean="0">
                <a:solidFill>
                  <a:srgbClr val="165160"/>
                </a:solidFill>
                <a:effectLst>
                  <a:outerShdw blurRad="38100" dist="38100" dir="2700000" algn="tl">
                    <a:srgbClr val="000000">
                      <a:alpha val="43137"/>
                    </a:srgbClr>
                  </a:outerShdw>
                </a:effectLst>
                <a:latin typeface="Arial"/>
                <a:cs typeface="Arial"/>
              </a:rPr>
              <a:t>in bioreactor</a:t>
            </a:r>
            <a:endParaRPr lang="en-US" sz="2800" dirty="0">
              <a:solidFill>
                <a:srgbClr val="165160"/>
              </a:solidFill>
              <a:effectLst>
                <a:outerShdw blurRad="38100" dist="38100" dir="2700000" algn="tl">
                  <a:srgbClr val="000000">
                    <a:alpha val="43137"/>
                  </a:srgbClr>
                </a:outerShdw>
              </a:effectLst>
            </a:endParaRPr>
          </a:p>
        </p:txBody>
      </p:sp>
      <p:graphicFrame>
        <p:nvGraphicFramePr>
          <p:cNvPr id="79874" name="Object 2"/>
          <p:cNvGraphicFramePr>
            <a:graphicFrameLocks noChangeAspect="1"/>
          </p:cNvGraphicFramePr>
          <p:nvPr/>
        </p:nvGraphicFramePr>
        <p:xfrm>
          <a:off x="914400" y="1689100"/>
          <a:ext cx="5613400" cy="3949700"/>
        </p:xfrm>
        <a:graphic>
          <a:graphicData uri="http://schemas.openxmlformats.org/presentationml/2006/ole">
            <p:oleObj spid="_x0000_s79874" name="Document" r:id="rId3" imgW="5613400" imgH="3568700" progId="Word.Document.12">
              <p:link updateAutomatic="1"/>
            </p:oleObj>
          </a:graphicData>
        </a:graphic>
      </p:graphicFrame>
      <p:sp>
        <p:nvSpPr>
          <p:cNvPr id="5" name="Content Placeholder 1"/>
          <p:cNvSpPr txBox="1">
            <a:spLocks/>
          </p:cNvSpPr>
          <p:nvPr/>
        </p:nvSpPr>
        <p:spPr>
          <a:xfrm>
            <a:off x="6629400" y="2103437"/>
            <a:ext cx="2514600" cy="3687763"/>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 Surface tension in </a:t>
            </a:r>
            <a:r>
              <a:rPr kumimoji="0" lang="en-US" sz="1800" b="0" i="0" u="none" strike="noStrike" kern="1200" cap="none" spc="0" normalizeH="0" baseline="0" noProof="0" dirty="0" err="1" smtClean="0">
                <a:ln>
                  <a:noFill/>
                </a:ln>
                <a:solidFill>
                  <a:schemeClr val="tx1"/>
                </a:solidFill>
                <a:effectLst/>
                <a:uLnTx/>
                <a:uFillTx/>
                <a:latin typeface="+mn-lt"/>
                <a:ea typeface="+mn-ea"/>
                <a:cs typeface="+mn-cs"/>
              </a:rPr>
              <a:t>mN/m</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   pH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8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OD at 600 nm</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8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Glucose </a:t>
            </a:r>
            <a:r>
              <a:rPr kumimoji="0" lang="en-US" sz="1800" b="0" i="0" u="none" strike="noStrike" kern="1200" cap="none" spc="0" normalizeH="0" baseline="0" noProof="0" dirty="0" err="1" smtClean="0">
                <a:ln>
                  <a:noFill/>
                </a:ln>
                <a:solidFill>
                  <a:schemeClr val="tx1"/>
                </a:solidFill>
                <a:effectLst/>
                <a:uLnTx/>
                <a:uFillTx/>
                <a:latin typeface="+mn-lt"/>
                <a:ea typeface="+mn-ea"/>
                <a:cs typeface="+mn-cs"/>
              </a:rPr>
              <a:t>conc</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1800" b="0" i="0" u="none" strike="noStrike" kern="1200" cap="none" spc="0" normalizeH="0" baseline="0" noProof="0" dirty="0" err="1" smtClean="0">
                <a:ln>
                  <a:noFill/>
                </a:ln>
                <a:solidFill>
                  <a:schemeClr val="tx1"/>
                </a:solidFill>
                <a:effectLst/>
                <a:uLnTx/>
                <a:uFillTx/>
                <a:latin typeface="+mn-lt"/>
                <a:ea typeface="+mn-ea"/>
                <a:cs typeface="+mn-cs"/>
              </a:rPr>
              <a:t>g</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lang="en-US" dirty="0" smtClean="0"/>
              <a:t>   DO %</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5"/>
          <p:cNvSpPr/>
          <p:nvPr/>
        </p:nvSpPr>
        <p:spPr>
          <a:xfrm>
            <a:off x="6705600" y="2819400"/>
            <a:ext cx="152400" cy="1524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Isosceles Triangle 6"/>
          <p:cNvSpPr/>
          <p:nvPr/>
        </p:nvSpPr>
        <p:spPr>
          <a:xfrm>
            <a:off x="6705600" y="2362200"/>
            <a:ext cx="152400" cy="152400"/>
          </a:xfrm>
          <a:prstGeom prst="triangl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6705600" y="3124200"/>
            <a:ext cx="152400" cy="1524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705600" y="3429000"/>
            <a:ext cx="152400" cy="152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Isosceles Triangle 10"/>
          <p:cNvSpPr/>
          <p:nvPr/>
        </p:nvSpPr>
        <p:spPr>
          <a:xfrm>
            <a:off x="6705600" y="3810000"/>
            <a:ext cx="152400" cy="15240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600201"/>
          <a:ext cx="8229600" cy="3315970"/>
        </p:xfrm>
        <a:graphic>
          <a:graphicData uri="http://schemas.openxmlformats.org/drawingml/2006/table">
            <a:tbl>
              <a:tblPr firstRow="1" bandRow="1">
                <a:tableStyleId>{5C22544A-7EE6-4342-B048-85BDC9FD1C3A}</a:tableStyleId>
              </a:tblPr>
              <a:tblGrid>
                <a:gridCol w="2743200"/>
                <a:gridCol w="2743200"/>
                <a:gridCol w="2743200"/>
              </a:tblGrid>
              <a:tr h="392376">
                <a:tc rowSpan="2">
                  <a:txBody>
                    <a:bodyPr/>
                    <a:lstStyle/>
                    <a:p>
                      <a:pPr algn="ctr"/>
                      <a:r>
                        <a:rPr kumimoji="0" lang="en-US" sz="1800" b="1" i="0" kern="1200" dirty="0" smtClean="0">
                          <a:solidFill>
                            <a:schemeClr val="lt1"/>
                          </a:solidFill>
                          <a:latin typeface="+mn-lt"/>
                          <a:ea typeface="+mn-ea"/>
                          <a:cs typeface="+mn-cs"/>
                        </a:rPr>
                        <a:t>Parameter</a:t>
                      </a:r>
                      <a:r>
                        <a:rPr lang="en-US" dirty="0" smtClean="0"/>
                        <a:t> </a:t>
                      </a:r>
                      <a:endParaRPr lang="en-US" dirty="0"/>
                    </a:p>
                  </a:txBody>
                  <a:tcPr/>
                </a:tc>
                <a:tc gridSpan="2">
                  <a:txBody>
                    <a:bodyPr/>
                    <a:lstStyle/>
                    <a:p>
                      <a:pPr algn="ctr"/>
                      <a:r>
                        <a:rPr kumimoji="0" lang="en-US" sz="1800" b="1" kern="1200" dirty="0" smtClean="0">
                          <a:solidFill>
                            <a:schemeClr val="lt1"/>
                          </a:solidFill>
                          <a:latin typeface="+mn-lt"/>
                          <a:ea typeface="+mn-ea"/>
                          <a:cs typeface="+mn-cs"/>
                        </a:rPr>
                        <a:t>Cultivation Vessel</a:t>
                      </a:r>
                      <a:r>
                        <a:rPr lang="en-US" dirty="0" smtClean="0"/>
                        <a:t> </a:t>
                      </a:r>
                      <a:endParaRPr lang="en-US" dirty="0"/>
                    </a:p>
                  </a:txBody>
                  <a:tcPr/>
                </a:tc>
                <a:tc hMerge="1">
                  <a:txBody>
                    <a:bodyPr/>
                    <a:lstStyle/>
                    <a:p>
                      <a:endParaRPr lang="en-US" dirty="0"/>
                    </a:p>
                  </a:txBody>
                  <a:tcPr/>
                </a:tc>
              </a:tr>
              <a:tr h="325493">
                <a:tc vMerge="1">
                  <a:txBody>
                    <a:bodyPr/>
                    <a:lstStyle/>
                    <a:p>
                      <a:endParaRPr lang="en-US" dirty="0"/>
                    </a:p>
                  </a:txBody>
                  <a:tcPr/>
                </a:tc>
                <a:tc>
                  <a:txBody>
                    <a:bodyPr/>
                    <a:lstStyle/>
                    <a:p>
                      <a:pPr marL="0" marR="0" algn="ctr">
                        <a:lnSpc>
                          <a:spcPct val="115000"/>
                        </a:lnSpc>
                        <a:spcBef>
                          <a:spcPts val="600"/>
                        </a:spcBef>
                        <a:spcAft>
                          <a:spcPts val="600"/>
                        </a:spcAft>
                      </a:pPr>
                      <a:r>
                        <a:rPr lang="en-US" sz="1800" b="1" kern="1600" dirty="0">
                          <a:latin typeface="Times New Roman"/>
                          <a:ea typeface="Batang"/>
                          <a:cs typeface="Times New Roman"/>
                        </a:rPr>
                        <a:t>Shake flask</a:t>
                      </a:r>
                    </a:p>
                  </a:txBody>
                  <a:tcPr marL="44450" marR="44450" marT="0" marB="0"/>
                </a:tc>
                <a:tc>
                  <a:txBody>
                    <a:bodyPr/>
                    <a:lstStyle/>
                    <a:p>
                      <a:pPr marL="0" marR="0" algn="ctr">
                        <a:lnSpc>
                          <a:spcPct val="115000"/>
                        </a:lnSpc>
                        <a:spcBef>
                          <a:spcPts val="600"/>
                        </a:spcBef>
                        <a:spcAft>
                          <a:spcPts val="600"/>
                        </a:spcAft>
                      </a:pPr>
                      <a:r>
                        <a:rPr lang="de-DE" sz="1800" b="1" dirty="0" err="1">
                          <a:latin typeface="Times New Roman"/>
                          <a:ea typeface="Batang"/>
                          <a:cs typeface="Times New Roman"/>
                        </a:rPr>
                        <a:t>Bioreactor</a:t>
                      </a:r>
                      <a:endParaRPr lang="en-US" sz="1800" b="1" dirty="0">
                        <a:latin typeface="Times New Roman"/>
                        <a:ea typeface="Batang"/>
                        <a:cs typeface="Times New Roman"/>
                      </a:endParaRPr>
                    </a:p>
                  </a:txBody>
                  <a:tcPr marL="44450" marR="44450" marT="0" marB="0"/>
                </a:tc>
              </a:tr>
              <a:tr h="409096">
                <a:tc>
                  <a:txBody>
                    <a:bodyPr/>
                    <a:lstStyle/>
                    <a:p>
                      <a:r>
                        <a:rPr kumimoji="0" lang="en-US" sz="1800" b="1" kern="1200" dirty="0" err="1" smtClean="0">
                          <a:solidFill>
                            <a:schemeClr val="dk1"/>
                          </a:solidFill>
                          <a:latin typeface="+mn-lt"/>
                          <a:ea typeface="+mn-ea"/>
                          <a:cs typeface="+mn-cs"/>
                        </a:rPr>
                        <a:t>OD</a:t>
                      </a:r>
                      <a:r>
                        <a:rPr kumimoji="0" lang="en-US" sz="1800" b="1" kern="1200" baseline="-25000" dirty="0" err="1" smtClean="0">
                          <a:solidFill>
                            <a:schemeClr val="dk1"/>
                          </a:solidFill>
                          <a:latin typeface="+mn-lt"/>
                          <a:ea typeface="+mn-ea"/>
                          <a:cs typeface="+mn-cs"/>
                        </a:rPr>
                        <a:t>max</a:t>
                      </a:r>
                      <a:r>
                        <a:rPr kumimoji="0" lang="en-US" sz="1800" b="1" kern="1200" dirty="0" smtClean="0">
                          <a:solidFill>
                            <a:schemeClr val="dk1"/>
                          </a:solidFill>
                          <a:latin typeface="+mn-lt"/>
                          <a:ea typeface="+mn-ea"/>
                          <a:cs typeface="+mn-cs"/>
                        </a:rPr>
                        <a:t> </a:t>
                      </a:r>
                      <a:endParaRPr lang="en-US" dirty="0"/>
                    </a:p>
                  </a:txBody>
                  <a:tcPr/>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1.34</a:t>
                      </a:r>
                    </a:p>
                  </a:txBody>
                  <a:tcPr marL="44450" marR="44450" marT="0" marB="0"/>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1.81</a:t>
                      </a:r>
                    </a:p>
                  </a:txBody>
                  <a:tcPr marL="44450" marR="44450" marT="0" marB="0"/>
                </a:tc>
              </a:tr>
              <a:tr h="392376">
                <a:tc>
                  <a:txBody>
                    <a:bodyPr/>
                    <a:lstStyle/>
                    <a:p>
                      <a:r>
                        <a:rPr kumimoji="0" lang="en-US" sz="1800" b="1" kern="1200" dirty="0" smtClean="0">
                          <a:solidFill>
                            <a:schemeClr val="dk1"/>
                          </a:solidFill>
                          <a:latin typeface="+mn-lt"/>
                          <a:ea typeface="+mn-ea"/>
                          <a:cs typeface="+mn-cs"/>
                        </a:rPr>
                        <a:t>Growth rate [h</a:t>
                      </a:r>
                      <a:r>
                        <a:rPr kumimoji="0" lang="en-US" sz="1800" b="1" kern="1200" baseline="30000" dirty="0" smtClean="0">
                          <a:solidFill>
                            <a:schemeClr val="dk1"/>
                          </a:solidFill>
                          <a:latin typeface="+mn-lt"/>
                          <a:ea typeface="+mn-ea"/>
                          <a:cs typeface="+mn-cs"/>
                        </a:rPr>
                        <a:t>-1</a:t>
                      </a:r>
                      <a:r>
                        <a:rPr kumimoji="0" lang="en-US" sz="1800" b="1" kern="1200" dirty="0" smtClean="0">
                          <a:solidFill>
                            <a:schemeClr val="dk1"/>
                          </a:solidFill>
                          <a:latin typeface="+mn-lt"/>
                          <a:ea typeface="+mn-ea"/>
                          <a:cs typeface="+mn-cs"/>
                        </a:rPr>
                        <a:t>]</a:t>
                      </a:r>
                      <a:r>
                        <a:rPr lang="en-US" dirty="0" smtClean="0"/>
                        <a:t> </a:t>
                      </a:r>
                      <a:endParaRPr lang="en-US" dirty="0"/>
                    </a:p>
                  </a:txBody>
                  <a:tcPr/>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0.2</a:t>
                      </a:r>
                    </a:p>
                  </a:txBody>
                  <a:tcPr marL="44450" marR="44450" marT="0" marB="0"/>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0.15</a:t>
                      </a:r>
                    </a:p>
                  </a:txBody>
                  <a:tcPr marL="44450" marR="44450" marT="0" marB="0"/>
                </a:tc>
              </a:tr>
              <a:tr h="392376">
                <a:tc>
                  <a:txBody>
                    <a:bodyPr/>
                    <a:lstStyle/>
                    <a:p>
                      <a:r>
                        <a:rPr kumimoji="0" lang="en-US" sz="1800" b="1" kern="1200" dirty="0" smtClean="0">
                          <a:solidFill>
                            <a:schemeClr val="dk1"/>
                          </a:solidFill>
                          <a:latin typeface="+mn-lt"/>
                          <a:ea typeface="+mn-ea"/>
                          <a:cs typeface="+mn-cs"/>
                        </a:rPr>
                        <a:t> µ [h</a:t>
                      </a:r>
                      <a:r>
                        <a:rPr kumimoji="0" lang="en-US" sz="1800" b="1" kern="1200" baseline="30000" dirty="0" smtClean="0">
                          <a:solidFill>
                            <a:schemeClr val="dk1"/>
                          </a:solidFill>
                          <a:latin typeface="+mn-lt"/>
                          <a:ea typeface="+mn-ea"/>
                          <a:cs typeface="+mn-cs"/>
                        </a:rPr>
                        <a:t>-1</a:t>
                      </a:r>
                      <a:r>
                        <a:rPr kumimoji="0" lang="en-US" sz="1800" b="1" kern="1200" dirty="0" smtClean="0">
                          <a:solidFill>
                            <a:schemeClr val="dk1"/>
                          </a:solidFill>
                          <a:latin typeface="+mn-lt"/>
                          <a:ea typeface="+mn-ea"/>
                          <a:cs typeface="+mn-cs"/>
                        </a:rPr>
                        <a:t>]</a:t>
                      </a:r>
                      <a:r>
                        <a:rPr lang="en-US" dirty="0" smtClean="0"/>
                        <a:t> </a:t>
                      </a:r>
                      <a:endParaRPr lang="en-US" dirty="0"/>
                    </a:p>
                  </a:txBody>
                  <a:tcPr/>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0.337</a:t>
                      </a:r>
                    </a:p>
                  </a:txBody>
                  <a:tcPr marL="44450" marR="44450" marT="0" marB="0"/>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0.451</a:t>
                      </a:r>
                    </a:p>
                  </a:txBody>
                  <a:tcPr marL="44450" marR="44450" marT="0" marB="0"/>
                </a:tc>
              </a:tr>
              <a:tr h="409096">
                <a:tc>
                  <a:txBody>
                    <a:bodyPr/>
                    <a:lstStyle/>
                    <a:p>
                      <a:r>
                        <a:rPr kumimoji="0" lang="en-US" sz="1800" b="1" kern="1200" dirty="0" err="1" smtClean="0">
                          <a:solidFill>
                            <a:schemeClr val="dk1"/>
                          </a:solidFill>
                          <a:latin typeface="+mn-lt"/>
                          <a:ea typeface="+mn-ea"/>
                          <a:cs typeface="+mn-cs"/>
                        </a:rPr>
                        <a:t>ST</a:t>
                      </a:r>
                      <a:r>
                        <a:rPr kumimoji="0" lang="en-US" sz="1800" b="1" kern="1200" baseline="-25000" dirty="0" err="1" smtClean="0">
                          <a:solidFill>
                            <a:schemeClr val="dk1"/>
                          </a:solidFill>
                          <a:latin typeface="+mn-lt"/>
                          <a:ea typeface="+mn-ea"/>
                          <a:cs typeface="+mn-cs"/>
                        </a:rPr>
                        <a:t>min</a:t>
                      </a:r>
                      <a:r>
                        <a:rPr kumimoji="0" lang="en-US" sz="1800" b="1" kern="1200" dirty="0" smtClean="0">
                          <a:solidFill>
                            <a:schemeClr val="dk1"/>
                          </a:solidFill>
                          <a:latin typeface="+mn-lt"/>
                          <a:ea typeface="+mn-ea"/>
                          <a:cs typeface="+mn-cs"/>
                        </a:rPr>
                        <a:t> [mNm</a:t>
                      </a:r>
                      <a:r>
                        <a:rPr kumimoji="0" lang="en-US" sz="1800" b="1" kern="1200" baseline="30000" dirty="0" smtClean="0">
                          <a:solidFill>
                            <a:schemeClr val="dk1"/>
                          </a:solidFill>
                          <a:latin typeface="+mn-lt"/>
                          <a:ea typeface="+mn-ea"/>
                          <a:cs typeface="+mn-cs"/>
                        </a:rPr>
                        <a:t>-1</a:t>
                      </a:r>
                      <a:r>
                        <a:rPr kumimoji="0" lang="en-US" sz="1800" b="1" kern="1200" dirty="0" smtClean="0">
                          <a:solidFill>
                            <a:schemeClr val="dk1"/>
                          </a:solidFill>
                          <a:latin typeface="+mn-lt"/>
                          <a:ea typeface="+mn-ea"/>
                          <a:cs typeface="+mn-cs"/>
                        </a:rPr>
                        <a:t>]</a:t>
                      </a:r>
                      <a:r>
                        <a:rPr lang="en-US" dirty="0" smtClean="0"/>
                        <a:t> </a:t>
                      </a:r>
                      <a:endParaRPr lang="en-US" dirty="0"/>
                    </a:p>
                  </a:txBody>
                  <a:tcPr/>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12.9</a:t>
                      </a:r>
                    </a:p>
                  </a:txBody>
                  <a:tcPr marL="44450" marR="44450" marT="0" marB="0"/>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13.9</a:t>
                      </a:r>
                    </a:p>
                  </a:txBody>
                  <a:tcPr marL="44450" marR="44450" marT="0" marB="0"/>
                </a:tc>
              </a:tr>
              <a:tr h="325493">
                <a:tc>
                  <a:txBody>
                    <a:bodyPr/>
                    <a:lstStyle/>
                    <a:p>
                      <a:pPr marL="0" marR="0">
                        <a:lnSpc>
                          <a:spcPct val="115000"/>
                        </a:lnSpc>
                        <a:spcBef>
                          <a:spcPts val="600"/>
                        </a:spcBef>
                        <a:spcAft>
                          <a:spcPts val="600"/>
                        </a:spcAft>
                      </a:pPr>
                      <a:r>
                        <a:rPr lang="en-US" sz="1800" b="1" i="1" dirty="0">
                          <a:latin typeface="Times New Roman"/>
                          <a:ea typeface="Times New Roman"/>
                          <a:cs typeface="Times New Roman"/>
                        </a:rPr>
                        <a:t> Q</a:t>
                      </a:r>
                      <a:r>
                        <a:rPr lang="en-US" sz="1800" b="1" baseline="-25000" dirty="0">
                          <a:latin typeface="Times New Roman"/>
                          <a:ea typeface="Times New Roman"/>
                          <a:cs typeface="Times New Roman"/>
                        </a:rPr>
                        <a:t>P </a:t>
                      </a:r>
                      <a:r>
                        <a:rPr lang="en-GB" sz="1800" b="1" dirty="0">
                          <a:latin typeface="Times New Roman"/>
                          <a:ea typeface="Times New Roman"/>
                          <a:cs typeface="Times New Roman"/>
                        </a:rPr>
                        <a:t> [mNm</a:t>
                      </a:r>
                      <a:r>
                        <a:rPr lang="en-GB" sz="1800" b="1" baseline="30000" dirty="0">
                          <a:latin typeface="Times New Roman"/>
                          <a:ea typeface="Times New Roman"/>
                          <a:cs typeface="Times New Roman"/>
                        </a:rPr>
                        <a:t>-1</a:t>
                      </a:r>
                      <a:r>
                        <a:rPr lang="en-GB" sz="1800" b="1" dirty="0">
                          <a:latin typeface="Times New Roman"/>
                          <a:ea typeface="Times New Roman"/>
                          <a:cs typeface="Times New Roman"/>
                        </a:rPr>
                        <a:t> h</a:t>
                      </a:r>
                      <a:r>
                        <a:rPr lang="en-GB" sz="1800" b="1" baseline="30000" dirty="0">
                          <a:latin typeface="Times New Roman"/>
                          <a:ea typeface="Times New Roman"/>
                          <a:cs typeface="Times New Roman"/>
                        </a:rPr>
                        <a:t>-1</a:t>
                      </a:r>
                      <a:r>
                        <a:rPr lang="en-GB" sz="1800" b="1" dirty="0">
                          <a:latin typeface="Times New Roman"/>
                          <a:ea typeface="Times New Roman"/>
                          <a:cs typeface="Times New Roman"/>
                        </a:rPr>
                        <a:t>]</a:t>
                      </a:r>
                      <a:endParaRPr lang="en-US" sz="1800" dirty="0">
                        <a:latin typeface="Times New Roman"/>
                        <a:ea typeface="Times New Roman"/>
                        <a:cs typeface="Times New Roman"/>
                      </a:endParaRPr>
                    </a:p>
                  </a:txBody>
                  <a:tcPr marL="44450" marR="44450" marT="0" marB="0"/>
                </a:tc>
                <a:tc>
                  <a:txBody>
                    <a:bodyPr/>
                    <a:lstStyle/>
                    <a:p>
                      <a:pPr marL="0" marR="0" algn="ctr">
                        <a:lnSpc>
                          <a:spcPct val="115000"/>
                        </a:lnSpc>
                        <a:spcBef>
                          <a:spcPts val="600"/>
                        </a:spcBef>
                        <a:spcAft>
                          <a:spcPts val="600"/>
                        </a:spcAft>
                      </a:pPr>
                      <a:r>
                        <a:rPr lang="en-US" sz="1800" dirty="0">
                          <a:latin typeface="Times New Roman"/>
                          <a:ea typeface="Times New Roman"/>
                          <a:cs typeface="Times New Roman"/>
                        </a:rPr>
                        <a:t>-6.25</a:t>
                      </a:r>
                    </a:p>
                  </a:txBody>
                  <a:tcPr marL="44450" marR="44450" marT="0" marB="0"/>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-4.3</a:t>
                      </a:r>
                    </a:p>
                  </a:txBody>
                  <a:tcPr marL="44450" marR="44450" marT="0" marB="0"/>
                </a:tc>
              </a:tr>
              <a:tr h="325493">
                <a:tc>
                  <a:txBody>
                    <a:bodyPr/>
                    <a:lstStyle/>
                    <a:p>
                      <a:pPr marL="0" marR="0">
                        <a:lnSpc>
                          <a:spcPct val="115000"/>
                        </a:lnSpc>
                        <a:spcBef>
                          <a:spcPts val="600"/>
                        </a:spcBef>
                        <a:spcAft>
                          <a:spcPts val="600"/>
                        </a:spcAft>
                      </a:pPr>
                      <a:r>
                        <a:rPr lang="en-US" sz="1800" b="1" i="1" dirty="0" err="1">
                          <a:latin typeface="Times New Roman"/>
                          <a:ea typeface="Times New Roman"/>
                          <a:cs typeface="Times New Roman"/>
                        </a:rPr>
                        <a:t>Q</a:t>
                      </a:r>
                      <a:r>
                        <a:rPr lang="en-US" sz="1800" b="1" dirty="0" err="1">
                          <a:latin typeface="Times New Roman"/>
                          <a:ea typeface="Times New Roman"/>
                          <a:cs typeface="Times New Roman"/>
                        </a:rPr>
                        <a:t>glu</a:t>
                      </a:r>
                      <a:r>
                        <a:rPr lang="en-US" sz="1800" b="1" baseline="-25000" dirty="0">
                          <a:latin typeface="Times New Roman"/>
                          <a:ea typeface="Times New Roman"/>
                          <a:cs typeface="Times New Roman"/>
                        </a:rPr>
                        <a:t> </a:t>
                      </a:r>
                      <a:r>
                        <a:rPr lang="en-GB" sz="1800" b="1" dirty="0">
                          <a:latin typeface="Times New Roman"/>
                          <a:ea typeface="Times New Roman"/>
                          <a:cs typeface="Times New Roman"/>
                        </a:rPr>
                        <a:t> [gL</a:t>
                      </a:r>
                      <a:r>
                        <a:rPr lang="en-GB" sz="1800" b="1" baseline="30000" dirty="0">
                          <a:latin typeface="Times New Roman"/>
                          <a:ea typeface="Times New Roman"/>
                          <a:cs typeface="Times New Roman"/>
                        </a:rPr>
                        <a:t>-1</a:t>
                      </a:r>
                      <a:r>
                        <a:rPr lang="en-GB" sz="1800" b="1" dirty="0">
                          <a:latin typeface="Times New Roman"/>
                          <a:ea typeface="Times New Roman"/>
                          <a:cs typeface="Times New Roman"/>
                        </a:rPr>
                        <a:t> h</a:t>
                      </a:r>
                      <a:r>
                        <a:rPr lang="en-GB" sz="1800" b="1" baseline="30000" dirty="0">
                          <a:latin typeface="Times New Roman"/>
                          <a:ea typeface="Times New Roman"/>
                          <a:cs typeface="Times New Roman"/>
                        </a:rPr>
                        <a:t>-1</a:t>
                      </a:r>
                      <a:r>
                        <a:rPr lang="en-GB" sz="1800" b="1" dirty="0">
                          <a:latin typeface="Times New Roman"/>
                          <a:ea typeface="Times New Roman"/>
                          <a:cs typeface="Times New Roman"/>
                        </a:rPr>
                        <a:t>]</a:t>
                      </a:r>
                      <a:endParaRPr lang="en-US" sz="1800" dirty="0">
                        <a:latin typeface="Times New Roman"/>
                        <a:ea typeface="Times New Roman"/>
                        <a:cs typeface="Times New Roman"/>
                      </a:endParaRPr>
                    </a:p>
                  </a:txBody>
                  <a:tcPr marL="44450" marR="44450" marT="0" marB="0"/>
                </a:tc>
                <a:tc>
                  <a:txBody>
                    <a:bodyPr/>
                    <a:lstStyle/>
                    <a:p>
                      <a:pPr marL="0" marR="0" algn="ctr">
                        <a:lnSpc>
                          <a:spcPct val="115000"/>
                        </a:lnSpc>
                        <a:spcBef>
                          <a:spcPts val="600"/>
                        </a:spcBef>
                        <a:spcAft>
                          <a:spcPts val="600"/>
                        </a:spcAft>
                      </a:pPr>
                      <a:r>
                        <a:rPr lang="en-US" sz="1800">
                          <a:latin typeface="Times New Roman"/>
                          <a:ea typeface="Times New Roman"/>
                          <a:cs typeface="Times New Roman"/>
                        </a:rPr>
                        <a:t>-0.18625</a:t>
                      </a:r>
                    </a:p>
                  </a:txBody>
                  <a:tcPr marL="44450" marR="44450" marT="0" marB="0"/>
                </a:tc>
                <a:tc>
                  <a:txBody>
                    <a:bodyPr/>
                    <a:lstStyle/>
                    <a:p>
                      <a:pPr marL="0" marR="0" algn="ctr">
                        <a:lnSpc>
                          <a:spcPct val="115000"/>
                        </a:lnSpc>
                        <a:spcBef>
                          <a:spcPts val="600"/>
                        </a:spcBef>
                        <a:spcAft>
                          <a:spcPts val="600"/>
                        </a:spcAft>
                      </a:pPr>
                      <a:r>
                        <a:rPr lang="en-US" sz="1800" dirty="0">
                          <a:latin typeface="Times New Roman"/>
                          <a:ea typeface="Times New Roman"/>
                          <a:cs typeface="Times New Roman"/>
                        </a:rPr>
                        <a:t>-0.12</a:t>
                      </a:r>
                    </a:p>
                  </a:txBody>
                  <a:tcPr marL="44450" marR="44450" marT="0" marB="0"/>
                </a:tc>
              </a:tr>
            </a:tbl>
          </a:graphicData>
        </a:graphic>
      </p:graphicFrame>
      <p:sp>
        <p:nvSpPr>
          <p:cNvPr id="3" name="Title 2"/>
          <p:cNvSpPr>
            <a:spLocks noGrp="1"/>
          </p:cNvSpPr>
          <p:nvPr>
            <p:ph type="title"/>
          </p:nvPr>
        </p:nvSpPr>
        <p:spPr>
          <a:xfrm>
            <a:off x="457200" y="274638"/>
            <a:ext cx="8077200" cy="1143000"/>
          </a:xfrm>
        </p:spPr>
        <p:txBody>
          <a:bodyPr>
            <a:noAutofit/>
          </a:bodyPr>
          <a:lstStyle/>
          <a:p>
            <a:pPr algn="ctr"/>
            <a:r>
              <a:rPr lang="en-GB" sz="2800" dirty="0" smtClean="0">
                <a:solidFill>
                  <a:schemeClr val="accent1">
                    <a:lumMod val="50000"/>
                  </a:schemeClr>
                </a:solidFill>
                <a:latin typeface="Arial"/>
                <a:cs typeface="Arial"/>
              </a:rPr>
              <a:t>Kinetic parameters of cell growth and</a:t>
            </a:r>
            <a:r>
              <a:rPr lang="en-GB" sz="2800" dirty="0" smtClean="0">
                <a:solidFill>
                  <a:schemeClr val="accent1">
                    <a:lumMod val="50000"/>
                  </a:schemeClr>
                </a:solidFill>
                <a:latin typeface="Arial"/>
                <a:cs typeface="Arial"/>
              </a:rPr>
              <a:t> biosurfactants production during </a:t>
            </a:r>
            <a:r>
              <a:rPr lang="en-GB" sz="2800" dirty="0" smtClean="0">
                <a:solidFill>
                  <a:schemeClr val="accent1">
                    <a:lumMod val="50000"/>
                  </a:schemeClr>
                </a:solidFill>
                <a:latin typeface="Arial"/>
                <a:cs typeface="Arial"/>
              </a:rPr>
              <a:t>shake flask and bioreactor cultivations </a:t>
            </a:r>
            <a:endParaRPr lang="en-US" sz="2800" dirty="0">
              <a:solidFill>
                <a:schemeClr val="accent1">
                  <a:lumMod val="50000"/>
                </a:schemeClr>
              </a:solidFill>
              <a:latin typeface="Arial"/>
              <a:cs typeface="Arial"/>
            </a:endParaRPr>
          </a:p>
        </p:txBody>
      </p:sp>
      <p:sp>
        <p:nvSpPr>
          <p:cNvPr id="6" name="Rectangle 5"/>
          <p:cNvSpPr/>
          <p:nvPr/>
        </p:nvSpPr>
        <p:spPr>
          <a:xfrm>
            <a:off x="457200" y="5020270"/>
            <a:ext cx="8686800" cy="923330"/>
          </a:xfrm>
          <a:prstGeom prst="rect">
            <a:avLst/>
          </a:prstGeom>
        </p:spPr>
        <p:txBody>
          <a:bodyPr wrap="square">
            <a:spAutoFit/>
          </a:bodyPr>
          <a:lstStyle/>
          <a:p>
            <a:r>
              <a:rPr lang="en-US" dirty="0" err="1" smtClean="0"/>
              <a:t>OD</a:t>
            </a:r>
            <a:r>
              <a:rPr lang="en-US" baseline="-25000" dirty="0" err="1" smtClean="0"/>
              <a:t>max</a:t>
            </a:r>
            <a:r>
              <a:rPr lang="en-US" dirty="0" smtClean="0"/>
              <a:t>: the maximum optical density at 600 nm, µ: specific cell growth </a:t>
            </a:r>
            <a:r>
              <a:rPr lang="en-US" dirty="0" smtClean="0"/>
              <a:t>rate</a:t>
            </a:r>
          </a:p>
          <a:p>
            <a:r>
              <a:rPr lang="en-US" dirty="0" err="1" smtClean="0"/>
              <a:t>ST</a:t>
            </a:r>
            <a:r>
              <a:rPr lang="en-US" baseline="-25000" dirty="0" err="1" smtClean="0"/>
              <a:t>min</a:t>
            </a:r>
            <a:r>
              <a:rPr lang="en-US" dirty="0" smtClean="0"/>
              <a:t>: minimum surface tension (</a:t>
            </a:r>
            <a:r>
              <a:rPr lang="en-US" dirty="0" err="1" smtClean="0"/>
              <a:t>mN/m</a:t>
            </a:r>
            <a:r>
              <a:rPr lang="en-US" dirty="0" smtClean="0"/>
              <a:t>), </a:t>
            </a:r>
            <a:r>
              <a:rPr lang="en-US" dirty="0" err="1" smtClean="0"/>
              <a:t>Qglu</a:t>
            </a:r>
            <a:r>
              <a:rPr lang="en-US" dirty="0" smtClean="0"/>
              <a:t>: glucose consumption rate </a:t>
            </a:r>
          </a:p>
          <a:p>
            <a:r>
              <a:rPr lang="en-US" dirty="0" err="1" smtClean="0"/>
              <a:t>Q</a:t>
            </a:r>
            <a:r>
              <a:rPr lang="en-US" baseline="-25000" dirty="0" err="1" smtClean="0"/>
              <a:t>p</a:t>
            </a:r>
            <a:r>
              <a:rPr lang="en-US" dirty="0" smtClean="0"/>
              <a:t>: the surface tension reduction rate (biosurfactants production rate)</a:t>
            </a:r>
            <a:endParaRPr lang="en-US" dirty="0"/>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r>
              <a:rPr lang="en-US" sz="3200" b="1" dirty="0" smtClean="0">
                <a:solidFill>
                  <a:srgbClr val="105766"/>
                </a:solidFill>
                <a:latin typeface="Times New Roman"/>
                <a:cs typeface="Times New Roman"/>
              </a:rPr>
              <a:t>In order to apply the rhamnolipids biosurfactants in industry, it was necessary to characterize the biosurfactants solution. Therefore, the biosurfactants solution was subjected to some stability studies including many factors </a:t>
            </a:r>
            <a:endParaRPr lang="en-US" sz="3200" b="1" dirty="0">
              <a:solidFill>
                <a:srgbClr val="105766"/>
              </a:solidFill>
              <a:latin typeface="Times New Roman"/>
              <a:cs typeface="Times New Roman"/>
            </a:endParaRPr>
          </a:p>
        </p:txBody>
      </p:sp>
      <p:sp>
        <p:nvSpPr>
          <p:cNvPr id="3" name="Title 2"/>
          <p:cNvSpPr>
            <a:spLocks noGrp="1"/>
          </p:cNvSpPr>
          <p:nvPr>
            <p:ph type="title"/>
          </p:nvPr>
        </p:nvSpPr>
        <p:spPr/>
        <p:txBody>
          <a:bodyPr/>
          <a:lstStyle/>
          <a:p>
            <a:endParaRPr lang="en-US"/>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noAutofit/>
          </a:bodyPr>
          <a:lstStyle/>
          <a:p>
            <a:pPr algn="ctr"/>
            <a:r>
              <a:rPr lang="en-US" sz="3600" dirty="0" smtClean="0">
                <a:solidFill>
                  <a:schemeClr val="accent1">
                    <a:lumMod val="75000"/>
                  </a:schemeClr>
                </a:solidFill>
                <a:latin typeface="Times New Roman"/>
                <a:cs typeface="Times New Roman"/>
              </a:rPr>
              <a:t>Effect of pH on the surface activity of the</a:t>
            </a:r>
            <a:r>
              <a:rPr lang="en-US" sz="3600" dirty="0" smtClean="0">
                <a:solidFill>
                  <a:schemeClr val="accent1">
                    <a:lumMod val="75000"/>
                  </a:schemeClr>
                </a:solidFill>
                <a:latin typeface="Times New Roman"/>
                <a:cs typeface="Times New Roman"/>
              </a:rPr>
              <a:t> biosurfactants solution</a:t>
            </a:r>
            <a:r>
              <a:rPr lang="en-US" sz="3600" dirty="0" smtClean="0">
                <a:solidFill>
                  <a:schemeClr val="accent1">
                    <a:lumMod val="75000"/>
                  </a:schemeClr>
                </a:solidFill>
                <a:latin typeface="Times New Roman"/>
                <a:cs typeface="Times New Roman"/>
              </a:rPr>
              <a:t/>
            </a:r>
            <a:br>
              <a:rPr lang="en-US" sz="3600" dirty="0" smtClean="0">
                <a:solidFill>
                  <a:schemeClr val="accent1">
                    <a:lumMod val="75000"/>
                  </a:schemeClr>
                </a:solidFill>
                <a:latin typeface="Times New Roman"/>
                <a:cs typeface="Times New Roman"/>
              </a:rPr>
            </a:br>
            <a:endParaRPr lang="en-US" sz="3600" dirty="0">
              <a:solidFill>
                <a:schemeClr val="accent1">
                  <a:lumMod val="75000"/>
                </a:schemeClr>
              </a:solidFill>
              <a:latin typeface="Times New Roman"/>
              <a:cs typeface="Times New Roman"/>
            </a:endParaRPr>
          </a:p>
        </p:txBody>
      </p:sp>
      <p:graphicFrame>
        <p:nvGraphicFramePr>
          <p:cNvPr id="4" name="Chart 3"/>
          <p:cNvGraphicFramePr/>
          <p:nvPr/>
        </p:nvGraphicFramePr>
        <p:xfrm>
          <a:off x="1600200" y="2362201"/>
          <a:ext cx="5334000" cy="3124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a:xfrm>
            <a:off x="457200" y="381000"/>
            <a:ext cx="8458200" cy="1143000"/>
          </a:xfrm>
        </p:spPr>
        <p:txBody>
          <a:bodyPr>
            <a:noAutofit/>
          </a:bodyPr>
          <a:lstStyle/>
          <a:p>
            <a:pPr algn="ctr"/>
            <a:r>
              <a:rPr lang="en-US" sz="3600" dirty="0" smtClean="0">
                <a:solidFill>
                  <a:srgbClr val="227A8F"/>
                </a:solidFill>
                <a:effectLst>
                  <a:outerShdw blurRad="38100" dist="38100" dir="2700000" algn="tl">
                    <a:srgbClr val="000000">
                      <a:alpha val="43137"/>
                    </a:srgbClr>
                  </a:outerShdw>
                </a:effectLst>
                <a:latin typeface="Times New Roman"/>
                <a:cs typeface="Times New Roman"/>
              </a:rPr>
              <a:t>Effect of</a:t>
            </a:r>
            <a:r>
              <a:rPr lang="en-US" sz="3600" dirty="0" smtClean="0">
                <a:solidFill>
                  <a:srgbClr val="227A8F"/>
                </a:solidFill>
                <a:effectLst>
                  <a:outerShdw blurRad="38100" dist="38100" dir="2700000" algn="tl">
                    <a:srgbClr val="000000">
                      <a:alpha val="43137"/>
                    </a:srgbClr>
                  </a:outerShdw>
                </a:effectLst>
                <a:latin typeface="Times New Roman"/>
                <a:cs typeface="Times New Roman"/>
              </a:rPr>
              <a:t> </a:t>
            </a:r>
            <a:r>
              <a:rPr lang="en-US" sz="3600" dirty="0" smtClean="0">
                <a:solidFill>
                  <a:srgbClr val="227A8F"/>
                </a:solidFill>
                <a:effectLst>
                  <a:outerShdw blurRad="38100" dist="38100" dir="2700000" algn="tl">
                    <a:srgbClr val="000000">
                      <a:alpha val="43137"/>
                    </a:srgbClr>
                  </a:outerShdw>
                </a:effectLst>
                <a:latin typeface="Times New Roman"/>
                <a:cs typeface="Times New Roman"/>
              </a:rPr>
              <a:t>different sodium chloride concentrations  on the surface activity of the</a:t>
            </a:r>
            <a:r>
              <a:rPr lang="en-US" sz="3600" dirty="0" smtClean="0">
                <a:solidFill>
                  <a:srgbClr val="227A8F"/>
                </a:solidFill>
                <a:effectLst>
                  <a:outerShdw blurRad="38100" dist="38100" dir="2700000" algn="tl">
                    <a:srgbClr val="000000">
                      <a:alpha val="43137"/>
                    </a:srgbClr>
                  </a:outerShdw>
                </a:effectLst>
                <a:latin typeface="Times New Roman"/>
                <a:cs typeface="Times New Roman"/>
              </a:rPr>
              <a:t> biosurfactants solution</a:t>
            </a:r>
            <a:r>
              <a:rPr lang="en-US" sz="3600" dirty="0" smtClean="0">
                <a:solidFill>
                  <a:srgbClr val="227A8F"/>
                </a:solidFill>
                <a:effectLst>
                  <a:outerShdw blurRad="38100" dist="38100" dir="2700000" algn="tl">
                    <a:srgbClr val="000000">
                      <a:alpha val="43137"/>
                    </a:srgbClr>
                  </a:outerShdw>
                </a:effectLst>
                <a:latin typeface="Times New Roman"/>
                <a:cs typeface="Times New Roman"/>
              </a:rPr>
              <a:t/>
            </a:r>
            <a:br>
              <a:rPr lang="en-US" sz="3600" dirty="0" smtClean="0">
                <a:solidFill>
                  <a:srgbClr val="227A8F"/>
                </a:solidFill>
                <a:effectLst>
                  <a:outerShdw blurRad="38100" dist="38100" dir="2700000" algn="tl">
                    <a:srgbClr val="000000">
                      <a:alpha val="43137"/>
                    </a:srgbClr>
                  </a:outerShdw>
                </a:effectLst>
                <a:latin typeface="Times New Roman"/>
                <a:cs typeface="Times New Roman"/>
              </a:rPr>
            </a:br>
            <a:endParaRPr lang="en-US" sz="3600" dirty="0">
              <a:solidFill>
                <a:srgbClr val="227A8F"/>
              </a:solidFill>
              <a:effectLst>
                <a:outerShdw blurRad="38100" dist="38100" dir="2700000" algn="tl">
                  <a:srgbClr val="000000">
                    <a:alpha val="43137"/>
                  </a:srgbClr>
                </a:outerShdw>
              </a:effectLst>
              <a:latin typeface="Times New Roman"/>
              <a:cs typeface="Times New Roman"/>
            </a:endParaRPr>
          </a:p>
        </p:txBody>
      </p:sp>
      <p:graphicFrame>
        <p:nvGraphicFramePr>
          <p:cNvPr id="5" name="Chart 4"/>
          <p:cNvGraphicFramePr/>
          <p:nvPr/>
        </p:nvGraphicFramePr>
        <p:xfrm>
          <a:off x="1447800" y="2133600"/>
          <a:ext cx="5791200" cy="3505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57400" y="2057400"/>
            <a:ext cx="6019800" cy="4525963"/>
          </a:xfrm>
        </p:spPr>
        <p:txBody>
          <a:bodyPr>
            <a:normAutofit/>
          </a:bodyPr>
          <a:lstStyle/>
          <a:p>
            <a:pPr marL="571500" indent="-571500">
              <a:buFont typeface="+mj-lt"/>
              <a:buAutoNum type="romanUcPeriod"/>
            </a:pPr>
            <a:r>
              <a:rPr lang="en-US" sz="2800" b="1" dirty="0" smtClean="0">
                <a:latin typeface="Times New Roman" pitchFamily="18" charset="0"/>
                <a:cs typeface="Times New Roman" pitchFamily="18" charset="0"/>
              </a:rPr>
              <a:t>Emulsification Activity</a:t>
            </a:r>
          </a:p>
          <a:p>
            <a:pPr marL="571500" indent="-571500">
              <a:buFont typeface="+mj-lt"/>
              <a:buAutoNum type="romanUcPeriod"/>
            </a:pPr>
            <a:endParaRPr lang="en-US" sz="2800" b="1" dirty="0" smtClean="0">
              <a:latin typeface="Times New Roman" pitchFamily="18" charset="0"/>
              <a:cs typeface="Times New Roman" pitchFamily="18" charset="0"/>
            </a:endParaRPr>
          </a:p>
          <a:p>
            <a:pPr marL="571500" indent="-571500">
              <a:buFont typeface="+mj-lt"/>
              <a:buAutoNum type="romanUcPeriod"/>
            </a:pPr>
            <a:r>
              <a:rPr lang="en-US" sz="2800" b="1" dirty="0" smtClean="0">
                <a:latin typeface="Times New Roman" pitchFamily="18" charset="0"/>
                <a:cs typeface="Times New Roman" pitchFamily="18" charset="0"/>
              </a:rPr>
              <a:t>Antimicrobial Activity</a:t>
            </a:r>
          </a:p>
          <a:p>
            <a:pPr marL="571500" indent="-571500">
              <a:buFont typeface="+mj-lt"/>
              <a:buAutoNum type="romanUcPeriod"/>
            </a:pPr>
            <a:endParaRPr lang="en-US" sz="2800" b="1" dirty="0" smtClean="0">
              <a:latin typeface="Times New Roman" pitchFamily="18" charset="0"/>
              <a:cs typeface="Times New Roman" pitchFamily="18" charset="0"/>
            </a:endParaRPr>
          </a:p>
          <a:p>
            <a:pPr marL="571500" indent="-571500">
              <a:buFont typeface="+mj-lt"/>
              <a:buAutoNum type="romanUcPeriod"/>
            </a:pPr>
            <a:r>
              <a:rPr lang="en-US" sz="2800" b="1" dirty="0" smtClean="0">
                <a:latin typeface="Times New Roman" pitchFamily="18" charset="0"/>
                <a:cs typeface="Times New Roman" pitchFamily="18" charset="0"/>
              </a:rPr>
              <a:t>Anti-</a:t>
            </a:r>
            <a:r>
              <a:rPr lang="en-US" sz="2800" b="1" dirty="0" err="1" smtClean="0">
                <a:latin typeface="Times New Roman" pitchFamily="18" charset="0"/>
                <a:cs typeface="Times New Roman" pitchFamily="18" charset="0"/>
              </a:rPr>
              <a:t>biofilm</a:t>
            </a:r>
            <a:r>
              <a:rPr lang="en-US" sz="2800" b="1" dirty="0" smtClean="0">
                <a:latin typeface="Times New Roman" pitchFamily="18" charset="0"/>
                <a:cs typeface="Times New Roman" pitchFamily="18" charset="0"/>
              </a:rPr>
              <a:t> Activity </a:t>
            </a:r>
          </a:p>
          <a:p>
            <a:endParaRPr lang="en-US" sz="2800" dirty="0"/>
          </a:p>
        </p:txBody>
      </p:sp>
      <p:sp>
        <p:nvSpPr>
          <p:cNvPr id="3" name="Title 2"/>
          <p:cNvSpPr>
            <a:spLocks noGrp="1"/>
          </p:cNvSpPr>
          <p:nvPr>
            <p:ph type="title"/>
          </p:nvPr>
        </p:nvSpPr>
        <p:spPr/>
        <p:txBody>
          <a:bodyPr>
            <a:normAutofit fontScale="90000"/>
          </a:bodyPr>
          <a:lstStyle/>
          <a:p>
            <a:pPr algn="ctr"/>
            <a:r>
              <a:rPr lang="en-US" sz="4400" dirty="0" smtClean="0">
                <a:solidFill>
                  <a:srgbClr val="227A8F"/>
                </a:solidFill>
                <a:latin typeface="Times New Roman" pitchFamily="18" charset="0"/>
                <a:ea typeface="Times New Roman"/>
                <a:cs typeface="Times New Roman" pitchFamily="18" charset="0"/>
              </a:rPr>
              <a:t>Study of Application of Biosurfactants Solution</a:t>
            </a:r>
            <a:r>
              <a:rPr lang="en-US" sz="4800" dirty="0" smtClean="0">
                <a:solidFill>
                  <a:srgbClr val="227A8F"/>
                </a:solidFill>
                <a:latin typeface="Times New Roman" pitchFamily="18" charset="0"/>
                <a:ea typeface="Times New Roman"/>
                <a:cs typeface="Times New Roman" pitchFamily="18" charset="0"/>
              </a:rPr>
              <a:t/>
            </a:r>
            <a:br>
              <a:rPr lang="en-US" sz="4800" dirty="0" smtClean="0">
                <a:solidFill>
                  <a:srgbClr val="227A8F"/>
                </a:solidFill>
                <a:latin typeface="Times New Roman" pitchFamily="18" charset="0"/>
                <a:ea typeface="Times New Roman"/>
                <a:cs typeface="Times New Roman" pitchFamily="18" charset="0"/>
              </a:rPr>
            </a:br>
            <a:endParaRPr lang="en-US" dirty="0"/>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752600" y="2209800"/>
          <a:ext cx="5867400" cy="3728720"/>
        </p:xfrm>
        <a:graphic>
          <a:graphicData uri="http://schemas.openxmlformats.org/drawingml/2006/table">
            <a:tbl>
              <a:tblPr firstRow="1" bandRow="1">
                <a:tableStyleId>{5C22544A-7EE6-4342-B048-85BDC9FD1C3A}</a:tableStyleId>
              </a:tblPr>
              <a:tblGrid>
                <a:gridCol w="1955800"/>
                <a:gridCol w="1955800"/>
                <a:gridCol w="1955800"/>
              </a:tblGrid>
              <a:tr h="466090">
                <a:tc>
                  <a:txBody>
                    <a:bodyPr/>
                    <a:lstStyle/>
                    <a:p>
                      <a:pPr marL="0" marR="0" algn="l">
                        <a:lnSpc>
                          <a:spcPct val="115000"/>
                        </a:lnSpc>
                        <a:spcBef>
                          <a:spcPts val="0"/>
                        </a:spcBef>
                        <a:spcAft>
                          <a:spcPts val="0"/>
                        </a:spcAft>
                      </a:pPr>
                      <a:r>
                        <a:rPr lang="en-US" sz="2000" b="1" dirty="0">
                          <a:latin typeface="Times New Roman"/>
                          <a:ea typeface="Times New Roman"/>
                          <a:cs typeface="Times New Roman"/>
                        </a:rPr>
                        <a:t>Oil name</a:t>
                      </a:r>
                      <a:endParaRPr lang="en-US" sz="2000" dirty="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b="1">
                          <a:latin typeface="Times New Roman"/>
                          <a:ea typeface="Times New Roman"/>
                          <a:cs typeface="Times New Roman"/>
                        </a:rPr>
                        <a:t>EI24 (%)</a:t>
                      </a:r>
                      <a:endParaRPr lang="en-US" sz="200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b="1" dirty="0">
                          <a:latin typeface="Times New Roman"/>
                          <a:ea typeface="Times New Roman"/>
                          <a:cs typeface="Times New Roman"/>
                        </a:rPr>
                        <a:t>EI7days</a:t>
                      </a:r>
                      <a:endParaRPr lang="en-US" sz="2000" dirty="0">
                        <a:latin typeface="Times New Roman"/>
                        <a:ea typeface="Times New Roman"/>
                        <a:cs typeface="Times New Roman"/>
                      </a:endParaRPr>
                    </a:p>
                  </a:txBody>
                  <a:tcPr marL="68580" marR="68580" marT="0" marB="0" anchor="b"/>
                </a:tc>
              </a:tr>
              <a:tr h="466090">
                <a:tc>
                  <a:txBody>
                    <a:bodyPr/>
                    <a:lstStyle/>
                    <a:p>
                      <a:pPr marL="0" marR="0" algn="l">
                        <a:lnSpc>
                          <a:spcPct val="115000"/>
                        </a:lnSpc>
                        <a:spcBef>
                          <a:spcPts val="0"/>
                        </a:spcBef>
                        <a:spcAft>
                          <a:spcPts val="0"/>
                        </a:spcAft>
                      </a:pPr>
                      <a:r>
                        <a:rPr lang="en-US" sz="1800" b="1" dirty="0" err="1">
                          <a:latin typeface="Times New Roman"/>
                          <a:ea typeface="Times New Roman"/>
                          <a:cs typeface="Times New Roman"/>
                        </a:rPr>
                        <a:t>n</a:t>
                      </a:r>
                      <a:r>
                        <a:rPr lang="en-US" sz="1800" b="1" dirty="0">
                          <a:latin typeface="Times New Roman"/>
                          <a:ea typeface="Times New Roman"/>
                          <a:cs typeface="Times New Roman"/>
                        </a:rPr>
                        <a:t>-hexadecane</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57</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57</a:t>
                      </a:r>
                    </a:p>
                  </a:txBody>
                  <a:tcPr marL="68580" marR="68580" marT="0" marB="0" anchor="b">
                    <a:solidFill>
                      <a:schemeClr val="accent1">
                        <a:lumMod val="20000"/>
                        <a:lumOff val="80000"/>
                      </a:schemeClr>
                    </a:solidFill>
                  </a:tcPr>
                </a:tc>
              </a:tr>
              <a:tr h="466090">
                <a:tc>
                  <a:txBody>
                    <a:bodyPr/>
                    <a:lstStyle/>
                    <a:p>
                      <a:pPr marL="0" marR="0" algn="l">
                        <a:lnSpc>
                          <a:spcPct val="115000"/>
                        </a:lnSpc>
                        <a:spcBef>
                          <a:spcPts val="0"/>
                        </a:spcBef>
                        <a:spcAft>
                          <a:spcPts val="0"/>
                        </a:spcAft>
                      </a:pPr>
                      <a:r>
                        <a:rPr lang="en-US" sz="1800" b="1" dirty="0">
                          <a:latin typeface="Times New Roman"/>
                          <a:ea typeface="Times New Roman"/>
                          <a:cs typeface="Times New Roman"/>
                        </a:rPr>
                        <a:t>Sesames</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55.5</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55.5</a:t>
                      </a:r>
                    </a:p>
                  </a:txBody>
                  <a:tcPr marL="68580" marR="68580" marT="0" marB="0" anchor="b">
                    <a:solidFill>
                      <a:schemeClr val="accent1">
                        <a:lumMod val="20000"/>
                        <a:lumOff val="80000"/>
                      </a:schemeClr>
                    </a:solidFill>
                  </a:tcPr>
                </a:tc>
              </a:tr>
              <a:tr h="466090">
                <a:tc>
                  <a:txBody>
                    <a:bodyPr/>
                    <a:lstStyle/>
                    <a:p>
                      <a:pPr marL="0" marR="0" algn="l">
                        <a:lnSpc>
                          <a:spcPct val="115000"/>
                        </a:lnSpc>
                        <a:spcBef>
                          <a:spcPts val="0"/>
                        </a:spcBef>
                        <a:spcAft>
                          <a:spcPts val="0"/>
                        </a:spcAft>
                      </a:pPr>
                      <a:r>
                        <a:rPr lang="en-US" sz="1800" b="1" dirty="0">
                          <a:latin typeface="Times New Roman"/>
                          <a:ea typeface="Times New Roman"/>
                          <a:cs typeface="Times New Roman"/>
                        </a:rPr>
                        <a:t>Wheat germ</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14.3</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0</a:t>
                      </a:r>
                    </a:p>
                  </a:txBody>
                  <a:tcPr marL="68580" marR="68580" marT="0" marB="0" anchor="b">
                    <a:solidFill>
                      <a:schemeClr val="accent1">
                        <a:lumMod val="20000"/>
                        <a:lumOff val="80000"/>
                      </a:schemeClr>
                    </a:solidFill>
                  </a:tcPr>
                </a:tc>
              </a:tr>
              <a:tr h="466090">
                <a:tc>
                  <a:txBody>
                    <a:bodyPr/>
                    <a:lstStyle/>
                    <a:p>
                      <a:pPr marL="0" marR="0" algn="l">
                        <a:lnSpc>
                          <a:spcPct val="115000"/>
                        </a:lnSpc>
                        <a:spcBef>
                          <a:spcPts val="0"/>
                        </a:spcBef>
                        <a:spcAft>
                          <a:spcPts val="0"/>
                        </a:spcAft>
                      </a:pPr>
                      <a:r>
                        <a:rPr lang="en-US" sz="1800" b="1">
                          <a:latin typeface="Times New Roman"/>
                          <a:ea typeface="Times New Roman"/>
                          <a:cs typeface="Times New Roman"/>
                        </a:rPr>
                        <a:t>Camphor</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58.3</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58.3</a:t>
                      </a:r>
                    </a:p>
                  </a:txBody>
                  <a:tcPr marL="68580" marR="68580" marT="0" marB="0" anchor="b">
                    <a:solidFill>
                      <a:schemeClr val="accent1">
                        <a:lumMod val="20000"/>
                        <a:lumOff val="80000"/>
                      </a:schemeClr>
                    </a:solidFill>
                  </a:tcPr>
                </a:tc>
              </a:tr>
              <a:tr h="466090">
                <a:tc>
                  <a:txBody>
                    <a:bodyPr/>
                    <a:lstStyle/>
                    <a:p>
                      <a:pPr marL="0" marR="0" algn="l">
                        <a:lnSpc>
                          <a:spcPct val="115000"/>
                        </a:lnSpc>
                        <a:spcBef>
                          <a:spcPts val="0"/>
                        </a:spcBef>
                        <a:spcAft>
                          <a:spcPts val="0"/>
                        </a:spcAft>
                      </a:pPr>
                      <a:r>
                        <a:rPr lang="en-US" sz="1800" b="1">
                          <a:latin typeface="Times New Roman"/>
                          <a:ea typeface="Times New Roman"/>
                          <a:cs typeface="Times New Roman"/>
                        </a:rPr>
                        <a:t>Olive oil</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33.2</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10.2</a:t>
                      </a:r>
                    </a:p>
                  </a:txBody>
                  <a:tcPr marL="68580" marR="68580" marT="0" marB="0" anchor="b">
                    <a:solidFill>
                      <a:schemeClr val="accent1">
                        <a:lumMod val="20000"/>
                        <a:lumOff val="80000"/>
                      </a:schemeClr>
                    </a:solidFill>
                  </a:tcPr>
                </a:tc>
              </a:tr>
              <a:tr h="466090">
                <a:tc>
                  <a:txBody>
                    <a:bodyPr/>
                    <a:lstStyle/>
                    <a:p>
                      <a:pPr marL="0" marR="0" algn="l">
                        <a:lnSpc>
                          <a:spcPct val="115000"/>
                        </a:lnSpc>
                        <a:spcBef>
                          <a:spcPts val="0"/>
                        </a:spcBef>
                        <a:spcAft>
                          <a:spcPts val="0"/>
                        </a:spcAft>
                      </a:pPr>
                      <a:r>
                        <a:rPr lang="en-US" sz="1800" b="1">
                          <a:latin typeface="Times New Roman"/>
                          <a:ea typeface="Times New Roman"/>
                          <a:cs typeface="Times New Roman"/>
                        </a:rPr>
                        <a:t>Peppermint</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36.4</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18.2</a:t>
                      </a:r>
                    </a:p>
                  </a:txBody>
                  <a:tcPr marL="68580" marR="68580" marT="0" marB="0" anchor="b">
                    <a:solidFill>
                      <a:schemeClr val="accent1">
                        <a:lumMod val="20000"/>
                        <a:lumOff val="80000"/>
                      </a:schemeClr>
                    </a:solidFill>
                  </a:tcPr>
                </a:tc>
              </a:tr>
              <a:tr h="466090">
                <a:tc>
                  <a:txBody>
                    <a:bodyPr/>
                    <a:lstStyle/>
                    <a:p>
                      <a:pPr marL="0" marR="0" algn="l">
                        <a:lnSpc>
                          <a:spcPct val="115000"/>
                        </a:lnSpc>
                        <a:spcBef>
                          <a:spcPts val="0"/>
                        </a:spcBef>
                        <a:spcAft>
                          <a:spcPts val="0"/>
                        </a:spcAft>
                      </a:pPr>
                      <a:r>
                        <a:rPr lang="en-US" sz="1800" b="1" dirty="0">
                          <a:latin typeface="Times New Roman"/>
                          <a:ea typeface="Times New Roman"/>
                          <a:cs typeface="Times New Roman"/>
                        </a:rPr>
                        <a:t>Paraffin</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a:latin typeface="Times New Roman"/>
                          <a:ea typeface="Times New Roman"/>
                          <a:cs typeface="Times New Roman"/>
                        </a:rPr>
                        <a:t>47.2</a:t>
                      </a:r>
                    </a:p>
                  </a:txBody>
                  <a:tcPr marL="68580" marR="68580" marT="0" marB="0" anchor="b">
                    <a:solidFill>
                      <a:schemeClr val="accent1">
                        <a:lumMod val="20000"/>
                        <a:lumOff val="80000"/>
                      </a:schemeClr>
                    </a:solidFill>
                  </a:tcPr>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44.4</a:t>
                      </a:r>
                    </a:p>
                  </a:txBody>
                  <a:tcPr marL="68580" marR="68580" marT="0" marB="0" anchor="b">
                    <a:solidFill>
                      <a:schemeClr val="accent1">
                        <a:lumMod val="20000"/>
                        <a:lumOff val="80000"/>
                      </a:schemeClr>
                    </a:solidFill>
                  </a:tcPr>
                </a:tc>
              </a:tr>
            </a:tbl>
          </a:graphicData>
        </a:graphic>
      </p:graphicFrame>
      <p:sp>
        <p:nvSpPr>
          <p:cNvPr id="3" name="Title 2"/>
          <p:cNvSpPr>
            <a:spLocks noGrp="1"/>
          </p:cNvSpPr>
          <p:nvPr>
            <p:ph type="title"/>
          </p:nvPr>
        </p:nvSpPr>
        <p:spPr>
          <a:xfrm>
            <a:off x="457200" y="274638"/>
            <a:ext cx="8229600" cy="1706562"/>
          </a:xfrm>
        </p:spPr>
        <p:txBody>
          <a:bodyPr>
            <a:noAutofit/>
          </a:bodyPr>
          <a:lstStyle/>
          <a:p>
            <a:pPr algn="ctr"/>
            <a:r>
              <a:rPr lang="en-US" sz="3200" dirty="0" smtClean="0">
                <a:solidFill>
                  <a:schemeClr val="accent2">
                    <a:lumMod val="75000"/>
                  </a:schemeClr>
                </a:solidFill>
                <a:latin typeface="Times New Roman"/>
                <a:cs typeface="Times New Roman"/>
              </a:rPr>
              <a:t>I- The Emulsification Activity</a:t>
            </a:r>
            <a:r>
              <a:rPr lang="en-US" sz="3200" dirty="0" smtClean="0">
                <a:solidFill>
                  <a:srgbClr val="165160"/>
                </a:solidFill>
                <a:effectLst/>
                <a:latin typeface="Times New Roman"/>
                <a:cs typeface="Times New Roman"/>
              </a:rPr>
              <a:t/>
            </a:r>
            <a:br>
              <a:rPr lang="en-US" sz="3200" dirty="0" smtClean="0">
                <a:solidFill>
                  <a:srgbClr val="165160"/>
                </a:solidFill>
                <a:effectLst/>
                <a:latin typeface="Times New Roman"/>
                <a:cs typeface="Times New Roman"/>
              </a:rPr>
            </a:br>
            <a:r>
              <a:rPr lang="en-US" sz="3200" dirty="0" smtClean="0">
                <a:solidFill>
                  <a:srgbClr val="165160"/>
                </a:solidFill>
                <a:effectLst/>
                <a:latin typeface="Times New Roman"/>
                <a:cs typeface="Times New Roman"/>
              </a:rPr>
              <a:t>1. </a:t>
            </a:r>
            <a:r>
              <a:rPr lang="en-US" sz="2800" dirty="0" smtClean="0">
                <a:solidFill>
                  <a:srgbClr val="165160"/>
                </a:solidFill>
                <a:effectLst/>
                <a:latin typeface="Times New Roman"/>
                <a:cs typeface="Times New Roman"/>
              </a:rPr>
              <a:t>The </a:t>
            </a:r>
            <a:r>
              <a:rPr lang="en-US" sz="2800" dirty="0" smtClean="0">
                <a:solidFill>
                  <a:srgbClr val="165160"/>
                </a:solidFill>
                <a:effectLst/>
                <a:latin typeface="Times New Roman"/>
                <a:cs typeface="Times New Roman"/>
              </a:rPr>
              <a:t>emulsifying activity of the rhamnolipids solution with different oils measured using the</a:t>
            </a:r>
            <a:r>
              <a:rPr lang="en-US" sz="2800" dirty="0" smtClean="0">
                <a:solidFill>
                  <a:srgbClr val="165160"/>
                </a:solidFill>
                <a:effectLst/>
                <a:latin typeface="Times New Roman"/>
                <a:cs typeface="Times New Roman"/>
              </a:rPr>
              <a:t>        emulsification </a:t>
            </a:r>
            <a:r>
              <a:rPr lang="en-US" sz="2800" dirty="0" smtClean="0">
                <a:solidFill>
                  <a:srgbClr val="165160"/>
                </a:solidFill>
                <a:effectLst/>
                <a:latin typeface="Times New Roman"/>
                <a:cs typeface="Times New Roman"/>
              </a:rPr>
              <a:t>index EI24 (%) </a:t>
            </a:r>
            <a:endParaRPr lang="en-US" sz="3200" dirty="0">
              <a:solidFill>
                <a:srgbClr val="165160"/>
              </a:solidFill>
              <a:effectLst/>
              <a:latin typeface="Times New Roman"/>
              <a:cs typeface="Times New Roman"/>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209800"/>
          <a:ext cx="8229600" cy="2586990"/>
        </p:xfrm>
        <a:graphic>
          <a:graphicData uri="http://schemas.openxmlformats.org/drawingml/2006/table">
            <a:tbl>
              <a:tblPr firstRow="1" bandRow="1">
                <a:tableStyleId>{5C22544A-7EE6-4342-B048-85BDC9FD1C3A}</a:tableStyleId>
              </a:tblPr>
              <a:tblGrid>
                <a:gridCol w="2514600"/>
                <a:gridCol w="1219200"/>
                <a:gridCol w="1143000"/>
                <a:gridCol w="1066800"/>
                <a:gridCol w="1143000"/>
                <a:gridCol w="1143000"/>
              </a:tblGrid>
              <a:tr h="370840">
                <a:tc>
                  <a:txBody>
                    <a:bodyPr/>
                    <a:lstStyle/>
                    <a:p>
                      <a:endParaRPr lang="en-US" dirty="0"/>
                    </a:p>
                  </a:txBody>
                  <a:tcPr/>
                </a:tc>
                <a:tc gridSpan="5">
                  <a:txBody>
                    <a:bodyPr/>
                    <a:lstStyle/>
                    <a:p>
                      <a:pPr algn="ctr"/>
                      <a:r>
                        <a:rPr kumimoji="0" lang="en-US" sz="1800" b="1" kern="1200" dirty="0" smtClean="0">
                          <a:solidFill>
                            <a:schemeClr val="lt1"/>
                          </a:solidFill>
                          <a:latin typeface="+mn-lt"/>
                          <a:ea typeface="+mn-ea"/>
                          <a:cs typeface="+mn-cs"/>
                        </a:rPr>
                        <a:t>Oil : </a:t>
                      </a:r>
                      <a:r>
                        <a:rPr kumimoji="0" lang="en-US" sz="1800" b="1" kern="1200" dirty="0" err="1" smtClean="0">
                          <a:solidFill>
                            <a:schemeClr val="lt1"/>
                          </a:solidFill>
                          <a:latin typeface="+mn-lt"/>
                          <a:ea typeface="+mn-ea"/>
                          <a:cs typeface="+mn-cs"/>
                        </a:rPr>
                        <a:t>Biosurfactant</a:t>
                      </a:r>
                      <a:r>
                        <a:rPr lang="en-US" dirty="0" smtClean="0"/>
                        <a:t> </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endParaRPr lang="en-US" dirty="0"/>
                    </a:p>
                  </a:txBody>
                  <a:tcPr/>
                </a:tc>
                <a:tc>
                  <a:txBody>
                    <a:bodyPr/>
                    <a:lstStyle/>
                    <a:p>
                      <a:pPr marL="0" marR="0" algn="ctr">
                        <a:lnSpc>
                          <a:spcPct val="115000"/>
                        </a:lnSpc>
                        <a:spcBef>
                          <a:spcPts val="0"/>
                        </a:spcBef>
                        <a:spcAft>
                          <a:spcPts val="0"/>
                        </a:spcAft>
                      </a:pPr>
                      <a:r>
                        <a:rPr lang="en-US" sz="1800" b="1" cap="all" dirty="0">
                          <a:solidFill>
                            <a:srgbClr val="000000"/>
                          </a:solidFill>
                          <a:uFill>
                            <a:solidFill>
                              <a:srgbClr val="000000"/>
                            </a:solidFill>
                          </a:uFill>
                          <a:latin typeface="Times New Roman"/>
                          <a:ea typeface="Arial Unicode MS"/>
                          <a:cs typeface="Times New Roman"/>
                        </a:rPr>
                        <a:t>1:4</a:t>
                      </a:r>
                      <a:endParaRPr lang="en-US" sz="1800" dirty="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b="1" cap="all">
                          <a:solidFill>
                            <a:srgbClr val="000000"/>
                          </a:solidFill>
                          <a:uFill>
                            <a:solidFill>
                              <a:srgbClr val="000000"/>
                            </a:solidFill>
                          </a:uFill>
                          <a:latin typeface="Times New Roman"/>
                          <a:ea typeface="Arial Unicode MS"/>
                          <a:cs typeface="Times New Roman"/>
                        </a:rPr>
                        <a:t>1:3</a:t>
                      </a:r>
                      <a:endParaRPr lang="en-US" sz="180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b="1" cap="all">
                          <a:solidFill>
                            <a:srgbClr val="000000"/>
                          </a:solidFill>
                          <a:uFill>
                            <a:solidFill>
                              <a:srgbClr val="000000"/>
                            </a:solidFill>
                          </a:uFill>
                          <a:latin typeface="Times New Roman"/>
                          <a:ea typeface="Arial Unicode MS"/>
                          <a:cs typeface="Times New Roman"/>
                        </a:rPr>
                        <a:t>1:1</a:t>
                      </a:r>
                      <a:endParaRPr lang="en-US" sz="180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b="1" cap="all">
                          <a:solidFill>
                            <a:srgbClr val="000000"/>
                          </a:solidFill>
                          <a:uFill>
                            <a:solidFill>
                              <a:srgbClr val="000000"/>
                            </a:solidFill>
                          </a:uFill>
                          <a:latin typeface="Times New Roman"/>
                          <a:ea typeface="Arial Unicode MS"/>
                          <a:cs typeface="Times New Roman"/>
                        </a:rPr>
                        <a:t>3:1</a:t>
                      </a:r>
                      <a:endParaRPr lang="en-US" sz="180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b="1" cap="all">
                          <a:solidFill>
                            <a:srgbClr val="000000"/>
                          </a:solidFill>
                          <a:uFill>
                            <a:solidFill>
                              <a:srgbClr val="000000"/>
                            </a:solidFill>
                          </a:uFill>
                          <a:latin typeface="Times New Roman"/>
                          <a:ea typeface="Arial Unicode MS"/>
                          <a:cs typeface="Times New Roman"/>
                        </a:rPr>
                        <a:t>4:1</a:t>
                      </a:r>
                      <a:endParaRPr lang="en-US" sz="1800">
                        <a:solidFill>
                          <a:srgbClr val="000000"/>
                        </a:solidFill>
                        <a:uFill>
                          <a:solidFill>
                            <a:srgbClr val="000000"/>
                          </a:solidFill>
                        </a:uFill>
                        <a:latin typeface="Times New Roman"/>
                        <a:ea typeface="Arial Unicode MS"/>
                        <a:cs typeface="Times New Roman"/>
                      </a:endParaRPr>
                    </a:p>
                  </a:txBody>
                  <a:tcPr marL="0" marR="0" marT="50800" marB="50800"/>
                </a:tc>
              </a:tr>
              <a:tr h="370840">
                <a:tc>
                  <a:txBody>
                    <a:bodyPr/>
                    <a:lstStyle/>
                    <a:p>
                      <a:pPr marL="0" marR="0">
                        <a:lnSpc>
                          <a:spcPct val="115000"/>
                        </a:lnSpc>
                        <a:spcBef>
                          <a:spcPts val="0"/>
                        </a:spcBef>
                        <a:spcAft>
                          <a:spcPts val="0"/>
                        </a:spcAft>
                      </a:pPr>
                      <a:r>
                        <a:rPr lang="en-US" sz="1800" b="1" dirty="0">
                          <a:solidFill>
                            <a:srgbClr val="000000"/>
                          </a:solidFill>
                          <a:uFill>
                            <a:solidFill>
                              <a:srgbClr val="000000"/>
                            </a:solidFill>
                          </a:uFill>
                          <a:latin typeface="Times New Roman"/>
                          <a:ea typeface="Arial Unicode MS"/>
                          <a:cs typeface="Times New Roman"/>
                        </a:rPr>
                        <a:t>Oil layer volume</a:t>
                      </a:r>
                      <a:endParaRPr lang="en-US" sz="1800" dirty="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3</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4</a:t>
                      </a:r>
                    </a:p>
                  </a:txBody>
                  <a:tcPr marL="0" marR="0" marT="50800" marB="50800"/>
                </a:tc>
              </a:tr>
              <a:tr h="370840">
                <a:tc>
                  <a:txBody>
                    <a:bodyPr/>
                    <a:lstStyle/>
                    <a:p>
                      <a:pPr marL="0" marR="0">
                        <a:lnSpc>
                          <a:spcPct val="115000"/>
                        </a:lnSpc>
                        <a:spcBef>
                          <a:spcPts val="0"/>
                        </a:spcBef>
                        <a:spcAft>
                          <a:spcPts val="0"/>
                        </a:spcAft>
                      </a:pPr>
                      <a:r>
                        <a:rPr lang="en-US" sz="1800" b="1" dirty="0" err="1" smtClean="0">
                          <a:solidFill>
                            <a:srgbClr val="000000"/>
                          </a:solidFill>
                          <a:uFill>
                            <a:solidFill>
                              <a:srgbClr val="000000"/>
                            </a:solidFill>
                          </a:uFill>
                          <a:latin typeface="Times New Roman"/>
                          <a:ea typeface="Arial Unicode MS"/>
                          <a:cs typeface="Times New Roman"/>
                        </a:rPr>
                        <a:t>Biosurf</a:t>
                      </a:r>
                      <a:r>
                        <a:rPr lang="en-US" sz="1800" b="1" dirty="0" smtClean="0">
                          <a:solidFill>
                            <a:srgbClr val="000000"/>
                          </a:solidFill>
                          <a:uFill>
                            <a:solidFill>
                              <a:srgbClr val="000000"/>
                            </a:solidFill>
                          </a:uFill>
                          <a:latin typeface="Times New Roman"/>
                          <a:ea typeface="Arial Unicode MS"/>
                          <a:cs typeface="Times New Roman"/>
                        </a:rPr>
                        <a:t>.</a:t>
                      </a:r>
                      <a:r>
                        <a:rPr lang="en-US" sz="1800" b="1" baseline="0" dirty="0" smtClean="0">
                          <a:solidFill>
                            <a:srgbClr val="000000"/>
                          </a:solidFill>
                          <a:uFill>
                            <a:solidFill>
                              <a:srgbClr val="000000"/>
                            </a:solidFill>
                          </a:uFill>
                          <a:latin typeface="Times New Roman"/>
                          <a:ea typeface="Arial Unicode MS"/>
                          <a:cs typeface="Times New Roman"/>
                        </a:rPr>
                        <a:t> </a:t>
                      </a:r>
                      <a:r>
                        <a:rPr lang="en-US" sz="1800" b="1" dirty="0" smtClean="0">
                          <a:solidFill>
                            <a:srgbClr val="000000"/>
                          </a:solidFill>
                          <a:uFill>
                            <a:solidFill>
                              <a:srgbClr val="000000"/>
                            </a:solidFill>
                          </a:uFill>
                          <a:latin typeface="Times New Roman"/>
                          <a:ea typeface="Arial Unicode MS"/>
                          <a:cs typeface="Times New Roman"/>
                        </a:rPr>
                        <a:t> </a:t>
                      </a:r>
                      <a:r>
                        <a:rPr lang="en-US" sz="1800" b="1" dirty="0">
                          <a:solidFill>
                            <a:srgbClr val="000000"/>
                          </a:solidFill>
                          <a:uFill>
                            <a:solidFill>
                              <a:srgbClr val="000000"/>
                            </a:solidFill>
                          </a:uFill>
                          <a:latin typeface="Times New Roman"/>
                          <a:ea typeface="Arial Unicode MS"/>
                          <a:cs typeface="Times New Roman"/>
                        </a:rPr>
                        <a:t>layer volume</a:t>
                      </a:r>
                      <a:endParaRPr lang="en-US" sz="1800" dirty="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dirty="0">
                          <a:solidFill>
                            <a:srgbClr val="000000"/>
                          </a:solidFill>
                          <a:uFill>
                            <a:solidFill>
                              <a:srgbClr val="000000"/>
                            </a:solidFill>
                          </a:uFill>
                          <a:latin typeface="Times New Roman"/>
                          <a:ea typeface="Arial Unicode MS"/>
                          <a:cs typeface="Times New Roman"/>
                        </a:rPr>
                        <a:t>4</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3</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r>
              <a:tr h="370840">
                <a:tc>
                  <a:txBody>
                    <a:bodyPr/>
                    <a:lstStyle/>
                    <a:p>
                      <a:pPr marL="0" marR="0">
                        <a:lnSpc>
                          <a:spcPct val="115000"/>
                        </a:lnSpc>
                        <a:spcBef>
                          <a:spcPts val="0"/>
                        </a:spcBef>
                        <a:spcAft>
                          <a:spcPts val="0"/>
                        </a:spcAft>
                      </a:pPr>
                      <a:r>
                        <a:rPr lang="en-US" sz="1800" b="1">
                          <a:solidFill>
                            <a:srgbClr val="000000"/>
                          </a:solidFill>
                          <a:uFill>
                            <a:solidFill>
                              <a:srgbClr val="000000"/>
                            </a:solidFill>
                          </a:uFill>
                          <a:latin typeface="Times New Roman"/>
                          <a:ea typeface="Arial Unicode MS"/>
                          <a:cs typeface="Times New Roman"/>
                        </a:rPr>
                        <a:t>Emulsion layer length</a:t>
                      </a:r>
                      <a:endParaRPr lang="en-US" sz="180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0.8</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0.9</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2.7</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3.8</a:t>
                      </a:r>
                    </a:p>
                  </a:txBody>
                  <a:tcPr marL="0" marR="0" marT="50800" marB="50800"/>
                </a:tc>
              </a:tr>
              <a:tr h="370840">
                <a:tc>
                  <a:txBody>
                    <a:bodyPr/>
                    <a:lstStyle/>
                    <a:p>
                      <a:pPr marL="0" marR="0">
                        <a:lnSpc>
                          <a:spcPct val="115000"/>
                        </a:lnSpc>
                        <a:spcBef>
                          <a:spcPts val="0"/>
                        </a:spcBef>
                        <a:spcAft>
                          <a:spcPts val="0"/>
                        </a:spcAft>
                      </a:pPr>
                      <a:r>
                        <a:rPr lang="en-US" sz="1800" b="1" dirty="0">
                          <a:solidFill>
                            <a:srgbClr val="000000"/>
                          </a:solidFill>
                          <a:uFill>
                            <a:solidFill>
                              <a:srgbClr val="000000"/>
                            </a:solidFill>
                          </a:uFill>
                          <a:latin typeface="Times New Roman"/>
                          <a:ea typeface="Arial Unicode MS"/>
                          <a:cs typeface="Times New Roman"/>
                        </a:rPr>
                        <a:t>EI 24(%)</a:t>
                      </a:r>
                      <a:endParaRPr lang="en-US" sz="1800" dirty="0">
                        <a:solidFill>
                          <a:srgbClr val="000000"/>
                        </a:solidFill>
                        <a:uFill>
                          <a:solidFill>
                            <a:srgbClr val="000000"/>
                          </a:solidFill>
                        </a:uFill>
                        <a:latin typeface="Times New Roman"/>
                        <a:ea typeface="Arial Unicode MS"/>
                        <a:cs typeface="Times New Roman"/>
                      </a:endParaRP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16</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22.5</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50</a:t>
                      </a:r>
                    </a:p>
                  </a:txBody>
                  <a:tcPr marL="0" marR="0" marT="50800" marB="50800"/>
                </a:tc>
                <a:tc>
                  <a:txBody>
                    <a:bodyPr/>
                    <a:lstStyle/>
                    <a:p>
                      <a:pPr marL="0" marR="0" algn="ctr">
                        <a:lnSpc>
                          <a:spcPct val="115000"/>
                        </a:lnSpc>
                        <a:spcBef>
                          <a:spcPts val="0"/>
                        </a:spcBef>
                        <a:spcAft>
                          <a:spcPts val="0"/>
                        </a:spcAft>
                      </a:pPr>
                      <a:r>
                        <a:rPr lang="en-US" sz="1800">
                          <a:solidFill>
                            <a:srgbClr val="000000"/>
                          </a:solidFill>
                          <a:uFill>
                            <a:solidFill>
                              <a:srgbClr val="000000"/>
                            </a:solidFill>
                          </a:uFill>
                          <a:latin typeface="Times New Roman"/>
                          <a:ea typeface="Arial Unicode MS"/>
                          <a:cs typeface="Times New Roman"/>
                        </a:rPr>
                        <a:t>67.5</a:t>
                      </a:r>
                    </a:p>
                  </a:txBody>
                  <a:tcPr marL="0" marR="0" marT="50800" marB="50800"/>
                </a:tc>
                <a:tc>
                  <a:txBody>
                    <a:bodyPr/>
                    <a:lstStyle/>
                    <a:p>
                      <a:pPr marL="0" marR="0" algn="ctr">
                        <a:lnSpc>
                          <a:spcPct val="115000"/>
                        </a:lnSpc>
                        <a:spcBef>
                          <a:spcPts val="0"/>
                        </a:spcBef>
                        <a:spcAft>
                          <a:spcPts val="0"/>
                        </a:spcAft>
                      </a:pPr>
                      <a:r>
                        <a:rPr lang="en-US" sz="1800" dirty="0">
                          <a:solidFill>
                            <a:srgbClr val="000000"/>
                          </a:solidFill>
                          <a:uFill>
                            <a:solidFill>
                              <a:srgbClr val="000000"/>
                            </a:solidFill>
                          </a:uFill>
                          <a:latin typeface="Times New Roman"/>
                          <a:ea typeface="Arial Unicode MS"/>
                          <a:cs typeface="Times New Roman"/>
                        </a:rPr>
                        <a:t>76</a:t>
                      </a:r>
                    </a:p>
                  </a:txBody>
                  <a:tcPr marL="0" marR="0" marT="50800" marB="50800"/>
                </a:tc>
              </a:tr>
            </a:tbl>
          </a:graphicData>
        </a:graphic>
      </p:graphicFrame>
      <p:sp>
        <p:nvSpPr>
          <p:cNvPr id="5" name="Title 2"/>
          <p:cNvSpPr txBox="1">
            <a:spLocks/>
          </p:cNvSpPr>
          <p:nvPr/>
        </p:nvSpPr>
        <p:spPr>
          <a:xfrm>
            <a:off x="457200" y="274638"/>
            <a:ext cx="8229600" cy="1706562"/>
          </a:xfrm>
          <a:prstGeom prst="rect">
            <a:avLst/>
          </a:prstGeom>
        </p:spPr>
        <p:txBody>
          <a:bodyPr vert="horz" rtlCol="0" anchor="ctr">
            <a:noAutofit/>
            <a:scene3d>
              <a:camera prst="orthographicFront"/>
              <a:lightRig rig="soft" dir="t"/>
            </a:scene3d>
            <a:sp3d prstMaterial="softEdge">
              <a:bevelT w="25400" h="25400"/>
            </a:sp3d>
          </a:bodyPr>
          <a:lstStyle/>
          <a:p>
            <a:pPr lvl="0" algn="ctr">
              <a:spcBef>
                <a:spcPct val="0"/>
              </a:spcBef>
            </a:pPr>
            <a:r>
              <a:rPr kumimoji="0" lang="en-US" sz="3200" b="1" i="0" u="none" strike="noStrike" kern="1200" cap="none" spc="0" normalizeH="0" baseline="0" noProof="0" dirty="0" smtClean="0">
                <a:ln>
                  <a:noFill/>
                </a:ln>
                <a:solidFill>
                  <a:schemeClr val="accent2">
                    <a:lumMod val="75000"/>
                  </a:schemeClr>
                </a:solidFill>
                <a:effectLst>
                  <a:outerShdw blurRad="31750" dist="25400" dir="5400000" algn="tl" rotWithShape="0">
                    <a:srgbClr val="000000">
                      <a:alpha val="25000"/>
                    </a:srgbClr>
                  </a:outerShdw>
                </a:effectLst>
                <a:uLnTx/>
                <a:uFillTx/>
                <a:latin typeface="Times New Roman"/>
                <a:ea typeface="+mj-ea"/>
                <a:cs typeface="Times New Roman"/>
              </a:rPr>
              <a:t>I- The Emulsification Activity</a:t>
            </a:r>
            <a:r>
              <a:rPr kumimoji="0" lang="en-US" sz="3200" b="1" i="0" u="none" strike="noStrike" kern="1200" cap="none" spc="0" normalizeH="0" baseline="0" noProof="0" dirty="0" smtClean="0">
                <a:ln>
                  <a:noFill/>
                </a:ln>
                <a:solidFill>
                  <a:srgbClr val="165160"/>
                </a:solidFill>
                <a:effectLst/>
                <a:uLnTx/>
                <a:uFillTx/>
                <a:latin typeface="Times New Roman"/>
                <a:ea typeface="+mj-ea"/>
                <a:cs typeface="Times New Roman"/>
              </a:rPr>
              <a:t/>
            </a:r>
            <a:br>
              <a:rPr kumimoji="0" lang="en-US" sz="3200" b="1" i="0" u="none" strike="noStrike" kern="1200" cap="none" spc="0" normalizeH="0" baseline="0" noProof="0" dirty="0" smtClean="0">
                <a:ln>
                  <a:noFill/>
                </a:ln>
                <a:solidFill>
                  <a:srgbClr val="165160"/>
                </a:solidFill>
                <a:effectLst/>
                <a:uLnTx/>
                <a:uFillTx/>
                <a:latin typeface="Times New Roman"/>
                <a:ea typeface="+mj-ea"/>
                <a:cs typeface="Times New Roman"/>
              </a:rPr>
            </a:br>
            <a:r>
              <a:rPr kumimoji="0" lang="en-US" sz="3200" b="1" i="0" u="none" strike="noStrike" kern="1200" cap="none" spc="0" normalizeH="0" baseline="0" noProof="0" dirty="0" smtClean="0">
                <a:ln>
                  <a:noFill/>
                </a:ln>
                <a:solidFill>
                  <a:srgbClr val="165160"/>
                </a:solidFill>
                <a:effectLst/>
                <a:uLnTx/>
                <a:uFillTx/>
                <a:latin typeface="Times New Roman"/>
                <a:ea typeface="+mj-ea"/>
                <a:cs typeface="Times New Roman"/>
              </a:rPr>
              <a:t>2. </a:t>
            </a:r>
            <a:r>
              <a:rPr lang="en-US" sz="2800" b="1" dirty="0" smtClean="0">
                <a:solidFill>
                  <a:schemeClr val="bg2">
                    <a:lumMod val="25000"/>
                  </a:schemeClr>
                </a:solidFill>
                <a:latin typeface="Times New Roman" pitchFamily="18" charset="0"/>
                <a:cs typeface="Times New Roman" pitchFamily="18" charset="0"/>
              </a:rPr>
              <a:t>EI 24 (%) of the Biosurfactants Solution Isolated from </a:t>
            </a:r>
            <a:r>
              <a:rPr lang="en-US" sz="2800" b="1" i="1" dirty="0" smtClean="0">
                <a:solidFill>
                  <a:schemeClr val="bg2">
                    <a:lumMod val="25000"/>
                  </a:schemeClr>
                </a:solidFill>
                <a:latin typeface="Times New Roman" pitchFamily="18" charset="0"/>
                <a:cs typeface="Times New Roman" pitchFamily="18" charset="0"/>
              </a:rPr>
              <a:t>P. aeruginosa</a:t>
            </a:r>
            <a:r>
              <a:rPr lang="en-US" sz="2800" b="1" dirty="0" smtClean="0">
                <a:solidFill>
                  <a:schemeClr val="bg2">
                    <a:lumMod val="25000"/>
                  </a:schemeClr>
                </a:solidFill>
                <a:latin typeface="Times New Roman" pitchFamily="18" charset="0"/>
                <a:cs typeface="Times New Roman" pitchFamily="18" charset="0"/>
              </a:rPr>
              <a:t> </a:t>
            </a:r>
            <a:r>
              <a:rPr lang="en-US" sz="2800" b="1" dirty="0" smtClean="0">
                <a:solidFill>
                  <a:schemeClr val="bg2">
                    <a:lumMod val="25000"/>
                  </a:schemeClr>
                </a:solidFill>
                <a:latin typeface="Times New Roman" pitchFamily="18" charset="0"/>
                <a:cs typeface="Times New Roman" pitchFamily="18" charset="0"/>
              </a:rPr>
              <a:t>Isolate When </a:t>
            </a:r>
            <a:r>
              <a:rPr lang="en-US" sz="2800" b="1" dirty="0" smtClean="0">
                <a:solidFill>
                  <a:schemeClr val="bg2">
                    <a:lumMod val="25000"/>
                  </a:schemeClr>
                </a:solidFill>
                <a:latin typeface="Times New Roman" pitchFamily="18" charset="0"/>
                <a:cs typeface="Times New Roman" pitchFamily="18" charset="0"/>
              </a:rPr>
              <a:t>Using Different Ratios of Oily and Aqueous Layers </a:t>
            </a:r>
            <a:endParaRPr kumimoji="0" lang="en-US" sz="3200" b="1" i="0" u="none" strike="noStrike" kern="1200" cap="none" spc="0" normalizeH="0" baseline="0" noProof="0" dirty="0">
              <a:ln>
                <a:noFill/>
              </a:ln>
              <a:solidFill>
                <a:schemeClr val="bg2">
                  <a:lumMod val="25000"/>
                </a:schemeClr>
              </a:solidFill>
              <a:effectLst/>
              <a:uLnTx/>
              <a:uFillTx/>
              <a:latin typeface="Times New Roman"/>
              <a:ea typeface="+mj-ea"/>
              <a:cs typeface="Times New Roman"/>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hart 1"/>
          <p:cNvPicPr/>
          <p:nvPr/>
        </p:nvPicPr>
        <p:blipFill>
          <a:blip r:embed="rId2" cstate="print"/>
          <a:srcRect l="1941" t="2168" r="1230" b="2145"/>
          <a:stretch>
            <a:fillRect/>
          </a:stretch>
        </p:blipFill>
        <p:spPr bwMode="auto">
          <a:xfrm>
            <a:off x="1524000" y="2109787"/>
            <a:ext cx="6553200" cy="3833813"/>
          </a:xfrm>
          <a:prstGeom prst="rect">
            <a:avLst/>
          </a:prstGeom>
          <a:noFill/>
          <a:ln w="9525">
            <a:noFill/>
            <a:miter lim="800000"/>
            <a:headEnd/>
            <a:tailEnd/>
          </a:ln>
        </p:spPr>
      </p:pic>
      <p:sp>
        <p:nvSpPr>
          <p:cNvPr id="5" name="Rectangle 4"/>
          <p:cNvSpPr/>
          <p:nvPr/>
        </p:nvSpPr>
        <p:spPr>
          <a:xfrm>
            <a:off x="457200" y="152400"/>
            <a:ext cx="8305800" cy="2123658"/>
          </a:xfrm>
          <a:prstGeom prst="rect">
            <a:avLst/>
          </a:prstGeom>
        </p:spPr>
        <p:txBody>
          <a:bodyPr wrap="square">
            <a:spAutoFit/>
          </a:bodyPr>
          <a:lstStyle/>
          <a:p>
            <a:pPr algn="ctr"/>
            <a:r>
              <a:rPr lang="en-US" sz="3600" b="1" dirty="0" smtClean="0">
                <a:solidFill>
                  <a:schemeClr val="accent2">
                    <a:lumMod val="75000"/>
                  </a:schemeClr>
                </a:solidFill>
                <a:effectLst>
                  <a:outerShdw blurRad="38100" dist="38100" dir="2700000" algn="tl">
                    <a:srgbClr val="000000">
                      <a:alpha val="43137"/>
                    </a:srgbClr>
                  </a:outerShdw>
                </a:effectLst>
                <a:latin typeface="Times New Roman"/>
                <a:cs typeface="Times New Roman"/>
              </a:rPr>
              <a:t>II- Antimicrobial Activity</a:t>
            </a:r>
            <a:r>
              <a:rPr lang="en-US" sz="3600" b="1" dirty="0" smtClean="0">
                <a:latin typeface="Times New Roman"/>
                <a:cs typeface="Times New Roman"/>
              </a:rPr>
              <a:t/>
            </a:r>
            <a:br>
              <a:rPr lang="en-US" sz="3600" b="1" dirty="0" smtClean="0">
                <a:latin typeface="Times New Roman"/>
                <a:cs typeface="Times New Roman"/>
              </a:rPr>
            </a:br>
            <a:r>
              <a:rPr lang="en-US" sz="3200" b="1" dirty="0" smtClean="0">
                <a:solidFill>
                  <a:schemeClr val="accent1">
                    <a:lumMod val="75000"/>
                  </a:schemeClr>
                </a:solidFill>
                <a:latin typeface="Times New Roman"/>
                <a:cs typeface="Times New Roman"/>
              </a:rPr>
              <a:t>1- Effect of Biosurfactants Solutions of </a:t>
            </a:r>
            <a:r>
              <a:rPr lang="en-US" sz="3200" b="1" i="1" dirty="0" smtClean="0">
                <a:solidFill>
                  <a:schemeClr val="accent1">
                    <a:lumMod val="75000"/>
                  </a:schemeClr>
                </a:solidFill>
                <a:latin typeface="Times New Roman"/>
                <a:cs typeface="Times New Roman"/>
              </a:rPr>
              <a:t>P. aeruginosa</a:t>
            </a:r>
            <a:r>
              <a:rPr lang="en-US" sz="3200" b="1" dirty="0" smtClean="0">
                <a:solidFill>
                  <a:schemeClr val="accent1">
                    <a:lumMod val="75000"/>
                  </a:schemeClr>
                </a:solidFill>
                <a:latin typeface="Times New Roman"/>
                <a:cs typeface="Times New Roman"/>
              </a:rPr>
              <a:t> Isolate</a:t>
            </a:r>
            <a:r>
              <a:rPr lang="en-US" sz="3200" b="1" dirty="0" smtClean="0">
                <a:solidFill>
                  <a:schemeClr val="accent1">
                    <a:lumMod val="75000"/>
                  </a:schemeClr>
                </a:solidFill>
                <a:latin typeface="Times New Roman"/>
                <a:cs typeface="Times New Roman"/>
              </a:rPr>
              <a:t> on </a:t>
            </a:r>
            <a:r>
              <a:rPr lang="en-US" sz="3200" b="1" dirty="0" smtClean="0">
                <a:solidFill>
                  <a:schemeClr val="accent1">
                    <a:lumMod val="75000"/>
                  </a:schemeClr>
                </a:solidFill>
                <a:latin typeface="Times New Roman"/>
                <a:cs typeface="Times New Roman"/>
              </a:rPr>
              <a:t>the Growth of</a:t>
            </a:r>
            <a:r>
              <a:rPr lang="en-US" sz="3200" b="1" dirty="0" smtClean="0">
                <a:solidFill>
                  <a:schemeClr val="accent1">
                    <a:lumMod val="75000"/>
                  </a:schemeClr>
                </a:solidFill>
                <a:latin typeface="Times New Roman"/>
                <a:cs typeface="Times New Roman"/>
              </a:rPr>
              <a:t> </a:t>
            </a:r>
            <a:r>
              <a:rPr lang="en-US" sz="3200" b="1" i="1" dirty="0" smtClean="0">
                <a:solidFill>
                  <a:schemeClr val="accent1">
                    <a:lumMod val="75000"/>
                  </a:schemeClr>
                </a:solidFill>
                <a:latin typeface="Times New Roman"/>
                <a:cs typeface="Times New Roman"/>
              </a:rPr>
              <a:t>                 S</a:t>
            </a:r>
            <a:r>
              <a:rPr lang="en-US" sz="3200" b="1" i="1" dirty="0" smtClean="0">
                <a:solidFill>
                  <a:schemeClr val="accent1">
                    <a:lumMod val="75000"/>
                  </a:schemeClr>
                </a:solidFill>
                <a:latin typeface="Times New Roman"/>
                <a:cs typeface="Times New Roman"/>
              </a:rPr>
              <a:t>. aureus</a:t>
            </a:r>
            <a:r>
              <a:rPr lang="en-US" sz="3200" b="1" dirty="0" smtClean="0">
                <a:solidFill>
                  <a:schemeClr val="accent1">
                    <a:lumMod val="75000"/>
                  </a:schemeClr>
                </a:solidFill>
                <a:latin typeface="Times New Roman"/>
                <a:cs typeface="Times New Roman"/>
              </a:rPr>
              <a:t> ATCC 6538p</a:t>
            </a:r>
            <a:endParaRPr lang="en-US" sz="3200" dirty="0">
              <a:solidFill>
                <a:schemeClr val="accent1">
                  <a:lumMod val="75000"/>
                </a:schemeClr>
              </a:solidFill>
              <a:latin typeface="Times New Roman"/>
              <a:cs typeface="Times New Roman"/>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1143000"/>
          </a:xfrm>
        </p:spPr>
        <p:txBody>
          <a:bodyPr>
            <a:noAutofit/>
          </a:bodyPr>
          <a:lstStyle/>
          <a:p>
            <a:pPr algn="ctr"/>
            <a:r>
              <a:rPr lang="en-US" sz="3600" dirty="0" smtClean="0">
                <a:solidFill>
                  <a:schemeClr val="accent2">
                    <a:lumMod val="75000"/>
                  </a:schemeClr>
                </a:solidFill>
                <a:effectLst>
                  <a:outerShdw blurRad="38100" dist="38100" dir="2700000" algn="tl">
                    <a:srgbClr val="000000">
                      <a:alpha val="43137"/>
                    </a:srgbClr>
                  </a:outerShdw>
                </a:effectLst>
                <a:latin typeface="Times New Roman"/>
                <a:cs typeface="Times New Roman"/>
              </a:rPr>
              <a:t>II- Antimicrobial Activity</a:t>
            </a:r>
            <a:r>
              <a:rPr lang="en-US" sz="4000" dirty="0" smtClean="0">
                <a:latin typeface="Times New Roman"/>
                <a:cs typeface="Times New Roman"/>
              </a:rPr>
              <a:t/>
            </a:r>
            <a:br>
              <a:rPr lang="en-US" sz="4000" dirty="0" smtClean="0">
                <a:latin typeface="Times New Roman"/>
                <a:cs typeface="Times New Roman"/>
              </a:rPr>
            </a:br>
            <a:r>
              <a:rPr lang="en-US" sz="3200" dirty="0" smtClean="0">
                <a:solidFill>
                  <a:schemeClr val="accent1">
                    <a:lumMod val="75000"/>
                  </a:schemeClr>
                </a:solidFill>
                <a:latin typeface="Times New Roman"/>
                <a:cs typeface="Times New Roman"/>
              </a:rPr>
              <a:t>2- </a:t>
            </a:r>
            <a:r>
              <a:rPr lang="en-US" sz="3200" dirty="0" smtClean="0">
                <a:solidFill>
                  <a:schemeClr val="accent1">
                    <a:lumMod val="75000"/>
                  </a:schemeClr>
                </a:solidFill>
                <a:latin typeface="Times New Roman"/>
                <a:cs typeface="Times New Roman"/>
              </a:rPr>
              <a:t>Effect of Biosurfactants Solutions of </a:t>
            </a:r>
            <a:r>
              <a:rPr lang="en-US" sz="3200" i="1" dirty="0" smtClean="0">
                <a:solidFill>
                  <a:schemeClr val="accent1">
                    <a:lumMod val="75000"/>
                  </a:schemeClr>
                </a:solidFill>
                <a:latin typeface="Times New Roman"/>
                <a:cs typeface="Times New Roman"/>
              </a:rPr>
              <a:t>P. aeruginosa</a:t>
            </a:r>
            <a:r>
              <a:rPr lang="en-US" sz="3200" dirty="0" smtClean="0">
                <a:solidFill>
                  <a:schemeClr val="accent1">
                    <a:lumMod val="75000"/>
                  </a:schemeClr>
                </a:solidFill>
                <a:latin typeface="Times New Roman"/>
                <a:cs typeface="Times New Roman"/>
              </a:rPr>
              <a:t> Isolate on the Growth </a:t>
            </a:r>
            <a:r>
              <a:rPr lang="en-US" sz="3200" dirty="0" smtClean="0">
                <a:solidFill>
                  <a:schemeClr val="accent1">
                    <a:lumMod val="75000"/>
                  </a:schemeClr>
                </a:solidFill>
                <a:latin typeface="Times New Roman"/>
                <a:cs typeface="Times New Roman"/>
              </a:rPr>
              <a:t>of                 </a:t>
            </a:r>
            <a:r>
              <a:rPr lang="en-US" sz="3200" i="1" dirty="0" smtClean="0">
                <a:solidFill>
                  <a:srgbClr val="227A8F"/>
                </a:solidFill>
                <a:effectLst/>
                <a:latin typeface="Times New Roman"/>
                <a:cs typeface="Times New Roman"/>
              </a:rPr>
              <a:t>B</a:t>
            </a:r>
            <a:r>
              <a:rPr lang="en-US" sz="3200" i="1" dirty="0" smtClean="0">
                <a:solidFill>
                  <a:srgbClr val="227A8F"/>
                </a:solidFill>
                <a:effectLst/>
                <a:latin typeface="Times New Roman"/>
                <a:cs typeface="Times New Roman"/>
              </a:rPr>
              <a:t>. </a:t>
            </a:r>
            <a:r>
              <a:rPr lang="en-US" sz="3200" i="1" dirty="0" err="1" smtClean="0">
                <a:solidFill>
                  <a:srgbClr val="227A8F"/>
                </a:solidFill>
                <a:effectLst/>
                <a:latin typeface="Times New Roman"/>
                <a:cs typeface="Times New Roman"/>
              </a:rPr>
              <a:t>insolitus</a:t>
            </a:r>
            <a:r>
              <a:rPr lang="en-US" sz="3200" dirty="0" smtClean="0">
                <a:solidFill>
                  <a:srgbClr val="227A8F"/>
                </a:solidFill>
                <a:effectLst/>
                <a:latin typeface="Times New Roman"/>
                <a:cs typeface="Times New Roman"/>
              </a:rPr>
              <a:t> DSM 5</a:t>
            </a:r>
            <a:r>
              <a:rPr lang="en-US" sz="3600" dirty="0" smtClean="0">
                <a:latin typeface="Times New Roman"/>
                <a:cs typeface="Times New Roman"/>
              </a:rPr>
              <a:t/>
            </a:r>
            <a:br>
              <a:rPr lang="en-US" sz="3600" dirty="0" smtClean="0">
                <a:latin typeface="Times New Roman"/>
                <a:cs typeface="Times New Roman"/>
              </a:rPr>
            </a:br>
            <a:endParaRPr lang="en-US" sz="3600" dirty="0">
              <a:solidFill>
                <a:srgbClr val="165160"/>
              </a:solidFill>
              <a:effectLst/>
              <a:latin typeface="Times New Roman"/>
              <a:cs typeface="Times New Roman"/>
            </a:endParaRPr>
          </a:p>
        </p:txBody>
      </p:sp>
      <p:pic>
        <p:nvPicPr>
          <p:cNvPr id="5" name="Chart 1"/>
          <p:cNvPicPr/>
          <p:nvPr/>
        </p:nvPicPr>
        <p:blipFill>
          <a:blip r:embed="rId2" cstate="print"/>
          <a:srcRect l="2161" t="2005" r="1440" b="3204"/>
          <a:stretch>
            <a:fillRect/>
          </a:stretch>
        </p:blipFill>
        <p:spPr bwMode="auto">
          <a:xfrm>
            <a:off x="1976437" y="2209800"/>
            <a:ext cx="5872163" cy="3886200"/>
          </a:xfrm>
          <a:prstGeom prst="rect">
            <a:avLst/>
          </a:prstGeom>
          <a:noFill/>
          <a:ln w="9525">
            <a:noFill/>
            <a:miter lim="800000"/>
            <a:headEnd/>
            <a:tailEnd/>
          </a:ln>
        </p:spPr>
      </p:pic>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pPr algn="ctr"/>
            <a:r>
              <a:rPr lang="en-US" sz="3200" b="1" dirty="0" smtClean="0">
                <a:solidFill>
                  <a:srgbClr val="227A8F"/>
                </a:solidFill>
                <a:latin typeface="Times New Roman" pitchFamily="18" charset="0"/>
                <a:cs typeface="Times New Roman" pitchFamily="18" charset="0"/>
              </a:rPr>
              <a:t>3- </a:t>
            </a:r>
            <a:r>
              <a:rPr lang="en-US" sz="3200" b="1" dirty="0" smtClean="0">
                <a:solidFill>
                  <a:srgbClr val="227A8F"/>
                </a:solidFill>
                <a:latin typeface="Times New Roman" pitchFamily="18" charset="0"/>
                <a:cs typeface="Times New Roman" pitchFamily="18" charset="0"/>
              </a:rPr>
              <a:t>Effect </a:t>
            </a:r>
            <a:r>
              <a:rPr lang="en-US" sz="3200" b="1" dirty="0">
                <a:solidFill>
                  <a:srgbClr val="227A8F"/>
                </a:solidFill>
                <a:latin typeface="Times New Roman" pitchFamily="18" charset="0"/>
                <a:cs typeface="Times New Roman" pitchFamily="18" charset="0"/>
              </a:rPr>
              <a:t>of  B</a:t>
            </a:r>
            <a:r>
              <a:rPr lang="en-US" sz="3200" b="1" dirty="0" smtClean="0">
                <a:solidFill>
                  <a:srgbClr val="227A8F"/>
                </a:solidFill>
                <a:latin typeface="Times New Roman" pitchFamily="18" charset="0"/>
                <a:cs typeface="Times New Roman" pitchFamily="18" charset="0"/>
              </a:rPr>
              <a:t>iosurfactants Solution </a:t>
            </a:r>
            <a:r>
              <a:rPr lang="en-US" sz="3200" b="1" dirty="0">
                <a:solidFill>
                  <a:srgbClr val="227A8F"/>
                </a:solidFill>
                <a:latin typeface="Times New Roman" pitchFamily="18" charset="0"/>
                <a:cs typeface="Times New Roman" pitchFamily="18" charset="0"/>
              </a:rPr>
              <a:t>of </a:t>
            </a:r>
            <a:r>
              <a:rPr lang="en-US" sz="3200" b="1" i="1" dirty="0">
                <a:solidFill>
                  <a:srgbClr val="227A8F"/>
                </a:solidFill>
                <a:latin typeface="Times New Roman" pitchFamily="18" charset="0"/>
                <a:cs typeface="Times New Roman" pitchFamily="18" charset="0"/>
              </a:rPr>
              <a:t>P. aeruginosa</a:t>
            </a:r>
            <a:r>
              <a:rPr lang="en-US" sz="3200" b="1" dirty="0">
                <a:solidFill>
                  <a:srgbClr val="227A8F"/>
                </a:solidFill>
                <a:latin typeface="Times New Roman" pitchFamily="18" charset="0"/>
                <a:cs typeface="Times New Roman" pitchFamily="18" charset="0"/>
              </a:rPr>
              <a:t> </a:t>
            </a:r>
            <a:r>
              <a:rPr lang="en-US" sz="3200" b="1" dirty="0" smtClean="0">
                <a:solidFill>
                  <a:srgbClr val="227A8F"/>
                </a:solidFill>
                <a:latin typeface="Times New Roman" pitchFamily="18" charset="0"/>
                <a:cs typeface="Times New Roman" pitchFamily="18" charset="0"/>
              </a:rPr>
              <a:t>Isolate </a:t>
            </a:r>
            <a:r>
              <a:rPr lang="en-US" sz="3200" b="1" dirty="0">
                <a:solidFill>
                  <a:srgbClr val="227A8F"/>
                </a:solidFill>
                <a:latin typeface="Times New Roman" pitchFamily="18" charset="0"/>
                <a:cs typeface="Times New Roman" pitchFamily="18" charset="0"/>
              </a:rPr>
              <a:t>on the </a:t>
            </a:r>
            <a:r>
              <a:rPr lang="en-US" sz="3200" b="1" dirty="0" smtClean="0">
                <a:solidFill>
                  <a:srgbClr val="227A8F"/>
                </a:solidFill>
                <a:latin typeface="Times New Roman" pitchFamily="18" charset="0"/>
                <a:cs typeface="Times New Roman" pitchFamily="18" charset="0"/>
              </a:rPr>
              <a:t>Leakage </a:t>
            </a:r>
            <a:r>
              <a:rPr lang="en-US" sz="3200" b="1" dirty="0">
                <a:solidFill>
                  <a:srgbClr val="227A8F"/>
                </a:solidFill>
                <a:latin typeface="Times New Roman" pitchFamily="18" charset="0"/>
                <a:cs typeface="Times New Roman" pitchFamily="18" charset="0"/>
              </a:rPr>
              <a:t>of </a:t>
            </a:r>
            <a:r>
              <a:rPr lang="en-US" sz="3200" b="1" dirty="0" smtClean="0">
                <a:solidFill>
                  <a:srgbClr val="227A8F"/>
                </a:solidFill>
                <a:latin typeface="Times New Roman" pitchFamily="18" charset="0"/>
                <a:cs typeface="Times New Roman" pitchFamily="18" charset="0"/>
              </a:rPr>
              <a:t>260 &amp; 280 nm-Absorbing Materials </a:t>
            </a:r>
            <a:r>
              <a:rPr lang="en-US" sz="3200" b="1" dirty="0">
                <a:solidFill>
                  <a:srgbClr val="227A8F"/>
                </a:solidFill>
                <a:latin typeface="Times New Roman" pitchFamily="18" charset="0"/>
                <a:cs typeface="Times New Roman" pitchFamily="18" charset="0"/>
              </a:rPr>
              <a:t>from the Gram </a:t>
            </a:r>
            <a:r>
              <a:rPr lang="en-US" sz="3200" b="1" dirty="0" smtClean="0">
                <a:solidFill>
                  <a:srgbClr val="227A8F"/>
                </a:solidFill>
                <a:latin typeface="Times New Roman" pitchFamily="18" charset="0"/>
                <a:cs typeface="Times New Roman" pitchFamily="18" charset="0"/>
              </a:rPr>
              <a:t>Positive Bacterial Cells</a:t>
            </a:r>
            <a:endParaRPr lang="en-US" sz="3200" dirty="0">
              <a:solidFill>
                <a:srgbClr val="227A8F"/>
              </a:solidFill>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81000" y="2209800"/>
            <a:ext cx="8475014" cy="3505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6805970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1428">
        <p:push dir="u"/>
      </p:transition>
    </mc:Choice>
    <mc:Fallback>
      <mp:transition xmlns:mp="http://schemas.microsoft.com/office/mac/powerpoint/2008/main" advTm="1428"/>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953000" y="939800"/>
          <a:ext cx="3810000" cy="5689600"/>
        </p:xfrm>
        <a:graphic>
          <a:graphicData uri="http://schemas.openxmlformats.org/drawingml/2006/table">
            <a:tbl>
              <a:tblPr firstRow="1" bandRow="1">
                <a:tableStyleId>{5C22544A-7EE6-4342-B048-85BDC9FD1C3A}</a:tableStyleId>
              </a:tblPr>
              <a:tblGrid>
                <a:gridCol w="1905000"/>
                <a:gridCol w="1905000"/>
              </a:tblGrid>
              <a:tr h="290513">
                <a:tc>
                  <a:txBody>
                    <a:bodyPr/>
                    <a:lstStyle/>
                    <a:p>
                      <a:pPr marL="0" marR="0">
                        <a:lnSpc>
                          <a:spcPct val="115000"/>
                        </a:lnSpc>
                        <a:spcBef>
                          <a:spcPts val="0"/>
                        </a:spcBef>
                        <a:spcAft>
                          <a:spcPts val="0"/>
                        </a:spcAft>
                      </a:pPr>
                      <a:r>
                        <a:rPr lang="en-US" sz="2000" b="1" dirty="0">
                          <a:latin typeface="Times New Roman"/>
                          <a:ea typeface="Times New Roman"/>
                          <a:cs typeface="Times New Roman"/>
                        </a:rPr>
                        <a:t>Isolate code</a:t>
                      </a:r>
                      <a:endParaRPr lang="en-US" sz="2000" dirty="0">
                        <a:latin typeface="Times New Roman"/>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dirty="0">
                          <a:latin typeface="Times New Roman"/>
                          <a:ea typeface="Times New Roman"/>
                          <a:cs typeface="Times New Roman"/>
                        </a:rPr>
                        <a:t>MIC (µ</a:t>
                      </a:r>
                      <a:r>
                        <a:rPr lang="en-US" sz="2000" b="1" dirty="0" err="1">
                          <a:latin typeface="Times New Roman"/>
                          <a:ea typeface="Times New Roman"/>
                          <a:cs typeface="Times New Roman"/>
                        </a:rPr>
                        <a:t>g/mL</a:t>
                      </a:r>
                      <a:r>
                        <a:rPr lang="en-US" sz="2000" b="1" dirty="0">
                          <a:latin typeface="Times New Roman"/>
                          <a:ea typeface="Times New Roman"/>
                          <a:cs typeface="Times New Roman"/>
                        </a:rPr>
                        <a:t>)</a:t>
                      </a:r>
                      <a:endParaRPr lang="en-US" sz="2000" dirty="0">
                        <a:latin typeface="Times New Roman"/>
                        <a:ea typeface="Times New Roman"/>
                        <a:cs typeface="Times New Roman"/>
                      </a:endParaRPr>
                    </a:p>
                  </a:txBody>
                  <a:tcPr marL="68580" marR="68580" marT="0" marB="0" anchor="ctr"/>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Sarcina spp.</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3000</a:t>
                      </a:r>
                    </a:p>
                  </a:txBody>
                  <a:tcPr marL="68580" marR="68580" marT="0" marB="0" anchor="b"/>
                </a:tc>
              </a:tr>
              <a:tr h="290513">
                <a:tc>
                  <a:txBody>
                    <a:bodyPr/>
                    <a:lstStyle/>
                    <a:p>
                      <a:pPr marL="0" marR="0">
                        <a:lnSpc>
                          <a:spcPct val="115000"/>
                        </a:lnSpc>
                        <a:spcBef>
                          <a:spcPts val="0"/>
                        </a:spcBef>
                        <a:spcAft>
                          <a:spcPts val="0"/>
                        </a:spcAft>
                      </a:pPr>
                      <a:r>
                        <a:rPr lang="en-US" sz="2000" i="1">
                          <a:latin typeface="Times New Roman"/>
                          <a:ea typeface="Times New Roman"/>
                          <a:cs typeface="Times New Roman"/>
                        </a:rPr>
                        <a:t>S. aureus</a:t>
                      </a:r>
                      <a:endParaRPr lang="en-US" sz="200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1500</a:t>
                      </a:r>
                    </a:p>
                  </a:txBody>
                  <a:tcPr marL="68580" marR="68580" marT="0" marB="0" anchor="b"/>
                </a:tc>
              </a:tr>
              <a:tr h="290513">
                <a:tc>
                  <a:txBody>
                    <a:bodyPr/>
                    <a:lstStyle/>
                    <a:p>
                      <a:pPr marL="0" marR="0">
                        <a:lnSpc>
                          <a:spcPct val="115000"/>
                        </a:lnSpc>
                        <a:spcBef>
                          <a:spcPts val="0"/>
                        </a:spcBef>
                        <a:spcAft>
                          <a:spcPts val="0"/>
                        </a:spcAft>
                      </a:pPr>
                      <a:r>
                        <a:rPr lang="en-US" sz="2000" dirty="0">
                          <a:latin typeface="Times New Roman"/>
                          <a:ea typeface="Times New Roman"/>
                          <a:cs typeface="Times New Roman"/>
                        </a:rPr>
                        <a:t>S35</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S37</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S34</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MRSA</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i="1">
                          <a:latin typeface="Times New Roman"/>
                          <a:ea typeface="Times New Roman"/>
                          <a:cs typeface="Times New Roman"/>
                        </a:rPr>
                        <a:t>B.lichenformis</a:t>
                      </a:r>
                      <a:endParaRPr lang="en-US" sz="200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375</a:t>
                      </a:r>
                    </a:p>
                  </a:txBody>
                  <a:tcPr marL="68580" marR="68580" marT="0" marB="0" anchor="b"/>
                </a:tc>
              </a:tr>
              <a:tr h="290513">
                <a:tc>
                  <a:txBody>
                    <a:bodyPr/>
                    <a:lstStyle/>
                    <a:p>
                      <a:pPr marL="0" marR="0">
                        <a:lnSpc>
                          <a:spcPct val="115000"/>
                        </a:lnSpc>
                        <a:spcBef>
                          <a:spcPts val="0"/>
                        </a:spcBef>
                        <a:spcAft>
                          <a:spcPts val="0"/>
                        </a:spcAft>
                      </a:pPr>
                      <a:r>
                        <a:rPr lang="en-US" sz="2000" i="1">
                          <a:latin typeface="Times New Roman"/>
                          <a:ea typeface="Times New Roman"/>
                          <a:cs typeface="Times New Roman"/>
                        </a:rPr>
                        <a:t>B.subtilis</a:t>
                      </a:r>
                      <a:endParaRPr lang="en-US" sz="200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375</a:t>
                      </a:r>
                    </a:p>
                  </a:txBody>
                  <a:tcPr marL="68580" marR="68580" marT="0" marB="0" anchor="b"/>
                </a:tc>
              </a:tr>
              <a:tr h="290513">
                <a:tc>
                  <a:txBody>
                    <a:bodyPr/>
                    <a:lstStyle/>
                    <a:p>
                      <a:pPr marL="0" marR="0">
                        <a:lnSpc>
                          <a:spcPct val="115000"/>
                        </a:lnSpc>
                        <a:spcBef>
                          <a:spcPts val="0"/>
                        </a:spcBef>
                        <a:spcAft>
                          <a:spcPts val="0"/>
                        </a:spcAft>
                      </a:pPr>
                      <a:r>
                        <a:rPr lang="en-US" sz="2000" i="1">
                          <a:latin typeface="Times New Roman"/>
                          <a:ea typeface="Times New Roman"/>
                          <a:cs typeface="Times New Roman"/>
                        </a:rPr>
                        <a:t>B.insolitus</a:t>
                      </a:r>
                      <a:endParaRPr lang="en-US" sz="200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187.5</a:t>
                      </a:r>
                    </a:p>
                  </a:txBody>
                  <a:tcPr marL="68580" marR="68580" marT="0" marB="0" anchor="b"/>
                </a:tc>
              </a:tr>
              <a:tr h="290513">
                <a:tc>
                  <a:txBody>
                    <a:bodyPr/>
                    <a:lstStyle/>
                    <a:p>
                      <a:pPr marL="0" marR="0">
                        <a:lnSpc>
                          <a:spcPct val="115000"/>
                        </a:lnSpc>
                        <a:spcBef>
                          <a:spcPts val="0"/>
                        </a:spcBef>
                        <a:spcAft>
                          <a:spcPts val="0"/>
                        </a:spcAft>
                      </a:pPr>
                      <a:r>
                        <a:rPr lang="en-US" sz="2000" i="1">
                          <a:latin typeface="Times New Roman"/>
                          <a:ea typeface="Times New Roman"/>
                          <a:cs typeface="Times New Roman"/>
                        </a:rPr>
                        <a:t>B.sphericus</a:t>
                      </a:r>
                      <a:endParaRPr lang="en-US" sz="2000">
                        <a:latin typeface="Times New Roman"/>
                        <a:ea typeface="Times New Roman"/>
                        <a:cs typeface="Times New Roman"/>
                      </a:endParaRP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187.5</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E2B</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E6B</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K103</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K104</a:t>
                      </a:r>
                    </a:p>
                  </a:txBody>
                  <a:tcPr marL="68580" marR="68580" marT="0" marB="0" anchor="b"/>
                </a:tc>
                <a:tc>
                  <a:txBody>
                    <a:bodyPr/>
                    <a:lstStyle/>
                    <a:p>
                      <a:pPr marL="0" marR="0" algn="ctr">
                        <a:lnSpc>
                          <a:spcPct val="115000"/>
                        </a:lnSpc>
                        <a:spcBef>
                          <a:spcPts val="0"/>
                        </a:spcBef>
                        <a:spcAft>
                          <a:spcPts val="0"/>
                        </a:spcAft>
                      </a:pPr>
                      <a:r>
                        <a:rPr lang="en-US" sz="2000">
                          <a:latin typeface="Times New Roman"/>
                          <a:ea typeface="Times New Roman"/>
                          <a:cs typeface="Times New Roman"/>
                        </a:rPr>
                        <a:t>&gt;3000</a:t>
                      </a:r>
                    </a:p>
                  </a:txBody>
                  <a:tcPr marL="68580" marR="68580" marT="0" marB="0" anchor="b"/>
                </a:tc>
              </a:tr>
              <a:tr h="290513">
                <a:tc>
                  <a:txBody>
                    <a:bodyPr/>
                    <a:lstStyle/>
                    <a:p>
                      <a:pPr marL="0" marR="0">
                        <a:lnSpc>
                          <a:spcPct val="115000"/>
                        </a:lnSpc>
                        <a:spcBef>
                          <a:spcPts val="0"/>
                        </a:spcBef>
                        <a:spcAft>
                          <a:spcPts val="0"/>
                        </a:spcAft>
                      </a:pPr>
                      <a:r>
                        <a:rPr lang="en-US" sz="2000">
                          <a:latin typeface="Times New Roman"/>
                          <a:ea typeface="Times New Roman"/>
                          <a:cs typeface="Times New Roman"/>
                        </a:rPr>
                        <a:t>A79</a:t>
                      </a:r>
                    </a:p>
                  </a:txBody>
                  <a:tcPr marL="68580" marR="68580" marT="0" marB="0" anchor="b"/>
                </a:tc>
                <a:tc>
                  <a:txBody>
                    <a:bodyPr/>
                    <a:lstStyle/>
                    <a:p>
                      <a:pPr marL="0" marR="0" algn="ctr">
                        <a:lnSpc>
                          <a:spcPct val="115000"/>
                        </a:lnSpc>
                        <a:spcBef>
                          <a:spcPts val="0"/>
                        </a:spcBef>
                        <a:spcAft>
                          <a:spcPts val="0"/>
                        </a:spcAft>
                      </a:pPr>
                      <a:r>
                        <a:rPr lang="en-US" sz="2000" dirty="0">
                          <a:latin typeface="Times New Roman"/>
                          <a:ea typeface="Times New Roman"/>
                          <a:cs typeface="Times New Roman"/>
                        </a:rPr>
                        <a:t>&gt;3000</a:t>
                      </a:r>
                    </a:p>
                  </a:txBody>
                  <a:tcPr marL="68580" marR="68580" marT="0" marB="0" anchor="b"/>
                </a:tc>
              </a:tr>
            </a:tbl>
          </a:graphicData>
        </a:graphic>
      </p:graphicFrame>
      <p:sp>
        <p:nvSpPr>
          <p:cNvPr id="3" name="Title 2"/>
          <p:cNvSpPr>
            <a:spLocks noGrp="1"/>
          </p:cNvSpPr>
          <p:nvPr>
            <p:ph type="title"/>
          </p:nvPr>
        </p:nvSpPr>
        <p:spPr/>
        <p:txBody>
          <a:bodyPr>
            <a:noAutofit/>
          </a:bodyPr>
          <a:lstStyle/>
          <a:p>
            <a:r>
              <a:rPr lang="en-US" sz="3200" dirty="0" smtClean="0">
                <a:solidFill>
                  <a:srgbClr val="165160"/>
                </a:solidFill>
                <a:effectLst/>
                <a:latin typeface="Arial"/>
                <a:cs typeface="Arial"/>
              </a:rPr>
              <a:t>Antimicrobial </a:t>
            </a:r>
            <a:r>
              <a:rPr lang="en-US" sz="3200" dirty="0" smtClean="0">
                <a:solidFill>
                  <a:srgbClr val="165160"/>
                </a:solidFill>
                <a:effectLst/>
                <a:latin typeface="Arial"/>
                <a:cs typeface="Arial"/>
              </a:rPr>
              <a:t>susceptibility of the rhamnolipids solution </a:t>
            </a:r>
            <a:endParaRPr lang="en-US" sz="3200" dirty="0">
              <a:solidFill>
                <a:srgbClr val="165160"/>
              </a:solidFill>
              <a:effectLst/>
              <a:latin typeface="Arial"/>
              <a:cs typeface="Arial"/>
            </a:endParaRPr>
          </a:p>
        </p:txBody>
      </p:sp>
    </p:spTree>
  </p:cSld>
  <p:clrMapOvr>
    <a:masterClrMapping/>
  </p:clrMapOvr>
  <p:transition>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33400" y="2133600"/>
          <a:ext cx="8229600" cy="3038028"/>
        </p:xfrm>
        <a:graphic>
          <a:graphicData uri="http://schemas.openxmlformats.org/drawingml/2006/table">
            <a:tbl>
              <a:tblPr firstRow="1" bandRow="1">
                <a:tableStyleId>{5C22544A-7EE6-4342-B048-85BDC9FD1C3A}</a:tableStyleId>
              </a:tblPr>
              <a:tblGrid>
                <a:gridCol w="2743200"/>
                <a:gridCol w="1371600"/>
                <a:gridCol w="1371600"/>
                <a:gridCol w="1371600"/>
                <a:gridCol w="1371600"/>
              </a:tblGrid>
              <a:tr h="533400">
                <a:tc rowSpan="2">
                  <a:txBody>
                    <a:bodyPr/>
                    <a:lstStyle/>
                    <a:p>
                      <a:pPr algn="ctr"/>
                      <a:endParaRPr kumimoji="0" lang="en-US" sz="1800" b="1" kern="1200" dirty="0" smtClean="0">
                        <a:solidFill>
                          <a:schemeClr val="lt1"/>
                        </a:solidFill>
                        <a:latin typeface="+mn-lt"/>
                        <a:ea typeface="+mn-ea"/>
                        <a:cs typeface="+mn-cs"/>
                      </a:endParaRPr>
                    </a:p>
                    <a:p>
                      <a:pPr algn="ctr"/>
                      <a:r>
                        <a:rPr kumimoji="0" lang="en-US" sz="1800" b="1" kern="1200" dirty="0" smtClean="0">
                          <a:solidFill>
                            <a:schemeClr val="lt1"/>
                          </a:solidFill>
                          <a:latin typeface="+mn-lt"/>
                          <a:ea typeface="+mn-ea"/>
                          <a:cs typeface="+mn-cs"/>
                        </a:rPr>
                        <a:t>Strain</a:t>
                      </a:r>
                      <a:r>
                        <a:rPr lang="en-US" dirty="0" smtClean="0"/>
                        <a:t> </a:t>
                      </a:r>
                      <a:endParaRPr lang="en-US" dirty="0"/>
                    </a:p>
                  </a:txBody>
                  <a:tcPr/>
                </a:tc>
                <a:tc gridSpan="2">
                  <a:txBody>
                    <a:bodyPr/>
                    <a:lstStyle/>
                    <a:p>
                      <a:pPr marL="0" marR="0" algn="ctr">
                        <a:lnSpc>
                          <a:spcPct val="115000"/>
                        </a:lnSpc>
                        <a:spcBef>
                          <a:spcPts val="0"/>
                        </a:spcBef>
                        <a:spcAft>
                          <a:spcPts val="0"/>
                        </a:spcAft>
                      </a:pPr>
                      <a:r>
                        <a:rPr lang="en-US" sz="1800" b="1" dirty="0">
                          <a:latin typeface="Times New Roman"/>
                          <a:ea typeface="Times New Roman"/>
                          <a:cs typeface="Times New Roman"/>
                        </a:rPr>
                        <a:t>260 nm</a:t>
                      </a:r>
                      <a:endParaRPr lang="en-US" sz="1800" dirty="0">
                        <a:latin typeface="Times New Roman"/>
                        <a:ea typeface="Times New Roman"/>
                        <a:cs typeface="Times New Roman"/>
                      </a:endParaRPr>
                    </a:p>
                  </a:txBody>
                  <a:tcPr marL="68580" marR="68580" marT="0" marB="0" anchor="b"/>
                </a:tc>
                <a:tc hMerge="1">
                  <a:txBody>
                    <a:bodyPr/>
                    <a:lstStyle/>
                    <a:p>
                      <a:endParaRPr lang="en-US"/>
                    </a:p>
                  </a:txBody>
                  <a:tcPr/>
                </a:tc>
                <a:tc gridSpan="2">
                  <a:txBody>
                    <a:bodyPr/>
                    <a:lstStyle/>
                    <a:p>
                      <a:pPr marL="0" marR="0" algn="ctr">
                        <a:lnSpc>
                          <a:spcPct val="115000"/>
                        </a:lnSpc>
                        <a:spcBef>
                          <a:spcPts val="0"/>
                        </a:spcBef>
                        <a:spcAft>
                          <a:spcPts val="0"/>
                        </a:spcAft>
                      </a:pPr>
                      <a:r>
                        <a:rPr lang="en-US" sz="1800" b="1" dirty="0">
                          <a:latin typeface="Times New Roman"/>
                          <a:ea typeface="Times New Roman"/>
                          <a:cs typeface="Times New Roman"/>
                        </a:rPr>
                        <a:t>280 </a:t>
                      </a:r>
                      <a:r>
                        <a:rPr lang="en-US" sz="1800" b="1" dirty="0" smtClean="0">
                          <a:latin typeface="Times New Roman"/>
                          <a:ea typeface="Times New Roman"/>
                          <a:cs typeface="Times New Roman"/>
                        </a:rPr>
                        <a:t>nm</a:t>
                      </a:r>
                    </a:p>
                    <a:p>
                      <a:pPr marL="0" marR="0" algn="ctr">
                        <a:lnSpc>
                          <a:spcPct val="115000"/>
                        </a:lnSpc>
                        <a:spcBef>
                          <a:spcPts val="0"/>
                        </a:spcBef>
                        <a:spcAft>
                          <a:spcPts val="0"/>
                        </a:spcAft>
                      </a:pPr>
                      <a:endParaRPr lang="en-US" sz="1800" dirty="0">
                        <a:latin typeface="Times New Roman"/>
                        <a:ea typeface="Times New Roman"/>
                        <a:cs typeface="Times New Roman"/>
                      </a:endParaRPr>
                    </a:p>
                  </a:txBody>
                  <a:tcPr marL="68580" marR="68580" marT="0" marB="0" anchor="b"/>
                </a:tc>
                <a:tc hMerge="1">
                  <a:txBody>
                    <a:bodyPr/>
                    <a:lstStyle/>
                    <a:p>
                      <a:endParaRPr lang="en-US"/>
                    </a:p>
                  </a:txBody>
                  <a:tcPr/>
                </a:tc>
              </a:tr>
              <a:tr h="626157">
                <a:tc vMerge="1">
                  <a:txBody>
                    <a:bodyPr/>
                    <a:lstStyle/>
                    <a:p>
                      <a:endParaRPr lang="en-US" dirty="0"/>
                    </a:p>
                  </a:txBody>
                  <a:tcPr/>
                </a:tc>
                <a:tc>
                  <a:txBody>
                    <a:bodyPr/>
                    <a:lstStyle/>
                    <a:p>
                      <a:pPr marL="0" marR="0" algn="l">
                        <a:lnSpc>
                          <a:spcPct val="115000"/>
                        </a:lnSpc>
                        <a:spcBef>
                          <a:spcPts val="0"/>
                        </a:spcBef>
                        <a:spcAft>
                          <a:spcPts val="0"/>
                        </a:spcAft>
                      </a:pPr>
                      <a:r>
                        <a:rPr lang="en-US" sz="1800" b="1" dirty="0">
                          <a:latin typeface="Times New Roman"/>
                          <a:ea typeface="Times New Roman"/>
                          <a:cs typeface="Times New Roman"/>
                        </a:rPr>
                        <a:t>control</a:t>
                      </a:r>
                      <a:endParaRPr lang="en-US" sz="1800" dirty="0">
                        <a:latin typeface="Times New Roman"/>
                        <a:ea typeface="Times New Roman"/>
                        <a:cs typeface="Times New Roman"/>
                      </a:endParaRPr>
                    </a:p>
                  </a:txBody>
                  <a:tcPr marL="68580" marR="68580" marT="0" marB="0" anchor="ctr"/>
                </a:tc>
                <a:tc>
                  <a:txBody>
                    <a:bodyPr/>
                    <a:lstStyle/>
                    <a:p>
                      <a:pPr marL="0" marR="0" algn="l">
                        <a:lnSpc>
                          <a:spcPct val="115000"/>
                        </a:lnSpc>
                        <a:spcBef>
                          <a:spcPts val="0"/>
                        </a:spcBef>
                        <a:spcAft>
                          <a:spcPts val="0"/>
                        </a:spcAft>
                      </a:pPr>
                      <a:r>
                        <a:rPr lang="en-US" sz="1800" b="1">
                          <a:latin typeface="Times New Roman"/>
                          <a:ea typeface="Times New Roman"/>
                          <a:cs typeface="Times New Roman"/>
                        </a:rPr>
                        <a:t>treatment</a:t>
                      </a:r>
                      <a:endParaRPr lang="en-US" sz="1800">
                        <a:latin typeface="Times New Roman"/>
                        <a:ea typeface="Times New Roman"/>
                        <a:cs typeface="Times New Roman"/>
                      </a:endParaRPr>
                    </a:p>
                  </a:txBody>
                  <a:tcPr marL="68580" marR="68580" marT="0" marB="0" anchor="ctr"/>
                </a:tc>
                <a:tc>
                  <a:txBody>
                    <a:bodyPr/>
                    <a:lstStyle/>
                    <a:p>
                      <a:pPr marL="0" marR="0" algn="l">
                        <a:lnSpc>
                          <a:spcPct val="115000"/>
                        </a:lnSpc>
                        <a:spcBef>
                          <a:spcPts val="0"/>
                        </a:spcBef>
                        <a:spcAft>
                          <a:spcPts val="0"/>
                        </a:spcAft>
                      </a:pPr>
                      <a:r>
                        <a:rPr lang="en-US" sz="1800" b="1">
                          <a:latin typeface="Times New Roman"/>
                          <a:ea typeface="Times New Roman"/>
                          <a:cs typeface="Times New Roman"/>
                        </a:rPr>
                        <a:t>control</a:t>
                      </a:r>
                      <a:endParaRPr lang="en-US" sz="1800">
                        <a:latin typeface="Times New Roman"/>
                        <a:ea typeface="Times New Roman"/>
                        <a:cs typeface="Times New Roman"/>
                      </a:endParaRPr>
                    </a:p>
                  </a:txBody>
                  <a:tcPr marL="68580" marR="68580" marT="0" marB="0" anchor="ctr"/>
                </a:tc>
                <a:tc>
                  <a:txBody>
                    <a:bodyPr/>
                    <a:lstStyle/>
                    <a:p>
                      <a:pPr marL="0" marR="0" algn="l">
                        <a:lnSpc>
                          <a:spcPct val="115000"/>
                        </a:lnSpc>
                        <a:spcBef>
                          <a:spcPts val="0"/>
                        </a:spcBef>
                        <a:spcAft>
                          <a:spcPts val="0"/>
                        </a:spcAft>
                      </a:pPr>
                      <a:r>
                        <a:rPr lang="en-US" sz="1800" b="1" dirty="0">
                          <a:latin typeface="Times New Roman"/>
                          <a:ea typeface="Times New Roman"/>
                          <a:cs typeface="Times New Roman"/>
                        </a:rPr>
                        <a:t>treatment</a:t>
                      </a:r>
                      <a:endParaRPr lang="en-US" sz="1800" dirty="0">
                        <a:latin typeface="Times New Roman"/>
                        <a:ea typeface="Times New Roman"/>
                        <a:cs typeface="Times New Roman"/>
                      </a:endParaRPr>
                    </a:p>
                  </a:txBody>
                  <a:tcPr marL="68580" marR="68580" marT="0" marB="0" anchor="ctr"/>
                </a:tc>
              </a:tr>
              <a:tr h="626157">
                <a:tc>
                  <a:txBody>
                    <a:bodyPr/>
                    <a:lstStyle/>
                    <a:p>
                      <a:pPr marL="0" marR="0" algn="l">
                        <a:lnSpc>
                          <a:spcPct val="115000"/>
                        </a:lnSpc>
                        <a:spcBef>
                          <a:spcPts val="0"/>
                        </a:spcBef>
                        <a:spcAft>
                          <a:spcPts val="0"/>
                        </a:spcAft>
                      </a:pPr>
                      <a:r>
                        <a:rPr lang="en-US" sz="1800" b="1" i="1" dirty="0">
                          <a:latin typeface="Times New Roman"/>
                          <a:ea typeface="Times New Roman"/>
                          <a:cs typeface="Times New Roman"/>
                        </a:rPr>
                        <a:t>S. aureus</a:t>
                      </a:r>
                      <a:r>
                        <a:rPr lang="en-US" sz="1800" b="1" dirty="0">
                          <a:latin typeface="Times New Roman"/>
                          <a:ea typeface="Times New Roman"/>
                          <a:cs typeface="Times New Roman"/>
                        </a:rPr>
                        <a:t> ATCC 6538p</a:t>
                      </a:r>
                      <a:endParaRPr lang="en-US" sz="1800" dirty="0">
                        <a:latin typeface="Times New Roman"/>
                        <a:ea typeface="Times New Roman"/>
                        <a:cs typeface="Times New Roman"/>
                      </a:endParaRPr>
                    </a:p>
                  </a:txBody>
                  <a:tcPr marL="68580" marR="68580" marT="0" marB="0" anchor="ctr"/>
                </a:tc>
                <a:tc>
                  <a:txBody>
                    <a:bodyPr/>
                    <a:lstStyle/>
                    <a:p>
                      <a:pPr marL="0" marR="0" algn="l">
                        <a:lnSpc>
                          <a:spcPct val="115000"/>
                        </a:lnSpc>
                        <a:spcBef>
                          <a:spcPts val="0"/>
                        </a:spcBef>
                        <a:spcAft>
                          <a:spcPts val="0"/>
                        </a:spcAft>
                      </a:pPr>
                      <a:r>
                        <a:rPr lang="en-US" sz="1800" dirty="0">
                          <a:latin typeface="Times New Roman"/>
                          <a:ea typeface="Times New Roman"/>
                          <a:cs typeface="Times New Roman"/>
                        </a:rPr>
                        <a:t>0.801</a:t>
                      </a:r>
                    </a:p>
                  </a:txBody>
                  <a:tcPr marL="68580" marR="68580" marT="0" marB="0" anchor="ctr"/>
                </a:tc>
                <a:tc>
                  <a:txBody>
                    <a:bodyPr/>
                    <a:lstStyle/>
                    <a:p>
                      <a:pPr marL="0" marR="0" algn="l">
                        <a:lnSpc>
                          <a:spcPct val="115000"/>
                        </a:lnSpc>
                        <a:spcBef>
                          <a:spcPts val="0"/>
                        </a:spcBef>
                        <a:spcAft>
                          <a:spcPts val="0"/>
                        </a:spcAft>
                      </a:pPr>
                      <a:r>
                        <a:rPr lang="en-US" sz="1800">
                          <a:latin typeface="Times New Roman"/>
                          <a:ea typeface="Times New Roman"/>
                          <a:cs typeface="Times New Roman"/>
                        </a:rPr>
                        <a:t>1.336</a:t>
                      </a:r>
                    </a:p>
                  </a:txBody>
                  <a:tcPr marL="68580" marR="68580" marT="0" marB="0" anchor="ctr"/>
                </a:tc>
                <a:tc>
                  <a:txBody>
                    <a:bodyPr/>
                    <a:lstStyle/>
                    <a:p>
                      <a:pPr marL="0" marR="0" algn="l">
                        <a:lnSpc>
                          <a:spcPct val="115000"/>
                        </a:lnSpc>
                        <a:spcBef>
                          <a:spcPts val="0"/>
                        </a:spcBef>
                        <a:spcAft>
                          <a:spcPts val="0"/>
                        </a:spcAft>
                      </a:pPr>
                      <a:r>
                        <a:rPr lang="en-US" sz="1800">
                          <a:latin typeface="Times New Roman"/>
                          <a:ea typeface="Times New Roman"/>
                          <a:cs typeface="Times New Roman"/>
                        </a:rPr>
                        <a:t>0.561</a:t>
                      </a:r>
                    </a:p>
                  </a:txBody>
                  <a:tcPr marL="68580" marR="68580" marT="0" marB="0" anchor="ctr"/>
                </a:tc>
                <a:tc>
                  <a:txBody>
                    <a:bodyPr/>
                    <a:lstStyle/>
                    <a:p>
                      <a:pPr marL="0" marR="0" algn="l">
                        <a:lnSpc>
                          <a:spcPct val="115000"/>
                        </a:lnSpc>
                        <a:spcBef>
                          <a:spcPts val="0"/>
                        </a:spcBef>
                        <a:spcAft>
                          <a:spcPts val="0"/>
                        </a:spcAft>
                      </a:pPr>
                      <a:r>
                        <a:rPr lang="en-US" sz="1800">
                          <a:latin typeface="Times New Roman"/>
                          <a:ea typeface="Times New Roman"/>
                          <a:cs typeface="Times New Roman"/>
                        </a:rPr>
                        <a:t>0.918</a:t>
                      </a:r>
                    </a:p>
                  </a:txBody>
                  <a:tcPr marL="68580" marR="68580" marT="0" marB="0" anchor="ctr"/>
                </a:tc>
              </a:tr>
              <a:tr h="626157">
                <a:tc>
                  <a:txBody>
                    <a:bodyPr/>
                    <a:lstStyle/>
                    <a:p>
                      <a:pPr marL="0" marR="0" algn="l">
                        <a:lnSpc>
                          <a:spcPct val="115000"/>
                        </a:lnSpc>
                        <a:spcBef>
                          <a:spcPts val="0"/>
                        </a:spcBef>
                        <a:spcAft>
                          <a:spcPts val="0"/>
                        </a:spcAft>
                      </a:pPr>
                      <a:r>
                        <a:rPr lang="en-US" sz="1800" b="1" i="1" dirty="0">
                          <a:latin typeface="Times New Roman"/>
                          <a:ea typeface="Times New Roman"/>
                          <a:cs typeface="Times New Roman"/>
                        </a:rPr>
                        <a:t>M. </a:t>
                      </a:r>
                      <a:r>
                        <a:rPr lang="en-US" sz="1800" b="1" i="1" dirty="0" err="1">
                          <a:latin typeface="Times New Roman"/>
                          <a:ea typeface="Times New Roman"/>
                          <a:cs typeface="Times New Roman"/>
                        </a:rPr>
                        <a:t>flavus</a:t>
                      </a:r>
                      <a:r>
                        <a:rPr lang="en-US" sz="1800" b="1" i="1" dirty="0">
                          <a:latin typeface="Times New Roman"/>
                          <a:ea typeface="Times New Roman"/>
                          <a:cs typeface="Times New Roman"/>
                        </a:rPr>
                        <a:t> </a:t>
                      </a:r>
                      <a:r>
                        <a:rPr lang="en-US" sz="1800" b="1" dirty="0">
                          <a:latin typeface="Times New Roman"/>
                          <a:ea typeface="Times New Roman"/>
                          <a:cs typeface="Times New Roman"/>
                        </a:rPr>
                        <a:t>ATCC 9341</a:t>
                      </a:r>
                      <a:endParaRPr lang="en-US" sz="1800" dirty="0">
                        <a:latin typeface="Times New Roman"/>
                        <a:ea typeface="Times New Roman"/>
                        <a:cs typeface="Times New Roman"/>
                      </a:endParaRPr>
                    </a:p>
                  </a:txBody>
                  <a:tcPr marL="68580" marR="68580" marT="0" marB="0" anchor="ctr"/>
                </a:tc>
                <a:tc>
                  <a:txBody>
                    <a:bodyPr/>
                    <a:lstStyle/>
                    <a:p>
                      <a:pPr marL="0" marR="0" algn="l">
                        <a:lnSpc>
                          <a:spcPct val="115000"/>
                        </a:lnSpc>
                        <a:spcBef>
                          <a:spcPts val="0"/>
                        </a:spcBef>
                        <a:spcAft>
                          <a:spcPts val="0"/>
                        </a:spcAft>
                      </a:pPr>
                      <a:r>
                        <a:rPr lang="en-US" sz="1800" dirty="0">
                          <a:latin typeface="Times New Roman"/>
                          <a:ea typeface="Times New Roman"/>
                          <a:cs typeface="Times New Roman"/>
                        </a:rPr>
                        <a:t>0.217</a:t>
                      </a:r>
                    </a:p>
                  </a:txBody>
                  <a:tcPr marL="68580" marR="68580" marT="0" marB="0" anchor="ctr"/>
                </a:tc>
                <a:tc>
                  <a:txBody>
                    <a:bodyPr/>
                    <a:lstStyle/>
                    <a:p>
                      <a:pPr marL="0" marR="0" algn="l">
                        <a:lnSpc>
                          <a:spcPct val="115000"/>
                        </a:lnSpc>
                        <a:spcBef>
                          <a:spcPts val="0"/>
                        </a:spcBef>
                        <a:spcAft>
                          <a:spcPts val="0"/>
                        </a:spcAft>
                      </a:pPr>
                      <a:r>
                        <a:rPr lang="en-US" sz="1800" dirty="0">
                          <a:latin typeface="Times New Roman"/>
                          <a:ea typeface="Times New Roman"/>
                          <a:cs typeface="Times New Roman"/>
                        </a:rPr>
                        <a:t>0.917</a:t>
                      </a:r>
                    </a:p>
                  </a:txBody>
                  <a:tcPr marL="68580" marR="68580" marT="0" marB="0" anchor="ctr"/>
                </a:tc>
                <a:tc>
                  <a:txBody>
                    <a:bodyPr/>
                    <a:lstStyle/>
                    <a:p>
                      <a:pPr marL="0" marR="0" algn="l">
                        <a:lnSpc>
                          <a:spcPct val="115000"/>
                        </a:lnSpc>
                        <a:spcBef>
                          <a:spcPts val="0"/>
                        </a:spcBef>
                        <a:spcAft>
                          <a:spcPts val="0"/>
                        </a:spcAft>
                      </a:pPr>
                      <a:r>
                        <a:rPr lang="en-US" sz="1800" dirty="0">
                          <a:latin typeface="Times New Roman"/>
                          <a:ea typeface="Times New Roman"/>
                          <a:cs typeface="Times New Roman"/>
                        </a:rPr>
                        <a:t>0.171</a:t>
                      </a:r>
                    </a:p>
                  </a:txBody>
                  <a:tcPr marL="68580" marR="68580" marT="0" marB="0" anchor="ctr"/>
                </a:tc>
                <a:tc>
                  <a:txBody>
                    <a:bodyPr/>
                    <a:lstStyle/>
                    <a:p>
                      <a:pPr marL="0" marR="0" algn="l">
                        <a:lnSpc>
                          <a:spcPct val="115000"/>
                        </a:lnSpc>
                        <a:spcBef>
                          <a:spcPts val="0"/>
                        </a:spcBef>
                        <a:spcAft>
                          <a:spcPts val="0"/>
                        </a:spcAft>
                      </a:pPr>
                      <a:r>
                        <a:rPr lang="en-US" sz="1800">
                          <a:latin typeface="Times New Roman"/>
                          <a:ea typeface="Times New Roman"/>
                          <a:cs typeface="Times New Roman"/>
                        </a:rPr>
                        <a:t>0.459</a:t>
                      </a:r>
                    </a:p>
                  </a:txBody>
                  <a:tcPr marL="68580" marR="68580" marT="0" marB="0" anchor="ctr"/>
                </a:tc>
              </a:tr>
              <a:tr h="626157">
                <a:tc>
                  <a:txBody>
                    <a:bodyPr/>
                    <a:lstStyle/>
                    <a:p>
                      <a:pPr marL="0" marR="0" algn="l">
                        <a:lnSpc>
                          <a:spcPct val="115000"/>
                        </a:lnSpc>
                        <a:spcBef>
                          <a:spcPts val="0"/>
                        </a:spcBef>
                        <a:spcAft>
                          <a:spcPts val="0"/>
                        </a:spcAft>
                      </a:pPr>
                      <a:r>
                        <a:rPr lang="en-US" sz="1800" b="1" i="1" dirty="0">
                          <a:latin typeface="Times New Roman"/>
                          <a:ea typeface="Times New Roman"/>
                          <a:cs typeface="Times New Roman"/>
                        </a:rPr>
                        <a:t>B. </a:t>
                      </a:r>
                      <a:r>
                        <a:rPr lang="en-US" sz="1800" b="1" i="1" dirty="0" err="1">
                          <a:latin typeface="Times New Roman"/>
                          <a:ea typeface="Times New Roman"/>
                          <a:cs typeface="Times New Roman"/>
                        </a:rPr>
                        <a:t>insolitus</a:t>
                      </a:r>
                      <a:r>
                        <a:rPr lang="en-US" sz="1800" b="1" dirty="0">
                          <a:latin typeface="Times New Roman"/>
                          <a:ea typeface="Times New Roman"/>
                          <a:cs typeface="Times New Roman"/>
                        </a:rPr>
                        <a:t> DSM 5</a:t>
                      </a:r>
                      <a:endParaRPr lang="en-US" sz="1800" dirty="0">
                        <a:latin typeface="Times New Roman"/>
                        <a:ea typeface="Times New Roman"/>
                        <a:cs typeface="Times New Roman"/>
                      </a:endParaRPr>
                    </a:p>
                  </a:txBody>
                  <a:tcPr marL="68580" marR="68580" marT="0" marB="0" anchor="ctr"/>
                </a:tc>
                <a:tc>
                  <a:txBody>
                    <a:bodyPr/>
                    <a:lstStyle/>
                    <a:p>
                      <a:pPr marL="0" marR="0" algn="l">
                        <a:lnSpc>
                          <a:spcPct val="115000"/>
                        </a:lnSpc>
                        <a:spcBef>
                          <a:spcPts val="0"/>
                        </a:spcBef>
                        <a:spcAft>
                          <a:spcPts val="0"/>
                        </a:spcAft>
                      </a:pPr>
                      <a:r>
                        <a:rPr lang="en-US" sz="1800">
                          <a:latin typeface="Times New Roman"/>
                          <a:ea typeface="Times New Roman"/>
                          <a:cs typeface="Times New Roman"/>
                        </a:rPr>
                        <a:t>1.547</a:t>
                      </a:r>
                    </a:p>
                  </a:txBody>
                  <a:tcPr marL="68580" marR="68580" marT="0" marB="0" anchor="ctr"/>
                </a:tc>
                <a:tc>
                  <a:txBody>
                    <a:bodyPr/>
                    <a:lstStyle/>
                    <a:p>
                      <a:pPr marL="0" marR="0" algn="l">
                        <a:lnSpc>
                          <a:spcPct val="115000"/>
                        </a:lnSpc>
                        <a:spcBef>
                          <a:spcPts val="0"/>
                        </a:spcBef>
                        <a:spcAft>
                          <a:spcPts val="0"/>
                        </a:spcAft>
                      </a:pPr>
                      <a:r>
                        <a:rPr lang="en-US" sz="1800">
                          <a:latin typeface="Times New Roman"/>
                          <a:ea typeface="Times New Roman"/>
                          <a:cs typeface="Times New Roman"/>
                        </a:rPr>
                        <a:t>2.184</a:t>
                      </a:r>
                    </a:p>
                  </a:txBody>
                  <a:tcPr marL="68580" marR="68580" marT="0" marB="0" anchor="ctr"/>
                </a:tc>
                <a:tc>
                  <a:txBody>
                    <a:bodyPr/>
                    <a:lstStyle/>
                    <a:p>
                      <a:pPr marL="0" marR="0" algn="l">
                        <a:lnSpc>
                          <a:spcPct val="115000"/>
                        </a:lnSpc>
                        <a:spcBef>
                          <a:spcPts val="0"/>
                        </a:spcBef>
                        <a:spcAft>
                          <a:spcPts val="0"/>
                        </a:spcAft>
                      </a:pPr>
                      <a:r>
                        <a:rPr lang="en-US" sz="1800" dirty="0">
                          <a:latin typeface="Times New Roman"/>
                          <a:ea typeface="Times New Roman"/>
                          <a:cs typeface="Times New Roman"/>
                        </a:rPr>
                        <a:t>1.173</a:t>
                      </a:r>
                    </a:p>
                  </a:txBody>
                  <a:tcPr marL="68580" marR="68580" marT="0" marB="0" anchor="ctr"/>
                </a:tc>
                <a:tc>
                  <a:txBody>
                    <a:bodyPr/>
                    <a:lstStyle/>
                    <a:p>
                      <a:pPr marL="0" marR="0" algn="l">
                        <a:lnSpc>
                          <a:spcPct val="115000"/>
                        </a:lnSpc>
                        <a:spcBef>
                          <a:spcPts val="0"/>
                        </a:spcBef>
                        <a:spcAft>
                          <a:spcPts val="0"/>
                        </a:spcAft>
                      </a:pPr>
                      <a:r>
                        <a:rPr lang="en-US" sz="1800" dirty="0">
                          <a:latin typeface="Times New Roman"/>
                          <a:ea typeface="Times New Roman"/>
                          <a:cs typeface="Times New Roman"/>
                        </a:rPr>
                        <a:t>1.963</a:t>
                      </a:r>
                    </a:p>
                  </a:txBody>
                  <a:tcPr marL="68580" marR="68580" marT="0" marB="0" anchor="ctr"/>
                </a:tc>
              </a:tr>
            </a:tbl>
          </a:graphicData>
        </a:graphic>
      </p:graphicFrame>
      <p:sp>
        <p:nvSpPr>
          <p:cNvPr id="3" name="Title 2"/>
          <p:cNvSpPr>
            <a:spLocks noGrp="1"/>
          </p:cNvSpPr>
          <p:nvPr>
            <p:ph type="title"/>
          </p:nvPr>
        </p:nvSpPr>
        <p:spPr/>
        <p:txBody>
          <a:bodyPr>
            <a:noAutofit/>
          </a:bodyPr>
          <a:lstStyle/>
          <a:p>
            <a:r>
              <a:rPr lang="en-US" sz="3200" dirty="0" smtClean="0">
                <a:solidFill>
                  <a:srgbClr val="165160"/>
                </a:solidFill>
                <a:effectLst/>
                <a:latin typeface="Arial"/>
                <a:cs typeface="Arial"/>
              </a:rPr>
              <a:t>Effect of  the rhamnolipids solution of on the cytoplasmic membrane of selected  Gram positive strains </a:t>
            </a:r>
            <a:endParaRPr lang="en-US" sz="3200" dirty="0">
              <a:solidFill>
                <a:srgbClr val="165160"/>
              </a:solidFill>
              <a:effectLst/>
              <a:latin typeface="Arial"/>
              <a:cs typeface="Arial"/>
            </a:endParaRPr>
          </a:p>
        </p:txBody>
      </p:sp>
    </p:spTree>
  </p:cSld>
  <p:clrMapOvr>
    <a:masterClrMapping/>
  </p:clrMapOvr>
  <p:transition>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600" y="1676401"/>
          <a:ext cx="8229600" cy="3847337"/>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518994">
                <a:tc rowSpan="2">
                  <a:txBody>
                    <a:bodyPr/>
                    <a:lstStyle/>
                    <a:p>
                      <a:pPr algn="ctr"/>
                      <a:r>
                        <a:rPr kumimoji="0" lang="en-US" sz="1800" b="1" kern="1200" dirty="0" smtClean="0">
                          <a:solidFill>
                            <a:schemeClr val="lt1"/>
                          </a:solidFill>
                          <a:latin typeface="+mn-lt"/>
                          <a:ea typeface="+mn-ea"/>
                          <a:cs typeface="+mn-cs"/>
                        </a:rPr>
                        <a:t>Contact time</a:t>
                      </a:r>
                      <a:r>
                        <a:rPr lang="en-US" dirty="0" smtClean="0"/>
                        <a:t> </a:t>
                      </a:r>
                      <a:endParaRPr lang="en-US" dirty="0"/>
                    </a:p>
                  </a:txBody>
                  <a:tcPr/>
                </a:tc>
                <a:tc gridSpan="5">
                  <a:txBody>
                    <a:bodyPr/>
                    <a:lstStyle/>
                    <a:p>
                      <a:pPr algn="ctr"/>
                      <a:r>
                        <a:rPr kumimoji="0" lang="en-US" sz="1800" b="1" kern="1200" dirty="0" smtClean="0">
                          <a:solidFill>
                            <a:schemeClr val="lt1"/>
                          </a:solidFill>
                          <a:latin typeface="+mn-lt"/>
                          <a:ea typeface="+mn-ea"/>
                          <a:cs typeface="+mn-cs"/>
                        </a:rPr>
                        <a:t>Log number of survivors</a:t>
                      </a:r>
                      <a:r>
                        <a:rPr lang="en-US" dirty="0" smtClean="0"/>
                        <a:t> </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745169">
                <a:tc vMerge="1">
                  <a:txBody>
                    <a:bodyPr/>
                    <a:lstStyle/>
                    <a:p>
                      <a:endParaRPr lang="en-US" dirty="0"/>
                    </a:p>
                  </a:txBody>
                  <a:tcPr/>
                </a:tc>
                <a:tc>
                  <a:txBody>
                    <a:bodyPr/>
                    <a:lstStyle/>
                    <a:p>
                      <a:pPr marL="0" marR="0" algn="ctr">
                        <a:lnSpc>
                          <a:spcPct val="115000"/>
                        </a:lnSpc>
                        <a:spcBef>
                          <a:spcPts val="0"/>
                        </a:spcBef>
                        <a:spcAft>
                          <a:spcPts val="0"/>
                        </a:spcAft>
                      </a:pPr>
                      <a:r>
                        <a:rPr lang="en-US" sz="1800" b="1" i="1" dirty="0">
                          <a:latin typeface="Times New Roman"/>
                          <a:ea typeface="Times New Roman"/>
                          <a:cs typeface="Times New Roman"/>
                        </a:rPr>
                        <a:t>S. aureus</a:t>
                      </a:r>
                      <a:endParaRPr lang="en-US" sz="1800" dirty="0">
                        <a:latin typeface="Times New Roman"/>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i="1">
                          <a:latin typeface="Times New Roman"/>
                          <a:ea typeface="Times New Roman"/>
                          <a:cs typeface="Times New Roman"/>
                        </a:rPr>
                        <a:t>E. coli</a:t>
                      </a:r>
                      <a:endParaRPr lang="en-US" sz="1800">
                        <a:latin typeface="Times New Roman"/>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i="1">
                          <a:latin typeface="Times New Roman"/>
                          <a:ea typeface="Times New Roman"/>
                          <a:cs typeface="Times New Roman"/>
                        </a:rPr>
                        <a:t>P. aeruginosa</a:t>
                      </a:r>
                      <a:endParaRPr lang="en-US" sz="1800">
                        <a:latin typeface="Times New Roman"/>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i="1">
                          <a:latin typeface="Times New Roman"/>
                          <a:ea typeface="Times New Roman"/>
                          <a:cs typeface="Times New Roman"/>
                        </a:rPr>
                        <a:t>C. albicans</a:t>
                      </a:r>
                      <a:endParaRPr lang="en-US" sz="1800">
                        <a:latin typeface="Times New Roman"/>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b="1" i="1" dirty="0">
                          <a:latin typeface="Times New Roman"/>
                          <a:ea typeface="Times New Roman"/>
                          <a:cs typeface="Times New Roman"/>
                        </a:rPr>
                        <a:t>A. </a:t>
                      </a:r>
                      <a:r>
                        <a:rPr lang="en-US" sz="1800" b="1" i="1" dirty="0" err="1">
                          <a:latin typeface="Times New Roman"/>
                          <a:ea typeface="Times New Roman"/>
                          <a:cs typeface="Times New Roman"/>
                        </a:rPr>
                        <a:t>niger</a:t>
                      </a:r>
                      <a:endParaRPr lang="en-US" sz="1800" dirty="0">
                        <a:latin typeface="Times New Roman"/>
                        <a:ea typeface="Times New Roman"/>
                        <a:cs typeface="Times New Roman"/>
                      </a:endParaRPr>
                    </a:p>
                  </a:txBody>
                  <a:tcPr marL="68580" marR="68580" marT="0" marB="0" anchor="ctr"/>
                </a:tc>
              </a:tr>
              <a:tr h="430529">
                <a:tc>
                  <a:txBody>
                    <a:bodyPr/>
                    <a:lstStyle/>
                    <a:p>
                      <a:pPr marL="0" marR="0" algn="just">
                        <a:lnSpc>
                          <a:spcPct val="115000"/>
                        </a:lnSpc>
                        <a:spcBef>
                          <a:spcPts val="0"/>
                        </a:spcBef>
                        <a:spcAft>
                          <a:spcPts val="0"/>
                        </a:spcAft>
                      </a:pPr>
                      <a:r>
                        <a:rPr lang="en-US" sz="1800" b="1" dirty="0">
                          <a:latin typeface="Times New Roman"/>
                          <a:ea typeface="Times New Roman"/>
                          <a:cs typeface="Times New Roman"/>
                        </a:rPr>
                        <a:t>0</a:t>
                      </a:r>
                      <a:endParaRPr lang="en-US" sz="1800" dirty="0">
                        <a:latin typeface="Times New Roman"/>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6.079</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6.07</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6.07</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5.0</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5.47</a:t>
                      </a:r>
                    </a:p>
                  </a:txBody>
                  <a:tcPr marL="68580" marR="68580" marT="0" marB="0"/>
                </a:tc>
              </a:tr>
              <a:tr h="430529">
                <a:tc>
                  <a:txBody>
                    <a:bodyPr/>
                    <a:lstStyle/>
                    <a:p>
                      <a:pPr marL="0" marR="0" algn="just">
                        <a:lnSpc>
                          <a:spcPct val="115000"/>
                        </a:lnSpc>
                        <a:spcBef>
                          <a:spcPts val="0"/>
                        </a:spcBef>
                        <a:spcAft>
                          <a:spcPts val="0"/>
                        </a:spcAft>
                      </a:pPr>
                      <a:r>
                        <a:rPr lang="en-US" sz="1800" b="1" dirty="0">
                          <a:latin typeface="Times New Roman"/>
                          <a:ea typeface="Times New Roman"/>
                          <a:cs typeface="Times New Roman"/>
                        </a:rPr>
                        <a:t>48 hr</a:t>
                      </a:r>
                      <a:endParaRPr lang="en-US" sz="1800" dirty="0">
                        <a:latin typeface="Times New Roman"/>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5.6</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7.07</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6.414</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6.47</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2.3</a:t>
                      </a:r>
                    </a:p>
                  </a:txBody>
                  <a:tcPr marL="68580" marR="68580" marT="0" marB="0"/>
                </a:tc>
              </a:tr>
              <a:tr h="430529">
                <a:tc>
                  <a:txBody>
                    <a:bodyPr/>
                    <a:lstStyle/>
                    <a:p>
                      <a:pPr marL="0" marR="0" algn="just">
                        <a:lnSpc>
                          <a:spcPct val="115000"/>
                        </a:lnSpc>
                        <a:spcBef>
                          <a:spcPts val="0"/>
                        </a:spcBef>
                        <a:spcAft>
                          <a:spcPts val="0"/>
                        </a:spcAft>
                      </a:pPr>
                      <a:r>
                        <a:rPr lang="en-US" sz="1800" b="1" dirty="0">
                          <a:latin typeface="Times New Roman"/>
                          <a:ea typeface="Times New Roman"/>
                          <a:cs typeface="Times New Roman"/>
                        </a:rPr>
                        <a:t>7 days</a:t>
                      </a:r>
                      <a:endParaRPr lang="en-US" sz="1800" dirty="0">
                        <a:latin typeface="Times New Roman"/>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4.44</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6.255</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7.3</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5.8</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3.17</a:t>
                      </a:r>
                    </a:p>
                  </a:txBody>
                  <a:tcPr marL="68580" marR="68580" marT="0" marB="0"/>
                </a:tc>
              </a:tr>
              <a:tr h="430529">
                <a:tc>
                  <a:txBody>
                    <a:bodyPr/>
                    <a:lstStyle/>
                    <a:p>
                      <a:pPr marL="0" marR="0" algn="just">
                        <a:lnSpc>
                          <a:spcPct val="115000"/>
                        </a:lnSpc>
                        <a:spcBef>
                          <a:spcPts val="0"/>
                        </a:spcBef>
                        <a:spcAft>
                          <a:spcPts val="0"/>
                        </a:spcAft>
                      </a:pPr>
                      <a:r>
                        <a:rPr lang="en-US" sz="1800" b="1" dirty="0">
                          <a:latin typeface="Times New Roman"/>
                          <a:ea typeface="Times New Roman"/>
                          <a:cs typeface="Times New Roman"/>
                        </a:rPr>
                        <a:t>14 days</a:t>
                      </a:r>
                      <a:endParaRPr lang="en-US" sz="1800" dirty="0">
                        <a:latin typeface="Times New Roman"/>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5.74</a:t>
                      </a:r>
                    </a:p>
                  </a:txBody>
                  <a:tcPr marL="68580" marR="68580" marT="0" marB="0"/>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7.24</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8.3</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6.9</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6.09</a:t>
                      </a:r>
                    </a:p>
                  </a:txBody>
                  <a:tcPr marL="68580" marR="68580" marT="0" marB="0"/>
                </a:tc>
              </a:tr>
              <a:tr h="430529">
                <a:tc>
                  <a:txBody>
                    <a:bodyPr/>
                    <a:lstStyle/>
                    <a:p>
                      <a:pPr marL="0" marR="0" algn="just">
                        <a:lnSpc>
                          <a:spcPct val="115000"/>
                        </a:lnSpc>
                        <a:spcBef>
                          <a:spcPts val="0"/>
                        </a:spcBef>
                        <a:spcAft>
                          <a:spcPts val="0"/>
                        </a:spcAft>
                      </a:pPr>
                      <a:r>
                        <a:rPr lang="en-US" sz="1800" b="1" dirty="0">
                          <a:latin typeface="Times New Roman"/>
                          <a:ea typeface="Times New Roman"/>
                          <a:cs typeface="Times New Roman"/>
                        </a:rPr>
                        <a:t>21 days</a:t>
                      </a:r>
                      <a:endParaRPr lang="en-US" sz="1800" dirty="0">
                        <a:latin typeface="Times New Roman"/>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5.6</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6.8</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9.3</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7.23</a:t>
                      </a: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4.69</a:t>
                      </a:r>
                    </a:p>
                  </a:txBody>
                  <a:tcPr marL="68580" marR="68580" marT="0" marB="0"/>
                </a:tc>
              </a:tr>
              <a:tr h="430529">
                <a:tc>
                  <a:txBody>
                    <a:bodyPr/>
                    <a:lstStyle/>
                    <a:p>
                      <a:pPr marL="0" marR="0" algn="just">
                        <a:lnSpc>
                          <a:spcPct val="115000"/>
                        </a:lnSpc>
                        <a:spcBef>
                          <a:spcPts val="0"/>
                        </a:spcBef>
                        <a:spcAft>
                          <a:spcPts val="0"/>
                        </a:spcAft>
                      </a:pPr>
                      <a:r>
                        <a:rPr lang="en-US" sz="1800" b="1" dirty="0">
                          <a:latin typeface="Times New Roman"/>
                          <a:ea typeface="Times New Roman"/>
                          <a:cs typeface="Times New Roman"/>
                        </a:rPr>
                        <a:t>28 days</a:t>
                      </a:r>
                      <a:endParaRPr lang="en-US" sz="1800" dirty="0">
                        <a:latin typeface="Times New Roman"/>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en-US" sz="1800">
                          <a:latin typeface="Times New Roman"/>
                          <a:ea typeface="Times New Roman"/>
                          <a:cs typeface="Times New Roman"/>
                        </a:rPr>
                        <a:t>6.47</a:t>
                      </a:r>
                    </a:p>
                  </a:txBody>
                  <a:tcPr marL="68580" marR="68580" marT="0" marB="0"/>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7.3</a:t>
                      </a:r>
                    </a:p>
                  </a:txBody>
                  <a:tcPr marL="68580" marR="68580" marT="0" marB="0"/>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7.39</a:t>
                      </a:r>
                    </a:p>
                  </a:txBody>
                  <a:tcPr marL="68580" marR="68580" marT="0" marB="0"/>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7.24</a:t>
                      </a:r>
                    </a:p>
                  </a:txBody>
                  <a:tcPr marL="68580" marR="68580" marT="0" marB="0"/>
                </a:tc>
                <a:tc>
                  <a:txBody>
                    <a:bodyPr/>
                    <a:lstStyle/>
                    <a:p>
                      <a:pPr marL="0" marR="0" algn="ctr">
                        <a:lnSpc>
                          <a:spcPct val="115000"/>
                        </a:lnSpc>
                        <a:spcBef>
                          <a:spcPts val="0"/>
                        </a:spcBef>
                        <a:spcAft>
                          <a:spcPts val="0"/>
                        </a:spcAft>
                      </a:pPr>
                      <a:r>
                        <a:rPr lang="en-US" sz="1800" dirty="0">
                          <a:latin typeface="Times New Roman"/>
                          <a:ea typeface="Times New Roman"/>
                          <a:cs typeface="Times New Roman"/>
                        </a:rPr>
                        <a:t>7</a:t>
                      </a:r>
                    </a:p>
                  </a:txBody>
                  <a:tcPr marL="68580" marR="68580" marT="0" marB="0"/>
                </a:tc>
              </a:tr>
            </a:tbl>
          </a:graphicData>
        </a:graphic>
      </p:graphicFrame>
      <p:sp>
        <p:nvSpPr>
          <p:cNvPr id="3" name="Title 2"/>
          <p:cNvSpPr>
            <a:spLocks noGrp="1"/>
          </p:cNvSpPr>
          <p:nvPr>
            <p:ph type="title"/>
          </p:nvPr>
        </p:nvSpPr>
        <p:spPr/>
        <p:txBody>
          <a:bodyPr>
            <a:normAutofit fontScale="90000"/>
          </a:bodyPr>
          <a:lstStyle/>
          <a:p>
            <a:pPr algn="ctr"/>
            <a:r>
              <a:rPr lang="en-US" sz="3556" dirty="0" smtClean="0">
                <a:solidFill>
                  <a:schemeClr val="accent1">
                    <a:lumMod val="75000"/>
                  </a:schemeClr>
                </a:solidFill>
                <a:latin typeface="Times New Roman" pitchFamily="18" charset="0"/>
                <a:cs typeface="Times New Roman" pitchFamily="18" charset="0"/>
              </a:rPr>
              <a:t>4- </a:t>
            </a:r>
            <a:r>
              <a:rPr lang="en-US" sz="3556" dirty="0" smtClean="0">
                <a:solidFill>
                  <a:schemeClr val="accent1">
                    <a:lumMod val="75000"/>
                  </a:schemeClr>
                </a:solidFill>
                <a:latin typeface="Times New Roman" pitchFamily="18" charset="0"/>
                <a:cs typeface="Times New Roman" pitchFamily="18" charset="0"/>
              </a:rPr>
              <a:t>Efficiency of Biosurfactants Solution of </a:t>
            </a:r>
            <a:r>
              <a:rPr lang="en-US" sz="3556" i="1" dirty="0" smtClean="0">
                <a:solidFill>
                  <a:schemeClr val="accent1">
                    <a:lumMod val="75000"/>
                  </a:schemeClr>
                </a:solidFill>
                <a:latin typeface="Times New Roman" pitchFamily="18" charset="0"/>
                <a:cs typeface="Times New Roman" pitchFamily="18" charset="0"/>
              </a:rPr>
              <a:t>P. aeruginosa</a:t>
            </a:r>
            <a:r>
              <a:rPr lang="en-US" sz="3556" dirty="0" smtClean="0">
                <a:solidFill>
                  <a:schemeClr val="accent1">
                    <a:lumMod val="75000"/>
                  </a:schemeClr>
                </a:solidFill>
                <a:latin typeface="Times New Roman" pitchFamily="18" charset="0"/>
                <a:cs typeface="Times New Roman" pitchFamily="18" charset="0"/>
              </a:rPr>
              <a:t> </a:t>
            </a:r>
            <a:r>
              <a:rPr lang="en-US" sz="3556" dirty="0" smtClean="0">
                <a:solidFill>
                  <a:schemeClr val="accent1">
                    <a:lumMod val="75000"/>
                  </a:schemeClr>
                </a:solidFill>
                <a:latin typeface="Times New Roman" pitchFamily="18" charset="0"/>
                <a:cs typeface="Times New Roman" pitchFamily="18" charset="0"/>
              </a:rPr>
              <a:t>Isolate as </a:t>
            </a:r>
            <a:r>
              <a:rPr lang="en-US" sz="3556" dirty="0" smtClean="0">
                <a:solidFill>
                  <a:schemeClr val="accent1">
                    <a:lumMod val="75000"/>
                  </a:schemeClr>
                </a:solidFill>
                <a:latin typeface="Times New Roman" pitchFamily="18" charset="0"/>
                <a:cs typeface="Times New Roman" pitchFamily="18" charset="0"/>
              </a:rPr>
              <a:t>Preservative Using the Challenge </a:t>
            </a:r>
            <a:r>
              <a:rPr lang="en-US" sz="3556" dirty="0" smtClean="0">
                <a:solidFill>
                  <a:schemeClr val="accent1">
                    <a:lumMod val="75000"/>
                  </a:schemeClr>
                </a:solidFill>
                <a:latin typeface="Times New Roman" pitchFamily="18" charset="0"/>
                <a:cs typeface="Times New Roman" pitchFamily="18" charset="0"/>
              </a:rPr>
              <a:t>Test</a:t>
            </a:r>
            <a:r>
              <a:rPr lang="en-US" dirty="0" smtClean="0">
                <a:solidFill>
                  <a:srgbClr val="165160"/>
                </a:solidFill>
                <a:effectLst/>
                <a:latin typeface="Arial"/>
                <a:cs typeface="Arial"/>
              </a:rPr>
              <a:t> </a:t>
            </a:r>
            <a:endParaRPr lang="en-US" dirty="0">
              <a:solidFill>
                <a:srgbClr val="165160"/>
              </a:solidFill>
              <a:effectLst/>
              <a:latin typeface="Arial"/>
              <a:cs typeface="Aria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smtClean="0">
                <a:solidFill>
                  <a:srgbClr val="105766"/>
                </a:solidFill>
                <a:latin typeface="Times New Roman" pitchFamily="18" charset="0"/>
                <a:cs typeface="Times New Roman" pitchFamily="18" charset="0"/>
              </a:rPr>
              <a:t>III- The </a:t>
            </a:r>
            <a:r>
              <a:rPr lang="en-US" sz="3200" b="1" dirty="0">
                <a:solidFill>
                  <a:srgbClr val="105766"/>
                </a:solidFill>
                <a:latin typeface="Times New Roman" pitchFamily="18" charset="0"/>
                <a:cs typeface="Times New Roman" pitchFamily="18" charset="0"/>
              </a:rPr>
              <a:t>Anti-biofilm Activity of </a:t>
            </a:r>
            <a:r>
              <a:rPr lang="en-US" sz="3200" b="1" dirty="0" smtClean="0">
                <a:solidFill>
                  <a:srgbClr val="105766"/>
                </a:solidFill>
                <a:latin typeface="Times New Roman" pitchFamily="18" charset="0"/>
                <a:cs typeface="Times New Roman" pitchFamily="18" charset="0"/>
              </a:rPr>
              <a:t>Biosurfactants </a:t>
            </a:r>
            <a:r>
              <a:rPr lang="en-US" sz="3200" b="1" dirty="0" smtClean="0">
                <a:solidFill>
                  <a:srgbClr val="105766"/>
                </a:solidFill>
                <a:latin typeface="Times New Roman" pitchFamily="18" charset="0"/>
                <a:cs typeface="Times New Roman" pitchFamily="18" charset="0"/>
              </a:rPr>
              <a:t>Solution </a:t>
            </a:r>
            <a:r>
              <a:rPr lang="en-US" sz="3200" dirty="0" smtClean="0">
                <a:solidFill>
                  <a:srgbClr val="105766"/>
                </a:solidFill>
                <a:latin typeface="Times New Roman" pitchFamily="18" charset="0"/>
                <a:cs typeface="Times New Roman" pitchFamily="18" charset="0"/>
              </a:rPr>
              <a:t>of </a:t>
            </a:r>
            <a:r>
              <a:rPr lang="en-US" sz="3200" i="1" dirty="0" smtClean="0">
                <a:solidFill>
                  <a:srgbClr val="105766"/>
                </a:solidFill>
                <a:latin typeface="Times New Roman" pitchFamily="18" charset="0"/>
                <a:cs typeface="Times New Roman" pitchFamily="18" charset="0"/>
              </a:rPr>
              <a:t>P. aeruginosa</a:t>
            </a:r>
            <a:r>
              <a:rPr lang="en-US" sz="3200" dirty="0" smtClean="0">
                <a:solidFill>
                  <a:srgbClr val="105766"/>
                </a:solidFill>
                <a:latin typeface="Times New Roman" pitchFamily="18" charset="0"/>
                <a:cs typeface="Times New Roman" pitchFamily="18" charset="0"/>
              </a:rPr>
              <a:t> </a:t>
            </a:r>
            <a:r>
              <a:rPr lang="en-US" sz="3200" b="1" dirty="0" smtClean="0">
                <a:solidFill>
                  <a:srgbClr val="105766"/>
                </a:solidFill>
                <a:latin typeface="Times New Roman" pitchFamily="18" charset="0"/>
                <a:cs typeface="Times New Roman" pitchFamily="18" charset="0"/>
              </a:rPr>
              <a:t>Isolate</a:t>
            </a:r>
            <a:endParaRPr lang="en-US" sz="3200" b="1" dirty="0">
              <a:solidFill>
                <a:srgbClr val="105766"/>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114300" indent="0">
              <a:buNone/>
            </a:pPr>
            <a:r>
              <a:rPr lang="en-US" dirty="0" smtClean="0">
                <a:latin typeface="Times New Roman" pitchFamily="18" charset="0"/>
                <a:cs typeface="Times New Roman" pitchFamily="18" charset="0"/>
              </a:rPr>
              <a:t>1- Using Surface Viable Count </a:t>
            </a:r>
          </a:p>
          <a:p>
            <a:endParaRPr lang="en-US"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90600" y="2362200"/>
            <a:ext cx="6761163" cy="3429000"/>
          </a:xfrm>
          <a:prstGeom prst="rect">
            <a:avLst/>
          </a:prstGeom>
          <a:solidFill>
            <a:srgbClr val="FF0000"/>
          </a:solidFill>
          <a:ln>
            <a:noFill/>
          </a:ln>
          <a:effectLst/>
        </p:spPr>
      </p:pic>
      <p:sp>
        <p:nvSpPr>
          <p:cNvPr id="9" name="Rectangle 8"/>
          <p:cNvSpPr/>
          <p:nvPr/>
        </p:nvSpPr>
        <p:spPr>
          <a:xfrm>
            <a:off x="6019800" y="3352800"/>
            <a:ext cx="457200" cy="12631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7058888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16014">
        <p:push dir="u"/>
      </p:transition>
    </mc:Choice>
    <mc:Fallback>
      <mp:transition xmlns:mp="http://schemas.microsoft.com/office/mac/powerpoint/2008/main" advTm="16014"/>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latin typeface="Times New Roman"/>
                <a:cs typeface="Times New Roman"/>
              </a:rPr>
              <a:t>2- </a:t>
            </a:r>
            <a:r>
              <a:rPr lang="en-US" sz="2400" dirty="0" smtClean="0">
                <a:solidFill>
                  <a:schemeClr val="accent1">
                    <a:lumMod val="50000"/>
                  </a:schemeClr>
                </a:solidFill>
                <a:latin typeface="Times New Roman"/>
                <a:cs typeface="Times New Roman"/>
              </a:rPr>
              <a:t>Using </a:t>
            </a:r>
            <a:r>
              <a:rPr lang="en-US" sz="2400" dirty="0" smtClean="0">
                <a:solidFill>
                  <a:schemeClr val="accent1">
                    <a:lumMod val="50000"/>
                  </a:schemeClr>
                </a:solidFill>
                <a:latin typeface="Times New Roman"/>
                <a:cs typeface="Times New Roman"/>
              </a:rPr>
              <a:t>scanning electron microscopy </a:t>
            </a:r>
            <a:endParaRPr lang="en-US" dirty="0">
              <a:latin typeface="Times New Roman"/>
              <a:cs typeface="Times New Roman"/>
            </a:endParaRPr>
          </a:p>
        </p:txBody>
      </p:sp>
      <p:sp>
        <p:nvSpPr>
          <p:cNvPr id="3" name="Title 2"/>
          <p:cNvSpPr>
            <a:spLocks noGrp="1"/>
          </p:cNvSpPr>
          <p:nvPr>
            <p:ph type="title"/>
          </p:nvPr>
        </p:nvSpPr>
        <p:spPr/>
        <p:txBody>
          <a:bodyPr>
            <a:noAutofit/>
          </a:bodyPr>
          <a:lstStyle/>
          <a:p>
            <a:pPr algn="ctr"/>
            <a:r>
              <a:rPr lang="en-US" sz="2800" dirty="0" smtClean="0">
                <a:solidFill>
                  <a:srgbClr val="105766"/>
                </a:solidFill>
                <a:latin typeface="Times New Roman" pitchFamily="18" charset="0"/>
                <a:cs typeface="Times New Roman" pitchFamily="18" charset="0"/>
              </a:rPr>
              <a:t>III- The Anti-</a:t>
            </a:r>
            <a:r>
              <a:rPr lang="en-US" sz="2800" dirty="0" err="1" smtClean="0">
                <a:solidFill>
                  <a:srgbClr val="105766"/>
                </a:solidFill>
                <a:latin typeface="Times New Roman"/>
                <a:cs typeface="Times New Roman"/>
              </a:rPr>
              <a:t>biofilm</a:t>
            </a:r>
            <a:r>
              <a:rPr lang="en-US" sz="2800" dirty="0" smtClean="0">
                <a:solidFill>
                  <a:srgbClr val="105766"/>
                </a:solidFill>
                <a:latin typeface="Times New Roman"/>
                <a:cs typeface="Times New Roman"/>
              </a:rPr>
              <a:t> Activity of Biosurfactants Solution of </a:t>
            </a:r>
            <a:r>
              <a:rPr lang="en-US" sz="2800" i="1" dirty="0" smtClean="0">
                <a:solidFill>
                  <a:srgbClr val="105766"/>
                </a:solidFill>
                <a:latin typeface="Times New Roman"/>
                <a:cs typeface="Times New Roman"/>
              </a:rPr>
              <a:t>P. aeruginosa</a:t>
            </a:r>
            <a:r>
              <a:rPr lang="en-US" sz="2800" dirty="0" smtClean="0">
                <a:solidFill>
                  <a:srgbClr val="105766"/>
                </a:solidFill>
                <a:latin typeface="Times New Roman"/>
                <a:cs typeface="Times New Roman"/>
              </a:rPr>
              <a:t> </a:t>
            </a:r>
            <a:r>
              <a:rPr lang="en-US" sz="2800" dirty="0" smtClean="0">
                <a:solidFill>
                  <a:srgbClr val="105766"/>
                </a:solidFill>
                <a:latin typeface="Times New Roman"/>
                <a:cs typeface="Times New Roman"/>
              </a:rPr>
              <a:t>Isolate </a:t>
            </a:r>
            <a:r>
              <a:rPr lang="en-US" sz="2800" dirty="0" smtClean="0">
                <a:solidFill>
                  <a:schemeClr val="accent1">
                    <a:lumMod val="50000"/>
                  </a:schemeClr>
                </a:solidFill>
                <a:effectLst/>
                <a:latin typeface="Times New Roman"/>
                <a:cs typeface="Times New Roman"/>
              </a:rPr>
              <a:t>on </a:t>
            </a:r>
            <a:r>
              <a:rPr lang="en-US" sz="2800" dirty="0" smtClean="0">
                <a:solidFill>
                  <a:schemeClr val="accent1">
                    <a:lumMod val="50000"/>
                  </a:schemeClr>
                </a:solidFill>
                <a:effectLst/>
                <a:latin typeface="Times New Roman"/>
                <a:cs typeface="Times New Roman"/>
              </a:rPr>
              <a:t>the </a:t>
            </a:r>
            <a:r>
              <a:rPr lang="en-US" sz="2800" dirty="0" err="1" smtClean="0">
                <a:solidFill>
                  <a:schemeClr val="accent1">
                    <a:lumMod val="50000"/>
                  </a:schemeClr>
                </a:solidFill>
                <a:effectLst/>
                <a:latin typeface="Times New Roman"/>
                <a:cs typeface="Times New Roman"/>
              </a:rPr>
              <a:t>biofilm</a:t>
            </a:r>
            <a:r>
              <a:rPr lang="en-US" sz="2800" dirty="0" smtClean="0">
                <a:solidFill>
                  <a:schemeClr val="accent1">
                    <a:lumMod val="50000"/>
                  </a:schemeClr>
                </a:solidFill>
                <a:effectLst/>
                <a:latin typeface="Times New Roman"/>
                <a:cs typeface="Times New Roman"/>
              </a:rPr>
              <a:t> formation by </a:t>
            </a:r>
            <a:r>
              <a:rPr lang="en-US" sz="2800" i="1" dirty="0" smtClean="0">
                <a:solidFill>
                  <a:schemeClr val="accent1">
                    <a:lumMod val="50000"/>
                  </a:schemeClr>
                </a:solidFill>
                <a:effectLst/>
                <a:latin typeface="Times New Roman"/>
                <a:cs typeface="Times New Roman"/>
              </a:rPr>
              <a:t>S. aureus</a:t>
            </a:r>
            <a:r>
              <a:rPr lang="en-US" sz="2800" dirty="0" smtClean="0">
                <a:solidFill>
                  <a:schemeClr val="accent1">
                    <a:lumMod val="50000"/>
                  </a:schemeClr>
                </a:solidFill>
                <a:effectLst/>
                <a:latin typeface="Times New Roman"/>
                <a:cs typeface="Times New Roman"/>
              </a:rPr>
              <a:t> ATCC </a:t>
            </a:r>
            <a:r>
              <a:rPr lang="en-US" sz="2800" dirty="0" smtClean="0">
                <a:solidFill>
                  <a:schemeClr val="accent1">
                    <a:lumMod val="50000"/>
                  </a:schemeClr>
                </a:solidFill>
                <a:effectLst/>
                <a:latin typeface="Times New Roman"/>
                <a:cs typeface="Times New Roman"/>
              </a:rPr>
              <a:t>6538p</a:t>
            </a:r>
            <a:endParaRPr lang="en-US" sz="2800" dirty="0">
              <a:solidFill>
                <a:schemeClr val="accent1">
                  <a:lumMod val="50000"/>
                </a:schemeClr>
              </a:solidFill>
              <a:effectLst/>
              <a:latin typeface="Times New Roman"/>
              <a:cs typeface="Times New Roman"/>
            </a:endParaRPr>
          </a:p>
        </p:txBody>
      </p:sp>
      <p:pic>
        <p:nvPicPr>
          <p:cNvPr id="4" name="Picture 3"/>
          <p:cNvPicPr>
            <a:picLocks noChangeAspect="1"/>
          </p:cNvPicPr>
          <p:nvPr/>
        </p:nvPicPr>
        <p:blipFill>
          <a:blip r:embed="rId3"/>
          <a:stretch>
            <a:fillRect/>
          </a:stretch>
        </p:blipFill>
        <p:spPr>
          <a:xfrm>
            <a:off x="1201091" y="1981200"/>
            <a:ext cx="6876109" cy="3295650"/>
          </a:xfrm>
          <a:prstGeom prst="rect">
            <a:avLst/>
          </a:prstGeom>
        </p:spPr>
      </p:pic>
      <p:sp>
        <p:nvSpPr>
          <p:cNvPr id="5" name="Rectangle 4"/>
          <p:cNvSpPr/>
          <p:nvPr/>
        </p:nvSpPr>
        <p:spPr>
          <a:xfrm>
            <a:off x="1752600" y="5334000"/>
            <a:ext cx="5943600" cy="646331"/>
          </a:xfrm>
          <a:prstGeom prst="rect">
            <a:avLst/>
          </a:prstGeom>
        </p:spPr>
        <p:txBody>
          <a:bodyPr wrap="square">
            <a:spAutoFit/>
          </a:bodyPr>
          <a:lstStyle/>
          <a:p>
            <a:r>
              <a:rPr lang="en-US" dirty="0" smtClean="0"/>
              <a:t>(A): the control,</a:t>
            </a:r>
            <a:r>
              <a:rPr lang="en-US" dirty="0" smtClean="0"/>
              <a:t> </a:t>
            </a:r>
          </a:p>
          <a:p>
            <a:r>
              <a:rPr lang="en-US" dirty="0" smtClean="0"/>
              <a:t>(</a:t>
            </a:r>
            <a:r>
              <a:rPr lang="en-US" dirty="0" smtClean="0"/>
              <a:t>B): treated with 1/2 MIC of rhamnolipids solution</a:t>
            </a:r>
            <a:endParaRPr lang="en-US" dirty="0"/>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a:xfrm>
            <a:off x="457200" y="2438400"/>
            <a:ext cx="8229600" cy="1143000"/>
          </a:xfrm>
        </p:spPr>
        <p:txBody>
          <a:bodyPr>
            <a:noAutofit/>
          </a:bodyPr>
          <a:lstStyle/>
          <a:p>
            <a:pPr algn="ctr"/>
            <a:r>
              <a:rPr lang="en-US" sz="5400" dirty="0" smtClean="0">
                <a:solidFill>
                  <a:srgbClr val="105766"/>
                </a:solidFill>
                <a:effectLst>
                  <a:outerShdw blurRad="38100" dist="38100" dir="2700000" algn="tl">
                    <a:srgbClr val="000000">
                      <a:alpha val="43137"/>
                    </a:srgbClr>
                  </a:outerShdw>
                </a:effectLst>
                <a:latin typeface="Aharoni" pitchFamily="2" charset="-79"/>
                <a:cs typeface="Aharoni" pitchFamily="2" charset="-79"/>
              </a:rPr>
              <a:t>CONCLUSIONS</a:t>
            </a:r>
            <a:br>
              <a:rPr lang="en-US" sz="5400" dirty="0" smtClean="0">
                <a:solidFill>
                  <a:srgbClr val="105766"/>
                </a:solidFill>
                <a:effectLst>
                  <a:outerShdw blurRad="38100" dist="38100" dir="2700000" algn="tl">
                    <a:srgbClr val="000000">
                      <a:alpha val="43137"/>
                    </a:srgbClr>
                  </a:outerShdw>
                </a:effectLst>
                <a:latin typeface="Aharoni" pitchFamily="2" charset="-79"/>
                <a:cs typeface="Aharoni" pitchFamily="2" charset="-79"/>
              </a:rPr>
            </a:br>
            <a:endParaRPr lang="en-US" sz="4800" dirty="0">
              <a:solidFill>
                <a:srgbClr val="105766"/>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533400" y="1524000"/>
            <a:ext cx="8001000" cy="1938992"/>
          </a:xfrm>
          <a:prstGeom prst="rect">
            <a:avLst/>
          </a:prstGeom>
          <a:noFill/>
        </p:spPr>
        <p:txBody>
          <a:bodyPr wrap="square" rtlCol="0">
            <a:spAutoFit/>
          </a:bodyPr>
          <a:lstStyle/>
          <a:p>
            <a:pPr marL="457200" indent="-457200">
              <a:buClr>
                <a:schemeClr val="bg2">
                  <a:lumMod val="50000"/>
                </a:schemeClr>
              </a:buClr>
              <a:buSzPct val="2000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combined emulsification, antimicrobial and anti-biofilm activities</a:t>
            </a:r>
            <a:r>
              <a:rPr lang="en-US" sz="2400" dirty="0" smtClean="0">
                <a:latin typeface="Times New Roman" pitchFamily="18" charset="0"/>
                <a:cs typeface="Times New Roman" pitchFamily="18" charset="0"/>
              </a:rPr>
              <a:t> of the biosurfactants </a:t>
            </a:r>
            <a:r>
              <a:rPr lang="en-US" sz="2400" dirty="0">
                <a:latin typeface="Times New Roman" pitchFamily="18" charset="0"/>
                <a:cs typeface="Times New Roman" pitchFamily="18" charset="0"/>
              </a:rPr>
              <a:t>together with their stability  at extreme condition may allow their use as a multifunctional material in pharmaceutical preparation.</a:t>
            </a:r>
          </a:p>
          <a:p>
            <a:endParaRPr lang="en-US" sz="2400" dirty="0"/>
          </a:p>
        </p:txBody>
      </p:sp>
      <p:sp>
        <p:nvSpPr>
          <p:cNvPr id="5" name="TextBox 4"/>
          <p:cNvSpPr txBox="1"/>
          <p:nvPr/>
        </p:nvSpPr>
        <p:spPr>
          <a:xfrm>
            <a:off x="609600" y="152400"/>
            <a:ext cx="7696200" cy="1569660"/>
          </a:xfrm>
          <a:prstGeom prst="rect">
            <a:avLst/>
          </a:prstGeom>
          <a:noFill/>
        </p:spPr>
        <p:txBody>
          <a:bodyPr wrap="square" rtlCol="0">
            <a:spAutoFit/>
          </a:bodyPr>
          <a:lstStyle/>
          <a:p>
            <a:pPr marL="285750" lvl="0" indent="-285750">
              <a:buClr>
                <a:schemeClr val="bg2">
                  <a:lumMod val="50000"/>
                </a:schemeClr>
              </a:buClr>
              <a:buSzPct val="200000"/>
              <a:buFont typeface="Arial" pitchFamily="34" charset="0"/>
              <a:buChar char="•"/>
            </a:pPr>
            <a:r>
              <a:rPr lang="en-US" sz="2400" dirty="0" smtClean="0">
                <a:latin typeface="Times New Roman" pitchFamily="18" charset="0"/>
                <a:cs typeface="Times New Roman" pitchFamily="18" charset="0"/>
              </a:rPr>
              <a:t>The antimicrobial activity of the biosurfactants of the tested Pseudomonas </a:t>
            </a:r>
            <a:r>
              <a:rPr lang="en-US" sz="2400" dirty="0" smtClean="0">
                <a:latin typeface="Times New Roman" pitchFamily="18" charset="0"/>
                <a:cs typeface="Times New Roman" pitchFamily="18" charset="0"/>
              </a:rPr>
              <a:t>may </a:t>
            </a:r>
            <a:r>
              <a:rPr lang="en-US" sz="2400" dirty="0">
                <a:latin typeface="Times New Roman" pitchFamily="18" charset="0"/>
                <a:cs typeface="Times New Roman" pitchFamily="18" charset="0"/>
              </a:rPr>
              <a:t>be due to their effects on the cytoplasmic membrane.</a:t>
            </a:r>
          </a:p>
          <a:p>
            <a:endParaRPr lang="en-US" sz="2400" dirty="0"/>
          </a:p>
        </p:txBody>
      </p:sp>
      <p:sp>
        <p:nvSpPr>
          <p:cNvPr id="7" name="TextBox 6"/>
          <p:cNvSpPr txBox="1"/>
          <p:nvPr/>
        </p:nvSpPr>
        <p:spPr>
          <a:xfrm>
            <a:off x="609600" y="4953000"/>
            <a:ext cx="7391400" cy="1200328"/>
          </a:xfrm>
          <a:prstGeom prst="rect">
            <a:avLst/>
          </a:prstGeom>
          <a:noFill/>
        </p:spPr>
        <p:txBody>
          <a:bodyPr wrap="square" rtlCol="0">
            <a:spAutoFit/>
          </a:bodyPr>
          <a:lstStyle/>
          <a:p>
            <a:pPr marL="342900" indent="-342900">
              <a:buClr>
                <a:schemeClr val="accent1"/>
              </a:buClr>
              <a:buSzPct val="200000"/>
              <a:buFont typeface="Arial" pitchFamily="34" charset="0"/>
              <a:buChar char="•"/>
            </a:pPr>
            <a:r>
              <a:rPr lang="en-US" sz="2400" dirty="0" smtClean="0">
                <a:solidFill>
                  <a:prstClr val="black"/>
                </a:solidFill>
                <a:latin typeface="Times New Roman" pitchFamily="18" charset="0"/>
                <a:cs typeface="Times New Roman" pitchFamily="18" charset="0"/>
              </a:rPr>
              <a:t>F</a:t>
            </a:r>
            <a:r>
              <a:rPr lang="en-US" sz="2400" dirty="0" smtClean="0">
                <a:solidFill>
                  <a:prstClr val="black"/>
                </a:solidFill>
                <a:latin typeface="Times New Roman" pitchFamily="18" charset="0"/>
                <a:cs typeface="Times New Roman" pitchFamily="18" charset="0"/>
              </a:rPr>
              <a:t>urther </a:t>
            </a:r>
            <a:r>
              <a:rPr lang="en-US" sz="2400" dirty="0">
                <a:solidFill>
                  <a:prstClr val="black"/>
                </a:solidFill>
                <a:latin typeface="Times New Roman" pitchFamily="18" charset="0"/>
                <a:cs typeface="Times New Roman" pitchFamily="18" charset="0"/>
              </a:rPr>
              <a:t>researches are needed for good recovery and purification of biosurfactants in high </a:t>
            </a:r>
            <a:r>
              <a:rPr lang="en-US" sz="2400" dirty="0" smtClean="0">
                <a:solidFill>
                  <a:prstClr val="black"/>
                </a:solidFill>
                <a:latin typeface="Times New Roman" pitchFamily="18" charset="0"/>
                <a:cs typeface="Times New Roman" pitchFamily="18" charset="0"/>
              </a:rPr>
              <a:t>concentration, f</a:t>
            </a:r>
            <a:r>
              <a:rPr lang="en-US" sz="2400" dirty="0" smtClean="0">
                <a:solidFill>
                  <a:prstClr val="black"/>
                </a:solidFill>
                <a:latin typeface="Times New Roman" pitchFamily="18" charset="0"/>
                <a:cs typeface="Times New Roman" pitchFamily="18" charset="0"/>
              </a:rPr>
              <a:t>or </a:t>
            </a:r>
            <a:r>
              <a:rPr lang="en-US" sz="2400" dirty="0" smtClean="0">
                <a:solidFill>
                  <a:prstClr val="black"/>
                </a:solidFill>
                <a:latin typeface="Times New Roman" pitchFamily="18" charset="0"/>
                <a:cs typeface="Times New Roman" pitchFamily="18" charset="0"/>
              </a:rPr>
              <a:t>more application studies</a:t>
            </a:r>
            <a:endParaRPr lang="en-US" sz="2400" dirty="0"/>
          </a:p>
        </p:txBody>
      </p:sp>
      <p:sp>
        <p:nvSpPr>
          <p:cNvPr id="8" name="TextBox 7"/>
          <p:cNvSpPr txBox="1"/>
          <p:nvPr/>
        </p:nvSpPr>
        <p:spPr>
          <a:xfrm>
            <a:off x="609600" y="3200400"/>
            <a:ext cx="7696200" cy="1902059"/>
          </a:xfrm>
          <a:prstGeom prst="rect">
            <a:avLst/>
          </a:prstGeom>
          <a:noFill/>
        </p:spPr>
        <p:txBody>
          <a:bodyPr wrap="square" rtlCol="0">
            <a:spAutoFit/>
          </a:bodyPr>
          <a:lstStyle/>
          <a:p>
            <a:pPr marL="274320" lvl="0" indent="-274320" algn="just">
              <a:spcBef>
                <a:spcPct val="20000"/>
              </a:spcBef>
              <a:buClr>
                <a:schemeClr val="bg2">
                  <a:lumMod val="50000"/>
                </a:schemeClr>
              </a:buClr>
              <a:buSzPct val="150000"/>
              <a:buFont typeface="Wingdings 2"/>
              <a:buChar char=""/>
            </a:pPr>
            <a:r>
              <a:rPr lang="en-US" sz="2400" dirty="0" smtClean="0">
                <a:solidFill>
                  <a:prstClr val="black"/>
                </a:solidFill>
                <a:latin typeface="Times New Roman" pitchFamily="18" charset="0"/>
                <a:cs typeface="Times New Roman" pitchFamily="18" charset="0"/>
              </a:rPr>
              <a:t>Biosurfactants</a:t>
            </a:r>
            <a:r>
              <a:rPr lang="en-US" sz="2400" dirty="0">
                <a:solidFill>
                  <a:prstClr val="black"/>
                </a:solidFill>
                <a:latin typeface="Times New Roman" pitchFamily="18" charset="0"/>
                <a:cs typeface="Times New Roman" pitchFamily="18" charset="0"/>
              </a:rPr>
              <a:t>, such as rhamnolipids, reduced the biofilm formation by</a:t>
            </a:r>
            <a:r>
              <a:rPr lang="en-US" sz="2400" dirty="0" smtClean="0">
                <a:solidFill>
                  <a:prstClr val="black"/>
                </a:solidFill>
                <a:latin typeface="Times New Roman" pitchFamily="18" charset="0"/>
                <a:cs typeface="Times New Roman" pitchFamily="18" charset="0"/>
              </a:rPr>
              <a:t> standard </a:t>
            </a:r>
            <a:r>
              <a:rPr lang="en-US" sz="2400" i="1" dirty="0" smtClean="0">
                <a:solidFill>
                  <a:prstClr val="black"/>
                </a:solidFill>
                <a:latin typeface="Times New Roman" pitchFamily="18" charset="0"/>
                <a:cs typeface="Times New Roman" pitchFamily="18" charset="0"/>
              </a:rPr>
              <a:t>S</a:t>
            </a:r>
            <a:r>
              <a:rPr lang="en-US" sz="2400" i="1" dirty="0">
                <a:solidFill>
                  <a:prstClr val="black"/>
                </a:solidFill>
                <a:latin typeface="Times New Roman" pitchFamily="18" charset="0"/>
                <a:cs typeface="Times New Roman" pitchFamily="18" charset="0"/>
              </a:rPr>
              <a:t>. aureus </a:t>
            </a:r>
            <a:r>
              <a:rPr lang="en-US" sz="2400" dirty="0" smtClean="0">
                <a:solidFill>
                  <a:prstClr val="black"/>
                </a:solidFill>
                <a:latin typeface="Times New Roman" pitchFamily="18" charset="0"/>
                <a:cs typeface="Times New Roman" pitchFamily="18" charset="0"/>
              </a:rPr>
              <a:t>strain. </a:t>
            </a:r>
            <a:r>
              <a:rPr lang="en-US" sz="2400" dirty="0">
                <a:solidFill>
                  <a:prstClr val="black"/>
                </a:solidFill>
                <a:latin typeface="Times New Roman" pitchFamily="18" charset="0"/>
                <a:cs typeface="Times New Roman" pitchFamily="18" charset="0"/>
              </a:rPr>
              <a:t>Hence, they can reduce the bacterial resistance to some antimicrobial agents.</a:t>
            </a:r>
          </a:p>
          <a:p>
            <a:endParaRPr lang="en-US" dirty="0"/>
          </a:p>
        </p:txBody>
      </p:sp>
    </p:spTree>
    <p:custDataLst>
      <p:tags r:id="rId1"/>
    </p:custDataLst>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6290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10" advTm="42316">
        <p:push dir="u"/>
      </p:transition>
    </mc:Choice>
    <mc:Fallback>
      <mp:transition xmlns:mp="http://schemas.microsoft.com/office/mac/powerpoint/2008/main" advTm="42316"/>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i="1" dirty="0" smtClean="0">
                <a:solidFill>
                  <a:srgbClr val="FF0000"/>
                </a:solidFill>
                <a:effectLst/>
                <a:latin typeface="+mn-lt"/>
                <a:cs typeface="Monotype Corsiva"/>
              </a:rPr>
              <a:t>Acknowledgement</a:t>
            </a:r>
            <a:endParaRPr lang="en-US" sz="2800" i="1" dirty="0">
              <a:solidFill>
                <a:srgbClr val="FF0000"/>
              </a:solidFill>
              <a:effectLst/>
              <a:latin typeface="+mn-lt"/>
              <a:cs typeface="Monotype Corsiva"/>
            </a:endParaRPr>
          </a:p>
        </p:txBody>
      </p:sp>
      <p:sp>
        <p:nvSpPr>
          <p:cNvPr id="4" name="Content Placeholder 3"/>
          <p:cNvSpPr>
            <a:spLocks noGrp="1"/>
          </p:cNvSpPr>
          <p:nvPr>
            <p:ph sz="half" idx="2"/>
          </p:nvPr>
        </p:nvSpPr>
        <p:spPr>
          <a:xfrm>
            <a:off x="0" y="1143000"/>
            <a:ext cx="3733800" cy="1142999"/>
          </a:xfrm>
        </p:spPr>
        <p:txBody>
          <a:bodyPr/>
          <a:lstStyle/>
          <a:p>
            <a:r>
              <a:rPr lang="en-US" b="1" dirty="0" smtClean="0">
                <a:latin typeface="Times New Roman"/>
                <a:cs typeface="Times New Roman"/>
              </a:rPr>
              <a:t>Alexandria University</a:t>
            </a:r>
          </a:p>
          <a:p>
            <a:r>
              <a:rPr lang="en-US" b="1" dirty="0" smtClean="0">
                <a:latin typeface="Times New Roman"/>
                <a:cs typeface="Times New Roman"/>
              </a:rPr>
              <a:t>Faculty of Pharmacy</a:t>
            </a:r>
          </a:p>
          <a:p>
            <a:endParaRPr lang="en-US" b="1" dirty="0">
              <a:latin typeface="Times New Roman"/>
              <a:cs typeface="Times New Roman"/>
            </a:endParaRPr>
          </a:p>
        </p:txBody>
      </p:sp>
      <p:sp>
        <p:nvSpPr>
          <p:cNvPr id="7" name="Date Placeholder 6"/>
          <p:cNvSpPr>
            <a:spLocks noGrp="1"/>
          </p:cNvSpPr>
          <p:nvPr>
            <p:ph type="dt" sz="half" idx="10"/>
          </p:nvPr>
        </p:nvSpPr>
        <p:spPr/>
        <p:txBody>
          <a:bodyPr/>
          <a:lstStyle/>
          <a:p>
            <a:fld id="{F4D81863-369D-489E-84B1-D4FA927F57FA}" type="datetime3">
              <a:rPr lang="en-US" smtClean="0"/>
              <a:pPr/>
              <a:t>May 15, 16</a:t>
            </a:fld>
            <a:endParaRPr lang="en-US" dirty="0"/>
          </a:p>
        </p:txBody>
      </p:sp>
      <p:pic>
        <p:nvPicPr>
          <p:cNvPr id="8" name="Picture 7"/>
          <p:cNvPicPr>
            <a:picLocks noChangeAspect="1"/>
          </p:cNvPicPr>
          <p:nvPr/>
        </p:nvPicPr>
        <p:blipFill>
          <a:blip r:embed="rId3"/>
          <a:stretch>
            <a:fillRect/>
          </a:stretch>
        </p:blipFill>
        <p:spPr>
          <a:xfrm>
            <a:off x="5575300" y="3048000"/>
            <a:ext cx="3492500" cy="2324100"/>
          </a:xfrm>
          <a:prstGeom prst="rect">
            <a:avLst/>
          </a:prstGeom>
        </p:spPr>
      </p:pic>
      <p:pic>
        <p:nvPicPr>
          <p:cNvPr id="9" name="Picture 8"/>
          <p:cNvPicPr>
            <a:picLocks noChangeAspect="1"/>
          </p:cNvPicPr>
          <p:nvPr/>
        </p:nvPicPr>
        <p:blipFill>
          <a:blip r:embed="rId4"/>
          <a:stretch>
            <a:fillRect/>
          </a:stretch>
        </p:blipFill>
        <p:spPr>
          <a:xfrm>
            <a:off x="76200" y="3124200"/>
            <a:ext cx="3581400" cy="2209800"/>
          </a:xfrm>
          <a:prstGeom prst="rect">
            <a:avLst/>
          </a:prstGeom>
        </p:spPr>
      </p:pic>
      <p:sp>
        <p:nvSpPr>
          <p:cNvPr id="10" name="TextBox 9"/>
          <p:cNvSpPr txBox="1"/>
          <p:nvPr/>
        </p:nvSpPr>
        <p:spPr>
          <a:xfrm>
            <a:off x="3733800" y="1524000"/>
            <a:ext cx="5334000" cy="2308324"/>
          </a:xfrm>
          <a:prstGeom prst="rect">
            <a:avLst/>
          </a:prstGeom>
          <a:noFill/>
        </p:spPr>
        <p:txBody>
          <a:bodyPr wrap="square" rtlCol="0">
            <a:spAutoFit/>
          </a:bodyPr>
          <a:lstStyle/>
          <a:p>
            <a:r>
              <a:rPr lang="en-US" sz="2400" b="1" dirty="0" smtClean="0">
                <a:latin typeface="Times New Roman"/>
                <a:cs typeface="Times New Roman"/>
              </a:rPr>
              <a:t>Assistant Prof. </a:t>
            </a:r>
            <a:r>
              <a:rPr lang="en-US" sz="2400" b="1" dirty="0" err="1" smtClean="0">
                <a:latin typeface="Times New Roman"/>
                <a:cs typeface="Times New Roman"/>
              </a:rPr>
              <a:t>Fatma</a:t>
            </a:r>
            <a:r>
              <a:rPr lang="en-US" sz="2400" b="1" dirty="0" smtClean="0">
                <a:latin typeface="Times New Roman"/>
                <a:cs typeface="Times New Roman"/>
              </a:rPr>
              <a:t> </a:t>
            </a:r>
            <a:r>
              <a:rPr lang="en-US" sz="2400" b="1" dirty="0" err="1" smtClean="0">
                <a:latin typeface="Times New Roman"/>
                <a:cs typeface="Times New Roman"/>
              </a:rPr>
              <a:t>Dabous</a:t>
            </a:r>
            <a:r>
              <a:rPr lang="en-US" sz="2400" b="1" dirty="0" smtClean="0">
                <a:latin typeface="Times New Roman"/>
                <a:cs typeface="Times New Roman"/>
              </a:rPr>
              <a:t>, Prof. Dr. </a:t>
            </a:r>
            <a:r>
              <a:rPr lang="en-US" sz="2400" b="1" dirty="0" err="1" smtClean="0">
                <a:latin typeface="Times New Roman"/>
                <a:cs typeface="Times New Roman"/>
              </a:rPr>
              <a:t>Hamida</a:t>
            </a:r>
            <a:r>
              <a:rPr lang="en-US" sz="2400" b="1" dirty="0" smtClean="0">
                <a:latin typeface="Times New Roman"/>
                <a:cs typeface="Times New Roman"/>
              </a:rPr>
              <a:t> </a:t>
            </a:r>
            <a:r>
              <a:rPr lang="en-US" sz="2400" b="1" dirty="0" err="1" smtClean="0">
                <a:latin typeface="Times New Roman"/>
                <a:cs typeface="Times New Roman"/>
              </a:rPr>
              <a:t>AbouShlieb</a:t>
            </a:r>
            <a:r>
              <a:rPr lang="en-US" sz="2400" b="1" dirty="0" smtClean="0">
                <a:latin typeface="Times New Roman"/>
                <a:cs typeface="Times New Roman"/>
              </a:rPr>
              <a:t>, </a:t>
            </a:r>
          </a:p>
          <a:p>
            <a:r>
              <a:rPr lang="en-US" sz="2400" b="1" dirty="0" smtClean="0">
                <a:latin typeface="Times New Roman"/>
                <a:cs typeface="Times New Roman"/>
              </a:rPr>
              <a:t>Prof. Dr. </a:t>
            </a:r>
            <a:r>
              <a:rPr lang="en-US" sz="2400" b="1" dirty="0" err="1" smtClean="0">
                <a:latin typeface="Times New Roman"/>
                <a:cs typeface="Times New Roman"/>
              </a:rPr>
              <a:t>Nourhan</a:t>
            </a:r>
            <a:r>
              <a:rPr lang="en-US" sz="2400" b="1" dirty="0" smtClean="0">
                <a:latin typeface="Times New Roman"/>
                <a:cs typeface="Times New Roman"/>
              </a:rPr>
              <a:t> </a:t>
            </a:r>
            <a:r>
              <a:rPr lang="en-US" sz="2400" b="1" dirty="0" err="1" smtClean="0">
                <a:latin typeface="Times New Roman"/>
                <a:cs typeface="Times New Roman"/>
              </a:rPr>
              <a:t>Fanaki</a:t>
            </a:r>
            <a:r>
              <a:rPr lang="en-US" sz="2400" b="1" dirty="0" smtClean="0">
                <a:latin typeface="Times New Roman"/>
                <a:cs typeface="Times New Roman"/>
              </a:rPr>
              <a:t>.</a:t>
            </a:r>
          </a:p>
          <a:p>
            <a:r>
              <a:rPr lang="en-US" sz="2400" b="1" dirty="0" smtClean="0">
                <a:latin typeface="Times New Roman"/>
                <a:cs typeface="Times New Roman"/>
              </a:rPr>
              <a:t>Prof. Dr. Yasser R. Abdel-Fattah</a:t>
            </a:r>
          </a:p>
          <a:p>
            <a:endParaRPr lang="en-US" sz="2400" b="1" dirty="0" smtClean="0">
              <a:latin typeface="Times New Roman"/>
              <a:cs typeface="Times New Roman"/>
            </a:endParaRPr>
          </a:p>
          <a:p>
            <a:r>
              <a:rPr lang="en-US" sz="2400" b="1" dirty="0" smtClean="0">
                <a:latin typeface="Times New Roman"/>
                <a:cs typeface="Times New Roman"/>
              </a:rPr>
              <a:t>         </a:t>
            </a:r>
            <a:endParaRPr lang="en-US" sz="2400" b="1" dirty="0">
              <a:latin typeface="Times New Roman"/>
              <a:cs typeface="Times New Roman"/>
            </a:endParaRPr>
          </a:p>
        </p:txBody>
      </p:sp>
      <p:pic>
        <p:nvPicPr>
          <p:cNvPr id="11" name="Picture 10"/>
          <p:cNvPicPr>
            <a:picLocks noChangeAspect="1" noChangeArrowheads="1"/>
          </p:cNvPicPr>
          <p:nvPr/>
        </p:nvPicPr>
        <p:blipFill>
          <a:blip r:embed="rId5" cstate="print"/>
          <a:srcRect/>
          <a:stretch>
            <a:fillRect/>
          </a:stretch>
        </p:blipFill>
        <p:spPr bwMode="auto">
          <a:xfrm>
            <a:off x="7772400" y="0"/>
            <a:ext cx="1224305" cy="1295400"/>
          </a:xfrm>
          <a:prstGeom prst="rect">
            <a:avLst/>
          </a:prstGeom>
          <a:noFill/>
          <a:ln w="9525">
            <a:noFill/>
            <a:miter lim="800000"/>
            <a:headEnd/>
            <a:tailEnd/>
          </a:ln>
        </p:spPr>
      </p:pic>
      <p:pic>
        <p:nvPicPr>
          <p:cNvPr id="13" name="Picture 12"/>
          <p:cNvPicPr>
            <a:picLocks noChangeAspect="1"/>
          </p:cNvPicPr>
          <p:nvPr/>
        </p:nvPicPr>
        <p:blipFill>
          <a:blip r:embed="rId6"/>
          <a:stretch>
            <a:fillRect/>
          </a:stretch>
        </p:blipFill>
        <p:spPr>
          <a:xfrm>
            <a:off x="0" y="5334000"/>
            <a:ext cx="9144000" cy="1524000"/>
          </a:xfrm>
          <a:prstGeom prst="rect">
            <a:avLst/>
          </a:prstGeom>
        </p:spPr>
      </p:pic>
    </p:spTree>
  </p:cSld>
  <p:clrMapOvr>
    <a:masterClrMapping/>
  </p:clrMapOvr>
  <p:transition>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20140404_174631.jpg"/>
          <p:cNvPicPr>
            <a:picLocks noGrp="1" noChangeAspect="1"/>
          </p:cNvPicPr>
          <p:nvPr>
            <p:ph idx="1"/>
          </p:nvPr>
        </p:nvPicPr>
        <p:blipFill>
          <a:blip r:embed="rId2"/>
          <a:stretch>
            <a:fillRect/>
          </a:stretch>
        </p:blipFill>
        <p:spPr>
          <a:xfrm>
            <a:off x="0" y="0"/>
            <a:ext cx="9174691" cy="6858000"/>
          </a:xfrm>
        </p:spPr>
      </p:pic>
      <p:sp>
        <p:nvSpPr>
          <p:cNvPr id="6" name="Rectangle 5"/>
          <p:cNvSpPr/>
          <p:nvPr/>
        </p:nvSpPr>
        <p:spPr>
          <a:xfrm>
            <a:off x="76200" y="4639270"/>
            <a:ext cx="4037790" cy="923330"/>
          </a:xfrm>
          <a:prstGeom prst="rect">
            <a:avLst/>
          </a:prstGeom>
        </p:spPr>
        <p:txBody>
          <a:bodyPr wrap="none">
            <a:spAutoFit/>
          </a:bodyPr>
          <a:lstStyle/>
          <a:p>
            <a:r>
              <a:rPr lang="en-US" sz="5400" b="1" dirty="0" smtClean="0">
                <a:solidFill>
                  <a:schemeClr val="accent6">
                    <a:lumMod val="40000"/>
                    <a:lumOff val="60000"/>
                  </a:schemeClr>
                </a:solidFill>
                <a:latin typeface="Monotype Corsiva" pitchFamily="-84" charset="0"/>
              </a:rPr>
              <a:t>THANK </a:t>
            </a:r>
            <a:r>
              <a:rPr lang="en-US" sz="5400" b="1" dirty="0" smtClean="0">
                <a:solidFill>
                  <a:schemeClr val="accent6">
                    <a:lumMod val="40000"/>
                    <a:lumOff val="60000"/>
                  </a:schemeClr>
                </a:solidFill>
                <a:latin typeface="Monotype Corsiva" pitchFamily="-84" charset="0"/>
              </a:rPr>
              <a:t>YOU</a:t>
            </a:r>
            <a:endParaRPr lang="en-US" sz="5400" b="1" dirty="0" smtClean="0">
              <a:solidFill>
                <a:schemeClr val="accent6">
                  <a:lumMod val="40000"/>
                  <a:lumOff val="60000"/>
                </a:schemeClr>
              </a:solidFill>
              <a:latin typeface="Monotype Corsiva" pitchFamily="-84" charset="0"/>
            </a:endParaRPr>
          </a:p>
        </p:txBody>
      </p:sp>
      <p:sp>
        <p:nvSpPr>
          <p:cNvPr id="7" name="Rectangle 6"/>
          <p:cNvSpPr/>
          <p:nvPr/>
        </p:nvSpPr>
        <p:spPr>
          <a:xfrm>
            <a:off x="5181600" y="228600"/>
            <a:ext cx="3673175" cy="707886"/>
          </a:xfrm>
          <a:prstGeom prst="rect">
            <a:avLst/>
          </a:prstGeom>
        </p:spPr>
        <p:txBody>
          <a:bodyPr wrap="none">
            <a:spAutoFit/>
          </a:bodyPr>
          <a:lstStyle/>
          <a:p>
            <a:pPr algn="ctr"/>
            <a:r>
              <a:rPr lang="en-US" sz="4000" b="1" dirty="0" smtClean="0">
                <a:solidFill>
                  <a:schemeClr val="accent6">
                    <a:lumMod val="20000"/>
                    <a:lumOff val="80000"/>
                  </a:schemeClr>
                </a:solidFill>
                <a:latin typeface="Monotype Corsiva"/>
                <a:cs typeface="Monotype Corsiva"/>
              </a:rPr>
              <a:t>Lovely </a:t>
            </a:r>
            <a:r>
              <a:rPr lang="en-US" sz="4000" b="1" dirty="0" smtClean="0">
                <a:solidFill>
                  <a:schemeClr val="accent6">
                    <a:lumMod val="20000"/>
                    <a:lumOff val="80000"/>
                  </a:schemeClr>
                </a:solidFill>
                <a:latin typeface="Monotype Corsiva"/>
                <a:cs typeface="Monotype Corsiva"/>
              </a:rPr>
              <a:t>Alexandria</a:t>
            </a:r>
            <a:endParaRPr lang="en-US" sz="4000" b="1" dirty="0" smtClean="0">
              <a:solidFill>
                <a:schemeClr val="accent6">
                  <a:lumMod val="20000"/>
                  <a:lumOff val="80000"/>
                </a:schemeClr>
              </a:solidFill>
              <a:latin typeface="Monotype Corsiva"/>
              <a:cs typeface="Monotype Corsiva"/>
            </a:endParaRPr>
          </a:p>
        </p:txBody>
      </p:sp>
      <p:sp>
        <p:nvSpPr>
          <p:cNvPr id="8" name="Rectangle 7"/>
          <p:cNvSpPr/>
          <p:nvPr/>
        </p:nvSpPr>
        <p:spPr>
          <a:xfrm>
            <a:off x="3352800" y="1828800"/>
            <a:ext cx="2621552" cy="1015663"/>
          </a:xfrm>
          <a:prstGeom prst="rect">
            <a:avLst/>
          </a:prstGeom>
        </p:spPr>
        <p:txBody>
          <a:bodyPr wrap="none">
            <a:spAutoFit/>
          </a:bodyPr>
          <a:lstStyle/>
          <a:p>
            <a:pPr algn="ctr"/>
            <a:r>
              <a:rPr lang="en-US" sz="6000" b="1" dirty="0" smtClean="0">
                <a:latin typeface="Monotype Corsiva"/>
                <a:cs typeface="Monotype Corsiva"/>
              </a:rPr>
              <a:t>EGYPT</a:t>
            </a:r>
            <a:endParaRPr lang="en-US" sz="6000" b="1" dirty="0" smtClean="0">
              <a:latin typeface="Monotype Corsiva"/>
              <a:cs typeface="Monotype Corsiva"/>
            </a:endParaRPr>
          </a:p>
        </p:txBody>
      </p:sp>
      <p:sp>
        <p:nvSpPr>
          <p:cNvPr id="9" name="Rectangle 8"/>
          <p:cNvSpPr/>
          <p:nvPr/>
        </p:nvSpPr>
        <p:spPr>
          <a:xfrm>
            <a:off x="4479667" y="3244334"/>
            <a:ext cx="184666" cy="369332"/>
          </a:xfrm>
          <a:prstGeom prst="rect">
            <a:avLst/>
          </a:prstGeom>
        </p:spPr>
        <p:txBody>
          <a:bodyPr wrap="none">
            <a:spAutoFit/>
          </a:bodyPr>
          <a:lstStyle/>
          <a:p>
            <a:r>
              <a:rPr lang="en-US" dirty="0" smtClean="0"/>
              <a:t> </a:t>
            </a:r>
            <a:endParaRPr lang="en-US" dirty="0"/>
          </a:p>
        </p:txBody>
      </p:sp>
    </p:spTree>
  </p:cSld>
  <p:clrMapOvr>
    <a:masterClrMapping/>
  </p:clrMapOvr>
  <p:transition>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endParaRPr lang="en-US">
              <a:ea typeface="ＭＳ Ｐゴシック" pitchFamily="-105" charset="-128"/>
              <a:cs typeface="ＭＳ Ｐゴシック" pitchFamily="-105" charset="-128"/>
            </a:endParaRPr>
          </a:p>
        </p:txBody>
      </p:sp>
      <p:sp>
        <p:nvSpPr>
          <p:cNvPr id="186371" name="Rectangle 3"/>
          <p:cNvSpPr>
            <a:spLocks noGrp="1" noChangeArrowheads="1"/>
          </p:cNvSpPr>
          <p:nvPr>
            <p:ph type="body" idx="1"/>
          </p:nvPr>
        </p:nvSpPr>
        <p:spPr/>
        <p:txBody>
          <a:bodyPr/>
          <a:lstStyle/>
          <a:p>
            <a:endParaRPr lang="en-US">
              <a:ea typeface="ＭＳ Ｐゴシック" pitchFamily="-105" charset="-128"/>
              <a:cs typeface="ＭＳ Ｐゴシック" pitchFamily="-105" charset="-128"/>
            </a:endParaRPr>
          </a:p>
        </p:txBody>
      </p:sp>
      <p:pic>
        <p:nvPicPr>
          <p:cNvPr id="186372" name="Picture 4" descr="Thank-you-0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5.4|5.8|5.6"/>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5.4|10.7|6.7|4.9|10.6|8.8"/>
</p:tagLst>
</file>

<file path=ppt/tags/tag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4|9.6|20.3|6.4"/>
</p:tagLst>
</file>

<file path=ppt/tags/tag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3|4.9"/>
</p:tagLst>
</file>

<file path=ppt/tags/tag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4|1.1"/>
</p:tagLst>
</file>

<file path=ppt/tags/tag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2.6|4.9"/>
</p:tagLst>
</file>

<file path=ppt/tags/tag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7|0.8|0.2"/>
</p:tagLst>
</file>

<file path=ppt/tags/tag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
</p:tagLst>
</file>

<file path=ppt/tags/tag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3"/>
</p:tagLst>
</file>

<file path=ppt/tags/tag1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5"/>
</p:tagLst>
</file>

<file path=ppt/tags/tag1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1.3"/>
</p:tagLst>
</file>

<file path=ppt/tags/tag1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3|0.5"/>
</p:tagLst>
</file>

<file path=ppt/tags/tag1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4"/>
</p:tagLst>
</file>

<file path=ppt/tags/tag1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3|0.9"/>
</p:tagLst>
</file>

<file path=ppt/tags/tag1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3|7|0.5|8.7|0.7|5.5|0.6|10.3|0.6|6.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14811</TotalTime>
  <Words>2552</Words>
  <Application>Microsoft Office PowerPoint</Application>
  <PresentationFormat>On-screen Show (4:3)</PresentationFormat>
  <Paragraphs>419</Paragraphs>
  <Slides>45</Slides>
  <Notes>20</Notes>
  <HiddenSlides>4</HiddenSlides>
  <MMClips>0</MMClips>
  <ScaleCrop>false</ScaleCrop>
  <HeadingPairs>
    <vt:vector size="6" baseType="variant">
      <vt:variant>
        <vt:lpstr>Design Template</vt:lpstr>
      </vt:variant>
      <vt:variant>
        <vt:i4>1</vt:i4>
      </vt:variant>
      <vt:variant>
        <vt:lpstr>Links</vt:lpstr>
      </vt:variant>
      <vt:variant>
        <vt:i4>2</vt:i4>
      </vt:variant>
      <vt:variant>
        <vt:lpstr>Slide Titles</vt:lpstr>
      </vt:variant>
      <vt:variant>
        <vt:i4>45</vt:i4>
      </vt:variant>
    </vt:vector>
  </HeadingPairs>
  <TitlesOfParts>
    <vt:vector size="48" baseType="lpstr">
      <vt:lpstr>Concourse</vt:lpstr>
      <vt:lpstr>???</vt:lpstr>
      <vt:lpstr>???</vt:lpstr>
      <vt:lpstr>Slide 1</vt:lpstr>
      <vt:lpstr>Slide 2</vt:lpstr>
      <vt:lpstr>Slide 3</vt:lpstr>
      <vt:lpstr>Slide 4</vt:lpstr>
      <vt:lpstr>Slide 5</vt:lpstr>
      <vt:lpstr>Glycolipids</vt:lpstr>
      <vt:lpstr>Physiological Role of Biosurfactants</vt:lpstr>
      <vt:lpstr>Slide 8</vt:lpstr>
      <vt:lpstr>II-As Antimicrobial Agent</vt:lpstr>
      <vt:lpstr>III- Other Biomedical Applications </vt:lpstr>
      <vt:lpstr>Aim of the work</vt:lpstr>
      <vt:lpstr>Slide 12</vt:lpstr>
      <vt:lpstr>Results</vt:lpstr>
      <vt:lpstr>Isolation and Collection of Microbial Isolates</vt:lpstr>
      <vt:lpstr>Screening of Biosurfactants-Producing Microbial Isolates using OST (mm) and EI24 (%)</vt:lpstr>
      <vt:lpstr>Characterization of Biosurfactants-Producing Microbial Strains</vt:lpstr>
      <vt:lpstr>Molecular Characterization Using 16S rDNA gene of Isolates P6</vt:lpstr>
      <vt:lpstr>Slide 18</vt:lpstr>
      <vt:lpstr>Detection of rhlB and rhlC genes in P. aeruginosa Isolate Using PCR</vt:lpstr>
      <vt:lpstr>Slide 20</vt:lpstr>
      <vt:lpstr>Kinetics of Cell Growth</vt:lpstr>
      <vt:lpstr>Kinetics of Biosurfactants Production</vt:lpstr>
      <vt:lpstr>Kinetics of Cell Growth and  Biosurfactants Production</vt:lpstr>
      <vt:lpstr>Kinetics of cell growth and biosurfactants production during batch cultivation of              P. aeruginosa in shake flask </vt:lpstr>
      <vt:lpstr>Kinetics of cell growth and biosurfactants production during batch cultivation of              P. aeruginosa in bioreactor</vt:lpstr>
      <vt:lpstr>Kinetic parameters of cell growth and biosurfactants production during shake flask and bioreactor cultivations </vt:lpstr>
      <vt:lpstr>Slide 27</vt:lpstr>
      <vt:lpstr>Effect of pH on the surface activity of the biosurfactants solution </vt:lpstr>
      <vt:lpstr>Effect of different sodium chloride concentrations  on the surface activity of the biosurfactants solution </vt:lpstr>
      <vt:lpstr>Study of Application of Biosurfactants Solution </vt:lpstr>
      <vt:lpstr>I- The Emulsification Activity 1. The emulsifying activity of the rhamnolipids solution with different oils measured using the        emulsification index EI24 (%) </vt:lpstr>
      <vt:lpstr>Slide 32</vt:lpstr>
      <vt:lpstr>Slide 33</vt:lpstr>
      <vt:lpstr>II- Antimicrobial Activity 2- Effect of Biosurfactants Solutions of P. aeruginosa Isolate on the Growth of                 B. insolitus DSM 5 </vt:lpstr>
      <vt:lpstr>3- Effect of  Biosurfactants Solution of P. aeruginosa Isolate on the Leakage of 260 &amp; 280 nm-Absorbing Materials from the Gram Positive Bacterial Cells</vt:lpstr>
      <vt:lpstr>Antimicrobial susceptibility of the rhamnolipids solution </vt:lpstr>
      <vt:lpstr>Effect of  the rhamnolipids solution of on the cytoplasmic membrane of selected  Gram positive strains </vt:lpstr>
      <vt:lpstr>4- Efficiency of Biosurfactants Solution of P. aeruginosa Isolate as Preservative Using the Challenge Test </vt:lpstr>
      <vt:lpstr>III- The Anti-biofilm Activity of Biosurfactants Solution of P. aeruginosa Isolate</vt:lpstr>
      <vt:lpstr>III- The Anti-biofilm Activity of Biosurfactants Solution of P. aeruginosa Isolate on the biofilm formation by S. aureus ATCC 6538p</vt:lpstr>
      <vt:lpstr>CONCLUSIONS </vt:lpstr>
      <vt:lpstr>Slide 42</vt:lpstr>
      <vt:lpstr>Acknowledgement</vt:lpstr>
      <vt:lpstr>Slide 44</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Fatma Dabbous</dc:creator>
  <cp:lastModifiedBy>Mervat Kassem</cp:lastModifiedBy>
  <cp:revision>209</cp:revision>
  <dcterms:created xsi:type="dcterms:W3CDTF">2016-05-14T19:42:22Z</dcterms:created>
  <dcterms:modified xsi:type="dcterms:W3CDTF">2016-05-15T17:45:55Z</dcterms:modified>
</cp:coreProperties>
</file>