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xls" ContentType="application/vnd.ms-exce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9"/>
  </p:notesMasterIdLst>
  <p:handoutMasterIdLst>
    <p:handoutMasterId r:id="rId30"/>
  </p:handoutMasterIdLst>
  <p:sldIdLst>
    <p:sldId id="506" r:id="rId2"/>
    <p:sldId id="507" r:id="rId3"/>
    <p:sldId id="256" r:id="rId4"/>
    <p:sldId id="457" r:id="rId5"/>
    <p:sldId id="459" r:id="rId6"/>
    <p:sldId id="441" r:id="rId7"/>
    <p:sldId id="479" r:id="rId8"/>
    <p:sldId id="446" r:id="rId9"/>
    <p:sldId id="276" r:id="rId10"/>
    <p:sldId id="466" r:id="rId11"/>
    <p:sldId id="277" r:id="rId12"/>
    <p:sldId id="469" r:id="rId13"/>
    <p:sldId id="278" r:id="rId14"/>
    <p:sldId id="427" r:id="rId15"/>
    <p:sldId id="295" r:id="rId16"/>
    <p:sldId id="298" r:id="rId17"/>
    <p:sldId id="491" r:id="rId18"/>
    <p:sldId id="503" r:id="rId19"/>
    <p:sldId id="381" r:id="rId20"/>
    <p:sldId id="500" r:id="rId21"/>
    <p:sldId id="493" r:id="rId22"/>
    <p:sldId id="495" r:id="rId23"/>
    <p:sldId id="496" r:id="rId24"/>
    <p:sldId id="498" r:id="rId25"/>
    <p:sldId id="505" r:id="rId26"/>
    <p:sldId id="501" r:id="rId27"/>
    <p:sldId id="508" r:id="rId28"/>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55D5A"/>
    <a:srgbClr val="0408AE"/>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3190" autoAdjust="0"/>
    <p:restoredTop sz="65802" autoAdjust="0"/>
  </p:normalViewPr>
  <p:slideViewPr>
    <p:cSldViewPr showGuides="1">
      <p:cViewPr varScale="1">
        <p:scale>
          <a:sx n="72" d="100"/>
          <a:sy n="72" d="100"/>
        </p:scale>
        <p:origin x="-1410" y="-96"/>
      </p:cViewPr>
      <p:guideLst>
        <p:guide orient="horz" pos="2160"/>
        <p:guide pos="2880"/>
      </p:guideLst>
    </p:cSldViewPr>
  </p:slideViewPr>
  <p:outlineViewPr>
    <p:cViewPr>
      <p:scale>
        <a:sx n="33" d="100"/>
        <a:sy n="33" d="100"/>
      </p:scale>
      <p:origin x="0" y="8526"/>
    </p:cViewPr>
  </p:outlin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日付プレースホルダー 2"/>
          <p:cNvSpPr>
            <a:spLocks noGrp="1"/>
          </p:cNvSpPr>
          <p:nvPr>
            <p:ph type="dt" sz="quarter" idx="1"/>
          </p:nvPr>
        </p:nvSpPr>
        <p:spPr>
          <a:xfrm>
            <a:off x="5179484" y="0"/>
            <a:ext cx="3962400" cy="342900"/>
          </a:xfrm>
          <a:prstGeom prst="rect">
            <a:avLst/>
          </a:prstGeom>
        </p:spPr>
        <p:txBody>
          <a:bodyPr vert="horz" lIns="91440" tIns="45720" rIns="91440" bIns="45720" rtlCol="0"/>
          <a:lstStyle>
            <a:lvl1pPr algn="r">
              <a:defRPr sz="1200"/>
            </a:lvl1pPr>
          </a:lstStyle>
          <a:p>
            <a:fld id="{D5697867-F396-428C-A049-F05A1659DDF8}" type="datetimeFigureOut">
              <a:rPr lang="en-US" smtClean="0"/>
              <a:pPr/>
              <a:t>11/17/2014</a:t>
            </a:fld>
            <a:endParaRPr lang="en-US"/>
          </a:p>
        </p:txBody>
      </p:sp>
      <p:sp>
        <p:nvSpPr>
          <p:cNvPr id="4" name="フッター プレースホルダー 3"/>
          <p:cNvSpPr>
            <a:spLocks noGrp="1"/>
          </p:cNvSpPr>
          <p:nvPr>
            <p:ph type="ftr" sz="quarter" idx="2"/>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a:p>
        </p:txBody>
      </p:sp>
      <p:sp>
        <p:nvSpPr>
          <p:cNvPr id="5" name="スライド番号プレースホルダー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0CA42F2B-1ADF-4481-AB0B-EEF04347C06C}" type="slidenum">
              <a:rPr lang="en-US" smtClean="0"/>
              <a:pPr/>
              <a:t>‹#›</a:t>
            </a:fld>
            <a:endParaRPr lang="en-US"/>
          </a:p>
        </p:txBody>
      </p:sp>
    </p:spTree>
    <p:extLst>
      <p:ext uri="{BB962C8B-B14F-4D97-AF65-F5344CB8AC3E}">
        <p14:creationId xmlns:p14="http://schemas.microsoft.com/office/powerpoint/2010/main" xmlns="" val="39819400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日付プレースホルダー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F378B9C7-E070-4C69-8A49-3AD8FE223545}" type="datetimeFigureOut">
              <a:rPr lang="en-US" smtClean="0"/>
              <a:pPr/>
              <a:t>11/17/2014</a:t>
            </a:fld>
            <a:endParaRPr lang="en-US"/>
          </a:p>
        </p:txBody>
      </p:sp>
      <p:sp>
        <p:nvSpPr>
          <p:cNvPr id="4" name="スライド イメージ プレースホルダー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en-US"/>
          </a:p>
        </p:txBody>
      </p:sp>
      <p:sp>
        <p:nvSpPr>
          <p:cNvPr id="5" name="ノート プレースホルダー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6" name="フッター プレースホルダー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a:p>
        </p:txBody>
      </p:sp>
      <p:sp>
        <p:nvSpPr>
          <p:cNvPr id="7" name="スライド番号プレースホルダー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00CDAAAE-A9FB-4A9A-91C0-8FC278D74CB8}" type="slidenum">
              <a:rPr lang="en-US" smtClean="0"/>
              <a:pPr/>
              <a:t>‹#›</a:t>
            </a:fld>
            <a:endParaRPr lang="en-US"/>
          </a:p>
        </p:txBody>
      </p:sp>
    </p:spTree>
    <p:extLst>
      <p:ext uri="{BB962C8B-B14F-4D97-AF65-F5344CB8AC3E}">
        <p14:creationId xmlns:p14="http://schemas.microsoft.com/office/powerpoint/2010/main" xmlns="" val="17384869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smtClean="0"/>
          </a:p>
        </p:txBody>
      </p:sp>
      <p:sp>
        <p:nvSpPr>
          <p:cNvPr id="4" name="スライド番号プレースホルダー 3"/>
          <p:cNvSpPr>
            <a:spLocks noGrp="1"/>
          </p:cNvSpPr>
          <p:nvPr>
            <p:ph type="sldNum" sz="quarter" idx="10"/>
          </p:nvPr>
        </p:nvSpPr>
        <p:spPr/>
        <p:txBody>
          <a:bodyPr/>
          <a:lstStyle/>
          <a:p>
            <a:fld id="{00CDAAAE-A9FB-4A9A-91C0-8FC278D74CB8}" type="slidenum">
              <a:rPr lang="en-US" smtClean="0"/>
              <a:pPr/>
              <a:t>3</a:t>
            </a:fld>
            <a:endParaRPr lang="en-US"/>
          </a:p>
        </p:txBody>
      </p:sp>
    </p:spTree>
    <p:extLst>
      <p:ext uri="{BB962C8B-B14F-4D97-AF65-F5344CB8AC3E}">
        <p14:creationId xmlns:p14="http://schemas.microsoft.com/office/powerpoint/2010/main" xmlns="" val="24058679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smtClean="0"/>
          </a:p>
        </p:txBody>
      </p:sp>
      <p:sp>
        <p:nvSpPr>
          <p:cNvPr id="4" name="スライド番号プレースホルダー 3"/>
          <p:cNvSpPr>
            <a:spLocks noGrp="1"/>
          </p:cNvSpPr>
          <p:nvPr>
            <p:ph type="sldNum" sz="quarter" idx="10"/>
          </p:nvPr>
        </p:nvSpPr>
        <p:spPr/>
        <p:txBody>
          <a:bodyPr/>
          <a:lstStyle/>
          <a:p>
            <a:fld id="{00CDAAAE-A9FB-4A9A-91C0-8FC278D74CB8}" type="slidenum">
              <a:rPr lang="en-US" smtClean="0"/>
              <a:pPr/>
              <a:t>4</a:t>
            </a:fld>
            <a:endParaRPr lang="en-US"/>
          </a:p>
        </p:txBody>
      </p:sp>
    </p:spTree>
    <p:extLst>
      <p:ext uri="{BB962C8B-B14F-4D97-AF65-F5344CB8AC3E}">
        <p14:creationId xmlns:p14="http://schemas.microsoft.com/office/powerpoint/2010/main" xmlns="" val="42667328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00CDAAAE-A9FB-4A9A-91C0-8FC278D74CB8}" type="slidenum">
              <a:rPr lang="en-US" smtClean="0"/>
              <a:pPr/>
              <a:t>5</a:t>
            </a:fld>
            <a:endParaRPr lang="en-US"/>
          </a:p>
        </p:txBody>
      </p:sp>
    </p:spTree>
    <p:extLst>
      <p:ext uri="{BB962C8B-B14F-4D97-AF65-F5344CB8AC3E}">
        <p14:creationId xmlns:p14="http://schemas.microsoft.com/office/powerpoint/2010/main" xmlns="" val="40389400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smtClean="0"/>
          </a:p>
        </p:txBody>
      </p:sp>
      <p:sp>
        <p:nvSpPr>
          <p:cNvPr id="4" name="スライド番号プレースホルダー 3"/>
          <p:cNvSpPr>
            <a:spLocks noGrp="1"/>
          </p:cNvSpPr>
          <p:nvPr>
            <p:ph type="sldNum" sz="quarter" idx="10"/>
          </p:nvPr>
        </p:nvSpPr>
        <p:spPr/>
        <p:txBody>
          <a:bodyPr/>
          <a:lstStyle/>
          <a:p>
            <a:fld id="{00CDAAAE-A9FB-4A9A-91C0-8FC278D74CB8}" type="slidenum">
              <a:rPr lang="en-US" smtClean="0"/>
              <a:pPr/>
              <a:t>6</a:t>
            </a:fld>
            <a:endParaRPr lang="en-US"/>
          </a:p>
        </p:txBody>
      </p:sp>
    </p:spTree>
    <p:extLst>
      <p:ext uri="{BB962C8B-B14F-4D97-AF65-F5344CB8AC3E}">
        <p14:creationId xmlns:p14="http://schemas.microsoft.com/office/powerpoint/2010/main" xmlns="" val="17019654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indent="0">
              <a:buNone/>
            </a:pPr>
            <a:endParaRPr kumimoji="1" lang="en-US" altLang="ja-JP" dirty="0" smtClean="0"/>
          </a:p>
        </p:txBody>
      </p:sp>
      <p:sp>
        <p:nvSpPr>
          <p:cNvPr id="4" name="スライド番号プレースホルダー 3"/>
          <p:cNvSpPr>
            <a:spLocks noGrp="1"/>
          </p:cNvSpPr>
          <p:nvPr>
            <p:ph type="sldNum" sz="quarter" idx="10"/>
          </p:nvPr>
        </p:nvSpPr>
        <p:spPr/>
        <p:txBody>
          <a:bodyPr/>
          <a:lstStyle/>
          <a:p>
            <a:fld id="{00CDAAAE-A9FB-4A9A-91C0-8FC278D74CB8}" type="slidenum">
              <a:rPr lang="en-US" smtClean="0"/>
              <a:pPr/>
              <a:t>7</a:t>
            </a:fld>
            <a:endParaRPr lang="en-US"/>
          </a:p>
        </p:txBody>
      </p:sp>
    </p:spTree>
    <p:extLst>
      <p:ext uri="{BB962C8B-B14F-4D97-AF65-F5344CB8AC3E}">
        <p14:creationId xmlns:p14="http://schemas.microsoft.com/office/powerpoint/2010/main" xmlns="" val="37906665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smtClean="0"/>
          </a:p>
        </p:txBody>
      </p:sp>
      <p:sp>
        <p:nvSpPr>
          <p:cNvPr id="4" name="スライド番号プレースホルダー 3"/>
          <p:cNvSpPr>
            <a:spLocks noGrp="1"/>
          </p:cNvSpPr>
          <p:nvPr>
            <p:ph type="sldNum" sz="quarter" idx="10"/>
          </p:nvPr>
        </p:nvSpPr>
        <p:spPr/>
        <p:txBody>
          <a:bodyPr/>
          <a:lstStyle/>
          <a:p>
            <a:fld id="{00CDAAAE-A9FB-4A9A-91C0-8FC278D74CB8}" type="slidenum">
              <a:rPr lang="en-US" smtClean="0"/>
              <a:pPr/>
              <a:t>8</a:t>
            </a:fld>
            <a:endParaRPr lang="en-US"/>
          </a:p>
        </p:txBody>
      </p:sp>
    </p:spTree>
    <p:extLst>
      <p:ext uri="{BB962C8B-B14F-4D97-AF65-F5344CB8AC3E}">
        <p14:creationId xmlns:p14="http://schemas.microsoft.com/office/powerpoint/2010/main" xmlns="" val="15887408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fld id="{FED756EE-6017-4AAD-9CE5-E2F7705EF99B}" type="slidenum">
              <a:rPr lang="en-US" altLang="ja-JP"/>
              <a:pPr eaLnBrk="1" hangingPunct="1"/>
              <a:t>9</a:t>
            </a:fld>
            <a:endParaRPr lang="en-US" altLang="ja-JP"/>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smtClean="0"/>
          </a:p>
        </p:txBody>
      </p:sp>
    </p:spTree>
    <p:extLst>
      <p:ext uri="{BB962C8B-B14F-4D97-AF65-F5344CB8AC3E}">
        <p14:creationId xmlns:p14="http://schemas.microsoft.com/office/powerpoint/2010/main" xmlns="" val="27251700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fld id="{000BA268-A8C0-44E2-94C8-7556E4B5DC13}" type="slidenum">
              <a:rPr lang="en-US" altLang="ja-JP"/>
              <a:pPr eaLnBrk="1" hangingPunct="1"/>
              <a:t>10</a:t>
            </a:fld>
            <a:endParaRPr lang="en-US" altLang="ja-JP"/>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smtClean="0"/>
          </a:p>
        </p:txBody>
      </p:sp>
    </p:spTree>
    <p:extLst>
      <p:ext uri="{BB962C8B-B14F-4D97-AF65-F5344CB8AC3E}">
        <p14:creationId xmlns:p14="http://schemas.microsoft.com/office/powerpoint/2010/main" xmlns="" val="19570912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fld id="{A265E3FD-11F3-49F5-8ACD-040B6AFEADA4}" type="slidenum">
              <a:rPr lang="en-US" altLang="ja-JP"/>
              <a:pPr eaLnBrk="1" hangingPunct="1"/>
              <a:t>11</a:t>
            </a:fld>
            <a:endParaRPr lang="en-US" altLang="ja-JP"/>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ja-JP" strike="sngStrike" baseline="0" dirty="0" smtClean="0"/>
          </a:p>
        </p:txBody>
      </p:sp>
    </p:spTree>
    <p:extLst>
      <p:ext uri="{BB962C8B-B14F-4D97-AF65-F5344CB8AC3E}">
        <p14:creationId xmlns:p14="http://schemas.microsoft.com/office/powerpoint/2010/main" xmlns="" val="4126637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00CDAAAE-A9FB-4A9A-91C0-8FC278D74CB8}" type="slidenum">
              <a:rPr lang="en-US" smtClean="0"/>
              <a:pPr/>
              <a:t>12</a:t>
            </a:fld>
            <a:endParaRPr lang="en-US"/>
          </a:p>
        </p:txBody>
      </p:sp>
    </p:spTree>
    <p:extLst>
      <p:ext uri="{BB962C8B-B14F-4D97-AF65-F5344CB8AC3E}">
        <p14:creationId xmlns:p14="http://schemas.microsoft.com/office/powerpoint/2010/main" xmlns="" val="13563228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fld id="{1F95EA15-1C17-4A33-B9DB-0DF8F189A566}" type="slidenum">
              <a:rPr lang="en-US" altLang="ja-JP"/>
              <a:pPr eaLnBrk="1" hangingPunct="1"/>
              <a:t>13</a:t>
            </a:fld>
            <a:endParaRPr lang="en-US" altLang="ja-JP"/>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smtClean="0"/>
          </a:p>
        </p:txBody>
      </p:sp>
    </p:spTree>
    <p:extLst>
      <p:ext uri="{BB962C8B-B14F-4D97-AF65-F5344CB8AC3E}">
        <p14:creationId xmlns:p14="http://schemas.microsoft.com/office/powerpoint/2010/main" xmlns="" val="2038956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00CDAAAE-A9FB-4A9A-91C0-8FC278D74CB8}" type="slidenum">
              <a:rPr lang="en-US" smtClean="0"/>
              <a:pPr/>
              <a:t>14</a:t>
            </a:fld>
            <a:endParaRPr lang="en-US"/>
          </a:p>
        </p:txBody>
      </p:sp>
    </p:spTree>
    <p:extLst>
      <p:ext uri="{BB962C8B-B14F-4D97-AF65-F5344CB8AC3E}">
        <p14:creationId xmlns:p14="http://schemas.microsoft.com/office/powerpoint/2010/main" xmlns="" val="23321847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smtClean="0"/>
          </a:p>
        </p:txBody>
      </p:sp>
      <p:sp>
        <p:nvSpPr>
          <p:cNvPr id="4" name="スライド番号プレースホルダー 3"/>
          <p:cNvSpPr>
            <a:spLocks noGrp="1"/>
          </p:cNvSpPr>
          <p:nvPr>
            <p:ph type="sldNum" sz="quarter" idx="10"/>
          </p:nvPr>
        </p:nvSpPr>
        <p:spPr/>
        <p:txBody>
          <a:bodyPr/>
          <a:lstStyle/>
          <a:p>
            <a:fld id="{00CDAAAE-A9FB-4A9A-91C0-8FC278D74CB8}" type="slidenum">
              <a:rPr lang="en-US" smtClean="0"/>
              <a:pPr/>
              <a:t>15</a:t>
            </a:fld>
            <a:endParaRPr lang="en-US"/>
          </a:p>
        </p:txBody>
      </p:sp>
    </p:spTree>
    <p:extLst>
      <p:ext uri="{BB962C8B-B14F-4D97-AF65-F5344CB8AC3E}">
        <p14:creationId xmlns:p14="http://schemas.microsoft.com/office/powerpoint/2010/main" xmlns="" val="231343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smtClean="0"/>
          </a:p>
        </p:txBody>
      </p:sp>
      <p:sp>
        <p:nvSpPr>
          <p:cNvPr id="4" name="スライド番号プレースホルダー 3"/>
          <p:cNvSpPr>
            <a:spLocks noGrp="1"/>
          </p:cNvSpPr>
          <p:nvPr>
            <p:ph type="sldNum" sz="quarter" idx="10"/>
          </p:nvPr>
        </p:nvSpPr>
        <p:spPr/>
        <p:txBody>
          <a:bodyPr/>
          <a:lstStyle/>
          <a:p>
            <a:fld id="{00CDAAAE-A9FB-4A9A-91C0-8FC278D74CB8}" type="slidenum">
              <a:rPr lang="en-US" smtClean="0"/>
              <a:pPr/>
              <a:t>16</a:t>
            </a:fld>
            <a:endParaRPr lang="en-US"/>
          </a:p>
        </p:txBody>
      </p:sp>
    </p:spTree>
    <p:extLst>
      <p:ext uri="{BB962C8B-B14F-4D97-AF65-F5344CB8AC3E}">
        <p14:creationId xmlns:p14="http://schemas.microsoft.com/office/powerpoint/2010/main" xmlns="" val="28792456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42AFA2E-FFD9-43D6-8A04-8FF2F2023BC2}" type="slidenum">
              <a:rPr lang="en-US" altLang="ja-JP"/>
              <a:pPr/>
              <a:t>17</a:t>
            </a:fld>
            <a:endParaRPr lang="en-US" altLang="ja-JP"/>
          </a:p>
        </p:txBody>
      </p:sp>
      <p:sp>
        <p:nvSpPr>
          <p:cNvPr id="88066" name="Rectangle 2"/>
          <p:cNvSpPr>
            <a:spLocks noGrp="1" noRot="1" noChangeAspect="1" noChangeArrowheads="1" noTextEdit="1"/>
          </p:cNvSpPr>
          <p:nvPr>
            <p:ph type="sldImg"/>
          </p:nvPr>
        </p:nvSpPr>
        <p:spPr>
          <a:xfrm>
            <a:off x="2857500" y="514350"/>
            <a:ext cx="3429000" cy="2571750"/>
          </a:xfrm>
          <a:ln/>
        </p:spPr>
      </p:sp>
      <p:sp>
        <p:nvSpPr>
          <p:cNvPr id="88067" name="Rectangle 3"/>
          <p:cNvSpPr>
            <a:spLocks noGrp="1" noChangeArrowheads="1"/>
          </p:cNvSpPr>
          <p:nvPr>
            <p:ph type="body" idx="1"/>
          </p:nvPr>
        </p:nvSpPr>
        <p:spPr/>
        <p:txBody>
          <a:bodyPr/>
          <a:lstStyle/>
          <a:p>
            <a:endParaRPr lang="en-US" altLang="ja-JP" dirty="0" smtClean="0"/>
          </a:p>
        </p:txBody>
      </p:sp>
    </p:spTree>
    <p:extLst>
      <p:ext uri="{BB962C8B-B14F-4D97-AF65-F5344CB8AC3E}">
        <p14:creationId xmlns:p14="http://schemas.microsoft.com/office/powerpoint/2010/main" xmlns="" val="9277754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25F0026-3EBA-4139-928B-AF01B4606CB9}" type="slidenum">
              <a:rPr lang="en-US" altLang="ja-JP"/>
              <a:pPr/>
              <a:t>18</a:t>
            </a:fld>
            <a:endParaRPr lang="en-US" altLang="ja-JP"/>
          </a:p>
        </p:txBody>
      </p:sp>
      <p:sp>
        <p:nvSpPr>
          <p:cNvPr id="23554" name="Rectangle 2"/>
          <p:cNvSpPr>
            <a:spLocks noGrp="1" noRot="1" noChangeAspect="1" noChangeArrowheads="1" noTextEdit="1"/>
          </p:cNvSpPr>
          <p:nvPr>
            <p:ph type="sldImg"/>
          </p:nvPr>
        </p:nvSpPr>
        <p:spPr>
          <a:xfrm>
            <a:off x="2857500" y="514350"/>
            <a:ext cx="3429000" cy="2571750"/>
          </a:xfrm>
          <a:ln/>
        </p:spPr>
      </p:sp>
      <p:sp>
        <p:nvSpPr>
          <p:cNvPr id="23555" name="Rectangle 3"/>
          <p:cNvSpPr>
            <a:spLocks noGrp="1" noChangeArrowheads="1"/>
          </p:cNvSpPr>
          <p:nvPr>
            <p:ph type="body" idx="1"/>
          </p:nvPr>
        </p:nvSpPr>
        <p:spPr/>
        <p:txBody>
          <a:bodyPr/>
          <a:lstStyle/>
          <a:p>
            <a:endParaRPr lang="en-US" altLang="ja-JP" dirty="0"/>
          </a:p>
        </p:txBody>
      </p:sp>
    </p:spTree>
    <p:extLst>
      <p:ext uri="{BB962C8B-B14F-4D97-AF65-F5344CB8AC3E}">
        <p14:creationId xmlns:p14="http://schemas.microsoft.com/office/powerpoint/2010/main" xmlns="" val="31881918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smtClean="0"/>
          </a:p>
        </p:txBody>
      </p:sp>
      <p:sp>
        <p:nvSpPr>
          <p:cNvPr id="4" name="スライド番号プレースホルダー 3"/>
          <p:cNvSpPr>
            <a:spLocks noGrp="1"/>
          </p:cNvSpPr>
          <p:nvPr>
            <p:ph type="sldNum" sz="quarter" idx="10"/>
          </p:nvPr>
        </p:nvSpPr>
        <p:spPr/>
        <p:txBody>
          <a:bodyPr/>
          <a:lstStyle/>
          <a:p>
            <a:fld id="{00CDAAAE-A9FB-4A9A-91C0-8FC278D74CB8}" type="slidenum">
              <a:rPr lang="en-US" smtClean="0"/>
              <a:pPr/>
              <a:t>19</a:t>
            </a:fld>
            <a:endParaRPr lang="en-US"/>
          </a:p>
        </p:txBody>
      </p:sp>
    </p:spTree>
    <p:extLst>
      <p:ext uri="{BB962C8B-B14F-4D97-AF65-F5344CB8AC3E}">
        <p14:creationId xmlns:p14="http://schemas.microsoft.com/office/powerpoint/2010/main" xmlns="" val="19959376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00CDAAAE-A9FB-4A9A-91C0-8FC278D74CB8}" type="slidenum">
              <a:rPr lang="en-US" smtClean="0"/>
              <a:pPr/>
              <a:t>20</a:t>
            </a:fld>
            <a:endParaRPr lang="en-US"/>
          </a:p>
        </p:txBody>
      </p:sp>
    </p:spTree>
    <p:extLst>
      <p:ext uri="{BB962C8B-B14F-4D97-AF65-F5344CB8AC3E}">
        <p14:creationId xmlns:p14="http://schemas.microsoft.com/office/powerpoint/2010/main" xmlns="" val="2054979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00CDAAAE-A9FB-4A9A-91C0-8FC278D74CB8}" type="slidenum">
              <a:rPr lang="en-US" smtClean="0"/>
              <a:pPr/>
              <a:t>21</a:t>
            </a:fld>
            <a:endParaRPr lang="en-US"/>
          </a:p>
        </p:txBody>
      </p:sp>
    </p:spTree>
    <p:extLst>
      <p:ext uri="{BB962C8B-B14F-4D97-AF65-F5344CB8AC3E}">
        <p14:creationId xmlns:p14="http://schemas.microsoft.com/office/powerpoint/2010/main" xmlns="" val="35457573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00CDAAAE-A9FB-4A9A-91C0-8FC278D74CB8}" type="slidenum">
              <a:rPr lang="en-US" smtClean="0"/>
              <a:pPr/>
              <a:t>22</a:t>
            </a:fld>
            <a:endParaRPr lang="en-US"/>
          </a:p>
        </p:txBody>
      </p:sp>
    </p:spTree>
    <p:extLst>
      <p:ext uri="{BB962C8B-B14F-4D97-AF65-F5344CB8AC3E}">
        <p14:creationId xmlns:p14="http://schemas.microsoft.com/office/powerpoint/2010/main" xmlns="" val="34665819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00CDAAAE-A9FB-4A9A-91C0-8FC278D74CB8}" type="slidenum">
              <a:rPr lang="en-US" smtClean="0"/>
              <a:pPr/>
              <a:t>23</a:t>
            </a:fld>
            <a:endParaRPr lang="en-US"/>
          </a:p>
        </p:txBody>
      </p:sp>
    </p:spTree>
    <p:extLst>
      <p:ext uri="{BB962C8B-B14F-4D97-AF65-F5344CB8AC3E}">
        <p14:creationId xmlns:p14="http://schemas.microsoft.com/office/powerpoint/2010/main" xmlns="" val="1329718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smtClean="0"/>
          </a:p>
        </p:txBody>
      </p:sp>
      <p:sp>
        <p:nvSpPr>
          <p:cNvPr id="4" name="スライド番号プレースホルダー 3"/>
          <p:cNvSpPr>
            <a:spLocks noGrp="1"/>
          </p:cNvSpPr>
          <p:nvPr>
            <p:ph type="sldNum" sz="quarter" idx="10"/>
          </p:nvPr>
        </p:nvSpPr>
        <p:spPr/>
        <p:txBody>
          <a:bodyPr/>
          <a:lstStyle/>
          <a:p>
            <a:fld id="{00CDAAAE-A9FB-4A9A-91C0-8FC278D74CB8}" type="slidenum">
              <a:rPr lang="en-US" smtClean="0"/>
              <a:pPr/>
              <a:t>24</a:t>
            </a:fld>
            <a:endParaRPr lang="en-US"/>
          </a:p>
        </p:txBody>
      </p:sp>
    </p:spTree>
    <p:extLst>
      <p:ext uri="{BB962C8B-B14F-4D97-AF65-F5344CB8AC3E}">
        <p14:creationId xmlns:p14="http://schemas.microsoft.com/office/powerpoint/2010/main" xmlns="" val="8098536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00CDAAAE-A9FB-4A9A-91C0-8FC278D74CB8}" type="slidenum">
              <a:rPr lang="en-US" smtClean="0"/>
              <a:pPr/>
              <a:t>25</a:t>
            </a:fld>
            <a:endParaRPr lang="en-US"/>
          </a:p>
        </p:txBody>
      </p:sp>
    </p:spTree>
    <p:extLst>
      <p:ext uri="{BB962C8B-B14F-4D97-AF65-F5344CB8AC3E}">
        <p14:creationId xmlns:p14="http://schemas.microsoft.com/office/powerpoint/2010/main" xmlns="" val="27203055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0036D6-05E3-4D32-9B17-6B2C9F04F4B9}" type="slidenum">
              <a:rPr lang="en-US" altLang="ja-JP"/>
              <a:pPr/>
              <a:t>26</a:t>
            </a:fld>
            <a:endParaRPr lang="en-US" altLang="ja-JP"/>
          </a:p>
        </p:txBody>
      </p:sp>
      <p:sp>
        <p:nvSpPr>
          <p:cNvPr id="54274" name="Rectangle 2"/>
          <p:cNvSpPr>
            <a:spLocks noGrp="1" noRot="1" noChangeAspect="1" noChangeArrowheads="1" noTextEdit="1"/>
          </p:cNvSpPr>
          <p:nvPr>
            <p:ph type="sldImg"/>
          </p:nvPr>
        </p:nvSpPr>
        <p:spPr>
          <a:xfrm>
            <a:off x="2857500" y="514350"/>
            <a:ext cx="3429000" cy="2571750"/>
          </a:xfrm>
          <a:ln/>
        </p:spPr>
      </p:sp>
      <p:sp>
        <p:nvSpPr>
          <p:cNvPr id="54275" name="Rectangle 3"/>
          <p:cNvSpPr>
            <a:spLocks noGrp="1" noChangeArrowheads="1"/>
          </p:cNvSpPr>
          <p:nvPr>
            <p:ph type="body" idx="1"/>
          </p:nvPr>
        </p:nvSpPr>
        <p:spPr/>
        <p:txBody>
          <a:bodyPr/>
          <a:lstStyle/>
          <a:p>
            <a:endParaRPr lang="en-US" altLang="ja-JP" dirty="0" smtClean="0"/>
          </a:p>
        </p:txBody>
      </p:sp>
    </p:spTree>
    <p:extLst>
      <p:ext uri="{BB962C8B-B14F-4D97-AF65-F5344CB8AC3E}">
        <p14:creationId xmlns:p14="http://schemas.microsoft.com/office/powerpoint/2010/main" xmlns="" val="16895585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smtClean="0"/>
              <a:t>マスター タイトルの書式設定</a:t>
            </a:r>
            <a:endParaRPr 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en-US"/>
          </a:p>
        </p:txBody>
      </p:sp>
      <p:sp>
        <p:nvSpPr>
          <p:cNvPr id="4" name="日付プレースホルダー 3"/>
          <p:cNvSpPr>
            <a:spLocks noGrp="1"/>
          </p:cNvSpPr>
          <p:nvPr>
            <p:ph type="dt" sz="half" idx="10"/>
          </p:nvPr>
        </p:nvSpPr>
        <p:spPr/>
        <p:txBody>
          <a:bodyPr/>
          <a:lstStyle/>
          <a:p>
            <a:fld id="{FB75CEBD-0E6F-4EEA-A055-5A75CFBDDF1F}" type="datetime1">
              <a:rPr lang="en-US" smtClean="0"/>
              <a:pPr/>
              <a:t>11/17/2014</a:t>
            </a:fld>
            <a:endParaRPr lang="en-US"/>
          </a:p>
        </p:txBody>
      </p:sp>
      <p:sp>
        <p:nvSpPr>
          <p:cNvPr id="5" name="フッター プレースホルダー 4"/>
          <p:cNvSpPr>
            <a:spLocks noGrp="1"/>
          </p:cNvSpPr>
          <p:nvPr>
            <p:ph type="ftr" sz="quarter" idx="11"/>
          </p:nvPr>
        </p:nvSpPr>
        <p:spPr/>
        <p:txBody>
          <a:bodyPr/>
          <a:lstStyle/>
          <a:p>
            <a:endParaRPr lang="en-US"/>
          </a:p>
        </p:txBody>
      </p:sp>
      <p:sp>
        <p:nvSpPr>
          <p:cNvPr id="6" name="スライド番号プレースホルダー 5"/>
          <p:cNvSpPr>
            <a:spLocks noGrp="1"/>
          </p:cNvSpPr>
          <p:nvPr>
            <p:ph type="sldNum" sz="quarter" idx="12"/>
          </p:nvPr>
        </p:nvSpPr>
        <p:spPr/>
        <p:txBody>
          <a:bodyPr/>
          <a:lstStyle/>
          <a:p>
            <a:fld id="{7E415454-7485-4A1A-B1BF-7CFD8E4B4BEC}" type="slidenum">
              <a:rPr lang="en-US" smtClean="0"/>
              <a:pPr/>
              <a:t>‹#›</a:t>
            </a:fld>
            <a:endParaRPr lang="en-US"/>
          </a:p>
        </p:txBody>
      </p:sp>
    </p:spTree>
    <p:extLst>
      <p:ext uri="{BB962C8B-B14F-4D97-AF65-F5344CB8AC3E}">
        <p14:creationId xmlns:p14="http://schemas.microsoft.com/office/powerpoint/2010/main" xmlns="" val="4766846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日付プレースホルダー 3"/>
          <p:cNvSpPr>
            <a:spLocks noGrp="1"/>
          </p:cNvSpPr>
          <p:nvPr>
            <p:ph type="dt" sz="half" idx="10"/>
          </p:nvPr>
        </p:nvSpPr>
        <p:spPr/>
        <p:txBody>
          <a:bodyPr/>
          <a:lstStyle/>
          <a:p>
            <a:fld id="{854CA16C-3B18-49F2-A934-1A25686B0329}" type="datetime1">
              <a:rPr lang="en-US" smtClean="0"/>
              <a:pPr/>
              <a:t>11/17/2014</a:t>
            </a:fld>
            <a:endParaRPr lang="en-US"/>
          </a:p>
        </p:txBody>
      </p:sp>
      <p:sp>
        <p:nvSpPr>
          <p:cNvPr id="5" name="フッター プレースホルダー 4"/>
          <p:cNvSpPr>
            <a:spLocks noGrp="1"/>
          </p:cNvSpPr>
          <p:nvPr>
            <p:ph type="ftr" sz="quarter" idx="11"/>
          </p:nvPr>
        </p:nvSpPr>
        <p:spPr/>
        <p:txBody>
          <a:bodyPr/>
          <a:lstStyle/>
          <a:p>
            <a:endParaRPr lang="en-US"/>
          </a:p>
        </p:txBody>
      </p:sp>
      <p:sp>
        <p:nvSpPr>
          <p:cNvPr id="6" name="スライド番号プレースホルダー 5"/>
          <p:cNvSpPr>
            <a:spLocks noGrp="1"/>
          </p:cNvSpPr>
          <p:nvPr>
            <p:ph type="sldNum" sz="quarter" idx="12"/>
          </p:nvPr>
        </p:nvSpPr>
        <p:spPr/>
        <p:txBody>
          <a:bodyPr/>
          <a:lstStyle/>
          <a:p>
            <a:fld id="{7E415454-7485-4A1A-B1BF-7CFD8E4B4BEC}" type="slidenum">
              <a:rPr lang="en-US" smtClean="0"/>
              <a:pPr/>
              <a:t>‹#›</a:t>
            </a:fld>
            <a:endParaRPr lang="en-US"/>
          </a:p>
        </p:txBody>
      </p:sp>
    </p:spTree>
    <p:extLst>
      <p:ext uri="{BB962C8B-B14F-4D97-AF65-F5344CB8AC3E}">
        <p14:creationId xmlns:p14="http://schemas.microsoft.com/office/powerpoint/2010/main" xmlns="" val="26746312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マスター タイトルの書式設定</a:t>
            </a:r>
            <a:endParaRPr 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日付プレースホルダー 3"/>
          <p:cNvSpPr>
            <a:spLocks noGrp="1"/>
          </p:cNvSpPr>
          <p:nvPr>
            <p:ph type="dt" sz="half" idx="10"/>
          </p:nvPr>
        </p:nvSpPr>
        <p:spPr/>
        <p:txBody>
          <a:bodyPr/>
          <a:lstStyle/>
          <a:p>
            <a:fld id="{771BA46E-7261-4E6D-9708-666183B752BC}" type="datetime1">
              <a:rPr lang="en-US" smtClean="0"/>
              <a:pPr/>
              <a:t>11/17/2014</a:t>
            </a:fld>
            <a:endParaRPr lang="en-US"/>
          </a:p>
        </p:txBody>
      </p:sp>
      <p:sp>
        <p:nvSpPr>
          <p:cNvPr id="5" name="フッター プレースホルダー 4"/>
          <p:cNvSpPr>
            <a:spLocks noGrp="1"/>
          </p:cNvSpPr>
          <p:nvPr>
            <p:ph type="ftr" sz="quarter" idx="11"/>
          </p:nvPr>
        </p:nvSpPr>
        <p:spPr/>
        <p:txBody>
          <a:bodyPr/>
          <a:lstStyle/>
          <a:p>
            <a:endParaRPr lang="en-US"/>
          </a:p>
        </p:txBody>
      </p:sp>
      <p:sp>
        <p:nvSpPr>
          <p:cNvPr id="6" name="スライド番号プレースホルダー 5"/>
          <p:cNvSpPr>
            <a:spLocks noGrp="1"/>
          </p:cNvSpPr>
          <p:nvPr>
            <p:ph type="sldNum" sz="quarter" idx="12"/>
          </p:nvPr>
        </p:nvSpPr>
        <p:spPr/>
        <p:txBody>
          <a:bodyPr/>
          <a:lstStyle/>
          <a:p>
            <a:fld id="{7E415454-7485-4A1A-B1BF-7CFD8E4B4BEC}" type="slidenum">
              <a:rPr lang="en-US" smtClean="0"/>
              <a:pPr/>
              <a:t>‹#›</a:t>
            </a:fld>
            <a:endParaRPr lang="en-US"/>
          </a:p>
        </p:txBody>
      </p:sp>
    </p:spTree>
    <p:extLst>
      <p:ext uri="{BB962C8B-B14F-4D97-AF65-F5344CB8AC3E}">
        <p14:creationId xmlns:p14="http://schemas.microsoft.com/office/powerpoint/2010/main" xmlns="" val="230072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5" name="日付プレースホルダー 4"/>
          <p:cNvSpPr>
            <a:spLocks noGrp="1"/>
          </p:cNvSpPr>
          <p:nvPr>
            <p:ph type="dt" sz="half" idx="10"/>
          </p:nvPr>
        </p:nvSpPr>
        <p:spPr/>
        <p:txBody>
          <a:bodyPr/>
          <a:lstStyle/>
          <a:p>
            <a:fld id="{4B9D205F-82D1-4B1D-B6A4-68B005A317D5}" type="datetime1">
              <a:rPr lang="en-US" smtClean="0"/>
              <a:pPr/>
              <a:t>11/17/2014</a:t>
            </a:fld>
            <a:endParaRPr lang="en-US"/>
          </a:p>
        </p:txBody>
      </p:sp>
      <p:sp>
        <p:nvSpPr>
          <p:cNvPr id="6" name="フッター プレースホルダー 5"/>
          <p:cNvSpPr>
            <a:spLocks noGrp="1"/>
          </p:cNvSpPr>
          <p:nvPr>
            <p:ph type="ftr" sz="quarter" idx="11"/>
          </p:nvPr>
        </p:nvSpPr>
        <p:spPr/>
        <p:txBody>
          <a:bodyPr/>
          <a:lstStyle/>
          <a:p>
            <a:endParaRPr lang="en-US"/>
          </a:p>
        </p:txBody>
      </p:sp>
      <p:sp>
        <p:nvSpPr>
          <p:cNvPr id="7" name="スライド番号プレースホルダー 6"/>
          <p:cNvSpPr>
            <a:spLocks noGrp="1"/>
          </p:cNvSpPr>
          <p:nvPr>
            <p:ph type="sldNum" sz="quarter" idx="12"/>
          </p:nvPr>
        </p:nvSpPr>
        <p:spPr/>
        <p:txBody>
          <a:bodyPr/>
          <a:lstStyle/>
          <a:p>
            <a:fld id="{7E415454-7485-4A1A-B1BF-7CFD8E4B4BEC}" type="slidenum">
              <a:rPr lang="en-US" smtClean="0"/>
              <a:pPr/>
              <a:t>‹#›</a:t>
            </a:fld>
            <a:endParaRPr lang="en-US"/>
          </a:p>
        </p:txBody>
      </p:sp>
    </p:spTree>
    <p:extLst>
      <p:ext uri="{BB962C8B-B14F-4D97-AF65-F5344CB8AC3E}">
        <p14:creationId xmlns:p14="http://schemas.microsoft.com/office/powerpoint/2010/main" xmlns="" val="2139709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マスター タイトルの書式設定</a:t>
            </a:r>
            <a:endParaRPr 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7" name="日付プレースホルダー 6"/>
          <p:cNvSpPr>
            <a:spLocks noGrp="1"/>
          </p:cNvSpPr>
          <p:nvPr>
            <p:ph type="dt" sz="half" idx="10"/>
          </p:nvPr>
        </p:nvSpPr>
        <p:spPr/>
        <p:txBody>
          <a:bodyPr/>
          <a:lstStyle/>
          <a:p>
            <a:fld id="{91CBFD44-AB6F-4891-A82F-529641D8202F}" type="datetime1">
              <a:rPr lang="en-US" smtClean="0"/>
              <a:pPr/>
              <a:t>11/17/2014</a:t>
            </a:fld>
            <a:endParaRPr lang="en-US"/>
          </a:p>
        </p:txBody>
      </p:sp>
      <p:sp>
        <p:nvSpPr>
          <p:cNvPr id="8" name="フッター プレースホルダー 7"/>
          <p:cNvSpPr>
            <a:spLocks noGrp="1"/>
          </p:cNvSpPr>
          <p:nvPr>
            <p:ph type="ftr" sz="quarter" idx="11"/>
          </p:nvPr>
        </p:nvSpPr>
        <p:spPr/>
        <p:txBody>
          <a:bodyPr/>
          <a:lstStyle/>
          <a:p>
            <a:endParaRPr lang="en-US"/>
          </a:p>
        </p:txBody>
      </p:sp>
      <p:sp>
        <p:nvSpPr>
          <p:cNvPr id="9" name="スライド番号プレースホルダー 8"/>
          <p:cNvSpPr>
            <a:spLocks noGrp="1"/>
          </p:cNvSpPr>
          <p:nvPr>
            <p:ph type="sldNum" sz="quarter" idx="12"/>
          </p:nvPr>
        </p:nvSpPr>
        <p:spPr/>
        <p:txBody>
          <a:bodyPr/>
          <a:lstStyle/>
          <a:p>
            <a:fld id="{7E415454-7485-4A1A-B1BF-7CFD8E4B4BEC}" type="slidenum">
              <a:rPr lang="en-US" smtClean="0"/>
              <a:pPr/>
              <a:t>‹#›</a:t>
            </a:fld>
            <a:endParaRPr lang="en-US"/>
          </a:p>
        </p:txBody>
      </p:sp>
    </p:spTree>
    <p:extLst>
      <p:ext uri="{BB962C8B-B14F-4D97-AF65-F5344CB8AC3E}">
        <p14:creationId xmlns:p14="http://schemas.microsoft.com/office/powerpoint/2010/main" xmlns="" val="28398290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en-US"/>
          </a:p>
        </p:txBody>
      </p:sp>
      <p:sp>
        <p:nvSpPr>
          <p:cNvPr id="3" name="日付プレースホルダー 2"/>
          <p:cNvSpPr>
            <a:spLocks noGrp="1"/>
          </p:cNvSpPr>
          <p:nvPr>
            <p:ph type="dt" sz="half" idx="10"/>
          </p:nvPr>
        </p:nvSpPr>
        <p:spPr/>
        <p:txBody>
          <a:bodyPr/>
          <a:lstStyle/>
          <a:p>
            <a:fld id="{8B138110-C876-46C2-8166-B5B8201576CA}" type="datetime1">
              <a:rPr lang="en-US" smtClean="0"/>
              <a:pPr/>
              <a:t>11/17/2014</a:t>
            </a:fld>
            <a:endParaRPr lang="en-US"/>
          </a:p>
        </p:txBody>
      </p:sp>
      <p:sp>
        <p:nvSpPr>
          <p:cNvPr id="4" name="フッター プレースホルダー 3"/>
          <p:cNvSpPr>
            <a:spLocks noGrp="1"/>
          </p:cNvSpPr>
          <p:nvPr>
            <p:ph type="ftr" sz="quarter" idx="11"/>
          </p:nvPr>
        </p:nvSpPr>
        <p:spPr/>
        <p:txBody>
          <a:bodyPr/>
          <a:lstStyle/>
          <a:p>
            <a:endParaRPr lang="en-US"/>
          </a:p>
        </p:txBody>
      </p:sp>
      <p:sp>
        <p:nvSpPr>
          <p:cNvPr id="5" name="スライド番号プレースホルダー 4"/>
          <p:cNvSpPr>
            <a:spLocks noGrp="1"/>
          </p:cNvSpPr>
          <p:nvPr>
            <p:ph type="sldNum" sz="quarter" idx="12"/>
          </p:nvPr>
        </p:nvSpPr>
        <p:spPr/>
        <p:txBody>
          <a:bodyPr/>
          <a:lstStyle/>
          <a:p>
            <a:fld id="{7E415454-7485-4A1A-B1BF-7CFD8E4B4BEC}" type="slidenum">
              <a:rPr lang="en-US" smtClean="0"/>
              <a:pPr/>
              <a:t>‹#›</a:t>
            </a:fld>
            <a:endParaRPr lang="en-US"/>
          </a:p>
        </p:txBody>
      </p:sp>
    </p:spTree>
    <p:extLst>
      <p:ext uri="{BB962C8B-B14F-4D97-AF65-F5344CB8AC3E}">
        <p14:creationId xmlns:p14="http://schemas.microsoft.com/office/powerpoint/2010/main" xmlns="" val="9383953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BAEBAF6D-E79A-4CED-935D-78FB536801D7}" type="datetime1">
              <a:rPr lang="en-US" smtClean="0"/>
              <a:pPr/>
              <a:t>11/17/2014</a:t>
            </a:fld>
            <a:endParaRPr lang="en-US"/>
          </a:p>
        </p:txBody>
      </p:sp>
      <p:sp>
        <p:nvSpPr>
          <p:cNvPr id="3" name="フッター プレースホルダー 2"/>
          <p:cNvSpPr>
            <a:spLocks noGrp="1"/>
          </p:cNvSpPr>
          <p:nvPr>
            <p:ph type="ftr" sz="quarter" idx="11"/>
          </p:nvPr>
        </p:nvSpPr>
        <p:spPr/>
        <p:txBody>
          <a:bodyPr/>
          <a:lstStyle/>
          <a:p>
            <a:endParaRPr lang="en-US"/>
          </a:p>
        </p:txBody>
      </p:sp>
      <p:sp>
        <p:nvSpPr>
          <p:cNvPr id="4" name="スライド番号プレースホルダー 3"/>
          <p:cNvSpPr>
            <a:spLocks noGrp="1"/>
          </p:cNvSpPr>
          <p:nvPr>
            <p:ph type="sldNum" sz="quarter" idx="12"/>
          </p:nvPr>
        </p:nvSpPr>
        <p:spPr/>
        <p:txBody>
          <a:bodyPr/>
          <a:lstStyle/>
          <a:p>
            <a:fld id="{7E415454-7485-4A1A-B1BF-7CFD8E4B4BEC}" type="slidenum">
              <a:rPr lang="en-US" smtClean="0"/>
              <a:pPr/>
              <a:t>‹#›</a:t>
            </a:fld>
            <a:endParaRPr lang="en-US"/>
          </a:p>
        </p:txBody>
      </p:sp>
    </p:spTree>
    <p:extLst>
      <p:ext uri="{BB962C8B-B14F-4D97-AF65-F5344CB8AC3E}">
        <p14:creationId xmlns:p14="http://schemas.microsoft.com/office/powerpoint/2010/main" xmlns="" val="21348319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マスター タイトルの書式設定</a:t>
            </a:r>
            <a:endParaRPr 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日付プレースホルダー 4"/>
          <p:cNvSpPr>
            <a:spLocks noGrp="1"/>
          </p:cNvSpPr>
          <p:nvPr>
            <p:ph type="dt" sz="half" idx="10"/>
          </p:nvPr>
        </p:nvSpPr>
        <p:spPr/>
        <p:txBody>
          <a:bodyPr/>
          <a:lstStyle/>
          <a:p>
            <a:fld id="{92FBC1F4-6C47-4D8E-A956-B2B0F25B8A0C}" type="datetime1">
              <a:rPr lang="en-US" smtClean="0"/>
              <a:pPr/>
              <a:t>11/17/2014</a:t>
            </a:fld>
            <a:endParaRPr lang="en-US"/>
          </a:p>
        </p:txBody>
      </p:sp>
      <p:sp>
        <p:nvSpPr>
          <p:cNvPr id="6" name="フッター プレースホルダー 5"/>
          <p:cNvSpPr>
            <a:spLocks noGrp="1"/>
          </p:cNvSpPr>
          <p:nvPr>
            <p:ph type="ftr" sz="quarter" idx="11"/>
          </p:nvPr>
        </p:nvSpPr>
        <p:spPr/>
        <p:txBody>
          <a:bodyPr/>
          <a:lstStyle/>
          <a:p>
            <a:endParaRPr lang="en-US"/>
          </a:p>
        </p:txBody>
      </p:sp>
      <p:sp>
        <p:nvSpPr>
          <p:cNvPr id="7" name="スライド番号プレースホルダー 6"/>
          <p:cNvSpPr>
            <a:spLocks noGrp="1"/>
          </p:cNvSpPr>
          <p:nvPr>
            <p:ph type="sldNum" sz="quarter" idx="12"/>
          </p:nvPr>
        </p:nvSpPr>
        <p:spPr/>
        <p:txBody>
          <a:bodyPr/>
          <a:lstStyle/>
          <a:p>
            <a:fld id="{7E415454-7485-4A1A-B1BF-7CFD8E4B4BEC}" type="slidenum">
              <a:rPr lang="en-US" smtClean="0"/>
              <a:pPr/>
              <a:t>‹#›</a:t>
            </a:fld>
            <a:endParaRPr lang="en-US"/>
          </a:p>
        </p:txBody>
      </p:sp>
    </p:spTree>
    <p:extLst>
      <p:ext uri="{BB962C8B-B14F-4D97-AF65-F5344CB8AC3E}">
        <p14:creationId xmlns:p14="http://schemas.microsoft.com/office/powerpoint/2010/main" xmlns="" val="1164606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マスター タイトルの書式設定</a:t>
            </a:r>
            <a:endParaRPr 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日付プレースホルダー 4"/>
          <p:cNvSpPr>
            <a:spLocks noGrp="1"/>
          </p:cNvSpPr>
          <p:nvPr>
            <p:ph type="dt" sz="half" idx="10"/>
          </p:nvPr>
        </p:nvSpPr>
        <p:spPr/>
        <p:txBody>
          <a:bodyPr/>
          <a:lstStyle/>
          <a:p>
            <a:fld id="{93B0432D-A256-498C-A023-FD56C23D2FCE}" type="datetime1">
              <a:rPr lang="en-US" smtClean="0"/>
              <a:pPr/>
              <a:t>11/17/2014</a:t>
            </a:fld>
            <a:endParaRPr lang="en-US"/>
          </a:p>
        </p:txBody>
      </p:sp>
      <p:sp>
        <p:nvSpPr>
          <p:cNvPr id="6" name="フッター プレースホルダー 5"/>
          <p:cNvSpPr>
            <a:spLocks noGrp="1"/>
          </p:cNvSpPr>
          <p:nvPr>
            <p:ph type="ftr" sz="quarter" idx="11"/>
          </p:nvPr>
        </p:nvSpPr>
        <p:spPr/>
        <p:txBody>
          <a:bodyPr/>
          <a:lstStyle/>
          <a:p>
            <a:endParaRPr lang="en-US"/>
          </a:p>
        </p:txBody>
      </p:sp>
      <p:sp>
        <p:nvSpPr>
          <p:cNvPr id="7" name="スライド番号プレースホルダー 6"/>
          <p:cNvSpPr>
            <a:spLocks noGrp="1"/>
          </p:cNvSpPr>
          <p:nvPr>
            <p:ph type="sldNum" sz="quarter" idx="12"/>
          </p:nvPr>
        </p:nvSpPr>
        <p:spPr/>
        <p:txBody>
          <a:bodyPr/>
          <a:lstStyle/>
          <a:p>
            <a:fld id="{7E415454-7485-4A1A-B1BF-7CFD8E4B4BEC}" type="slidenum">
              <a:rPr lang="en-US" smtClean="0"/>
              <a:pPr/>
              <a:t>‹#›</a:t>
            </a:fld>
            <a:endParaRPr lang="en-US"/>
          </a:p>
        </p:txBody>
      </p:sp>
    </p:spTree>
    <p:extLst>
      <p:ext uri="{BB962C8B-B14F-4D97-AF65-F5344CB8AC3E}">
        <p14:creationId xmlns:p14="http://schemas.microsoft.com/office/powerpoint/2010/main" xmlns="" val="3533537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日付プレースホルダー 3"/>
          <p:cNvSpPr>
            <a:spLocks noGrp="1"/>
          </p:cNvSpPr>
          <p:nvPr>
            <p:ph type="dt" sz="half" idx="10"/>
          </p:nvPr>
        </p:nvSpPr>
        <p:spPr/>
        <p:txBody>
          <a:bodyPr/>
          <a:lstStyle/>
          <a:p>
            <a:fld id="{78523071-F949-467A-B636-8BC22A25F31F}" type="datetime1">
              <a:rPr lang="en-US" smtClean="0"/>
              <a:pPr/>
              <a:t>11/17/2014</a:t>
            </a:fld>
            <a:endParaRPr lang="en-US"/>
          </a:p>
        </p:txBody>
      </p:sp>
      <p:sp>
        <p:nvSpPr>
          <p:cNvPr id="5" name="フッター プレースホルダー 4"/>
          <p:cNvSpPr>
            <a:spLocks noGrp="1"/>
          </p:cNvSpPr>
          <p:nvPr>
            <p:ph type="ftr" sz="quarter" idx="11"/>
          </p:nvPr>
        </p:nvSpPr>
        <p:spPr/>
        <p:txBody>
          <a:bodyPr/>
          <a:lstStyle/>
          <a:p>
            <a:endParaRPr lang="en-US"/>
          </a:p>
        </p:txBody>
      </p:sp>
      <p:sp>
        <p:nvSpPr>
          <p:cNvPr id="6" name="スライド番号プレースホルダー 5"/>
          <p:cNvSpPr>
            <a:spLocks noGrp="1"/>
          </p:cNvSpPr>
          <p:nvPr>
            <p:ph type="sldNum" sz="quarter" idx="12"/>
          </p:nvPr>
        </p:nvSpPr>
        <p:spPr/>
        <p:txBody>
          <a:bodyPr/>
          <a:lstStyle/>
          <a:p>
            <a:fld id="{7E415454-7485-4A1A-B1BF-7CFD8E4B4BEC}" type="slidenum">
              <a:rPr lang="en-US" smtClean="0"/>
              <a:pPr/>
              <a:t>‹#›</a:t>
            </a:fld>
            <a:endParaRPr lang="en-US"/>
          </a:p>
        </p:txBody>
      </p:sp>
    </p:spTree>
    <p:extLst>
      <p:ext uri="{BB962C8B-B14F-4D97-AF65-F5344CB8AC3E}">
        <p14:creationId xmlns:p14="http://schemas.microsoft.com/office/powerpoint/2010/main" xmlns="" val="7536995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smtClean="0"/>
              <a:t>マスター タイトルの書式設定</a:t>
            </a:r>
            <a:endParaRPr 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日付プレースホルダー 3"/>
          <p:cNvSpPr>
            <a:spLocks noGrp="1"/>
          </p:cNvSpPr>
          <p:nvPr>
            <p:ph type="dt" sz="half" idx="10"/>
          </p:nvPr>
        </p:nvSpPr>
        <p:spPr/>
        <p:txBody>
          <a:bodyPr/>
          <a:lstStyle/>
          <a:p>
            <a:fld id="{851AF330-2905-428D-897E-FF3A2BD85BC9}" type="datetime1">
              <a:rPr lang="en-US" smtClean="0"/>
              <a:pPr/>
              <a:t>11/17/2014</a:t>
            </a:fld>
            <a:endParaRPr lang="en-US"/>
          </a:p>
        </p:txBody>
      </p:sp>
      <p:sp>
        <p:nvSpPr>
          <p:cNvPr id="5" name="フッター プレースホルダー 4"/>
          <p:cNvSpPr>
            <a:spLocks noGrp="1"/>
          </p:cNvSpPr>
          <p:nvPr>
            <p:ph type="ftr" sz="quarter" idx="11"/>
          </p:nvPr>
        </p:nvSpPr>
        <p:spPr/>
        <p:txBody>
          <a:bodyPr/>
          <a:lstStyle/>
          <a:p>
            <a:endParaRPr lang="en-US"/>
          </a:p>
        </p:txBody>
      </p:sp>
      <p:sp>
        <p:nvSpPr>
          <p:cNvPr id="6" name="スライド番号プレースホルダー 5"/>
          <p:cNvSpPr>
            <a:spLocks noGrp="1"/>
          </p:cNvSpPr>
          <p:nvPr>
            <p:ph type="sldNum" sz="quarter" idx="12"/>
          </p:nvPr>
        </p:nvSpPr>
        <p:spPr/>
        <p:txBody>
          <a:bodyPr/>
          <a:lstStyle/>
          <a:p>
            <a:fld id="{7E415454-7485-4A1A-B1BF-7CFD8E4B4BEC}" type="slidenum">
              <a:rPr lang="en-US" smtClean="0"/>
              <a:pPr/>
              <a:t>‹#›</a:t>
            </a:fld>
            <a:endParaRPr lang="en-US"/>
          </a:p>
        </p:txBody>
      </p:sp>
    </p:spTree>
    <p:extLst>
      <p:ext uri="{BB962C8B-B14F-4D97-AF65-F5344CB8AC3E}">
        <p14:creationId xmlns:p14="http://schemas.microsoft.com/office/powerpoint/2010/main" xmlns="" val="22555832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ja-JP" altLang="en-US" smtClean="0"/>
              <a:t>マスター タイトルの書式設定</a:t>
            </a:r>
            <a:endParaRPr 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FD06EB-76D8-4CE3-BAF2-1CF941820E2E}" type="datetime1">
              <a:rPr lang="en-US" smtClean="0"/>
              <a:pPr/>
              <a:t>11/17/2014</a:t>
            </a:fld>
            <a:endParaRPr 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415454-7485-4A1A-B1BF-7CFD8E4B4BEC}" type="slidenum">
              <a:rPr lang="en-US" smtClean="0"/>
              <a:pPr/>
              <a:t>‹#›</a:t>
            </a:fld>
            <a:endParaRPr lang="en-US"/>
          </a:p>
        </p:txBody>
      </p:sp>
    </p:spTree>
    <p:extLst>
      <p:ext uri="{BB962C8B-B14F-4D97-AF65-F5344CB8AC3E}">
        <p14:creationId xmlns:p14="http://schemas.microsoft.com/office/powerpoint/2010/main" xmlns="" val="8014600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wmf"/></Relationships>
</file>

<file path=ppt/slides/_rels/slide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notesSlide" Target="../notesSlides/notesSlide7.xml"/><Relationship Id="rId7" Type="http://schemas.openxmlformats.org/officeDocument/2006/relationships/image" Target="../media/image11.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10.emf"/><Relationship Id="rId5" Type="http://schemas.openxmlformats.org/officeDocument/2006/relationships/image" Target="../media/image9.png"/><Relationship Id="rId4"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oleObject" Target="../embeddings/Microsoft_Office_Excel_Chart1.xls"/></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22.emf"/><Relationship Id="rId4" Type="http://schemas.openxmlformats.org/officeDocument/2006/relationships/image" Target="../media/image21.emf"/></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mailto:materialsscience.conference@omicsgroup.us" TargetMode="External"/><Relationship Id="rId2" Type="http://schemas.openxmlformats.org/officeDocument/2006/relationships/hyperlink" Target="http://materialsscience.conferenceseries.com/" TargetMode="External"/><Relationship Id="rId1" Type="http://schemas.openxmlformats.org/officeDocument/2006/relationships/slideLayout" Target="../slideLayouts/slideLayout2.xml"/><Relationship Id="rId4" Type="http://schemas.openxmlformats.org/officeDocument/2006/relationships/hyperlink" Target="mailto:materialsscience@omicsgroup.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428625"/>
            <a:ext cx="8186737" cy="1143000"/>
          </a:xfrm>
          <a:ln w="3175"/>
        </p:spPr>
        <p:txBody>
          <a:bodyPr/>
          <a:lstStyle/>
          <a:p>
            <a:pPr>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an amalgamation of Open Access publications and worldwide international science conferences and events. Established in the year 2007 with the sole aim of making the information on Sciences and technology ‘Open Access’, OMICS Group publishes 400 online open access scholarly journals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International conferences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29600" cy="1143000"/>
          </a:xfrm>
        </p:spPr>
        <p:txBody>
          <a:bodyPr/>
          <a:lstStyle/>
          <a:p>
            <a:pPr>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571500" y="1571625"/>
            <a:ext cx="7972425" cy="44831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 pioneer and leading science event organizer, which publishes around 400 open access journals and conducts over 300 Medical, Clinical, Engineering, Life Sciences, </a:t>
            </a:r>
            <a:r>
              <a:rPr lang="en-US" sz="2000" dirty="0" err="1" smtClean="0">
                <a:latin typeface="+mj-lt"/>
              </a:rPr>
              <a:t>Phrama</a:t>
            </a:r>
            <a:r>
              <a:rPr lang="en-US" sz="2000" dirty="0" smtClean="0">
                <a:latin typeface="+mj-lt"/>
              </a:rPr>
              <a:t> scientific conferences all over the globe annually with the support of more than 1000 scientific associations and 30,000 editorial board members and 3.5 million followers to its credit.</a:t>
            </a:r>
            <a:br>
              <a:rPr lang="en-US" sz="2000" dirty="0" smtClean="0">
                <a:latin typeface="+mj-lt"/>
              </a:rPr>
            </a:br>
            <a:endParaRPr lang="en-US" sz="2000" dirty="0" smtClean="0">
              <a:latin typeface="+mj-lt"/>
            </a:endParaRPr>
          </a:p>
          <a:p>
            <a:pPr algn="just">
              <a:buFont typeface="Arial" charset="0"/>
              <a:buNone/>
              <a:defRPr/>
            </a:pPr>
            <a:r>
              <a:rPr lang="en-US" sz="2000" dirty="0" smtClean="0">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2000" dirty="0" err="1" smtClean="0">
                <a:latin typeface="+mj-lt"/>
              </a:rPr>
              <a:t>Bengaluru</a:t>
            </a:r>
            <a:r>
              <a:rPr lang="en-US" sz="2000" dirty="0" smtClean="0">
                <a:latin typeface="+mj-lt"/>
              </a:rPr>
              <a:t> and Mumbai.</a:t>
            </a:r>
          </a:p>
          <a:p>
            <a:pPr>
              <a:defRPr/>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2"/>
          <p:cNvSpPr txBox="1">
            <a:spLocks noChangeArrowheads="1"/>
          </p:cNvSpPr>
          <p:nvPr/>
        </p:nvSpPr>
        <p:spPr bwMode="auto">
          <a:xfrm>
            <a:off x="0" y="1124744"/>
            <a:ext cx="9144000" cy="2016224"/>
          </a:xfrm>
          <a:prstGeom prst="rect">
            <a:avLst/>
          </a:prstGeom>
          <a:ln/>
          <a:extLst/>
        </p:spPr>
        <p:style>
          <a:lnRef idx="1">
            <a:schemeClr val="accent2"/>
          </a:lnRef>
          <a:fillRef idx="3">
            <a:schemeClr val="accent2"/>
          </a:fillRef>
          <a:effectRef idx="2">
            <a:schemeClr val="accent2"/>
          </a:effectRef>
          <a:fontRef idx="minor">
            <a:schemeClr val="lt1"/>
          </a:fontRef>
        </p:style>
        <p:txBody>
          <a:bodyPr wrap="squar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endParaRPr lang="ja-JP" altLang="en-US" sz="2400" dirty="0">
              <a:solidFill>
                <a:schemeClr val="bg1"/>
              </a:solidFill>
              <a:latin typeface="+mj-lt"/>
              <a:ea typeface="HGPｺﾞｼｯｸM" pitchFamily="50" charset="-128"/>
            </a:endParaRPr>
          </a:p>
        </p:txBody>
      </p:sp>
      <p:sp>
        <p:nvSpPr>
          <p:cNvPr id="2" name="タイトル 1"/>
          <p:cNvSpPr>
            <a:spLocks noGrp="1"/>
          </p:cNvSpPr>
          <p:nvPr>
            <p:ph type="ctrTitle"/>
          </p:nvPr>
        </p:nvSpPr>
        <p:spPr>
          <a:xfrm>
            <a:off x="539552" y="548680"/>
            <a:ext cx="8206680" cy="5544616"/>
          </a:xfrm>
        </p:spPr>
        <p:txBody>
          <a:bodyPr>
            <a:normAutofit/>
          </a:bodyPr>
          <a:lstStyle/>
          <a:p>
            <a:pPr algn="l"/>
            <a:r>
              <a:rPr lang="en-US" sz="3200" b="1" dirty="0" smtClean="0">
                <a:solidFill>
                  <a:schemeClr val="bg1"/>
                </a:solidFill>
                <a:ea typeface="HG創英角ｺﾞｼｯｸUB" pitchFamily="49" charset="-128"/>
              </a:rPr>
              <a:t>Proton conduction in tin phosphates and </a:t>
            </a:r>
            <a:br>
              <a:rPr lang="en-US" sz="3200" b="1" dirty="0" smtClean="0">
                <a:solidFill>
                  <a:schemeClr val="bg1"/>
                </a:solidFill>
                <a:ea typeface="HG創英角ｺﾞｼｯｸUB" pitchFamily="49" charset="-128"/>
              </a:rPr>
            </a:br>
            <a:r>
              <a:rPr lang="en-US" sz="3200" b="1" dirty="0" smtClean="0">
                <a:solidFill>
                  <a:schemeClr val="bg1"/>
                </a:solidFill>
                <a:ea typeface="HG創英角ｺﾞｼｯｸUB" pitchFamily="49" charset="-128"/>
              </a:rPr>
              <a:t>their application to electrochemical devices</a:t>
            </a:r>
            <a:r>
              <a:rPr lang="en-US" sz="3200" dirty="0" smtClean="0">
                <a:solidFill>
                  <a:schemeClr val="bg1"/>
                </a:solidFill>
                <a:ea typeface="HG創英角ｺﾞｼｯｸUB" pitchFamily="49" charset="-128"/>
              </a:rPr>
              <a:t/>
            </a:r>
            <a:br>
              <a:rPr lang="en-US" sz="3200" dirty="0" smtClean="0">
                <a:solidFill>
                  <a:schemeClr val="bg1"/>
                </a:solidFill>
                <a:ea typeface="HG創英角ｺﾞｼｯｸUB" pitchFamily="49" charset="-128"/>
              </a:rPr>
            </a:br>
            <a:r>
              <a:rPr lang="en-US" altLang="ja-JP" sz="1600" dirty="0" smtClean="0">
                <a:solidFill>
                  <a:schemeClr val="bg1"/>
                </a:solidFill>
                <a:ea typeface="HG創英角ｺﾞｼｯｸUB" pitchFamily="49" charset="-128"/>
              </a:rPr>
              <a:t/>
            </a:r>
            <a:br>
              <a:rPr lang="en-US" altLang="ja-JP" sz="1600" dirty="0" smtClean="0">
                <a:solidFill>
                  <a:schemeClr val="bg1"/>
                </a:solidFill>
                <a:ea typeface="HG創英角ｺﾞｼｯｸUB" pitchFamily="49" charset="-128"/>
              </a:rPr>
            </a:br>
            <a:r>
              <a:rPr lang="en-US" altLang="ja-JP" sz="1600" dirty="0" smtClean="0">
                <a:solidFill>
                  <a:schemeClr val="bg1"/>
                </a:solidFill>
                <a:ea typeface="HG創英角ｺﾞｼｯｸUB" pitchFamily="49" charset="-128"/>
              </a:rPr>
              <a:t/>
            </a:r>
            <a:br>
              <a:rPr lang="en-US" altLang="ja-JP" sz="1600" dirty="0" smtClean="0">
                <a:solidFill>
                  <a:schemeClr val="bg1"/>
                </a:solidFill>
                <a:ea typeface="HG創英角ｺﾞｼｯｸUB" pitchFamily="49" charset="-128"/>
              </a:rPr>
            </a:br>
            <a:r>
              <a:rPr lang="en-US" altLang="ja-JP" sz="1600" dirty="0" smtClean="0">
                <a:solidFill>
                  <a:schemeClr val="bg1"/>
                </a:solidFill>
                <a:ea typeface="HG創英角ｺﾞｼｯｸUB" pitchFamily="49" charset="-128"/>
              </a:rPr>
              <a:t/>
            </a:r>
            <a:br>
              <a:rPr lang="en-US" altLang="ja-JP" sz="1600" dirty="0" smtClean="0">
                <a:solidFill>
                  <a:schemeClr val="bg1"/>
                </a:solidFill>
                <a:ea typeface="HG創英角ｺﾞｼｯｸUB" pitchFamily="49" charset="-128"/>
              </a:rPr>
            </a:br>
            <a:r>
              <a:rPr lang="en-US" altLang="ja-JP" sz="2400" dirty="0" smtClean="0">
                <a:solidFill>
                  <a:schemeClr val="accent2">
                    <a:lumMod val="50000"/>
                  </a:schemeClr>
                </a:solidFill>
                <a:latin typeface="Calibri Light" panose="020F0302020204030204" pitchFamily="34" charset="0"/>
                <a:ea typeface="HG創英角ｺﾞｼｯｸUB" pitchFamily="49" charset="-128"/>
              </a:rPr>
              <a:t>Nagoya University</a:t>
            </a:r>
            <a:br>
              <a:rPr lang="en-US" altLang="ja-JP" sz="2400" dirty="0" smtClean="0">
                <a:solidFill>
                  <a:schemeClr val="accent2">
                    <a:lumMod val="50000"/>
                  </a:schemeClr>
                </a:solidFill>
                <a:latin typeface="Calibri Light" panose="020F0302020204030204" pitchFamily="34" charset="0"/>
                <a:ea typeface="HG創英角ｺﾞｼｯｸUB" pitchFamily="49" charset="-128"/>
              </a:rPr>
            </a:br>
            <a:r>
              <a:rPr lang="en-US" altLang="ja-JP" sz="2400" dirty="0" smtClean="0">
                <a:solidFill>
                  <a:schemeClr val="accent2">
                    <a:lumMod val="50000"/>
                  </a:schemeClr>
                </a:solidFill>
                <a:latin typeface="Calibri Light" panose="020F0302020204030204" pitchFamily="34" charset="0"/>
                <a:ea typeface="HG創英角ｺﾞｼｯｸUB" pitchFamily="49" charset="-128"/>
              </a:rPr>
              <a:t>Graduate School of Environmental Studies</a:t>
            </a:r>
            <a:r>
              <a:rPr lang="en-US" altLang="ja-JP" sz="1600" dirty="0" smtClean="0">
                <a:solidFill>
                  <a:schemeClr val="accent2">
                    <a:lumMod val="50000"/>
                  </a:schemeClr>
                </a:solidFill>
                <a:latin typeface="Calibri Light" panose="020F0302020204030204" pitchFamily="34" charset="0"/>
                <a:ea typeface="HG創英角ｺﾞｼｯｸUB" pitchFamily="49" charset="-128"/>
              </a:rPr>
              <a:t/>
            </a:r>
            <a:br>
              <a:rPr lang="en-US" altLang="ja-JP" sz="1600" dirty="0" smtClean="0">
                <a:solidFill>
                  <a:schemeClr val="accent2">
                    <a:lumMod val="50000"/>
                  </a:schemeClr>
                </a:solidFill>
                <a:latin typeface="Calibri Light" panose="020F0302020204030204" pitchFamily="34" charset="0"/>
                <a:ea typeface="HG創英角ｺﾞｼｯｸUB" pitchFamily="49" charset="-128"/>
              </a:rPr>
            </a:br>
            <a:r>
              <a:rPr lang="en-US" altLang="ja-JP" sz="2400" dirty="0">
                <a:solidFill>
                  <a:schemeClr val="accent2">
                    <a:lumMod val="50000"/>
                  </a:schemeClr>
                </a:solidFill>
                <a:latin typeface="Calibri Light" panose="020F0302020204030204" pitchFamily="34" charset="0"/>
                <a:ea typeface="HG創英角ｺﾞｼｯｸUB" pitchFamily="49" charset="-128"/>
              </a:rPr>
              <a:t/>
            </a:r>
            <a:br>
              <a:rPr lang="en-US" altLang="ja-JP" sz="2400" dirty="0">
                <a:solidFill>
                  <a:schemeClr val="accent2">
                    <a:lumMod val="50000"/>
                  </a:schemeClr>
                </a:solidFill>
                <a:latin typeface="Calibri Light" panose="020F0302020204030204" pitchFamily="34" charset="0"/>
                <a:ea typeface="HG創英角ｺﾞｼｯｸUB" pitchFamily="49" charset="-128"/>
              </a:rPr>
            </a:br>
            <a:r>
              <a:rPr lang="en-US" altLang="ja-JP" sz="2800" b="1" i="1" dirty="0" smtClean="0">
                <a:solidFill>
                  <a:schemeClr val="accent2">
                    <a:lumMod val="50000"/>
                  </a:schemeClr>
                </a:solidFill>
                <a:ea typeface="HG創英角ｺﾞｼｯｸUB" pitchFamily="49" charset="-128"/>
              </a:rPr>
              <a:t>Masahiro Nagao</a:t>
            </a:r>
            <a:endParaRPr lang="en-US" sz="1800" b="1" i="1" dirty="0">
              <a:solidFill>
                <a:schemeClr val="accent2">
                  <a:lumMod val="50000"/>
                </a:schemeClr>
              </a:solidFill>
              <a:ea typeface="HG創英角ｺﾞｼｯｸUB" pitchFamily="49" charset="-128"/>
            </a:endParaRPr>
          </a:p>
        </p:txBody>
      </p:sp>
    </p:spTree>
    <p:extLst>
      <p:ext uri="{BB962C8B-B14F-4D97-AF65-F5344CB8AC3E}">
        <p14:creationId xmlns:p14="http://schemas.microsoft.com/office/powerpoint/2010/main" xmlns="" val="17164181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2"/>
          <p:cNvSpPr txBox="1">
            <a:spLocks noChangeArrowheads="1"/>
          </p:cNvSpPr>
          <p:nvPr/>
        </p:nvSpPr>
        <p:spPr bwMode="auto">
          <a:xfrm>
            <a:off x="251520" y="155364"/>
            <a:ext cx="8892479" cy="461665"/>
          </a:xfrm>
          <a:prstGeom prst="rect">
            <a:avLst/>
          </a:prstGeom>
          <a:ln/>
          <a:extLst/>
        </p:spPr>
        <p:style>
          <a:lnRef idx="1">
            <a:schemeClr val="accent2"/>
          </a:lnRef>
          <a:fillRef idx="3">
            <a:schemeClr val="accent2"/>
          </a:fillRef>
          <a:effectRef idx="2">
            <a:schemeClr val="accent2"/>
          </a:effectRef>
          <a:fontRef idx="minor">
            <a:schemeClr val="lt1"/>
          </a:fontRef>
        </p:style>
        <p:txBody>
          <a:bodyPr wrap="squar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en-US" altLang="ja-JP" sz="2400" dirty="0" smtClean="0">
                <a:solidFill>
                  <a:schemeClr val="bg1"/>
                </a:solidFill>
                <a:latin typeface="+mj-lt"/>
                <a:ea typeface="HGPｺﾞｼｯｸM" pitchFamily="50" charset="-128"/>
              </a:rPr>
              <a:t>   Contents</a:t>
            </a:r>
            <a:endParaRPr lang="ja-JP" altLang="en-US" sz="2400" dirty="0">
              <a:solidFill>
                <a:schemeClr val="bg1"/>
              </a:solidFill>
              <a:latin typeface="+mj-lt"/>
              <a:ea typeface="HGPｺﾞｼｯｸM" pitchFamily="50" charset="-128"/>
            </a:endParaRPr>
          </a:p>
        </p:txBody>
      </p:sp>
      <p:sp>
        <p:nvSpPr>
          <p:cNvPr id="5" name="Text Box 14"/>
          <p:cNvSpPr txBox="1">
            <a:spLocks noChangeArrowheads="1"/>
          </p:cNvSpPr>
          <p:nvPr/>
        </p:nvSpPr>
        <p:spPr bwMode="auto">
          <a:xfrm>
            <a:off x="251520" y="1988840"/>
            <a:ext cx="8892479" cy="461665"/>
          </a:xfrm>
          <a:prstGeom prst="rect">
            <a:avLst/>
          </a:prstGeom>
          <a:ln/>
          <a:extLst/>
        </p:spPr>
        <p:style>
          <a:lnRef idx="2">
            <a:schemeClr val="accent2"/>
          </a:lnRef>
          <a:fillRef idx="1">
            <a:schemeClr val="lt1"/>
          </a:fillRef>
          <a:effectRef idx="0">
            <a:schemeClr val="accent2"/>
          </a:effectRef>
          <a:fontRef idx="minor">
            <a:schemeClr val="dk1"/>
          </a:fontRef>
        </p:style>
        <p:txBody>
          <a:bodyPr wrap="squar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r>
              <a:rPr lang="ja-JP" altLang="en-US" sz="2400" b="1" dirty="0" smtClean="0">
                <a:solidFill>
                  <a:schemeClr val="accent2"/>
                </a:solidFill>
                <a:latin typeface="+mj-lt"/>
                <a:ea typeface="HG創英角ｺﾞｼｯｸUB" pitchFamily="49" charset="-128"/>
              </a:rPr>
              <a:t>　１．　</a:t>
            </a:r>
            <a:r>
              <a:rPr lang="en-US" altLang="ja-JP" sz="2400" b="1" dirty="0" smtClean="0">
                <a:solidFill>
                  <a:schemeClr val="accent2"/>
                </a:solidFill>
                <a:latin typeface="+mj-lt"/>
                <a:ea typeface="HG創英角ｺﾞｼｯｸUB" pitchFamily="49" charset="-128"/>
              </a:rPr>
              <a:t>Development of proton conductor</a:t>
            </a:r>
            <a:endParaRPr lang="ja-JP" altLang="en-US" sz="2400" b="1" dirty="0">
              <a:solidFill>
                <a:schemeClr val="accent2"/>
              </a:solidFill>
              <a:latin typeface="+mj-lt"/>
              <a:ea typeface="HG創英角ｺﾞｼｯｸUB" pitchFamily="49" charset="-128"/>
            </a:endParaRPr>
          </a:p>
        </p:txBody>
      </p:sp>
      <p:sp>
        <p:nvSpPr>
          <p:cNvPr id="6" name="Text Box 14"/>
          <p:cNvSpPr txBox="1">
            <a:spLocks noChangeArrowheads="1"/>
          </p:cNvSpPr>
          <p:nvPr/>
        </p:nvSpPr>
        <p:spPr bwMode="auto">
          <a:xfrm>
            <a:off x="251519" y="4149080"/>
            <a:ext cx="8892479" cy="461665"/>
          </a:xfrm>
          <a:prstGeom prst="rect">
            <a:avLst/>
          </a:prstGeom>
          <a:ln/>
          <a:extLst/>
        </p:spPr>
        <p:style>
          <a:lnRef idx="2">
            <a:schemeClr val="accent2"/>
          </a:lnRef>
          <a:fillRef idx="1">
            <a:schemeClr val="lt1"/>
          </a:fillRef>
          <a:effectRef idx="0">
            <a:schemeClr val="accent2"/>
          </a:effectRef>
          <a:fontRef idx="minor">
            <a:schemeClr val="dk1"/>
          </a:fontRef>
        </p:style>
        <p:txBody>
          <a:bodyPr wrap="squar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r>
              <a:rPr lang="ja-JP" altLang="en-US" sz="2400" dirty="0">
                <a:solidFill>
                  <a:schemeClr val="accent2">
                    <a:lumMod val="60000"/>
                    <a:lumOff val="40000"/>
                  </a:schemeClr>
                </a:solidFill>
                <a:latin typeface="+mj-lt"/>
                <a:ea typeface="HG創英角ｺﾞｼｯｸUB" pitchFamily="49" charset="-128"/>
              </a:rPr>
              <a:t>　４ </a:t>
            </a:r>
            <a:r>
              <a:rPr lang="ja-JP" altLang="en-US" sz="2400" dirty="0" smtClean="0">
                <a:solidFill>
                  <a:schemeClr val="accent2">
                    <a:lumMod val="60000"/>
                    <a:lumOff val="40000"/>
                  </a:schemeClr>
                </a:solidFill>
                <a:latin typeface="+mj-lt"/>
                <a:ea typeface="HG創英角ｺﾞｼｯｸUB" pitchFamily="49" charset="-128"/>
              </a:rPr>
              <a:t>．    </a:t>
            </a:r>
            <a:r>
              <a:rPr lang="en-US" altLang="ja-JP" sz="2400" b="1" dirty="0" smtClean="0">
                <a:solidFill>
                  <a:schemeClr val="accent2">
                    <a:lumMod val="60000"/>
                    <a:lumOff val="40000"/>
                  </a:schemeClr>
                </a:solidFill>
                <a:latin typeface="+mj-lt"/>
                <a:ea typeface="HG創英角ｺﾞｼｯｸUB" pitchFamily="49" charset="-128"/>
              </a:rPr>
              <a:t>Application to the sensor</a:t>
            </a:r>
            <a:endParaRPr lang="ja-JP" altLang="en-US" sz="2400" b="1" dirty="0">
              <a:solidFill>
                <a:schemeClr val="accent2">
                  <a:lumMod val="60000"/>
                  <a:lumOff val="40000"/>
                </a:schemeClr>
              </a:solidFill>
              <a:latin typeface="+mj-lt"/>
              <a:ea typeface="HG創英角ｺﾞｼｯｸUB" pitchFamily="49" charset="-128"/>
            </a:endParaRPr>
          </a:p>
        </p:txBody>
      </p:sp>
      <p:sp>
        <p:nvSpPr>
          <p:cNvPr id="7" name="Text Box 14"/>
          <p:cNvSpPr txBox="1">
            <a:spLocks noChangeArrowheads="1"/>
          </p:cNvSpPr>
          <p:nvPr/>
        </p:nvSpPr>
        <p:spPr bwMode="auto">
          <a:xfrm>
            <a:off x="251520" y="3429000"/>
            <a:ext cx="8892479" cy="461665"/>
          </a:xfrm>
          <a:prstGeom prst="rect">
            <a:avLst/>
          </a:prstGeom>
          <a:ln/>
          <a:extLst/>
        </p:spPr>
        <p:style>
          <a:lnRef idx="2">
            <a:schemeClr val="accent2"/>
          </a:lnRef>
          <a:fillRef idx="1">
            <a:schemeClr val="lt1"/>
          </a:fillRef>
          <a:effectRef idx="0">
            <a:schemeClr val="accent2"/>
          </a:effectRef>
          <a:fontRef idx="minor">
            <a:schemeClr val="dk1"/>
          </a:fontRef>
        </p:style>
        <p:txBody>
          <a:bodyPr wrap="squar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r>
              <a:rPr lang="ja-JP" altLang="en-US" sz="2400" dirty="0">
                <a:solidFill>
                  <a:schemeClr val="accent2"/>
                </a:solidFill>
                <a:latin typeface="+mj-lt"/>
                <a:ea typeface="HG創英角ｺﾞｼｯｸUB" pitchFamily="49" charset="-128"/>
              </a:rPr>
              <a:t>　３ </a:t>
            </a:r>
            <a:r>
              <a:rPr lang="ja-JP" altLang="en-US" sz="2400" dirty="0" smtClean="0">
                <a:solidFill>
                  <a:schemeClr val="accent2"/>
                </a:solidFill>
                <a:latin typeface="+mj-lt"/>
                <a:ea typeface="HG創英角ｺﾞｼｯｸUB" pitchFamily="49" charset="-128"/>
              </a:rPr>
              <a:t>．    </a:t>
            </a:r>
            <a:r>
              <a:rPr lang="en-US" altLang="ja-JP" sz="2400" b="1" dirty="0" smtClean="0">
                <a:solidFill>
                  <a:schemeClr val="accent2"/>
                </a:solidFill>
                <a:latin typeface="+mj-lt"/>
                <a:ea typeface="HG創英角ｺﾞｼｯｸUB" pitchFamily="49" charset="-128"/>
              </a:rPr>
              <a:t>Application to the NOx reduction reactor</a:t>
            </a:r>
            <a:endParaRPr lang="ja-JP" altLang="en-US" sz="2400" b="1" dirty="0">
              <a:solidFill>
                <a:schemeClr val="accent2"/>
              </a:solidFill>
              <a:latin typeface="+mj-lt"/>
              <a:ea typeface="HG創英角ｺﾞｼｯｸUB" pitchFamily="49" charset="-128"/>
            </a:endParaRPr>
          </a:p>
        </p:txBody>
      </p:sp>
      <p:sp>
        <p:nvSpPr>
          <p:cNvPr id="8" name="Text Box 14"/>
          <p:cNvSpPr txBox="1">
            <a:spLocks noChangeArrowheads="1"/>
          </p:cNvSpPr>
          <p:nvPr/>
        </p:nvSpPr>
        <p:spPr bwMode="auto">
          <a:xfrm>
            <a:off x="251520" y="2677333"/>
            <a:ext cx="8892479" cy="461665"/>
          </a:xfrm>
          <a:prstGeom prst="rect">
            <a:avLst/>
          </a:prstGeom>
          <a:ln/>
          <a:extLst/>
        </p:spPr>
        <p:style>
          <a:lnRef idx="2">
            <a:schemeClr val="accent2"/>
          </a:lnRef>
          <a:fillRef idx="1">
            <a:schemeClr val="lt1"/>
          </a:fillRef>
          <a:effectRef idx="0">
            <a:schemeClr val="accent2"/>
          </a:effectRef>
          <a:fontRef idx="minor">
            <a:schemeClr val="dk1"/>
          </a:fontRef>
        </p:style>
        <p:txBody>
          <a:bodyPr wrap="squar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r>
              <a:rPr lang="ja-JP" altLang="en-US" sz="2400" dirty="0">
                <a:solidFill>
                  <a:schemeClr val="accent2"/>
                </a:solidFill>
                <a:ea typeface="HG創英角ｺﾞｼｯｸUB" pitchFamily="49" charset="-128"/>
              </a:rPr>
              <a:t>　２ ．  </a:t>
            </a:r>
            <a:r>
              <a:rPr lang="ja-JP" altLang="en-US" sz="2400" dirty="0" smtClean="0">
                <a:solidFill>
                  <a:schemeClr val="accent2"/>
                </a:solidFill>
                <a:ea typeface="HG創英角ｺﾞｼｯｸUB" pitchFamily="49" charset="-128"/>
              </a:rPr>
              <a:t> </a:t>
            </a:r>
            <a:r>
              <a:rPr lang="en-US" altLang="ja-JP" sz="2400" b="1" dirty="0" smtClean="0">
                <a:solidFill>
                  <a:schemeClr val="accent2"/>
                </a:solidFill>
                <a:latin typeface="+mj-lt"/>
                <a:ea typeface="HG創英角ｺﾞｼｯｸUB" pitchFamily="49" charset="-128"/>
              </a:rPr>
              <a:t>Application to the fuel cell</a:t>
            </a:r>
            <a:endParaRPr lang="ja-JP" altLang="en-US" sz="2400" b="1" dirty="0">
              <a:solidFill>
                <a:schemeClr val="accent2"/>
              </a:solidFill>
              <a:latin typeface="+mj-lt"/>
              <a:ea typeface="HG創英角ｺﾞｼｯｸUB" pitchFamily="49" charset="-128"/>
            </a:endParaRPr>
          </a:p>
        </p:txBody>
      </p:sp>
      <p:sp>
        <p:nvSpPr>
          <p:cNvPr id="2" name="スライド番号プレースホルダー 1"/>
          <p:cNvSpPr>
            <a:spLocks noGrp="1"/>
          </p:cNvSpPr>
          <p:nvPr>
            <p:ph type="sldNum" sz="quarter" idx="12"/>
          </p:nvPr>
        </p:nvSpPr>
        <p:spPr/>
        <p:txBody>
          <a:bodyPr/>
          <a:lstStyle/>
          <a:p>
            <a:fld id="{7E415454-7485-4A1A-B1BF-7CFD8E4B4BEC}" type="slidenum">
              <a:rPr lang="en-US" smtClean="0"/>
              <a:pPr/>
              <a:t>4</a:t>
            </a:fld>
            <a:endParaRPr lang="en-US"/>
          </a:p>
        </p:txBody>
      </p:sp>
      <p:sp>
        <p:nvSpPr>
          <p:cNvPr id="9" name="Text Box 14"/>
          <p:cNvSpPr txBox="1">
            <a:spLocks noChangeArrowheads="1"/>
          </p:cNvSpPr>
          <p:nvPr/>
        </p:nvSpPr>
        <p:spPr bwMode="auto">
          <a:xfrm>
            <a:off x="251521" y="4869160"/>
            <a:ext cx="8892479" cy="461665"/>
          </a:xfrm>
          <a:prstGeom prst="rect">
            <a:avLst/>
          </a:prstGeom>
          <a:ln/>
          <a:extLst/>
        </p:spPr>
        <p:style>
          <a:lnRef idx="2">
            <a:schemeClr val="accent2"/>
          </a:lnRef>
          <a:fillRef idx="1">
            <a:schemeClr val="lt1"/>
          </a:fillRef>
          <a:effectRef idx="0">
            <a:schemeClr val="accent2"/>
          </a:effectRef>
          <a:fontRef idx="minor">
            <a:schemeClr val="dk1"/>
          </a:fontRef>
        </p:style>
        <p:txBody>
          <a:bodyPr wrap="squar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r>
              <a:rPr lang="ja-JP" altLang="en-US" sz="2400" dirty="0">
                <a:solidFill>
                  <a:schemeClr val="accent2">
                    <a:lumMod val="60000"/>
                    <a:lumOff val="40000"/>
                  </a:schemeClr>
                </a:solidFill>
                <a:latin typeface="+mj-lt"/>
                <a:ea typeface="HG創英角ｺﾞｼｯｸUB" pitchFamily="49" charset="-128"/>
              </a:rPr>
              <a:t>　５</a:t>
            </a:r>
            <a:r>
              <a:rPr lang="ja-JP" altLang="en-US" sz="2400" dirty="0" smtClean="0">
                <a:solidFill>
                  <a:schemeClr val="accent2">
                    <a:lumMod val="60000"/>
                    <a:lumOff val="40000"/>
                  </a:schemeClr>
                </a:solidFill>
                <a:latin typeface="+mj-lt"/>
                <a:ea typeface="HG創英角ｺﾞｼｯｸUB" pitchFamily="49" charset="-128"/>
              </a:rPr>
              <a:t> ．    </a:t>
            </a:r>
            <a:r>
              <a:rPr lang="en-US" altLang="ja-JP" sz="2400" b="1" dirty="0" smtClean="0">
                <a:solidFill>
                  <a:schemeClr val="accent2">
                    <a:lumMod val="60000"/>
                    <a:lumOff val="40000"/>
                  </a:schemeClr>
                </a:solidFill>
                <a:latin typeface="+mj-lt"/>
                <a:ea typeface="HG創英角ｺﾞｼｯｸUB" pitchFamily="49" charset="-128"/>
              </a:rPr>
              <a:t>Application to the capacitor</a:t>
            </a:r>
            <a:endParaRPr lang="ja-JP" altLang="en-US" sz="2400" b="1" dirty="0">
              <a:solidFill>
                <a:schemeClr val="accent2">
                  <a:lumMod val="60000"/>
                  <a:lumOff val="40000"/>
                </a:schemeClr>
              </a:solidFill>
              <a:latin typeface="+mj-lt"/>
              <a:ea typeface="HG創英角ｺﾞｼｯｸUB" pitchFamily="49" charset="-128"/>
            </a:endParaRPr>
          </a:p>
        </p:txBody>
      </p:sp>
    </p:spTree>
    <p:extLst>
      <p:ext uri="{BB962C8B-B14F-4D97-AF65-F5344CB8AC3E}">
        <p14:creationId xmlns:p14="http://schemas.microsoft.com/office/powerpoint/2010/main" xmlns="" val="21860061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txBox="1">
            <a:spLocks noChangeArrowheads="1"/>
          </p:cNvSpPr>
          <p:nvPr/>
        </p:nvSpPr>
        <p:spPr>
          <a:xfrm>
            <a:off x="685800" y="2130425"/>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ja-JP" altLang="en-US" sz="3600" b="1" dirty="0">
                <a:solidFill>
                  <a:schemeClr val="accent2"/>
                </a:solidFill>
                <a:ea typeface="HG創英角ｺﾞｼｯｸUB" pitchFamily="49" charset="-128"/>
              </a:rPr>
              <a:t>１</a:t>
            </a:r>
            <a:r>
              <a:rPr lang="ja-JP" altLang="en-US" sz="3600" b="1" dirty="0" smtClean="0">
                <a:solidFill>
                  <a:schemeClr val="accent2"/>
                </a:solidFill>
                <a:ea typeface="HG創英角ｺﾞｼｯｸUB" pitchFamily="49" charset="-128"/>
              </a:rPr>
              <a:t>．</a:t>
            </a:r>
            <a:r>
              <a:rPr lang="en-US" altLang="ja-JP" b="1" dirty="0" smtClean="0">
                <a:solidFill>
                  <a:schemeClr val="accent2"/>
                </a:solidFill>
                <a:ea typeface="HG創英角ｺﾞｼｯｸUB" pitchFamily="49" charset="-128"/>
              </a:rPr>
              <a:t>D</a:t>
            </a:r>
            <a:r>
              <a:rPr lang="en-US" altLang="ja-JP" sz="3600" b="1" dirty="0" smtClean="0">
                <a:solidFill>
                  <a:schemeClr val="accent2"/>
                </a:solidFill>
                <a:ea typeface="HG創英角ｺﾞｼｯｸUB" pitchFamily="49" charset="-128"/>
              </a:rPr>
              <a:t>evelopment of </a:t>
            </a:r>
            <a:r>
              <a:rPr lang="en-US" altLang="ja-JP" sz="3600" b="1" dirty="0">
                <a:solidFill>
                  <a:schemeClr val="accent2"/>
                </a:solidFill>
                <a:ea typeface="HG創英角ｺﾞｼｯｸUB" pitchFamily="49" charset="-128"/>
              </a:rPr>
              <a:t>p</a:t>
            </a:r>
            <a:r>
              <a:rPr lang="en-US" altLang="ja-JP" sz="3600" b="1" dirty="0" smtClean="0">
                <a:solidFill>
                  <a:schemeClr val="accent2"/>
                </a:solidFill>
                <a:ea typeface="HG創英角ｺﾞｼｯｸUB" pitchFamily="49" charset="-128"/>
              </a:rPr>
              <a:t>roton conductor</a:t>
            </a:r>
            <a:endParaRPr lang="ja-JP" altLang="en-US" sz="3600" b="1" dirty="0">
              <a:solidFill>
                <a:schemeClr val="accent2"/>
              </a:solidFill>
              <a:ea typeface="HG創英角ｺﾞｼｯｸUB" pitchFamily="49" charset="-128"/>
            </a:endParaRPr>
          </a:p>
        </p:txBody>
      </p:sp>
      <p:sp>
        <p:nvSpPr>
          <p:cNvPr id="2" name="テキスト ボックス 1"/>
          <p:cNvSpPr txBox="1"/>
          <p:nvPr/>
        </p:nvSpPr>
        <p:spPr>
          <a:xfrm>
            <a:off x="5189690" y="3501008"/>
            <a:ext cx="3986989" cy="4708981"/>
          </a:xfrm>
          <a:prstGeom prst="rect">
            <a:avLst/>
          </a:prstGeom>
          <a:noFill/>
        </p:spPr>
        <p:txBody>
          <a:bodyPr wrap="none" rtlCol="0">
            <a:spAutoFit/>
          </a:bodyPr>
          <a:lstStyle/>
          <a:p>
            <a:r>
              <a:rPr kumimoji="1" lang="en-US" altLang="ja-JP" sz="30000" b="1" dirty="0" smtClean="0">
                <a:solidFill>
                  <a:schemeClr val="accent4">
                    <a:lumMod val="20000"/>
                    <a:lumOff val="80000"/>
                  </a:schemeClr>
                </a:solidFill>
                <a:latin typeface="Britannic Bold" pitchFamily="34" charset="0"/>
              </a:rPr>
              <a:t>H</a:t>
            </a:r>
            <a:r>
              <a:rPr kumimoji="1" lang="en-US" altLang="ja-JP" sz="30000" b="1" baseline="30000" dirty="0" smtClean="0">
                <a:solidFill>
                  <a:schemeClr val="accent4">
                    <a:lumMod val="20000"/>
                    <a:lumOff val="80000"/>
                  </a:schemeClr>
                </a:solidFill>
                <a:latin typeface="Britannic Bold" pitchFamily="34" charset="0"/>
              </a:rPr>
              <a:t>+</a:t>
            </a:r>
            <a:endParaRPr kumimoji="1" lang="ja-JP" altLang="en-US" sz="30000" b="1" baseline="30000" dirty="0">
              <a:solidFill>
                <a:schemeClr val="accent4">
                  <a:lumMod val="20000"/>
                  <a:lumOff val="80000"/>
                </a:schemeClr>
              </a:solidFill>
              <a:latin typeface="Britannic Bold" pitchFamily="34" charset="0"/>
            </a:endParaRPr>
          </a:p>
        </p:txBody>
      </p:sp>
      <p:sp>
        <p:nvSpPr>
          <p:cNvPr id="3" name="スライド番号プレースホルダー 2"/>
          <p:cNvSpPr>
            <a:spLocks noGrp="1"/>
          </p:cNvSpPr>
          <p:nvPr>
            <p:ph type="sldNum" sz="quarter" idx="12"/>
          </p:nvPr>
        </p:nvSpPr>
        <p:spPr/>
        <p:txBody>
          <a:bodyPr/>
          <a:lstStyle/>
          <a:p>
            <a:fld id="{7E415454-7485-4A1A-B1BF-7CFD8E4B4BEC}" type="slidenum">
              <a:rPr lang="en-US" smtClean="0"/>
              <a:pPr/>
              <a:t>5</a:t>
            </a:fld>
            <a:endParaRPr lang="en-US"/>
          </a:p>
        </p:txBody>
      </p:sp>
    </p:spTree>
    <p:extLst>
      <p:ext uri="{BB962C8B-B14F-4D97-AF65-F5344CB8AC3E}">
        <p14:creationId xmlns:p14="http://schemas.microsoft.com/office/powerpoint/2010/main" xmlns="" val="8211816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p:cNvGrpSpPr/>
          <p:nvPr/>
        </p:nvGrpSpPr>
        <p:grpSpPr>
          <a:xfrm>
            <a:off x="629452" y="1705682"/>
            <a:ext cx="1264182" cy="1512496"/>
            <a:chOff x="1283610" y="5054415"/>
            <a:chExt cx="1264182" cy="1512496"/>
          </a:xfrm>
        </p:grpSpPr>
        <p:sp>
          <p:nvSpPr>
            <p:cNvPr id="5" name="直方体 4"/>
            <p:cNvSpPr/>
            <p:nvPr/>
          </p:nvSpPr>
          <p:spPr>
            <a:xfrm>
              <a:off x="1331640" y="5302349"/>
              <a:ext cx="1216152" cy="1216152"/>
            </a:xfrm>
            <a:prstGeom prst="cube">
              <a:avLst>
                <a:gd name="adj" fmla="val 4757"/>
              </a:avLst>
            </a:prstGeom>
            <a:solidFill>
              <a:schemeClr val="bg1">
                <a:lumMod val="85000"/>
                <a:alpha val="50196"/>
              </a:schemeClr>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直方体 5"/>
            <p:cNvSpPr/>
            <p:nvPr/>
          </p:nvSpPr>
          <p:spPr>
            <a:xfrm>
              <a:off x="1495642" y="5365540"/>
              <a:ext cx="792088" cy="1000128"/>
            </a:xfrm>
            <a:prstGeom prst="cube">
              <a:avLst>
                <a:gd name="adj" fmla="val 1865"/>
              </a:avLst>
            </a:prstGeom>
            <a:solidFill>
              <a:schemeClr val="tx1">
                <a:alpha val="50196"/>
              </a:schemeClr>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直方体 6"/>
            <p:cNvSpPr/>
            <p:nvPr/>
          </p:nvSpPr>
          <p:spPr>
            <a:xfrm>
              <a:off x="1581422" y="5056328"/>
              <a:ext cx="189007" cy="367716"/>
            </a:xfrm>
            <a:prstGeom prst="cube">
              <a:avLst>
                <a:gd name="adj" fmla="val 27435"/>
              </a:avLst>
            </a:prstGeom>
            <a:solidFill>
              <a:schemeClr val="tx1">
                <a:alpha val="50196"/>
              </a:schemeClr>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直方体 7"/>
            <p:cNvSpPr/>
            <p:nvPr/>
          </p:nvSpPr>
          <p:spPr>
            <a:xfrm>
              <a:off x="2002466" y="5054415"/>
              <a:ext cx="189007" cy="367716"/>
            </a:xfrm>
            <a:prstGeom prst="cube">
              <a:avLst>
                <a:gd name="adj" fmla="val 27435"/>
              </a:avLst>
            </a:prstGeom>
            <a:solidFill>
              <a:schemeClr val="tx1">
                <a:alpha val="50196"/>
              </a:schemeClr>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9" name="グループ化 8"/>
            <p:cNvGrpSpPr/>
            <p:nvPr/>
          </p:nvGrpSpPr>
          <p:grpSpPr>
            <a:xfrm>
              <a:off x="1283610" y="5350759"/>
              <a:ext cx="1216152" cy="1216152"/>
              <a:chOff x="3856656" y="5291226"/>
              <a:chExt cx="1216152" cy="1216152"/>
            </a:xfrm>
          </p:grpSpPr>
          <p:sp>
            <p:nvSpPr>
              <p:cNvPr id="10" name="直方体 9"/>
              <p:cNvSpPr/>
              <p:nvPr/>
            </p:nvSpPr>
            <p:spPr>
              <a:xfrm>
                <a:off x="3856656" y="5291226"/>
                <a:ext cx="1216152" cy="1216152"/>
              </a:xfrm>
              <a:prstGeom prst="cube">
                <a:avLst>
                  <a:gd name="adj" fmla="val 4757"/>
                </a:avLst>
              </a:prstGeom>
              <a:solidFill>
                <a:schemeClr val="bg1">
                  <a:lumMod val="85000"/>
                  <a:alpha val="50196"/>
                </a:schemeClr>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禁止 10"/>
              <p:cNvSpPr/>
              <p:nvPr/>
            </p:nvSpPr>
            <p:spPr>
              <a:xfrm>
                <a:off x="3882014" y="5371609"/>
                <a:ext cx="173140" cy="173140"/>
              </a:xfrm>
              <a:prstGeom prst="noSmoking">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 name="禁止 11"/>
              <p:cNvSpPr/>
              <p:nvPr/>
            </p:nvSpPr>
            <p:spPr>
              <a:xfrm>
                <a:off x="4837811" y="6330800"/>
                <a:ext cx="173140" cy="173140"/>
              </a:xfrm>
              <a:prstGeom prst="noSmoking">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 name="禁止 12"/>
              <p:cNvSpPr/>
              <p:nvPr/>
            </p:nvSpPr>
            <p:spPr>
              <a:xfrm>
                <a:off x="3856656" y="6334238"/>
                <a:ext cx="173140" cy="173140"/>
              </a:xfrm>
              <a:prstGeom prst="noSmoking">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 name="禁止 13"/>
              <p:cNvSpPr/>
              <p:nvPr/>
            </p:nvSpPr>
            <p:spPr>
              <a:xfrm>
                <a:off x="4837811" y="5369782"/>
                <a:ext cx="173140" cy="173140"/>
              </a:xfrm>
              <a:prstGeom prst="noSmoking">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grpSp>
        <p:nvGrpSpPr>
          <p:cNvPr id="22" name="グループ化 21"/>
          <p:cNvGrpSpPr/>
          <p:nvPr/>
        </p:nvGrpSpPr>
        <p:grpSpPr>
          <a:xfrm>
            <a:off x="7018745" y="1552356"/>
            <a:ext cx="1081647" cy="1685644"/>
            <a:chOff x="7308304" y="4877832"/>
            <a:chExt cx="1081647" cy="1685644"/>
          </a:xfrm>
        </p:grpSpPr>
        <p:grpSp>
          <p:nvGrpSpPr>
            <p:cNvPr id="23" name="グループ化 22"/>
            <p:cNvGrpSpPr/>
            <p:nvPr/>
          </p:nvGrpSpPr>
          <p:grpSpPr>
            <a:xfrm rot="1783380">
              <a:off x="7869090" y="4877832"/>
              <a:ext cx="520861" cy="1231056"/>
              <a:chOff x="7437003" y="4913785"/>
              <a:chExt cx="520861" cy="1231056"/>
            </a:xfrm>
          </p:grpSpPr>
          <p:sp>
            <p:nvSpPr>
              <p:cNvPr id="25" name="円柱 24"/>
              <p:cNvSpPr/>
              <p:nvPr/>
            </p:nvSpPr>
            <p:spPr>
              <a:xfrm>
                <a:off x="7580486" y="5947112"/>
                <a:ext cx="260430" cy="197729"/>
              </a:xfrm>
              <a:prstGeom prst="can">
                <a:avLst>
                  <a:gd name="adj" fmla="val 40895"/>
                </a:avLst>
              </a:prstGeom>
              <a:gradFill flip="none" rotWithShape="1">
                <a:gsLst>
                  <a:gs pos="0">
                    <a:schemeClr val="bg1">
                      <a:lumMod val="50000"/>
                      <a:tint val="66000"/>
                      <a:satMod val="160000"/>
                      <a:shade val="30000"/>
                      <a:satMod val="115000"/>
                    </a:schemeClr>
                  </a:gs>
                  <a:gs pos="50000">
                    <a:schemeClr val="bg1">
                      <a:lumMod val="50000"/>
                      <a:tint val="66000"/>
                      <a:satMod val="160000"/>
                      <a:shade val="67500"/>
                      <a:satMod val="115000"/>
                    </a:schemeClr>
                  </a:gs>
                  <a:gs pos="100000">
                    <a:schemeClr val="bg1">
                      <a:lumMod val="50000"/>
                      <a:tint val="66000"/>
                      <a:satMod val="160000"/>
                      <a:shade val="100000"/>
                      <a:satMod val="115000"/>
                    </a:schemeClr>
                  </a:gs>
                </a:gsLst>
                <a:lin ang="0" scaled="1"/>
                <a:tileRect/>
              </a:gra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円柱 25"/>
              <p:cNvSpPr/>
              <p:nvPr/>
            </p:nvSpPr>
            <p:spPr>
              <a:xfrm>
                <a:off x="7437003" y="5819609"/>
                <a:ext cx="520861" cy="197729"/>
              </a:xfrm>
              <a:prstGeom prst="can">
                <a:avLst>
                  <a:gd name="adj" fmla="val 40895"/>
                </a:avLst>
              </a:prstGeom>
              <a:gradFill flip="none" rotWithShape="1">
                <a:gsLst>
                  <a:gs pos="0">
                    <a:schemeClr val="bg1">
                      <a:lumMod val="50000"/>
                      <a:tint val="66000"/>
                      <a:satMod val="160000"/>
                      <a:shade val="30000"/>
                      <a:satMod val="115000"/>
                    </a:schemeClr>
                  </a:gs>
                  <a:gs pos="50000">
                    <a:schemeClr val="bg1">
                      <a:lumMod val="50000"/>
                      <a:tint val="66000"/>
                      <a:satMod val="160000"/>
                      <a:shade val="67500"/>
                      <a:satMod val="115000"/>
                    </a:schemeClr>
                  </a:gs>
                  <a:gs pos="100000">
                    <a:schemeClr val="bg1">
                      <a:lumMod val="50000"/>
                      <a:tint val="66000"/>
                      <a:satMod val="160000"/>
                      <a:shade val="100000"/>
                      <a:satMod val="115000"/>
                    </a:schemeClr>
                  </a:gs>
                </a:gsLst>
                <a:lin ang="0" scaled="1"/>
                <a:tileRect/>
              </a:gra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円/楕円 26"/>
              <p:cNvSpPr/>
              <p:nvPr/>
            </p:nvSpPr>
            <p:spPr>
              <a:xfrm>
                <a:off x="7634666" y="4913785"/>
                <a:ext cx="119641" cy="130214"/>
              </a:xfrm>
              <a:prstGeom prst="ellipse">
                <a:avLst/>
              </a:prstGeom>
              <a:solidFill>
                <a:schemeClr val="bg1">
                  <a:lumMod val="50000"/>
                </a:schemeClr>
              </a:solidFill>
              <a:ln w="34925">
                <a:solidFill>
                  <a:schemeClr val="tx1">
                    <a:lumMod val="65000"/>
                    <a:lumOff val="35000"/>
                  </a:schemeClr>
                </a:solidFill>
              </a:ln>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円柱 27"/>
              <p:cNvSpPr/>
              <p:nvPr/>
            </p:nvSpPr>
            <p:spPr>
              <a:xfrm>
                <a:off x="7565957" y="5694545"/>
                <a:ext cx="260430" cy="194506"/>
              </a:xfrm>
              <a:prstGeom prst="can">
                <a:avLst>
                  <a:gd name="adj" fmla="val 40895"/>
                </a:avLst>
              </a:prstGeom>
              <a:gradFill flip="none" rotWithShape="1">
                <a:gsLst>
                  <a:gs pos="0">
                    <a:schemeClr val="bg1">
                      <a:lumMod val="50000"/>
                      <a:tint val="66000"/>
                      <a:satMod val="160000"/>
                      <a:shade val="30000"/>
                      <a:satMod val="115000"/>
                    </a:schemeClr>
                  </a:gs>
                  <a:gs pos="50000">
                    <a:schemeClr val="bg1">
                      <a:lumMod val="50000"/>
                      <a:tint val="66000"/>
                      <a:satMod val="160000"/>
                      <a:shade val="67500"/>
                      <a:satMod val="115000"/>
                    </a:schemeClr>
                  </a:gs>
                  <a:gs pos="100000">
                    <a:schemeClr val="bg1">
                      <a:lumMod val="50000"/>
                      <a:tint val="66000"/>
                      <a:satMod val="160000"/>
                      <a:shade val="100000"/>
                      <a:satMod val="115000"/>
                    </a:schemeClr>
                  </a:gs>
                </a:gsLst>
                <a:lin ang="0" scaled="1"/>
                <a:tileRect/>
              </a:gra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円柱 28"/>
              <p:cNvSpPr/>
              <p:nvPr/>
            </p:nvSpPr>
            <p:spPr>
              <a:xfrm>
                <a:off x="7603932" y="4978892"/>
                <a:ext cx="181111" cy="812906"/>
              </a:xfrm>
              <a:prstGeom prst="can">
                <a:avLst>
                  <a:gd name="adj" fmla="val 40895"/>
                </a:avLst>
              </a:prstGeom>
              <a:gradFill flip="none" rotWithShape="1">
                <a:gsLst>
                  <a:gs pos="0">
                    <a:schemeClr val="bg1">
                      <a:lumMod val="50000"/>
                      <a:tint val="66000"/>
                      <a:satMod val="160000"/>
                      <a:shade val="30000"/>
                      <a:satMod val="115000"/>
                    </a:schemeClr>
                  </a:gs>
                  <a:gs pos="50000">
                    <a:schemeClr val="bg1">
                      <a:lumMod val="50000"/>
                      <a:tint val="66000"/>
                      <a:satMod val="160000"/>
                      <a:shade val="67500"/>
                      <a:satMod val="115000"/>
                    </a:schemeClr>
                  </a:gs>
                  <a:gs pos="100000">
                    <a:schemeClr val="bg1">
                      <a:lumMod val="50000"/>
                      <a:tint val="66000"/>
                      <a:satMod val="160000"/>
                      <a:shade val="100000"/>
                      <a:satMod val="115000"/>
                    </a:schemeClr>
                  </a:gs>
                </a:gsLst>
                <a:lin ang="0" scaled="1"/>
                <a:tileRect/>
              </a:gra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24" name="曲線コネクタ 23"/>
            <p:cNvCxnSpPr>
              <a:stCxn id="25" idx="3"/>
            </p:cNvCxnSpPr>
            <p:nvPr/>
          </p:nvCxnSpPr>
          <p:spPr>
            <a:xfrm rot="5400000">
              <a:off x="7307586" y="6035202"/>
              <a:ext cx="528992" cy="527555"/>
            </a:xfrm>
            <a:prstGeom prst="curvedConnector3">
              <a:avLst/>
            </a:prstGeom>
            <a:ln w="571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31" name="角丸四角形 30"/>
          <p:cNvSpPr/>
          <p:nvPr/>
        </p:nvSpPr>
        <p:spPr>
          <a:xfrm>
            <a:off x="3851920" y="4149080"/>
            <a:ext cx="4502725" cy="936104"/>
          </a:xfrm>
          <a:prstGeom prst="roundRect">
            <a:avLst/>
          </a:prstGeom>
          <a:solidFill>
            <a:schemeClr val="bg1">
              <a:lumMod val="85000"/>
            </a:schemeClr>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2000" dirty="0" smtClean="0">
                <a:solidFill>
                  <a:schemeClr val="tx1"/>
                </a:solidFill>
                <a:latin typeface="Calibri Light" panose="020F0302020204030204" pitchFamily="34" charset="0"/>
                <a:ea typeface="HG創英角ｺﾞｼｯｸUB" pitchFamily="49" charset="-128"/>
              </a:rPr>
              <a:t>	Ionic conductive liquids, 	Polymers, Ionic-liquids</a:t>
            </a:r>
            <a:r>
              <a:rPr kumimoji="1" lang="ja-JP" altLang="en-US" sz="2000" dirty="0" smtClean="0">
                <a:solidFill>
                  <a:schemeClr val="tx1"/>
                </a:solidFill>
                <a:latin typeface="Calibri Light" panose="020F0302020204030204" pitchFamily="34" charset="0"/>
                <a:ea typeface="HG創英角ｺﾞｼｯｸUB" pitchFamily="49" charset="-128"/>
              </a:rPr>
              <a:t>　　　  </a:t>
            </a:r>
            <a:endParaRPr kumimoji="1" lang="en-US" altLang="ja-JP" sz="2000" dirty="0" smtClean="0">
              <a:solidFill>
                <a:schemeClr val="tx1"/>
              </a:solidFill>
              <a:latin typeface="Calibri Light" panose="020F0302020204030204" pitchFamily="34" charset="0"/>
              <a:ea typeface="HG創英角ｺﾞｼｯｸUB" pitchFamily="49" charset="-128"/>
            </a:endParaRPr>
          </a:p>
        </p:txBody>
      </p:sp>
      <p:sp>
        <p:nvSpPr>
          <p:cNvPr id="32" name="角丸四角形 31"/>
          <p:cNvSpPr/>
          <p:nvPr/>
        </p:nvSpPr>
        <p:spPr>
          <a:xfrm>
            <a:off x="3851920" y="5805264"/>
            <a:ext cx="4502725" cy="936104"/>
          </a:xfrm>
          <a:prstGeom prst="roundRect">
            <a:avLst/>
          </a:prstGeom>
          <a:solidFill>
            <a:schemeClr val="bg1">
              <a:lumMod val="85000"/>
            </a:schemeClr>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2000" dirty="0" smtClean="0">
                <a:solidFill>
                  <a:schemeClr val="tx1"/>
                </a:solidFill>
                <a:latin typeface="Calibri Light" panose="020F0302020204030204" pitchFamily="34" charset="0"/>
                <a:ea typeface="HG創英角ｺﾞｼｯｸUB" pitchFamily="49" charset="-128"/>
              </a:rPr>
              <a:t>	Molten salts</a:t>
            </a:r>
            <a:r>
              <a:rPr kumimoji="1" lang="ja-JP" altLang="en-US" sz="2000" dirty="0" smtClean="0">
                <a:solidFill>
                  <a:schemeClr val="tx1"/>
                </a:solidFill>
                <a:latin typeface="Calibri Light" panose="020F0302020204030204" pitchFamily="34" charset="0"/>
                <a:ea typeface="HG創英角ｺﾞｼｯｸUB" pitchFamily="49" charset="-128"/>
              </a:rPr>
              <a:t>　　　　</a:t>
            </a:r>
            <a:endParaRPr kumimoji="1" lang="en-US" altLang="ja-JP" sz="2000" dirty="0" smtClean="0">
              <a:solidFill>
                <a:schemeClr val="tx1"/>
              </a:solidFill>
              <a:latin typeface="Calibri Light" panose="020F0302020204030204" pitchFamily="34" charset="0"/>
              <a:ea typeface="HG創英角ｺﾞｼｯｸUB" pitchFamily="49" charset="-128"/>
            </a:endParaRPr>
          </a:p>
          <a:p>
            <a:r>
              <a:rPr kumimoji="1" lang="en-US" altLang="ja-JP" sz="2000" dirty="0" smtClean="0">
                <a:solidFill>
                  <a:schemeClr val="tx1"/>
                </a:solidFill>
                <a:latin typeface="Calibri Light" panose="020F0302020204030204" pitchFamily="34" charset="0"/>
                <a:ea typeface="HG創英角ｺﾞｼｯｸUB" pitchFamily="49" charset="-128"/>
              </a:rPr>
              <a:t>	Ionic conductive ceramics</a:t>
            </a:r>
            <a:endParaRPr kumimoji="1" lang="ja-JP" altLang="en-US" sz="2000" dirty="0">
              <a:solidFill>
                <a:schemeClr val="tx1"/>
              </a:solidFill>
              <a:latin typeface="Calibri Light" panose="020F0302020204030204" pitchFamily="34" charset="0"/>
              <a:ea typeface="HG創英角ｺﾞｼｯｸUB" pitchFamily="49" charset="-128"/>
            </a:endParaRPr>
          </a:p>
        </p:txBody>
      </p:sp>
      <p:sp>
        <p:nvSpPr>
          <p:cNvPr id="33" name="テキスト ボックス 32"/>
          <p:cNvSpPr txBox="1"/>
          <p:nvPr/>
        </p:nvSpPr>
        <p:spPr>
          <a:xfrm>
            <a:off x="353420" y="3343308"/>
            <a:ext cx="1989775" cy="338554"/>
          </a:xfrm>
          <a:prstGeom prst="rect">
            <a:avLst/>
          </a:prstGeom>
          <a:noFill/>
        </p:spPr>
        <p:txBody>
          <a:bodyPr wrap="none" rtlCol="0">
            <a:spAutoFit/>
          </a:bodyPr>
          <a:lstStyle/>
          <a:p>
            <a:r>
              <a:rPr kumimoji="1" lang="en-US" altLang="ja-JP" sz="1600" i="1" dirty="0" smtClean="0">
                <a:latin typeface="Calibri Light" panose="020F0302020204030204" pitchFamily="34" charset="0"/>
              </a:rPr>
              <a:t>H</a:t>
            </a:r>
            <a:r>
              <a:rPr kumimoji="1" lang="en-US" altLang="ja-JP" sz="1600" i="1" baseline="30000" dirty="0" smtClean="0">
                <a:latin typeface="Calibri Light" panose="020F0302020204030204" pitchFamily="34" charset="0"/>
              </a:rPr>
              <a:t>+</a:t>
            </a:r>
            <a:r>
              <a:rPr kumimoji="1" lang="ja-JP" altLang="en-US" sz="1600" i="1" dirty="0" err="1" smtClean="0">
                <a:latin typeface="Calibri Light" panose="020F0302020204030204" pitchFamily="34" charset="0"/>
              </a:rPr>
              <a:t>，</a:t>
            </a:r>
            <a:r>
              <a:rPr kumimoji="1" lang="ja-JP" altLang="en-US" sz="1600" i="1" dirty="0" smtClean="0">
                <a:latin typeface="Calibri Light" panose="020F0302020204030204" pitchFamily="34" charset="0"/>
              </a:rPr>
              <a:t>　</a:t>
            </a:r>
            <a:r>
              <a:rPr kumimoji="1" lang="en-US" altLang="ja-JP" sz="1600" i="1" dirty="0" smtClean="0">
                <a:latin typeface="Calibri Light" panose="020F0302020204030204" pitchFamily="34" charset="0"/>
              </a:rPr>
              <a:t>OH</a:t>
            </a:r>
            <a:r>
              <a:rPr kumimoji="1" lang="en-US" altLang="ja-JP" sz="1600" i="1" baseline="30000" dirty="0" smtClean="0">
                <a:latin typeface="Calibri Light" panose="020F0302020204030204" pitchFamily="34" charset="0"/>
              </a:rPr>
              <a:t>-</a:t>
            </a:r>
            <a:r>
              <a:rPr kumimoji="1" lang="ja-JP" altLang="en-US" sz="1600" i="1" dirty="0" err="1" smtClean="0">
                <a:latin typeface="Calibri Light" panose="020F0302020204030204" pitchFamily="34" charset="0"/>
              </a:rPr>
              <a:t>，</a:t>
            </a:r>
            <a:r>
              <a:rPr kumimoji="1" lang="ja-JP" altLang="en-US" sz="1600" i="1" dirty="0" smtClean="0">
                <a:latin typeface="Calibri Light" panose="020F0302020204030204" pitchFamily="34" charset="0"/>
              </a:rPr>
              <a:t>　</a:t>
            </a:r>
            <a:r>
              <a:rPr kumimoji="1" lang="en-US" altLang="ja-JP" sz="1600" i="1" dirty="0" smtClean="0">
                <a:latin typeface="Calibri Light" panose="020F0302020204030204" pitchFamily="34" charset="0"/>
              </a:rPr>
              <a:t>CO</a:t>
            </a:r>
            <a:r>
              <a:rPr kumimoji="1" lang="en-US" altLang="ja-JP" sz="1600" i="1" baseline="30000" dirty="0" smtClean="0">
                <a:latin typeface="Calibri Light" panose="020F0302020204030204" pitchFamily="34" charset="0"/>
              </a:rPr>
              <a:t>3-</a:t>
            </a:r>
            <a:r>
              <a:rPr kumimoji="1" lang="ja-JP" altLang="en-US" sz="1600" i="1" dirty="0" err="1" smtClean="0">
                <a:latin typeface="Calibri Light" panose="020F0302020204030204" pitchFamily="34" charset="0"/>
              </a:rPr>
              <a:t>，</a:t>
            </a:r>
            <a:r>
              <a:rPr kumimoji="1" lang="en-US" altLang="ja-JP" sz="1600" i="1" dirty="0" smtClean="0">
                <a:latin typeface="Calibri Light" panose="020F0302020204030204" pitchFamily="34" charset="0"/>
              </a:rPr>
              <a:t>O</a:t>
            </a:r>
            <a:r>
              <a:rPr kumimoji="1" lang="en-US" altLang="ja-JP" sz="1600" i="1" baseline="30000" dirty="0" smtClean="0">
                <a:latin typeface="Calibri Light" panose="020F0302020204030204" pitchFamily="34" charset="0"/>
              </a:rPr>
              <a:t>2-</a:t>
            </a:r>
            <a:endParaRPr kumimoji="1" lang="ja-JP" altLang="en-US" sz="1600" i="1" baseline="30000" dirty="0">
              <a:latin typeface="Calibri Light" panose="020F0302020204030204" pitchFamily="34" charset="0"/>
            </a:endParaRPr>
          </a:p>
        </p:txBody>
      </p:sp>
      <p:sp>
        <p:nvSpPr>
          <p:cNvPr id="35" name="テキスト ボックス 34"/>
          <p:cNvSpPr txBox="1"/>
          <p:nvPr/>
        </p:nvSpPr>
        <p:spPr>
          <a:xfrm>
            <a:off x="7128877" y="3347700"/>
            <a:ext cx="837089" cy="369332"/>
          </a:xfrm>
          <a:prstGeom prst="rect">
            <a:avLst/>
          </a:prstGeom>
          <a:noFill/>
        </p:spPr>
        <p:txBody>
          <a:bodyPr wrap="none" rtlCol="0">
            <a:spAutoFit/>
          </a:bodyPr>
          <a:lstStyle/>
          <a:p>
            <a:r>
              <a:rPr kumimoji="1" lang="en-US" altLang="ja-JP" i="1" dirty="0" smtClean="0">
                <a:latin typeface="Calibri Light" panose="020F0302020204030204" pitchFamily="34" charset="0"/>
              </a:rPr>
              <a:t>H</a:t>
            </a:r>
            <a:r>
              <a:rPr kumimoji="1" lang="en-US" altLang="ja-JP" i="1" baseline="30000" dirty="0" smtClean="0">
                <a:latin typeface="Calibri Light" panose="020F0302020204030204" pitchFamily="34" charset="0"/>
              </a:rPr>
              <a:t>+</a:t>
            </a:r>
            <a:r>
              <a:rPr kumimoji="1" lang="ja-JP" altLang="en-US" i="1" dirty="0" err="1" smtClean="0">
                <a:latin typeface="Calibri Light" panose="020F0302020204030204" pitchFamily="34" charset="0"/>
              </a:rPr>
              <a:t>，</a:t>
            </a:r>
            <a:r>
              <a:rPr kumimoji="1" lang="en-US" altLang="ja-JP" i="1" dirty="0" smtClean="0">
                <a:latin typeface="Calibri Light" panose="020F0302020204030204" pitchFamily="34" charset="0"/>
              </a:rPr>
              <a:t>O</a:t>
            </a:r>
            <a:r>
              <a:rPr kumimoji="1" lang="en-US" altLang="ja-JP" i="1" baseline="30000" dirty="0" smtClean="0">
                <a:latin typeface="Calibri Light" panose="020F0302020204030204" pitchFamily="34" charset="0"/>
              </a:rPr>
              <a:t>2-</a:t>
            </a:r>
            <a:endParaRPr kumimoji="1" lang="ja-JP" altLang="en-US" i="1" baseline="30000" dirty="0">
              <a:latin typeface="Calibri Light" panose="020F0302020204030204" pitchFamily="34" charset="0"/>
            </a:endParaRPr>
          </a:p>
        </p:txBody>
      </p:sp>
      <p:sp>
        <p:nvSpPr>
          <p:cNvPr id="36" name="正方形/長方形 35"/>
          <p:cNvSpPr/>
          <p:nvPr/>
        </p:nvSpPr>
        <p:spPr>
          <a:xfrm>
            <a:off x="654810" y="4149080"/>
            <a:ext cx="1234931" cy="2592288"/>
          </a:xfrm>
          <a:prstGeom prst="rect">
            <a:avLst/>
          </a:prstGeom>
          <a:gradFill flip="none" rotWithShape="1">
            <a:gsLst>
              <a:gs pos="0">
                <a:schemeClr val="accent5"/>
              </a:gs>
              <a:gs pos="50000">
                <a:schemeClr val="bg1"/>
              </a:gs>
              <a:gs pos="100000">
                <a:schemeClr val="accent1">
                  <a:lumMod val="20000"/>
                  <a:lumOff val="8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kumimoji="1" lang="en-US" altLang="ja-JP" dirty="0" smtClean="0">
                <a:solidFill>
                  <a:schemeClr val="tx1">
                    <a:lumMod val="75000"/>
                    <a:lumOff val="25000"/>
                  </a:schemeClr>
                </a:solidFill>
                <a:latin typeface="Calibri Light" panose="020F0302020204030204" pitchFamily="34" charset="0"/>
              </a:rPr>
              <a:t>0</a:t>
            </a:r>
          </a:p>
          <a:p>
            <a:pPr algn="r"/>
            <a:endParaRPr lang="en-US" altLang="ja-JP" dirty="0">
              <a:solidFill>
                <a:schemeClr val="tx1">
                  <a:lumMod val="75000"/>
                  <a:lumOff val="25000"/>
                </a:schemeClr>
              </a:solidFill>
              <a:latin typeface="Calibri Light" panose="020F0302020204030204" pitchFamily="34" charset="0"/>
            </a:endParaRPr>
          </a:p>
          <a:p>
            <a:pPr algn="r"/>
            <a:endParaRPr kumimoji="1" lang="en-US" altLang="ja-JP" dirty="0" smtClean="0">
              <a:solidFill>
                <a:schemeClr val="tx1">
                  <a:lumMod val="75000"/>
                  <a:lumOff val="25000"/>
                </a:schemeClr>
              </a:solidFill>
              <a:latin typeface="Calibri Light" panose="020F0302020204030204" pitchFamily="34" charset="0"/>
            </a:endParaRPr>
          </a:p>
          <a:p>
            <a:pPr algn="r"/>
            <a:r>
              <a:rPr lang="en-US" altLang="ja-JP" dirty="0" smtClean="0">
                <a:solidFill>
                  <a:schemeClr val="tx1">
                    <a:lumMod val="75000"/>
                    <a:lumOff val="25000"/>
                  </a:schemeClr>
                </a:solidFill>
                <a:latin typeface="Calibri Light" panose="020F0302020204030204" pitchFamily="34" charset="0"/>
              </a:rPr>
              <a:t>200</a:t>
            </a:r>
          </a:p>
          <a:p>
            <a:pPr algn="r"/>
            <a:endParaRPr lang="en-US" altLang="ja-JP" dirty="0" smtClean="0">
              <a:solidFill>
                <a:schemeClr val="tx1">
                  <a:lumMod val="75000"/>
                  <a:lumOff val="25000"/>
                </a:schemeClr>
              </a:solidFill>
              <a:latin typeface="Calibri Light" panose="020F0302020204030204" pitchFamily="34" charset="0"/>
            </a:endParaRPr>
          </a:p>
          <a:p>
            <a:pPr algn="r"/>
            <a:r>
              <a:rPr lang="en-US" altLang="ja-JP" dirty="0" smtClean="0">
                <a:solidFill>
                  <a:schemeClr val="tx1">
                    <a:lumMod val="75000"/>
                    <a:lumOff val="25000"/>
                  </a:schemeClr>
                </a:solidFill>
                <a:latin typeface="Calibri Light" panose="020F0302020204030204" pitchFamily="34" charset="0"/>
              </a:rPr>
              <a:t>400</a:t>
            </a:r>
          </a:p>
          <a:p>
            <a:pPr algn="r"/>
            <a:r>
              <a:rPr lang="en-US" altLang="ja-JP" dirty="0" smtClean="0">
                <a:solidFill>
                  <a:schemeClr val="tx1">
                    <a:lumMod val="75000"/>
                    <a:lumOff val="25000"/>
                  </a:schemeClr>
                </a:solidFill>
                <a:latin typeface="Calibri Light" panose="020F0302020204030204" pitchFamily="34" charset="0"/>
              </a:rPr>
              <a:t>600</a:t>
            </a:r>
            <a:endParaRPr lang="en-US" altLang="ja-JP" dirty="0">
              <a:solidFill>
                <a:schemeClr val="tx1">
                  <a:lumMod val="75000"/>
                  <a:lumOff val="25000"/>
                </a:schemeClr>
              </a:solidFill>
              <a:latin typeface="Calibri Light" panose="020F0302020204030204" pitchFamily="34" charset="0"/>
            </a:endParaRPr>
          </a:p>
          <a:p>
            <a:pPr algn="r"/>
            <a:endParaRPr lang="en-US" altLang="ja-JP" dirty="0" smtClean="0">
              <a:solidFill>
                <a:schemeClr val="tx1">
                  <a:lumMod val="75000"/>
                  <a:lumOff val="25000"/>
                </a:schemeClr>
              </a:solidFill>
              <a:latin typeface="Calibri Light" panose="020F0302020204030204" pitchFamily="34" charset="0"/>
            </a:endParaRPr>
          </a:p>
          <a:p>
            <a:pPr algn="r"/>
            <a:r>
              <a:rPr lang="en-US" altLang="ja-JP" dirty="0" smtClean="0">
                <a:solidFill>
                  <a:schemeClr val="tx1">
                    <a:lumMod val="75000"/>
                    <a:lumOff val="25000"/>
                  </a:schemeClr>
                </a:solidFill>
                <a:latin typeface="Calibri Light" panose="020F0302020204030204" pitchFamily="34" charset="0"/>
              </a:rPr>
              <a:t>1000</a:t>
            </a:r>
            <a:endParaRPr lang="en-US" altLang="ja-JP" dirty="0">
              <a:solidFill>
                <a:schemeClr val="tx1">
                  <a:lumMod val="75000"/>
                  <a:lumOff val="25000"/>
                </a:schemeClr>
              </a:solidFill>
              <a:latin typeface="Calibri Light" panose="020F0302020204030204" pitchFamily="34" charset="0"/>
            </a:endParaRPr>
          </a:p>
        </p:txBody>
      </p:sp>
      <p:sp>
        <p:nvSpPr>
          <p:cNvPr id="37" name="テキスト ボックス 36"/>
          <p:cNvSpPr txBox="1"/>
          <p:nvPr/>
        </p:nvSpPr>
        <p:spPr>
          <a:xfrm>
            <a:off x="1447700" y="3782270"/>
            <a:ext cx="583814" cy="369332"/>
          </a:xfrm>
          <a:prstGeom prst="rect">
            <a:avLst/>
          </a:prstGeom>
          <a:noFill/>
        </p:spPr>
        <p:txBody>
          <a:bodyPr wrap="none" rtlCol="0">
            <a:spAutoFit/>
          </a:bodyPr>
          <a:lstStyle/>
          <a:p>
            <a:r>
              <a:rPr kumimoji="1" lang="en-US" altLang="ja-JP" dirty="0" smtClean="0">
                <a:latin typeface="Calibri Light" panose="020F0302020204030204" pitchFamily="34" charset="0"/>
              </a:rPr>
              <a:t> (</a:t>
            </a:r>
            <a:r>
              <a:rPr lang="en-US" altLang="ja-JP" baseline="30000" dirty="0" smtClean="0">
                <a:latin typeface="Calibri Light" panose="020F0302020204030204" pitchFamily="34" charset="0"/>
              </a:rPr>
              <a:t>o</a:t>
            </a:r>
            <a:r>
              <a:rPr lang="en-US" altLang="ja-JP" dirty="0" smtClean="0">
                <a:latin typeface="Calibri Light" panose="020F0302020204030204" pitchFamily="34" charset="0"/>
              </a:rPr>
              <a:t>C)</a:t>
            </a:r>
            <a:endParaRPr kumimoji="1" lang="ja-JP" altLang="en-US" baseline="30000" dirty="0">
              <a:latin typeface="Calibri Light" panose="020F0302020204030204" pitchFamily="34" charset="0"/>
            </a:endParaRPr>
          </a:p>
        </p:txBody>
      </p:sp>
      <p:sp>
        <p:nvSpPr>
          <p:cNvPr id="38" name="角丸四角形 37"/>
          <p:cNvSpPr/>
          <p:nvPr/>
        </p:nvSpPr>
        <p:spPr>
          <a:xfrm>
            <a:off x="3851920" y="5124534"/>
            <a:ext cx="4502725" cy="648072"/>
          </a:xfrm>
          <a:prstGeom prst="roundRect">
            <a:avLst/>
          </a:prstGeom>
          <a:noFill/>
          <a:ln w="28575">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smtClean="0">
                <a:solidFill>
                  <a:schemeClr val="tx1"/>
                </a:solidFill>
              </a:rPr>
              <a:t>　　　　　</a:t>
            </a:r>
            <a:r>
              <a:rPr kumimoji="1" lang="ja-JP" altLang="en-US" b="1" dirty="0" smtClean="0">
                <a:solidFill>
                  <a:schemeClr val="tx1"/>
                </a:solidFill>
              </a:rPr>
              <a:t>　</a:t>
            </a:r>
            <a:r>
              <a:rPr kumimoji="1" lang="en-US" altLang="ja-JP" sz="2000" b="1" i="1" dirty="0" smtClean="0">
                <a:solidFill>
                  <a:schemeClr val="tx1"/>
                </a:solidFill>
              </a:rPr>
              <a:t>B</a:t>
            </a:r>
            <a:r>
              <a:rPr kumimoji="1" lang="ja-JP" altLang="en-US" sz="2000" b="1" i="1" dirty="0" smtClean="0">
                <a:solidFill>
                  <a:schemeClr val="tx1"/>
                </a:solidFill>
              </a:rPr>
              <a:t>　</a:t>
            </a:r>
            <a:r>
              <a:rPr kumimoji="1" lang="en-US" altLang="ja-JP" sz="2000" b="1" i="1" dirty="0" smtClean="0">
                <a:solidFill>
                  <a:schemeClr val="tx1"/>
                </a:solidFill>
              </a:rPr>
              <a:t>L</a:t>
            </a:r>
            <a:r>
              <a:rPr kumimoji="1" lang="ja-JP" altLang="en-US" sz="2000" b="1" i="1" dirty="0" smtClean="0">
                <a:solidFill>
                  <a:schemeClr val="tx1"/>
                </a:solidFill>
              </a:rPr>
              <a:t>　</a:t>
            </a:r>
            <a:r>
              <a:rPr kumimoji="1" lang="en-US" altLang="ja-JP" sz="2000" b="1" i="1" dirty="0" smtClean="0">
                <a:solidFill>
                  <a:schemeClr val="tx1"/>
                </a:solidFill>
              </a:rPr>
              <a:t>A</a:t>
            </a:r>
            <a:r>
              <a:rPr kumimoji="1" lang="ja-JP" altLang="en-US" sz="2000" b="1" i="1" dirty="0" smtClean="0">
                <a:solidFill>
                  <a:schemeClr val="tx1"/>
                </a:solidFill>
              </a:rPr>
              <a:t>　</a:t>
            </a:r>
            <a:r>
              <a:rPr kumimoji="1" lang="en-US" altLang="ja-JP" sz="2000" b="1" i="1" dirty="0" smtClean="0">
                <a:solidFill>
                  <a:schemeClr val="tx1"/>
                </a:solidFill>
              </a:rPr>
              <a:t>N</a:t>
            </a:r>
            <a:r>
              <a:rPr kumimoji="1" lang="ja-JP" altLang="en-US" sz="2000" b="1" i="1" dirty="0" smtClean="0">
                <a:solidFill>
                  <a:schemeClr val="tx1"/>
                </a:solidFill>
              </a:rPr>
              <a:t>　</a:t>
            </a:r>
            <a:r>
              <a:rPr kumimoji="1" lang="en-US" altLang="ja-JP" sz="2000" b="1" i="1" dirty="0" smtClean="0">
                <a:solidFill>
                  <a:schemeClr val="tx1"/>
                </a:solidFill>
              </a:rPr>
              <a:t>K</a:t>
            </a:r>
            <a:endParaRPr kumimoji="1" lang="ja-JP" altLang="en-US" sz="2000" b="1" i="1" dirty="0">
              <a:solidFill>
                <a:schemeClr val="tx1"/>
              </a:solidFill>
            </a:endParaRPr>
          </a:p>
        </p:txBody>
      </p:sp>
      <p:sp>
        <p:nvSpPr>
          <p:cNvPr id="39" name="テキスト ボックス 38"/>
          <p:cNvSpPr txBox="1"/>
          <p:nvPr/>
        </p:nvSpPr>
        <p:spPr>
          <a:xfrm>
            <a:off x="107504" y="1378926"/>
            <a:ext cx="979114" cy="369332"/>
          </a:xfrm>
          <a:prstGeom prst="rect">
            <a:avLst/>
          </a:prstGeom>
          <a:noFill/>
        </p:spPr>
        <p:txBody>
          <a:bodyPr wrap="none" rtlCol="0">
            <a:spAutoFit/>
          </a:bodyPr>
          <a:lstStyle/>
          <a:p>
            <a:r>
              <a:rPr kumimoji="1" lang="en-US" altLang="ja-JP" b="1" i="1" dirty="0" smtClean="0"/>
              <a:t>Fuel Cell</a:t>
            </a:r>
            <a:endParaRPr kumimoji="1" lang="ja-JP" altLang="en-US" b="1" i="1" baseline="30000" dirty="0"/>
          </a:p>
        </p:txBody>
      </p:sp>
      <p:sp>
        <p:nvSpPr>
          <p:cNvPr id="41" name="テキスト ボックス 40"/>
          <p:cNvSpPr txBox="1"/>
          <p:nvPr/>
        </p:nvSpPr>
        <p:spPr>
          <a:xfrm>
            <a:off x="6672186" y="1403484"/>
            <a:ext cx="1220206" cy="369332"/>
          </a:xfrm>
          <a:prstGeom prst="rect">
            <a:avLst/>
          </a:prstGeom>
          <a:noFill/>
        </p:spPr>
        <p:txBody>
          <a:bodyPr wrap="none" rtlCol="0">
            <a:spAutoFit/>
          </a:bodyPr>
          <a:lstStyle/>
          <a:p>
            <a:r>
              <a:rPr kumimoji="1" lang="en-US" altLang="ja-JP" b="1" i="1" dirty="0" smtClean="0"/>
              <a:t>Gas sensor</a:t>
            </a:r>
            <a:endParaRPr kumimoji="1" lang="ja-JP" altLang="en-US" b="1" i="1" baseline="30000" dirty="0"/>
          </a:p>
        </p:txBody>
      </p:sp>
      <p:grpSp>
        <p:nvGrpSpPr>
          <p:cNvPr id="42" name="グループ化 41"/>
          <p:cNvGrpSpPr/>
          <p:nvPr/>
        </p:nvGrpSpPr>
        <p:grpSpPr>
          <a:xfrm>
            <a:off x="2169555" y="4244564"/>
            <a:ext cx="545201" cy="656486"/>
            <a:chOff x="1283610" y="5044687"/>
            <a:chExt cx="1264182" cy="1522224"/>
          </a:xfrm>
        </p:grpSpPr>
        <p:sp>
          <p:nvSpPr>
            <p:cNvPr id="43" name="直方体 42"/>
            <p:cNvSpPr/>
            <p:nvPr/>
          </p:nvSpPr>
          <p:spPr>
            <a:xfrm>
              <a:off x="1331640" y="5302349"/>
              <a:ext cx="1216152" cy="1216152"/>
            </a:xfrm>
            <a:prstGeom prst="cube">
              <a:avLst>
                <a:gd name="adj" fmla="val 4757"/>
              </a:avLst>
            </a:prstGeom>
            <a:solidFill>
              <a:schemeClr val="bg1">
                <a:lumMod val="85000"/>
                <a:alpha val="50196"/>
              </a:schemeClr>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直方体 43"/>
            <p:cNvSpPr/>
            <p:nvPr/>
          </p:nvSpPr>
          <p:spPr>
            <a:xfrm>
              <a:off x="1495642" y="5365540"/>
              <a:ext cx="792088" cy="1000128"/>
            </a:xfrm>
            <a:prstGeom prst="cube">
              <a:avLst>
                <a:gd name="adj" fmla="val 1865"/>
              </a:avLst>
            </a:prstGeom>
            <a:solidFill>
              <a:schemeClr val="tx1">
                <a:alpha val="50196"/>
              </a:schemeClr>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直方体 44"/>
            <p:cNvSpPr/>
            <p:nvPr/>
          </p:nvSpPr>
          <p:spPr>
            <a:xfrm>
              <a:off x="1581422" y="5056328"/>
              <a:ext cx="291283" cy="367716"/>
            </a:xfrm>
            <a:prstGeom prst="cube">
              <a:avLst>
                <a:gd name="adj" fmla="val 27435"/>
              </a:avLst>
            </a:prstGeom>
            <a:solidFill>
              <a:schemeClr val="tx1">
                <a:alpha val="50196"/>
              </a:schemeClr>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直方体 45"/>
            <p:cNvSpPr/>
            <p:nvPr/>
          </p:nvSpPr>
          <p:spPr>
            <a:xfrm>
              <a:off x="1953826" y="5044687"/>
              <a:ext cx="291283" cy="367716"/>
            </a:xfrm>
            <a:prstGeom prst="cube">
              <a:avLst>
                <a:gd name="adj" fmla="val 27435"/>
              </a:avLst>
            </a:prstGeom>
            <a:solidFill>
              <a:schemeClr val="tx1">
                <a:alpha val="50196"/>
              </a:schemeClr>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7" name="グループ化 46"/>
            <p:cNvGrpSpPr/>
            <p:nvPr/>
          </p:nvGrpSpPr>
          <p:grpSpPr>
            <a:xfrm>
              <a:off x="1283610" y="5350759"/>
              <a:ext cx="1216152" cy="1216152"/>
              <a:chOff x="3856656" y="5291226"/>
              <a:chExt cx="1216152" cy="1216152"/>
            </a:xfrm>
          </p:grpSpPr>
          <p:sp>
            <p:nvSpPr>
              <p:cNvPr id="48" name="直方体 47"/>
              <p:cNvSpPr/>
              <p:nvPr/>
            </p:nvSpPr>
            <p:spPr>
              <a:xfrm>
                <a:off x="3856656" y="5291226"/>
                <a:ext cx="1216152" cy="1216152"/>
              </a:xfrm>
              <a:prstGeom prst="cube">
                <a:avLst>
                  <a:gd name="adj" fmla="val 4757"/>
                </a:avLst>
              </a:prstGeom>
              <a:solidFill>
                <a:schemeClr val="bg1">
                  <a:lumMod val="85000"/>
                  <a:alpha val="50196"/>
                </a:schemeClr>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禁止 48"/>
              <p:cNvSpPr/>
              <p:nvPr/>
            </p:nvSpPr>
            <p:spPr>
              <a:xfrm>
                <a:off x="3882014" y="5371609"/>
                <a:ext cx="173140" cy="173140"/>
              </a:xfrm>
              <a:prstGeom prst="noSmoking">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0" name="禁止 49"/>
              <p:cNvSpPr/>
              <p:nvPr/>
            </p:nvSpPr>
            <p:spPr>
              <a:xfrm>
                <a:off x="4837811" y="6330800"/>
                <a:ext cx="173140" cy="173140"/>
              </a:xfrm>
              <a:prstGeom prst="noSmoking">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1" name="禁止 50"/>
              <p:cNvSpPr/>
              <p:nvPr/>
            </p:nvSpPr>
            <p:spPr>
              <a:xfrm>
                <a:off x="3856656" y="6334238"/>
                <a:ext cx="173140" cy="173140"/>
              </a:xfrm>
              <a:prstGeom prst="noSmoking">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2" name="禁止 51"/>
              <p:cNvSpPr/>
              <p:nvPr/>
            </p:nvSpPr>
            <p:spPr>
              <a:xfrm>
                <a:off x="4837811" y="5369782"/>
                <a:ext cx="173140" cy="173140"/>
              </a:xfrm>
              <a:prstGeom prst="noSmoking">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grpSp>
        <p:nvGrpSpPr>
          <p:cNvPr id="53" name="グループ化 52"/>
          <p:cNvGrpSpPr/>
          <p:nvPr/>
        </p:nvGrpSpPr>
        <p:grpSpPr>
          <a:xfrm>
            <a:off x="2272242" y="6115761"/>
            <a:ext cx="384811" cy="599691"/>
            <a:chOff x="7308304" y="4877832"/>
            <a:chExt cx="1081647" cy="1685644"/>
          </a:xfrm>
        </p:grpSpPr>
        <p:grpSp>
          <p:nvGrpSpPr>
            <p:cNvPr id="54" name="グループ化 53"/>
            <p:cNvGrpSpPr/>
            <p:nvPr/>
          </p:nvGrpSpPr>
          <p:grpSpPr>
            <a:xfrm rot="1783380">
              <a:off x="7869090" y="4877832"/>
              <a:ext cx="520861" cy="1231056"/>
              <a:chOff x="7437003" y="4913785"/>
              <a:chExt cx="520861" cy="1231056"/>
            </a:xfrm>
          </p:grpSpPr>
          <p:sp>
            <p:nvSpPr>
              <p:cNvPr id="56" name="円柱 55"/>
              <p:cNvSpPr/>
              <p:nvPr/>
            </p:nvSpPr>
            <p:spPr>
              <a:xfrm>
                <a:off x="7580486" y="5947112"/>
                <a:ext cx="260430" cy="197729"/>
              </a:xfrm>
              <a:prstGeom prst="can">
                <a:avLst>
                  <a:gd name="adj" fmla="val 40895"/>
                </a:avLst>
              </a:prstGeom>
              <a:gradFill flip="none" rotWithShape="1">
                <a:gsLst>
                  <a:gs pos="0">
                    <a:schemeClr val="bg1">
                      <a:lumMod val="50000"/>
                      <a:tint val="66000"/>
                      <a:satMod val="160000"/>
                      <a:shade val="30000"/>
                      <a:satMod val="115000"/>
                    </a:schemeClr>
                  </a:gs>
                  <a:gs pos="50000">
                    <a:schemeClr val="bg1">
                      <a:lumMod val="50000"/>
                      <a:tint val="66000"/>
                      <a:satMod val="160000"/>
                      <a:shade val="67500"/>
                      <a:satMod val="115000"/>
                    </a:schemeClr>
                  </a:gs>
                  <a:gs pos="100000">
                    <a:schemeClr val="bg1">
                      <a:lumMod val="50000"/>
                      <a:tint val="66000"/>
                      <a:satMod val="160000"/>
                      <a:shade val="100000"/>
                      <a:satMod val="115000"/>
                    </a:schemeClr>
                  </a:gs>
                </a:gsLst>
                <a:lin ang="0" scaled="1"/>
                <a:tileRect/>
              </a:gra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円柱 56"/>
              <p:cNvSpPr/>
              <p:nvPr/>
            </p:nvSpPr>
            <p:spPr>
              <a:xfrm>
                <a:off x="7437003" y="5819609"/>
                <a:ext cx="520861" cy="197729"/>
              </a:xfrm>
              <a:prstGeom prst="can">
                <a:avLst>
                  <a:gd name="adj" fmla="val 40895"/>
                </a:avLst>
              </a:prstGeom>
              <a:gradFill flip="none" rotWithShape="1">
                <a:gsLst>
                  <a:gs pos="0">
                    <a:schemeClr val="bg1">
                      <a:lumMod val="50000"/>
                      <a:tint val="66000"/>
                      <a:satMod val="160000"/>
                      <a:shade val="30000"/>
                      <a:satMod val="115000"/>
                    </a:schemeClr>
                  </a:gs>
                  <a:gs pos="50000">
                    <a:schemeClr val="bg1">
                      <a:lumMod val="50000"/>
                      <a:tint val="66000"/>
                      <a:satMod val="160000"/>
                      <a:shade val="67500"/>
                      <a:satMod val="115000"/>
                    </a:schemeClr>
                  </a:gs>
                  <a:gs pos="100000">
                    <a:schemeClr val="bg1">
                      <a:lumMod val="50000"/>
                      <a:tint val="66000"/>
                      <a:satMod val="160000"/>
                      <a:shade val="100000"/>
                      <a:satMod val="115000"/>
                    </a:schemeClr>
                  </a:gs>
                </a:gsLst>
                <a:lin ang="0" scaled="1"/>
                <a:tileRect/>
              </a:gra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円/楕円 57"/>
              <p:cNvSpPr/>
              <p:nvPr/>
            </p:nvSpPr>
            <p:spPr>
              <a:xfrm>
                <a:off x="7634666" y="4913785"/>
                <a:ext cx="119641" cy="130214"/>
              </a:xfrm>
              <a:prstGeom prst="ellipse">
                <a:avLst/>
              </a:prstGeom>
              <a:solidFill>
                <a:schemeClr val="bg1">
                  <a:lumMod val="50000"/>
                </a:schemeClr>
              </a:solidFill>
              <a:ln w="34925">
                <a:solidFill>
                  <a:schemeClr val="tx1">
                    <a:lumMod val="65000"/>
                    <a:lumOff val="35000"/>
                  </a:schemeClr>
                </a:solidFill>
              </a:ln>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円柱 58"/>
              <p:cNvSpPr/>
              <p:nvPr/>
            </p:nvSpPr>
            <p:spPr>
              <a:xfrm>
                <a:off x="7565957" y="5694545"/>
                <a:ext cx="260430" cy="194506"/>
              </a:xfrm>
              <a:prstGeom prst="can">
                <a:avLst>
                  <a:gd name="adj" fmla="val 40895"/>
                </a:avLst>
              </a:prstGeom>
              <a:gradFill flip="none" rotWithShape="1">
                <a:gsLst>
                  <a:gs pos="0">
                    <a:schemeClr val="bg1">
                      <a:lumMod val="50000"/>
                      <a:tint val="66000"/>
                      <a:satMod val="160000"/>
                      <a:shade val="30000"/>
                      <a:satMod val="115000"/>
                    </a:schemeClr>
                  </a:gs>
                  <a:gs pos="50000">
                    <a:schemeClr val="bg1">
                      <a:lumMod val="50000"/>
                      <a:tint val="66000"/>
                      <a:satMod val="160000"/>
                      <a:shade val="67500"/>
                      <a:satMod val="115000"/>
                    </a:schemeClr>
                  </a:gs>
                  <a:gs pos="100000">
                    <a:schemeClr val="bg1">
                      <a:lumMod val="50000"/>
                      <a:tint val="66000"/>
                      <a:satMod val="160000"/>
                      <a:shade val="100000"/>
                      <a:satMod val="115000"/>
                    </a:schemeClr>
                  </a:gs>
                </a:gsLst>
                <a:lin ang="0" scaled="1"/>
                <a:tileRect/>
              </a:gra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円柱 59"/>
              <p:cNvSpPr/>
              <p:nvPr/>
            </p:nvSpPr>
            <p:spPr>
              <a:xfrm>
                <a:off x="7603932" y="4978892"/>
                <a:ext cx="181111" cy="812906"/>
              </a:xfrm>
              <a:prstGeom prst="can">
                <a:avLst>
                  <a:gd name="adj" fmla="val 40895"/>
                </a:avLst>
              </a:prstGeom>
              <a:gradFill flip="none" rotWithShape="1">
                <a:gsLst>
                  <a:gs pos="0">
                    <a:schemeClr val="bg1">
                      <a:lumMod val="50000"/>
                      <a:tint val="66000"/>
                      <a:satMod val="160000"/>
                      <a:shade val="30000"/>
                      <a:satMod val="115000"/>
                    </a:schemeClr>
                  </a:gs>
                  <a:gs pos="50000">
                    <a:schemeClr val="bg1">
                      <a:lumMod val="50000"/>
                      <a:tint val="66000"/>
                      <a:satMod val="160000"/>
                      <a:shade val="67500"/>
                      <a:satMod val="115000"/>
                    </a:schemeClr>
                  </a:gs>
                  <a:gs pos="100000">
                    <a:schemeClr val="bg1">
                      <a:lumMod val="50000"/>
                      <a:tint val="66000"/>
                      <a:satMod val="160000"/>
                      <a:shade val="100000"/>
                      <a:satMod val="115000"/>
                    </a:schemeClr>
                  </a:gs>
                </a:gsLst>
                <a:lin ang="0" scaled="1"/>
                <a:tileRect/>
              </a:gra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55" name="曲線コネクタ 54"/>
            <p:cNvCxnSpPr>
              <a:stCxn id="56" idx="3"/>
            </p:cNvCxnSpPr>
            <p:nvPr/>
          </p:nvCxnSpPr>
          <p:spPr>
            <a:xfrm rot="5400000">
              <a:off x="7307586" y="6035202"/>
              <a:ext cx="528992" cy="527555"/>
            </a:xfrm>
            <a:prstGeom prst="curvedConnector3">
              <a:avLst/>
            </a:prstGeom>
            <a:ln w="571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63" name="Text Box 32"/>
          <p:cNvSpPr txBox="1">
            <a:spLocks noChangeArrowheads="1"/>
          </p:cNvSpPr>
          <p:nvPr/>
        </p:nvSpPr>
        <p:spPr bwMode="auto">
          <a:xfrm>
            <a:off x="251520" y="155364"/>
            <a:ext cx="8892479" cy="461665"/>
          </a:xfrm>
          <a:prstGeom prst="rect">
            <a:avLst/>
          </a:prstGeom>
          <a:ln/>
          <a:extLst/>
        </p:spPr>
        <p:style>
          <a:lnRef idx="1">
            <a:schemeClr val="accent2"/>
          </a:lnRef>
          <a:fillRef idx="3">
            <a:schemeClr val="accent2"/>
          </a:fillRef>
          <a:effectRef idx="2">
            <a:schemeClr val="accent2"/>
          </a:effectRef>
          <a:fontRef idx="minor">
            <a:schemeClr val="lt1"/>
          </a:fontRef>
        </p:style>
        <p:txBody>
          <a:bodyPr wrap="squar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ja-JP" altLang="en-US" sz="2400" b="1" dirty="0" smtClean="0">
                <a:solidFill>
                  <a:schemeClr val="bg1"/>
                </a:solidFill>
                <a:latin typeface="+mj-lt"/>
                <a:ea typeface="HGPｺﾞｼｯｸM" pitchFamily="50" charset="-128"/>
              </a:rPr>
              <a:t> </a:t>
            </a:r>
            <a:r>
              <a:rPr lang="en-US" altLang="ja-JP" sz="2400" b="1" dirty="0" smtClean="0">
                <a:solidFill>
                  <a:schemeClr val="bg1"/>
                </a:solidFill>
                <a:latin typeface="+mj-lt"/>
                <a:ea typeface="HGPｺﾞｼｯｸM" pitchFamily="50" charset="-128"/>
              </a:rPr>
              <a:t>Applications using ionic conductors</a:t>
            </a:r>
            <a:endParaRPr lang="ja-JP" altLang="en-US" sz="2400" b="1" dirty="0">
              <a:solidFill>
                <a:schemeClr val="bg1"/>
              </a:solidFill>
              <a:latin typeface="+mj-lt"/>
              <a:ea typeface="HGPｺﾞｼｯｸM" pitchFamily="50" charset="-128"/>
            </a:endParaRPr>
          </a:p>
        </p:txBody>
      </p:sp>
      <p:sp>
        <p:nvSpPr>
          <p:cNvPr id="64" name="Text Box 14"/>
          <p:cNvSpPr txBox="1">
            <a:spLocks noChangeArrowheads="1"/>
          </p:cNvSpPr>
          <p:nvPr/>
        </p:nvSpPr>
        <p:spPr bwMode="auto">
          <a:xfrm>
            <a:off x="251520" y="787994"/>
            <a:ext cx="8892479" cy="369332"/>
          </a:xfrm>
          <a:prstGeom prst="rect">
            <a:avLst/>
          </a:prstGeom>
          <a:ln/>
          <a:extLst/>
        </p:spPr>
        <p:style>
          <a:lnRef idx="2">
            <a:schemeClr val="accent2"/>
          </a:lnRef>
          <a:fillRef idx="1">
            <a:schemeClr val="lt1"/>
          </a:fillRef>
          <a:effectRef idx="0">
            <a:schemeClr val="accent2"/>
          </a:effectRef>
          <a:fontRef idx="minor">
            <a:schemeClr val="dk1"/>
          </a:fontRef>
        </p:style>
        <p:txBody>
          <a:bodyPr wrap="squar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r>
              <a:rPr lang="en-US" altLang="ja-JP" dirty="0" smtClean="0">
                <a:solidFill>
                  <a:schemeClr val="accent2"/>
                </a:solidFill>
                <a:latin typeface="Calibri Light" panose="020F0302020204030204" pitchFamily="34" charset="0"/>
                <a:ea typeface="HG創英角ｺﾞｼｯｸUB" pitchFamily="49" charset="-128"/>
              </a:rPr>
              <a:t>Electrical charges are transported as the form of ions.</a:t>
            </a:r>
            <a:endParaRPr lang="ja-JP" altLang="en-US" dirty="0">
              <a:solidFill>
                <a:schemeClr val="accent2"/>
              </a:solidFill>
              <a:latin typeface="Calibri Light" panose="020F0302020204030204" pitchFamily="34" charset="0"/>
              <a:ea typeface="HG創英角ｺﾞｼｯｸUB" pitchFamily="49" charset="-128"/>
            </a:endParaRPr>
          </a:p>
        </p:txBody>
      </p:sp>
      <p:sp>
        <p:nvSpPr>
          <p:cNvPr id="65" name="テキスト ボックス 64"/>
          <p:cNvSpPr txBox="1"/>
          <p:nvPr/>
        </p:nvSpPr>
        <p:spPr>
          <a:xfrm>
            <a:off x="4167414" y="1378926"/>
            <a:ext cx="1993559" cy="369332"/>
          </a:xfrm>
          <a:prstGeom prst="rect">
            <a:avLst/>
          </a:prstGeom>
          <a:noFill/>
        </p:spPr>
        <p:txBody>
          <a:bodyPr wrap="none" rtlCol="0">
            <a:spAutoFit/>
          </a:bodyPr>
          <a:lstStyle/>
          <a:p>
            <a:r>
              <a:rPr kumimoji="1" lang="en-US" altLang="ja-JP" b="1" i="1" dirty="0" smtClean="0"/>
              <a:t>Membrane reactor</a:t>
            </a:r>
            <a:endParaRPr kumimoji="1" lang="ja-JP" altLang="en-US" b="1" i="1" baseline="30000" dirty="0"/>
          </a:p>
        </p:txBody>
      </p:sp>
      <p:sp>
        <p:nvSpPr>
          <p:cNvPr id="66" name="円柱 65"/>
          <p:cNvSpPr/>
          <p:nvPr/>
        </p:nvSpPr>
        <p:spPr>
          <a:xfrm rot="5400000">
            <a:off x="4423188" y="2471076"/>
            <a:ext cx="1343000" cy="308083"/>
          </a:xfrm>
          <a:prstGeom prst="can">
            <a:avLst>
              <a:gd name="adj" fmla="val 66500"/>
            </a:avLst>
          </a:prstGeom>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2" name="テキスト ボックス 1"/>
          <p:cNvSpPr txBox="1"/>
          <p:nvPr/>
        </p:nvSpPr>
        <p:spPr>
          <a:xfrm>
            <a:off x="4287980" y="2391271"/>
            <a:ext cx="482824" cy="461665"/>
          </a:xfrm>
          <a:prstGeom prst="rect">
            <a:avLst/>
          </a:prstGeom>
          <a:noFill/>
        </p:spPr>
        <p:txBody>
          <a:bodyPr wrap="none" rtlCol="0">
            <a:spAutoFit/>
          </a:bodyPr>
          <a:lstStyle/>
          <a:p>
            <a:r>
              <a:rPr lang="en-US" sz="2400" b="1" i="1" dirty="0" smtClean="0"/>
              <a:t>H</a:t>
            </a:r>
            <a:r>
              <a:rPr lang="en-US" sz="2400" b="1" i="1" baseline="-2000" dirty="0" smtClean="0"/>
              <a:t>2</a:t>
            </a:r>
            <a:endParaRPr lang="en-US" sz="2400" b="1" i="1" baseline="-2000" dirty="0"/>
          </a:p>
        </p:txBody>
      </p:sp>
      <p:sp>
        <p:nvSpPr>
          <p:cNvPr id="3" name="テキスト ボックス 2"/>
          <p:cNvSpPr txBox="1"/>
          <p:nvPr/>
        </p:nvSpPr>
        <p:spPr>
          <a:xfrm>
            <a:off x="5638084" y="1984313"/>
            <a:ext cx="370614" cy="461665"/>
          </a:xfrm>
          <a:prstGeom prst="rect">
            <a:avLst/>
          </a:prstGeom>
          <a:noFill/>
        </p:spPr>
        <p:txBody>
          <a:bodyPr wrap="none" rtlCol="0">
            <a:spAutoFit/>
          </a:bodyPr>
          <a:lstStyle/>
          <a:p>
            <a:r>
              <a:rPr lang="en-US" sz="2400" b="1" i="1" dirty="0" smtClean="0"/>
              <a:t>A</a:t>
            </a:r>
            <a:endParaRPr lang="en-US" sz="2400" b="1" i="1" dirty="0"/>
          </a:p>
        </p:txBody>
      </p:sp>
      <p:sp>
        <p:nvSpPr>
          <p:cNvPr id="30" name="円弧 29"/>
          <p:cNvSpPr/>
          <p:nvPr/>
        </p:nvSpPr>
        <p:spPr>
          <a:xfrm>
            <a:off x="5283944" y="2242674"/>
            <a:ext cx="678268" cy="802363"/>
          </a:xfrm>
          <a:prstGeom prst="arc">
            <a:avLst>
              <a:gd name="adj1" fmla="val 5826402"/>
              <a:gd name="adj2" fmla="val 16070748"/>
            </a:avLst>
          </a:prstGeom>
          <a:ln w="19050">
            <a:headEnd type="arrow" w="med" len="med"/>
            <a:tailEnd type="none" w="med" len="med"/>
          </a:ln>
          <a:effectLst/>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115" name="テキスト ボックス 114"/>
          <p:cNvSpPr txBox="1"/>
          <p:nvPr/>
        </p:nvSpPr>
        <p:spPr>
          <a:xfrm>
            <a:off x="5591598" y="2776335"/>
            <a:ext cx="564578" cy="461665"/>
          </a:xfrm>
          <a:prstGeom prst="rect">
            <a:avLst/>
          </a:prstGeom>
          <a:noFill/>
        </p:spPr>
        <p:txBody>
          <a:bodyPr wrap="none" rtlCol="0">
            <a:spAutoFit/>
          </a:bodyPr>
          <a:lstStyle/>
          <a:p>
            <a:r>
              <a:rPr lang="en-US" sz="2400" b="1" i="1" dirty="0" smtClean="0"/>
              <a:t>AH</a:t>
            </a:r>
            <a:endParaRPr lang="en-US" sz="2400" b="1" i="1" dirty="0"/>
          </a:p>
        </p:txBody>
      </p:sp>
      <p:cxnSp>
        <p:nvCxnSpPr>
          <p:cNvPr id="117" name="直線矢印コネクタ 116"/>
          <p:cNvCxnSpPr>
            <a:stCxn id="2" idx="3"/>
            <a:endCxn id="66" idx="1"/>
          </p:cNvCxnSpPr>
          <p:nvPr/>
        </p:nvCxnSpPr>
        <p:spPr>
          <a:xfrm>
            <a:off x="4770804" y="2622104"/>
            <a:ext cx="477926" cy="3014"/>
          </a:xfrm>
          <a:prstGeom prst="straightConnector1">
            <a:avLst/>
          </a:prstGeom>
          <a:ln>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18" name="直線矢印コネクタ 117"/>
          <p:cNvCxnSpPr/>
          <p:nvPr/>
        </p:nvCxnSpPr>
        <p:spPr>
          <a:xfrm flipV="1">
            <a:off x="4826078" y="2750820"/>
            <a:ext cx="458124" cy="373"/>
          </a:xfrm>
          <a:prstGeom prst="straightConnector1">
            <a:avLst/>
          </a:prstGeom>
          <a:ln>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19" name="直線矢印コネクタ 118"/>
          <p:cNvCxnSpPr/>
          <p:nvPr/>
        </p:nvCxnSpPr>
        <p:spPr>
          <a:xfrm flipV="1">
            <a:off x="4797561" y="2498381"/>
            <a:ext cx="458124" cy="373"/>
          </a:xfrm>
          <a:prstGeom prst="straightConnector1">
            <a:avLst/>
          </a:prstGeom>
          <a:ln>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62" name="角丸四角形 61"/>
          <p:cNvSpPr/>
          <p:nvPr/>
        </p:nvSpPr>
        <p:spPr>
          <a:xfrm>
            <a:off x="2124095" y="5143668"/>
            <a:ext cx="1583810" cy="648072"/>
          </a:xfrm>
          <a:prstGeom prst="roundRect">
            <a:avLst/>
          </a:prstGeom>
          <a:noFill/>
          <a:ln w="28575">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smtClean="0">
                <a:solidFill>
                  <a:schemeClr val="tx1"/>
                </a:solidFill>
              </a:rPr>
              <a:t>　　　　　</a:t>
            </a:r>
            <a:endParaRPr kumimoji="1" lang="ja-JP" altLang="en-US" b="1" dirty="0">
              <a:solidFill>
                <a:schemeClr val="tx1"/>
              </a:solidFill>
            </a:endParaRPr>
          </a:p>
        </p:txBody>
      </p:sp>
      <p:sp>
        <p:nvSpPr>
          <p:cNvPr id="15" name="スライド番号プレースホルダー 14"/>
          <p:cNvSpPr>
            <a:spLocks noGrp="1"/>
          </p:cNvSpPr>
          <p:nvPr>
            <p:ph type="sldNum" sz="quarter" idx="12"/>
          </p:nvPr>
        </p:nvSpPr>
        <p:spPr/>
        <p:txBody>
          <a:bodyPr/>
          <a:lstStyle/>
          <a:p>
            <a:fld id="{7E415454-7485-4A1A-B1BF-7CFD8E4B4BEC}" type="slidenum">
              <a:rPr lang="en-US" smtClean="0"/>
              <a:pPr/>
              <a:t>6</a:t>
            </a:fld>
            <a:endParaRPr lang="en-US"/>
          </a:p>
        </p:txBody>
      </p:sp>
      <p:sp>
        <p:nvSpPr>
          <p:cNvPr id="68" name="テキスト ボックス 67"/>
          <p:cNvSpPr txBox="1"/>
          <p:nvPr/>
        </p:nvSpPr>
        <p:spPr>
          <a:xfrm>
            <a:off x="2442156" y="1390612"/>
            <a:ext cx="899413" cy="369332"/>
          </a:xfrm>
          <a:prstGeom prst="rect">
            <a:avLst/>
          </a:prstGeom>
          <a:noFill/>
        </p:spPr>
        <p:txBody>
          <a:bodyPr wrap="none" rtlCol="0">
            <a:spAutoFit/>
          </a:bodyPr>
          <a:lstStyle/>
          <a:p>
            <a:r>
              <a:rPr kumimoji="1" lang="en-US" altLang="ja-JP" b="1" i="1" dirty="0" smtClean="0"/>
              <a:t>Battery</a:t>
            </a:r>
            <a:endParaRPr kumimoji="1" lang="ja-JP" altLang="en-US" b="1" i="1" baseline="30000" dirty="0"/>
          </a:p>
        </p:txBody>
      </p:sp>
      <p:sp>
        <p:nvSpPr>
          <p:cNvPr id="69" name="テキスト ボックス 68"/>
          <p:cNvSpPr txBox="1"/>
          <p:nvPr/>
        </p:nvSpPr>
        <p:spPr>
          <a:xfrm>
            <a:off x="3148390" y="3296225"/>
            <a:ext cx="415498" cy="369332"/>
          </a:xfrm>
          <a:prstGeom prst="rect">
            <a:avLst/>
          </a:prstGeom>
          <a:noFill/>
        </p:spPr>
        <p:txBody>
          <a:bodyPr wrap="none" rtlCol="0">
            <a:spAutoFit/>
          </a:bodyPr>
          <a:lstStyle/>
          <a:p>
            <a:r>
              <a:rPr kumimoji="1" lang="en-US" altLang="ja-JP" i="1" dirty="0" smtClean="0">
                <a:latin typeface="Calibri Light" panose="020F0302020204030204" pitchFamily="34" charset="0"/>
              </a:rPr>
              <a:t>Li</a:t>
            </a:r>
            <a:r>
              <a:rPr kumimoji="1" lang="en-US" altLang="ja-JP" i="1" baseline="30000" dirty="0" smtClean="0">
                <a:latin typeface="Calibri Light" panose="020F0302020204030204" pitchFamily="34" charset="0"/>
              </a:rPr>
              <a:t>+</a:t>
            </a:r>
            <a:endParaRPr kumimoji="1" lang="ja-JP" altLang="en-US" i="1" baseline="30000" dirty="0">
              <a:latin typeface="Calibri Light" panose="020F0302020204030204" pitchFamily="34" charset="0"/>
            </a:endParaRPr>
          </a:p>
        </p:txBody>
      </p:sp>
      <p:grpSp>
        <p:nvGrpSpPr>
          <p:cNvPr id="70" name="グループ化 69"/>
          <p:cNvGrpSpPr/>
          <p:nvPr/>
        </p:nvGrpSpPr>
        <p:grpSpPr>
          <a:xfrm>
            <a:off x="2334935" y="1978345"/>
            <a:ext cx="1591738" cy="1262858"/>
            <a:chOff x="2334935" y="1978345"/>
            <a:chExt cx="1591738" cy="1262858"/>
          </a:xfrm>
        </p:grpSpPr>
        <p:pic>
          <p:nvPicPr>
            <p:cNvPr id="71" name="Picture 2"/>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28576" r="35885"/>
            <a:stretch/>
          </p:blipFill>
          <p:spPr bwMode="auto">
            <a:xfrm>
              <a:off x="2334935" y="2060847"/>
              <a:ext cx="940921" cy="7482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2" name="図 71"/>
            <p:cNvPicPr>
              <a:picLocks noChangeAspect="1"/>
            </p:cNvPicPr>
            <p:nvPr/>
          </p:nvPicPr>
          <p:blipFill>
            <a:blip r:embed="rId4" cstate="print"/>
            <a:stretch>
              <a:fillRect/>
            </a:stretch>
          </p:blipFill>
          <p:spPr>
            <a:xfrm>
              <a:off x="3079780" y="1978345"/>
              <a:ext cx="846893" cy="1262858"/>
            </a:xfrm>
            <a:prstGeom prst="rect">
              <a:avLst/>
            </a:prstGeom>
          </p:spPr>
        </p:pic>
      </p:grpSp>
      <p:pic>
        <p:nvPicPr>
          <p:cNvPr id="73" name="図 72"/>
          <p:cNvPicPr>
            <a:picLocks noChangeAspect="1"/>
          </p:cNvPicPr>
          <p:nvPr/>
        </p:nvPicPr>
        <p:blipFill>
          <a:blip r:embed="rId5" cstate="print"/>
          <a:stretch>
            <a:fillRect/>
          </a:stretch>
        </p:blipFill>
        <p:spPr>
          <a:xfrm>
            <a:off x="2791168" y="4230140"/>
            <a:ext cx="912898" cy="724022"/>
          </a:xfrm>
          <a:prstGeom prst="rect">
            <a:avLst/>
          </a:prstGeom>
        </p:spPr>
      </p:pic>
      <p:pic>
        <p:nvPicPr>
          <p:cNvPr id="74" name="図 73"/>
          <p:cNvPicPr>
            <a:picLocks noChangeAspect="1"/>
          </p:cNvPicPr>
          <p:nvPr/>
        </p:nvPicPr>
        <p:blipFill>
          <a:blip r:embed="rId6" cstate="print"/>
          <a:stretch>
            <a:fillRect/>
          </a:stretch>
        </p:blipFill>
        <p:spPr>
          <a:xfrm>
            <a:off x="2854557" y="6075118"/>
            <a:ext cx="683001" cy="680998"/>
          </a:xfrm>
          <a:prstGeom prst="rect">
            <a:avLst/>
          </a:prstGeom>
        </p:spPr>
      </p:pic>
    </p:spTree>
    <p:extLst>
      <p:ext uri="{BB962C8B-B14F-4D97-AF65-F5344CB8AC3E}">
        <p14:creationId xmlns:p14="http://schemas.microsoft.com/office/powerpoint/2010/main" xmlns="" val="12414319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7E415454-7485-4A1A-B1BF-7CFD8E4B4BEC}" type="slidenum">
              <a:rPr lang="en-US" smtClean="0"/>
              <a:pPr/>
              <a:t>7</a:t>
            </a:fld>
            <a:endParaRPr lang="en-US"/>
          </a:p>
        </p:txBody>
      </p:sp>
      <p:pic>
        <p:nvPicPr>
          <p:cNvPr id="5" name="Picture 19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25706" y="1033905"/>
            <a:ext cx="5699125" cy="35448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 name="正方形/長方形 5"/>
          <p:cNvSpPr/>
          <p:nvPr/>
        </p:nvSpPr>
        <p:spPr>
          <a:xfrm>
            <a:off x="705490" y="4942095"/>
            <a:ext cx="5184576" cy="1338828"/>
          </a:xfrm>
          <a:prstGeom prst="rect">
            <a:avLst/>
          </a:prstGeom>
        </p:spPr>
        <p:txBody>
          <a:bodyPr wrap="square">
            <a:spAutoFit/>
          </a:bodyPr>
          <a:lstStyle/>
          <a:p>
            <a:pPr marL="342900" indent="-342900">
              <a:lnSpc>
                <a:spcPct val="150000"/>
              </a:lnSpc>
              <a:buAutoNum type="arabicParenR"/>
            </a:pPr>
            <a:r>
              <a:rPr lang="en-US" altLang="ja-JP" i="1" dirty="0" smtClean="0">
                <a:latin typeface="Calibri Light" panose="020F0302020204030204" pitchFamily="34" charset="0"/>
                <a:ea typeface="Verdana" panose="020B0604030504040204" pitchFamily="34" charset="0"/>
                <a:cs typeface="Verdana" panose="020B0604030504040204" pitchFamily="34" charset="0"/>
              </a:rPr>
              <a:t>Solid </a:t>
            </a:r>
            <a:r>
              <a:rPr lang="en-US" altLang="ja-JP" i="1" dirty="0">
                <a:latin typeface="Calibri Light" panose="020F0302020204030204" pitchFamily="34" charset="0"/>
                <a:ea typeface="Verdana" panose="020B0604030504040204" pitchFamily="34" charset="0"/>
                <a:cs typeface="Verdana" panose="020B0604030504040204" pitchFamily="34" charset="0"/>
              </a:rPr>
              <a:t>electrolyte </a:t>
            </a:r>
            <a:endParaRPr lang="en-US" altLang="ja-JP" i="1" dirty="0" smtClean="0">
              <a:latin typeface="Calibri Light" panose="020F0302020204030204" pitchFamily="34" charset="0"/>
              <a:ea typeface="Verdana" panose="020B0604030504040204" pitchFamily="34" charset="0"/>
              <a:cs typeface="Verdana" panose="020B0604030504040204" pitchFamily="34" charset="0"/>
            </a:endParaRPr>
          </a:p>
          <a:p>
            <a:pPr marL="342900" indent="-342900">
              <a:lnSpc>
                <a:spcPct val="150000"/>
              </a:lnSpc>
              <a:buAutoNum type="arabicParenR"/>
            </a:pPr>
            <a:r>
              <a:rPr lang="en-US" altLang="ja-JP" i="1" dirty="0" smtClean="0">
                <a:latin typeface="Calibri Light" panose="020F0302020204030204" pitchFamily="34" charset="0"/>
                <a:ea typeface="Verdana" panose="020B0604030504040204" pitchFamily="34" charset="0"/>
                <a:cs typeface="Verdana" panose="020B0604030504040204" pitchFamily="34" charset="0"/>
              </a:rPr>
              <a:t>Conductive </a:t>
            </a:r>
            <a:r>
              <a:rPr lang="en-US" altLang="ja-JP" i="1" dirty="0">
                <a:latin typeface="Calibri Light" panose="020F0302020204030204" pitchFamily="34" charset="0"/>
                <a:ea typeface="Verdana" panose="020B0604030504040204" pitchFamily="34" charset="0"/>
                <a:cs typeface="Verdana" panose="020B0604030504040204" pitchFamily="34" charset="0"/>
              </a:rPr>
              <a:t>under </a:t>
            </a:r>
            <a:r>
              <a:rPr lang="en-US" altLang="ja-JP" i="1" dirty="0" err="1">
                <a:latin typeface="Calibri Light" panose="020F0302020204030204" pitchFamily="34" charset="0"/>
                <a:ea typeface="Verdana" panose="020B0604030504040204" pitchFamily="34" charset="0"/>
                <a:cs typeface="Verdana" panose="020B0604030504040204" pitchFamily="34" charset="0"/>
              </a:rPr>
              <a:t>unhumidified</a:t>
            </a:r>
            <a:r>
              <a:rPr lang="en-US" altLang="ja-JP" i="1" dirty="0">
                <a:latin typeface="Calibri Light" panose="020F0302020204030204" pitchFamily="34" charset="0"/>
                <a:ea typeface="Verdana" panose="020B0604030504040204" pitchFamily="34" charset="0"/>
                <a:cs typeface="Verdana" panose="020B0604030504040204" pitchFamily="34" charset="0"/>
              </a:rPr>
              <a:t> </a:t>
            </a:r>
            <a:r>
              <a:rPr lang="en-US" altLang="ja-JP" i="1" dirty="0" smtClean="0">
                <a:latin typeface="Calibri Light" panose="020F0302020204030204" pitchFamily="34" charset="0"/>
                <a:ea typeface="Verdana" panose="020B0604030504040204" pitchFamily="34" charset="0"/>
                <a:cs typeface="Verdana" panose="020B0604030504040204" pitchFamily="34" charset="0"/>
              </a:rPr>
              <a:t>conditions </a:t>
            </a:r>
          </a:p>
          <a:p>
            <a:pPr marL="342900" indent="-342900">
              <a:lnSpc>
                <a:spcPct val="150000"/>
              </a:lnSpc>
              <a:buAutoNum type="arabicParenR"/>
            </a:pPr>
            <a:r>
              <a:rPr lang="en-US" altLang="ja-JP" i="1" dirty="0" smtClean="0">
                <a:latin typeface="Calibri Light" panose="020F0302020204030204" pitchFamily="34" charset="0"/>
                <a:ea typeface="Verdana" panose="020B0604030504040204" pitchFamily="34" charset="0"/>
                <a:cs typeface="Verdana" panose="020B0604030504040204" pitchFamily="34" charset="0"/>
              </a:rPr>
              <a:t>Stable </a:t>
            </a:r>
            <a:r>
              <a:rPr lang="en-US" altLang="ja-JP" i="1" dirty="0">
                <a:latin typeface="Calibri Light" panose="020F0302020204030204" pitchFamily="34" charset="0"/>
                <a:ea typeface="Verdana" panose="020B0604030504040204" pitchFamily="34" charset="0"/>
                <a:cs typeface="Verdana" panose="020B0604030504040204" pitchFamily="34" charset="0"/>
              </a:rPr>
              <a:t>under reducing </a:t>
            </a:r>
            <a:r>
              <a:rPr lang="en-US" altLang="ja-JP" i="1" dirty="0" smtClean="0">
                <a:latin typeface="Calibri Light" panose="020F0302020204030204" pitchFamily="34" charset="0"/>
                <a:ea typeface="Verdana" panose="020B0604030504040204" pitchFamily="34" charset="0"/>
                <a:cs typeface="Verdana" panose="020B0604030504040204" pitchFamily="34" charset="0"/>
              </a:rPr>
              <a:t>conditions</a:t>
            </a:r>
            <a:endParaRPr lang="en-US" altLang="ja-JP" i="1" dirty="0">
              <a:latin typeface="Calibri Light" panose="020F0302020204030204" pitchFamily="34" charset="0"/>
              <a:ea typeface="Verdana" panose="020B0604030504040204" pitchFamily="34" charset="0"/>
              <a:cs typeface="Verdana" panose="020B0604030504040204" pitchFamily="34" charset="0"/>
            </a:endParaRPr>
          </a:p>
        </p:txBody>
      </p:sp>
      <p:pic>
        <p:nvPicPr>
          <p:cNvPr id="7" name="Picture 1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220072" y="3645023"/>
            <a:ext cx="3744714" cy="37447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Text Box 32"/>
          <p:cNvSpPr txBox="1">
            <a:spLocks noChangeArrowheads="1"/>
          </p:cNvSpPr>
          <p:nvPr/>
        </p:nvSpPr>
        <p:spPr bwMode="auto">
          <a:xfrm>
            <a:off x="251520" y="155364"/>
            <a:ext cx="8892479" cy="461665"/>
          </a:xfrm>
          <a:prstGeom prst="rect">
            <a:avLst/>
          </a:prstGeom>
          <a:ln/>
          <a:extLst/>
        </p:spPr>
        <p:style>
          <a:lnRef idx="1">
            <a:schemeClr val="accent2"/>
          </a:lnRef>
          <a:fillRef idx="3">
            <a:schemeClr val="accent2"/>
          </a:fillRef>
          <a:effectRef idx="2">
            <a:schemeClr val="accent2"/>
          </a:effectRef>
          <a:fontRef idx="minor">
            <a:schemeClr val="lt1"/>
          </a:fontRef>
        </p:style>
        <p:txBody>
          <a:bodyPr wrap="squar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ja-JP" altLang="en-US" sz="2400" b="1" dirty="0" smtClean="0">
                <a:solidFill>
                  <a:schemeClr val="bg1"/>
                </a:solidFill>
                <a:latin typeface="+mj-lt"/>
                <a:ea typeface="HGPｺﾞｼｯｸM" pitchFamily="50" charset="-128"/>
              </a:rPr>
              <a:t> </a:t>
            </a:r>
            <a:r>
              <a:rPr lang="en-US" altLang="ja-JP" sz="2400" b="1" dirty="0" smtClean="0">
                <a:solidFill>
                  <a:schemeClr val="bg1"/>
                </a:solidFill>
                <a:latin typeface="+mj-lt"/>
                <a:ea typeface="HGPｺﾞｼｯｸM" pitchFamily="50" charset="-128"/>
              </a:rPr>
              <a:t>Ionic conductors</a:t>
            </a:r>
            <a:endParaRPr lang="ja-JP" altLang="en-US" sz="2400" b="1" dirty="0">
              <a:solidFill>
                <a:schemeClr val="bg1"/>
              </a:solidFill>
              <a:latin typeface="+mj-lt"/>
              <a:ea typeface="HGPｺﾞｼｯｸM" pitchFamily="50" charset="-128"/>
            </a:endParaRPr>
          </a:p>
        </p:txBody>
      </p:sp>
      <p:sp>
        <p:nvSpPr>
          <p:cNvPr id="2" name="テキスト ボックス 1"/>
          <p:cNvSpPr txBox="1"/>
          <p:nvPr/>
        </p:nvSpPr>
        <p:spPr>
          <a:xfrm>
            <a:off x="7452320" y="4149080"/>
            <a:ext cx="833883" cy="369332"/>
          </a:xfrm>
          <a:prstGeom prst="rect">
            <a:avLst/>
          </a:prstGeom>
          <a:noFill/>
        </p:spPr>
        <p:txBody>
          <a:bodyPr wrap="none" rtlCol="0">
            <a:spAutoFit/>
          </a:bodyPr>
          <a:lstStyle/>
          <a:p>
            <a:r>
              <a:rPr kumimoji="1" lang="en-US" altLang="ja-JP" dirty="0" smtClean="0">
                <a:latin typeface="Calibri Light" panose="020F0302020204030204" pitchFamily="34" charset="0"/>
              </a:rPr>
              <a:t>SnP</a:t>
            </a:r>
            <a:r>
              <a:rPr kumimoji="1" lang="en-US" altLang="ja-JP" baseline="-25000" dirty="0" smtClean="0">
                <a:latin typeface="Calibri Light" panose="020F0302020204030204" pitchFamily="34" charset="0"/>
              </a:rPr>
              <a:t>2</a:t>
            </a:r>
            <a:r>
              <a:rPr kumimoji="1" lang="en-US" altLang="ja-JP" dirty="0" smtClean="0">
                <a:latin typeface="Calibri Light" panose="020F0302020204030204" pitchFamily="34" charset="0"/>
              </a:rPr>
              <a:t>O</a:t>
            </a:r>
            <a:r>
              <a:rPr kumimoji="1" lang="en-US" altLang="ja-JP" baseline="-25000" dirty="0" smtClean="0">
                <a:latin typeface="Calibri Light" panose="020F0302020204030204" pitchFamily="34" charset="0"/>
              </a:rPr>
              <a:t>7</a:t>
            </a:r>
            <a:endParaRPr kumimoji="1" lang="ja-JP" altLang="en-US" baseline="-25000" dirty="0">
              <a:latin typeface="Calibri Light" panose="020F0302020204030204" pitchFamily="34" charset="0"/>
            </a:endParaRPr>
          </a:p>
        </p:txBody>
      </p:sp>
    </p:spTree>
    <p:extLst>
      <p:ext uri="{BB962C8B-B14F-4D97-AF65-F5344CB8AC3E}">
        <p14:creationId xmlns:p14="http://schemas.microsoft.com/office/powerpoint/2010/main" xmlns="" val="25417281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17130" r="23531"/>
          <a:stretch/>
        </p:blipFill>
        <p:spPr bwMode="auto">
          <a:xfrm>
            <a:off x="1839685" y="1028689"/>
            <a:ext cx="5464630" cy="56165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Text Box 32"/>
          <p:cNvSpPr txBox="1">
            <a:spLocks noChangeArrowheads="1"/>
          </p:cNvSpPr>
          <p:nvPr/>
        </p:nvSpPr>
        <p:spPr bwMode="auto">
          <a:xfrm>
            <a:off x="251520" y="155364"/>
            <a:ext cx="8892479" cy="461665"/>
          </a:xfrm>
          <a:prstGeom prst="rect">
            <a:avLst/>
          </a:prstGeom>
          <a:ln/>
          <a:extLst/>
        </p:spPr>
        <p:style>
          <a:lnRef idx="1">
            <a:schemeClr val="accent2"/>
          </a:lnRef>
          <a:fillRef idx="3">
            <a:schemeClr val="accent2"/>
          </a:fillRef>
          <a:effectRef idx="2">
            <a:schemeClr val="accent2"/>
          </a:effectRef>
          <a:fontRef idx="minor">
            <a:schemeClr val="lt1"/>
          </a:fontRef>
        </p:style>
        <p:txBody>
          <a:bodyPr wrap="squar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lvl="0" eaLnBrk="1" hangingPunct="1"/>
            <a:r>
              <a:rPr lang="ja-JP" altLang="en-US" sz="2400" dirty="0" smtClean="0">
                <a:solidFill>
                  <a:schemeClr val="bg1"/>
                </a:solidFill>
                <a:latin typeface="HGPｺﾞｼｯｸM" pitchFamily="50" charset="-128"/>
                <a:ea typeface="HGPｺﾞｼｯｸM" pitchFamily="50" charset="-128"/>
              </a:rPr>
              <a:t> </a:t>
            </a:r>
            <a:r>
              <a:rPr lang="ja-JP" altLang="en-US" sz="2400" dirty="0">
                <a:solidFill>
                  <a:schemeClr val="bg1"/>
                </a:solidFill>
                <a:latin typeface="HGPｺﾞｼｯｸM" pitchFamily="50" charset="-128"/>
                <a:ea typeface="HGPｺﾞｼｯｸM" pitchFamily="50" charset="-128"/>
              </a:rPr>
              <a:t> </a:t>
            </a:r>
            <a:r>
              <a:rPr kumimoji="0" lang="en-US" altLang="ja-JP" sz="2400" b="1" dirty="0" smtClean="0">
                <a:solidFill>
                  <a:prstClr val="white"/>
                </a:solidFill>
                <a:latin typeface="Calibri"/>
                <a:ea typeface="HGPｺﾞｼｯｸM" pitchFamily="50" charset="-128"/>
              </a:rPr>
              <a:t>Conductivity</a:t>
            </a:r>
            <a:r>
              <a:rPr kumimoji="0" lang="ja-JP" altLang="en-US" sz="2400" b="1" dirty="0" smtClean="0">
                <a:solidFill>
                  <a:prstClr val="white"/>
                </a:solidFill>
                <a:latin typeface="Calibri"/>
                <a:ea typeface="HGPｺﾞｼｯｸM" pitchFamily="50" charset="-128"/>
              </a:rPr>
              <a:t> </a:t>
            </a:r>
            <a:r>
              <a:rPr kumimoji="0" lang="en-US" altLang="ja-JP" sz="2400" b="1" dirty="0" smtClean="0">
                <a:solidFill>
                  <a:prstClr val="white"/>
                </a:solidFill>
                <a:latin typeface="Calibri"/>
                <a:ea typeface="HGPｺﾞｼｯｸM" pitchFamily="50" charset="-128"/>
              </a:rPr>
              <a:t>of </a:t>
            </a:r>
            <a:r>
              <a:rPr kumimoji="0" lang="en-US" altLang="ja-JP" sz="2400" b="1" dirty="0" smtClean="0">
                <a:solidFill>
                  <a:schemeClr val="bg1"/>
                </a:solidFill>
                <a:latin typeface="Calibri"/>
                <a:ea typeface="HG創英角ｺﾞｼｯｸUB" pitchFamily="49" charset="-128"/>
              </a:rPr>
              <a:t>In</a:t>
            </a:r>
            <a:r>
              <a:rPr kumimoji="0" lang="en-US" altLang="ja-JP" sz="2400" b="1" baseline="30000" dirty="0" smtClean="0">
                <a:solidFill>
                  <a:schemeClr val="bg1"/>
                </a:solidFill>
                <a:latin typeface="Calibri"/>
                <a:ea typeface="HG創英角ｺﾞｼｯｸUB" pitchFamily="49" charset="-128"/>
              </a:rPr>
              <a:t>3</a:t>
            </a:r>
            <a:r>
              <a:rPr kumimoji="0" lang="en-US" altLang="ja-JP" sz="2400" b="1" baseline="30000" dirty="0">
                <a:solidFill>
                  <a:schemeClr val="bg1"/>
                </a:solidFill>
                <a:latin typeface="Calibri"/>
                <a:ea typeface="HG創英角ｺﾞｼｯｸUB" pitchFamily="49" charset="-128"/>
              </a:rPr>
              <a:t>+ </a:t>
            </a:r>
            <a:r>
              <a:rPr kumimoji="0" lang="en-US" altLang="ja-JP" sz="2400" b="1" dirty="0">
                <a:solidFill>
                  <a:schemeClr val="bg1"/>
                </a:solidFill>
                <a:latin typeface="Calibri"/>
                <a:ea typeface="HG創英角ｺﾞｼｯｸUB" pitchFamily="49" charset="-128"/>
              </a:rPr>
              <a:t>doped </a:t>
            </a:r>
            <a:r>
              <a:rPr kumimoji="0" lang="en-US" altLang="ja-JP" sz="2400" b="1" dirty="0" smtClean="0">
                <a:solidFill>
                  <a:schemeClr val="bg1"/>
                </a:solidFill>
                <a:latin typeface="Calibri"/>
                <a:ea typeface="HG創英角ｺﾞｼｯｸUB" pitchFamily="49" charset="-128"/>
              </a:rPr>
              <a:t>SnP</a:t>
            </a:r>
            <a:r>
              <a:rPr kumimoji="0" lang="en-US" altLang="ja-JP" sz="2400" b="1" baseline="-25000" dirty="0" smtClean="0">
                <a:solidFill>
                  <a:schemeClr val="bg1"/>
                </a:solidFill>
                <a:latin typeface="Calibri"/>
                <a:ea typeface="HG創英角ｺﾞｼｯｸUB" pitchFamily="49" charset="-128"/>
              </a:rPr>
              <a:t>2</a:t>
            </a:r>
            <a:r>
              <a:rPr kumimoji="0" lang="en-US" altLang="ja-JP" sz="2400" b="1" dirty="0" smtClean="0">
                <a:solidFill>
                  <a:schemeClr val="bg1"/>
                </a:solidFill>
                <a:latin typeface="Calibri"/>
                <a:ea typeface="HG創英角ｺﾞｼｯｸUB" pitchFamily="49" charset="-128"/>
              </a:rPr>
              <a:t>O</a:t>
            </a:r>
            <a:r>
              <a:rPr kumimoji="0" lang="en-US" altLang="ja-JP" sz="2400" b="1" baseline="-25000" dirty="0" smtClean="0">
                <a:solidFill>
                  <a:schemeClr val="bg1"/>
                </a:solidFill>
                <a:latin typeface="Calibri"/>
                <a:ea typeface="HG創英角ｺﾞｼｯｸUB" pitchFamily="49" charset="-128"/>
              </a:rPr>
              <a:t>7</a:t>
            </a:r>
            <a:endParaRPr kumimoji="0" lang="ja-JP" altLang="en-US" sz="2400" dirty="0">
              <a:solidFill>
                <a:schemeClr val="bg1"/>
              </a:solidFill>
              <a:latin typeface="+mj-lt"/>
              <a:ea typeface="HGPｺﾞｼｯｸM" pitchFamily="50" charset="-128"/>
            </a:endParaRPr>
          </a:p>
        </p:txBody>
      </p:sp>
      <p:sp>
        <p:nvSpPr>
          <p:cNvPr id="4" name="Text Box 35"/>
          <p:cNvSpPr txBox="1">
            <a:spLocks noChangeArrowheads="1"/>
          </p:cNvSpPr>
          <p:nvPr/>
        </p:nvSpPr>
        <p:spPr bwMode="auto">
          <a:xfrm>
            <a:off x="251519" y="1054079"/>
            <a:ext cx="2485363" cy="400110"/>
          </a:xfrm>
          <a:prstGeom prst="rect">
            <a:avLst/>
          </a:prstGeom>
          <a:noFill/>
          <a:ln w="9525" algn="ctr">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squar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en-US" altLang="ja-JP" sz="2000" dirty="0" smtClean="0">
                <a:latin typeface="Calibri Light" panose="020F0302020204030204" pitchFamily="34" charset="0"/>
              </a:rPr>
              <a:t>0.2 Scm</a:t>
            </a:r>
            <a:r>
              <a:rPr lang="en-US" altLang="ja-JP" sz="2000" baseline="30000" dirty="0" smtClean="0">
                <a:latin typeface="Calibri Light" panose="020F0302020204030204" pitchFamily="34" charset="0"/>
              </a:rPr>
              <a:t>-1</a:t>
            </a:r>
            <a:r>
              <a:rPr lang="ja-JP" altLang="en-US" sz="2000" dirty="0" smtClean="0">
                <a:latin typeface="Calibri Light" panose="020F0302020204030204" pitchFamily="34" charset="0"/>
              </a:rPr>
              <a:t>　</a:t>
            </a:r>
            <a:r>
              <a:rPr lang="en-US" altLang="ja-JP" sz="2000" dirty="0" smtClean="0">
                <a:latin typeface="Calibri Light" panose="020F0302020204030204" pitchFamily="34" charset="0"/>
              </a:rPr>
              <a:t>@200</a:t>
            </a:r>
            <a:r>
              <a:rPr lang="en-US" altLang="ja-JP" sz="2000" dirty="0">
                <a:latin typeface="Calibri Light" panose="020F0302020204030204" pitchFamily="34" charset="0"/>
                <a:ea typeface="メイリオ" panose="020B0604030504040204" pitchFamily="50" charset="-128"/>
                <a:cs typeface="メイリオ" panose="020B0604030504040204" pitchFamily="50" charset="-128"/>
              </a:rPr>
              <a:t>°</a:t>
            </a:r>
            <a:r>
              <a:rPr lang="en-US" altLang="ja-JP" sz="2000" dirty="0" smtClean="0">
                <a:latin typeface="Calibri Light" panose="020F0302020204030204" pitchFamily="34" charset="0"/>
              </a:rPr>
              <a:t>C</a:t>
            </a:r>
            <a:endParaRPr lang="en-US" altLang="ja-JP" sz="2000" baseline="30000" dirty="0">
              <a:latin typeface="Calibri Light" panose="020F0302020204030204" pitchFamily="34" charset="0"/>
            </a:endParaRPr>
          </a:p>
        </p:txBody>
      </p:sp>
      <p:sp>
        <p:nvSpPr>
          <p:cNvPr id="6" name="Line 34"/>
          <p:cNvSpPr>
            <a:spLocks noChangeShapeType="1"/>
          </p:cNvSpPr>
          <p:nvPr/>
        </p:nvSpPr>
        <p:spPr bwMode="auto">
          <a:xfrm>
            <a:off x="2736882" y="1254134"/>
            <a:ext cx="1691102" cy="734706"/>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square">
            <a:spAutoFit/>
          </a:bodyPr>
          <a:lstStyle/>
          <a:p>
            <a:endParaRPr lang="en-US"/>
          </a:p>
        </p:txBody>
      </p:sp>
      <p:sp>
        <p:nvSpPr>
          <p:cNvPr id="2" name="スライド番号プレースホルダー 1"/>
          <p:cNvSpPr>
            <a:spLocks noGrp="1"/>
          </p:cNvSpPr>
          <p:nvPr>
            <p:ph type="sldNum" sz="quarter" idx="12"/>
          </p:nvPr>
        </p:nvSpPr>
        <p:spPr/>
        <p:txBody>
          <a:bodyPr/>
          <a:lstStyle/>
          <a:p>
            <a:fld id="{7E415454-7485-4A1A-B1BF-7CFD8E4B4BEC}" type="slidenum">
              <a:rPr lang="en-US" smtClean="0"/>
              <a:pPr/>
              <a:t>8</a:t>
            </a:fld>
            <a:endParaRPr lang="en-US"/>
          </a:p>
        </p:txBody>
      </p:sp>
    </p:spTree>
    <p:extLst>
      <p:ext uri="{BB962C8B-B14F-4D97-AF65-F5344CB8AC3E}">
        <p14:creationId xmlns:p14="http://schemas.microsoft.com/office/powerpoint/2010/main" xmlns="" val="16856448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0" name="Object 9"/>
          <p:cNvGraphicFramePr>
            <a:graphicFrameLocks noChangeAspect="1"/>
          </p:cNvGraphicFramePr>
          <p:nvPr/>
        </p:nvGraphicFramePr>
        <p:xfrm>
          <a:off x="4514850" y="3321050"/>
          <a:ext cx="114300" cy="215900"/>
        </p:xfrm>
        <a:graphic>
          <a:graphicData uri="http://schemas.openxmlformats.org/presentationml/2006/ole">
            <p:oleObj spid="_x0000_s4341" name="数式" r:id="rId4" imgW="114151" imgH="215619" progId="Equation.3">
              <p:embed/>
            </p:oleObj>
          </a:graphicData>
        </a:graphic>
      </p:graphicFrame>
      <p:sp>
        <p:nvSpPr>
          <p:cNvPr id="2056" name="Rectangle 10"/>
          <p:cNvSpPr>
            <a:spLocks noChangeArrowheads="1"/>
          </p:cNvSpPr>
          <p:nvPr/>
        </p:nvSpPr>
        <p:spPr bwMode="auto">
          <a:xfrm>
            <a:off x="0" y="3213100"/>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en-US" sz="1800"/>
          </a:p>
        </p:txBody>
      </p:sp>
      <p:pic>
        <p:nvPicPr>
          <p:cNvPr id="2060" name="Picture 17"/>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4236619" y="5301739"/>
            <a:ext cx="4419103" cy="14967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2061" name="Text Box 18"/>
          <p:cNvSpPr txBox="1">
            <a:spLocks noChangeArrowheads="1"/>
          </p:cNvSpPr>
          <p:nvPr/>
        </p:nvSpPr>
        <p:spPr bwMode="auto">
          <a:xfrm>
            <a:off x="3995936" y="4932407"/>
            <a:ext cx="2737544" cy="369332"/>
          </a:xfrm>
          <a:prstGeom prst="rect">
            <a:avLst/>
          </a:prstGeom>
          <a:solidFill>
            <a:schemeClr val="bg1"/>
          </a:solidFill>
          <a:ln>
            <a:noFill/>
          </a:ln>
          <a:extLst/>
        </p:spPr>
        <p:txBody>
          <a:bodyPr wrap="non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ja-JP" altLang="en-US" sz="1800" dirty="0" smtClean="0">
                <a:latin typeface="Calibri Light" panose="020F0302020204030204" pitchFamily="34" charset="0"/>
                <a:ea typeface="HG創英角ｺﾞｼｯｸUB" pitchFamily="49" charset="-128"/>
              </a:rPr>
              <a:t>○</a:t>
            </a:r>
            <a:r>
              <a:rPr lang="ja-JP" altLang="en-US" sz="1800" dirty="0">
                <a:latin typeface="Calibri Light" panose="020F0302020204030204" pitchFamily="34" charset="0"/>
                <a:ea typeface="HG創英角ｺﾞｼｯｸUB" pitchFamily="49" charset="-128"/>
              </a:rPr>
              <a:t>　</a:t>
            </a:r>
            <a:r>
              <a:rPr lang="en-US" altLang="ja-JP" sz="1800" dirty="0" err="1" smtClean="0">
                <a:latin typeface="Calibri Light" panose="020F0302020204030204" pitchFamily="34" charset="0"/>
                <a:ea typeface="HG創英角ｺﾞｼｯｸUB" pitchFamily="49" charset="-128"/>
              </a:rPr>
              <a:t>Grotthuss</a:t>
            </a:r>
            <a:r>
              <a:rPr lang="ja-JP" altLang="en-US" sz="1800" dirty="0" smtClean="0">
                <a:latin typeface="Calibri Light" panose="020F0302020204030204" pitchFamily="34" charset="0"/>
                <a:ea typeface="HG創英角ｺﾞｼｯｸUB" pitchFamily="49" charset="-128"/>
              </a:rPr>
              <a:t> </a:t>
            </a:r>
            <a:r>
              <a:rPr lang="en-US" altLang="ja-JP" sz="1800" dirty="0" smtClean="0">
                <a:latin typeface="Calibri Light" panose="020F0302020204030204" pitchFamily="34" charset="0"/>
                <a:ea typeface="HG創英角ｺﾞｼｯｸUB" pitchFamily="49" charset="-128"/>
              </a:rPr>
              <a:t>mechanism</a:t>
            </a:r>
            <a:endParaRPr lang="en-US" altLang="ja-JP" dirty="0" smtClean="0">
              <a:latin typeface="Calibri Light" panose="020F0302020204030204" pitchFamily="34" charset="0"/>
              <a:ea typeface="HG創英角ｺﾞｼｯｸUB" pitchFamily="49" charset="-128"/>
            </a:endParaRPr>
          </a:p>
        </p:txBody>
      </p:sp>
      <p:pic>
        <p:nvPicPr>
          <p:cNvPr id="4242" name="Picture 146"/>
          <p:cNvPicPr>
            <a:picLocks noChangeAspect="1" noChangeArrowheads="1"/>
          </p:cNvPicPr>
          <p:nvPr/>
        </p:nvPicPr>
        <p:blipFill rotWithShape="1">
          <a:blip r:embed="rId6" cstate="print">
            <a:extLst>
              <a:ext uri="{28A0092B-C50C-407E-A947-70E740481C1C}">
                <a14:useLocalDpi xmlns:a14="http://schemas.microsoft.com/office/drawing/2010/main" xmlns="" val="0"/>
              </a:ext>
            </a:extLst>
          </a:blip>
          <a:srcRect l="11474" t="2807" r="17752" b="8792"/>
          <a:stretch/>
        </p:blipFill>
        <p:spPr bwMode="auto">
          <a:xfrm>
            <a:off x="521377" y="1243507"/>
            <a:ext cx="4497082" cy="3435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4" name="Text Box 32"/>
          <p:cNvSpPr txBox="1">
            <a:spLocks noChangeArrowheads="1"/>
          </p:cNvSpPr>
          <p:nvPr/>
        </p:nvSpPr>
        <p:spPr bwMode="auto">
          <a:xfrm>
            <a:off x="251520" y="155364"/>
            <a:ext cx="8892479" cy="461665"/>
          </a:xfrm>
          <a:prstGeom prst="rect">
            <a:avLst/>
          </a:prstGeom>
          <a:ln/>
          <a:extLst/>
        </p:spPr>
        <p:style>
          <a:lnRef idx="1">
            <a:schemeClr val="accent2"/>
          </a:lnRef>
          <a:fillRef idx="3">
            <a:schemeClr val="accent2"/>
          </a:fillRef>
          <a:effectRef idx="2">
            <a:schemeClr val="accent2"/>
          </a:effectRef>
          <a:fontRef idx="minor">
            <a:schemeClr val="lt1"/>
          </a:fontRef>
        </p:style>
        <p:txBody>
          <a:bodyPr wrap="squar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lvl="0" eaLnBrk="1" hangingPunct="1"/>
            <a:r>
              <a:rPr kumimoji="0" lang="en-US" altLang="ja-JP" sz="2400" b="1" dirty="0" smtClean="0">
                <a:solidFill>
                  <a:schemeClr val="bg1"/>
                </a:solidFill>
                <a:latin typeface="+mj-lt"/>
                <a:ea typeface="HGPｺﾞｼｯｸM" pitchFamily="50" charset="-128"/>
              </a:rPr>
              <a:t>Charge carrier</a:t>
            </a:r>
            <a:endParaRPr kumimoji="0" lang="ja-JP" altLang="en-US" sz="2400" b="1" dirty="0">
              <a:solidFill>
                <a:schemeClr val="bg1"/>
              </a:solidFill>
              <a:latin typeface="+mj-lt"/>
              <a:ea typeface="HGPｺﾞｼｯｸM" pitchFamily="50" charset="-128"/>
            </a:endParaRPr>
          </a:p>
        </p:txBody>
      </p:sp>
      <p:pic>
        <p:nvPicPr>
          <p:cNvPr id="4265" name="Picture 169"/>
          <p:cNvPicPr>
            <a:picLocks noChangeAspect="1" noChangeArrowheads="1"/>
          </p:cNvPicPr>
          <p:nvPr/>
        </p:nvPicPr>
        <p:blipFill rotWithShape="1">
          <a:blip r:embed="rId7">
            <a:extLst>
              <a:ext uri="{28A0092B-C50C-407E-A947-70E740481C1C}">
                <a14:useLocalDpi xmlns:a14="http://schemas.microsoft.com/office/drawing/2010/main" xmlns="" val="0"/>
              </a:ext>
            </a:extLst>
          </a:blip>
          <a:srcRect l="56403" t="32472" r="9970" b="19614"/>
          <a:stretch/>
        </p:blipFill>
        <p:spPr bwMode="auto">
          <a:xfrm>
            <a:off x="1043608" y="4969520"/>
            <a:ext cx="2506476" cy="188848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0" name="Text Box 18"/>
          <p:cNvSpPr txBox="1">
            <a:spLocks noChangeArrowheads="1"/>
          </p:cNvSpPr>
          <p:nvPr/>
        </p:nvSpPr>
        <p:spPr bwMode="auto">
          <a:xfrm>
            <a:off x="98477" y="4905767"/>
            <a:ext cx="2413802" cy="369332"/>
          </a:xfrm>
          <a:prstGeom prst="rect">
            <a:avLst/>
          </a:prstGeom>
          <a:solidFill>
            <a:schemeClr val="bg1"/>
          </a:solidFill>
          <a:ln>
            <a:noFill/>
          </a:ln>
          <a:extLst/>
        </p:spPr>
        <p:txBody>
          <a:bodyPr wrap="non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en-US" altLang="ja-JP" dirty="0" smtClean="0">
                <a:latin typeface="Calibri Light" panose="020F0302020204030204" pitchFamily="34" charset="0"/>
                <a:ea typeface="HG創英角ｺﾞｼｯｸUB" pitchFamily="49" charset="-128"/>
              </a:rPr>
              <a:t>×</a:t>
            </a:r>
            <a:r>
              <a:rPr lang="ja-JP" altLang="en-US" dirty="0">
                <a:latin typeface="Calibri Light" panose="020F0302020204030204" pitchFamily="34" charset="0"/>
                <a:ea typeface="HG創英角ｺﾞｼｯｸUB" pitchFamily="49" charset="-128"/>
              </a:rPr>
              <a:t>　</a:t>
            </a:r>
            <a:r>
              <a:rPr lang="en-US" altLang="ja-JP" dirty="0" smtClean="0">
                <a:latin typeface="Calibri Light" panose="020F0302020204030204" pitchFamily="34" charset="0"/>
                <a:ea typeface="HG創英角ｺﾞｼｯｸUB" pitchFamily="49" charset="-128"/>
              </a:rPr>
              <a:t>vehicle mechanism</a:t>
            </a:r>
            <a:endParaRPr lang="ja-JP" altLang="en-US" dirty="0">
              <a:latin typeface="Calibri Light" panose="020F0302020204030204" pitchFamily="34" charset="0"/>
              <a:ea typeface="HG創英角ｺﾞｼｯｸUB" pitchFamily="49" charset="-128"/>
            </a:endParaRPr>
          </a:p>
        </p:txBody>
      </p:sp>
      <p:sp>
        <p:nvSpPr>
          <p:cNvPr id="3" name="スライド番号プレースホルダー 2"/>
          <p:cNvSpPr>
            <a:spLocks noGrp="1"/>
          </p:cNvSpPr>
          <p:nvPr>
            <p:ph type="sldNum" sz="quarter" idx="12"/>
          </p:nvPr>
        </p:nvSpPr>
        <p:spPr/>
        <p:txBody>
          <a:bodyPr/>
          <a:lstStyle/>
          <a:p>
            <a:fld id="{7E415454-7485-4A1A-B1BF-7CFD8E4B4BEC}" type="slidenum">
              <a:rPr lang="en-US" smtClean="0"/>
              <a:pPr/>
              <a:t>9</a:t>
            </a:fld>
            <a:endParaRPr lang="en-US"/>
          </a:p>
        </p:txBody>
      </p:sp>
      <p:sp>
        <p:nvSpPr>
          <p:cNvPr id="13" name="Text Box 8"/>
          <p:cNvSpPr txBox="1">
            <a:spLocks noChangeArrowheads="1"/>
          </p:cNvSpPr>
          <p:nvPr/>
        </p:nvSpPr>
        <p:spPr bwMode="auto">
          <a:xfrm>
            <a:off x="5845175" y="1414463"/>
            <a:ext cx="2182008" cy="369332"/>
          </a:xfrm>
          <a:prstGeom prst="rect">
            <a:avLst/>
          </a:prstGeom>
          <a:noFill/>
          <a:ln>
            <a:noFill/>
          </a:ln>
          <a:effectLst/>
          <a:extLst>
            <a:ext uri="{909E8E84-426E-40DD-AFC4-6F175D3DCCD1}">
              <a14:hiddenFill xmlns:a14="http://schemas.microsoft.com/office/drawing/2010/main" xmlns="">
                <a:solidFill>
                  <a:srgbClr val="C0C0C0"/>
                </a:solidFill>
              </a14:hiddenFill>
            </a:ex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spAutoFit/>
          </a:bodyPr>
          <a:lstStyle/>
          <a:p>
            <a:r>
              <a:rPr lang="el-GR" altLang="ja-JP" b="0" dirty="0">
                <a:latin typeface="Calibri Light" panose="020F0302020204030204" pitchFamily="34" charset="0"/>
              </a:rPr>
              <a:t>σ</a:t>
            </a:r>
            <a:r>
              <a:rPr lang="en-US" altLang="ja-JP" b="0" baseline="-2000" dirty="0">
                <a:latin typeface="Calibri Light" panose="020F0302020204030204" pitchFamily="34" charset="0"/>
              </a:rPr>
              <a:t>H2O</a:t>
            </a:r>
            <a:r>
              <a:rPr lang="en-US" altLang="ja-JP" b="0" dirty="0">
                <a:latin typeface="Calibri Light" panose="020F0302020204030204" pitchFamily="34" charset="0"/>
              </a:rPr>
              <a:t>+ / </a:t>
            </a:r>
            <a:r>
              <a:rPr lang="el-GR" altLang="ja-JP" b="0" dirty="0">
                <a:latin typeface="Calibri Light" panose="020F0302020204030204" pitchFamily="34" charset="0"/>
              </a:rPr>
              <a:t>σ</a:t>
            </a:r>
            <a:r>
              <a:rPr lang="en-US" altLang="ja-JP" b="0" baseline="-2000" dirty="0">
                <a:latin typeface="Calibri Light" panose="020F0302020204030204" pitchFamily="34" charset="0"/>
              </a:rPr>
              <a:t>D2O</a:t>
            </a:r>
            <a:r>
              <a:rPr lang="en-US" altLang="ja-JP" b="0" dirty="0">
                <a:latin typeface="Calibri Light" panose="020F0302020204030204" pitchFamily="34" charset="0"/>
              </a:rPr>
              <a:t>+ = 1.32   </a:t>
            </a:r>
          </a:p>
        </p:txBody>
      </p:sp>
      <mc:AlternateContent xmlns:mc="http://schemas.openxmlformats.org/markup-compatibility/2006">
        <mc:Choice xmlns:a14="http://schemas.microsoft.com/office/drawing/2010/main" xmlns="" Requires="a14">
          <p:sp>
            <p:nvSpPr>
              <p:cNvPr id="15" name="Text Box 9"/>
              <p:cNvSpPr txBox="1">
                <a:spLocks noChangeArrowheads="1"/>
              </p:cNvSpPr>
              <p:nvPr/>
            </p:nvSpPr>
            <p:spPr bwMode="auto">
              <a:xfrm>
                <a:off x="7113588" y="1773238"/>
                <a:ext cx="1243546" cy="396327"/>
              </a:xfrm>
              <a:prstGeom prst="rect">
                <a:avLst/>
              </a:prstGeom>
              <a:noFill/>
              <a:ln>
                <a:noFill/>
              </a:ln>
              <a:effectLst/>
              <a:extLst>
                <a:ext uri="{909E8E84-426E-40DD-AFC4-6F175D3DCCD1}">
                  <a14:hiddenFill>
                    <a:solidFill>
                      <a:srgbClr val="C0C0C0"/>
                    </a:solidFill>
                  </a14:hiddenFill>
                </a:ext>
                <a:ext uri="{91240B29-F687-4F45-9708-019B960494DF}">
                  <a14:hiddenLine w="9525" algn="ctr">
                    <a:solidFill>
                      <a:srgbClr val="000000"/>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spAutoFit/>
              </a:bodyPr>
              <a:lstStyle/>
              <a:p>
                <a:r>
                  <a:rPr lang="en-US" altLang="ja-JP" b="0" dirty="0" smtClean="0">
                    <a:latin typeface="Calibri Light" panose="020F0302020204030204" pitchFamily="34" charset="0"/>
                  </a:rPr>
                  <a:t>(nearly </a:t>
                </a:r>
                <a14:m>
                  <m:oMath xmlns:m="http://schemas.openxmlformats.org/officeDocument/2006/math">
                    <m:rad>
                      <m:radPr>
                        <m:degHide m:val="on"/>
                        <m:ctrlPr>
                          <a:rPr lang="en-US" altLang="ja-JP" b="0" i="1" dirty="0" smtClean="0">
                            <a:latin typeface="Cambria Math" panose="02040503050406030204" pitchFamily="18" charset="0"/>
                          </a:rPr>
                        </m:ctrlPr>
                      </m:radPr>
                      <m:deg/>
                      <m:e>
                        <m:r>
                          <a:rPr lang="en-US" altLang="ja-JP" b="0" i="1" dirty="0" smtClean="0">
                            <a:latin typeface="Cambria Math"/>
                          </a:rPr>
                          <m:t>2</m:t>
                        </m:r>
                      </m:e>
                    </m:rad>
                  </m:oMath>
                </a14:m>
                <a:r>
                  <a:rPr lang="en-US" altLang="ja-JP" b="0" dirty="0">
                    <a:latin typeface="Calibri Light" panose="020F0302020204030204" pitchFamily="34" charset="0"/>
                  </a:rPr>
                  <a:t>)</a:t>
                </a:r>
              </a:p>
            </p:txBody>
          </p:sp>
        </mc:Choice>
        <mc:Fallback>
          <p:sp>
            <p:nvSpPr>
              <p:cNvPr id="15" name="Text Box 9"/>
              <p:cNvSpPr txBox="1">
                <a:spLocks noRot="1" noChangeAspect="1" noMove="1" noResize="1" noEditPoints="1" noAdjustHandles="1" noChangeArrowheads="1" noChangeShapeType="1" noTextEdit="1"/>
              </p:cNvSpPr>
              <p:nvPr/>
            </p:nvSpPr>
            <p:spPr bwMode="auto">
              <a:xfrm>
                <a:off x="7113588" y="1773238"/>
                <a:ext cx="1243546" cy="396327"/>
              </a:xfrm>
              <a:prstGeom prst="rect">
                <a:avLst/>
              </a:prstGeom>
              <a:blipFill rotWithShape="0">
                <a:blip r:embed="rId8"/>
                <a:stretch>
                  <a:fillRect l="-4412" t="-1538" r="-1471" b="-24615"/>
                </a:stretch>
              </a:blipFill>
              <a:ln>
                <a:noFill/>
              </a:ln>
              <a:effectLst/>
              <a:extLst>
                <a:ext uri="{909E8E84-426E-40DD-AFC4-6F175D3DCCD1}">
                  <a14:hiddenFill xmlns:a14="http://schemas.microsoft.com/office/drawing/2010/main" xmlns="">
                    <a:solidFill>
                      <a:srgbClr val="C0C0C0"/>
                    </a:solidFill>
                  </a14:hiddenFill>
                </a:ex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r>
                  <a:rPr lang="ja-JP" altLang="en-US">
                    <a:noFill/>
                  </a:rPr>
                  <a:t> </a:t>
                </a:r>
              </a:p>
            </p:txBody>
          </p:sp>
        </mc:Fallback>
      </mc:AlternateContent>
      <p:sp>
        <p:nvSpPr>
          <p:cNvPr id="16" name="Text Box 15"/>
          <p:cNvSpPr txBox="1">
            <a:spLocks noChangeArrowheads="1"/>
          </p:cNvSpPr>
          <p:nvPr/>
        </p:nvSpPr>
        <p:spPr bwMode="auto">
          <a:xfrm>
            <a:off x="5746750" y="1046163"/>
            <a:ext cx="2376488"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en-US" altLang="ja-JP" sz="2000" dirty="0">
                <a:latin typeface="Calibri Light" panose="020F0302020204030204" pitchFamily="34" charset="0"/>
              </a:rPr>
              <a:t>Conductivity ratio</a:t>
            </a:r>
          </a:p>
        </p:txBody>
      </p:sp>
      <p:sp>
        <p:nvSpPr>
          <p:cNvPr id="17" name="Text Box 16"/>
          <p:cNvSpPr txBox="1">
            <a:spLocks noChangeArrowheads="1"/>
          </p:cNvSpPr>
          <p:nvPr/>
        </p:nvSpPr>
        <p:spPr bwMode="auto">
          <a:xfrm>
            <a:off x="5690755" y="2787839"/>
            <a:ext cx="3743325"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en-US" altLang="ja-JP" b="0" dirty="0">
                <a:latin typeface="Calibri Light" panose="020F0302020204030204" pitchFamily="34" charset="0"/>
                <a:sym typeface="Wingdings" pitchFamily="2" charset="2"/>
              </a:rPr>
              <a:t>Conducting ions </a:t>
            </a:r>
            <a:r>
              <a:rPr lang="en-US" altLang="ja-JP" b="0" dirty="0">
                <a:latin typeface="Calibri Light" panose="020F0302020204030204" pitchFamily="34" charset="0"/>
              </a:rPr>
              <a:t>   H</a:t>
            </a:r>
            <a:r>
              <a:rPr lang="en-US" altLang="ja-JP" b="0" baseline="-25000" dirty="0">
                <a:latin typeface="Calibri Light" panose="020F0302020204030204" pitchFamily="34" charset="0"/>
              </a:rPr>
              <a:t>3</a:t>
            </a:r>
            <a:r>
              <a:rPr lang="en-US" altLang="ja-JP" b="0" dirty="0">
                <a:latin typeface="Calibri Light" panose="020F0302020204030204" pitchFamily="34" charset="0"/>
              </a:rPr>
              <a:t>O</a:t>
            </a:r>
            <a:r>
              <a:rPr lang="en-US" altLang="ja-JP" b="0" baseline="30000" dirty="0">
                <a:latin typeface="Calibri Light" panose="020F0302020204030204" pitchFamily="34" charset="0"/>
              </a:rPr>
              <a:t>+</a:t>
            </a:r>
            <a:r>
              <a:rPr lang="en-US" altLang="ja-JP" b="0" dirty="0">
                <a:latin typeface="Calibri Light" panose="020F0302020204030204" pitchFamily="34" charset="0"/>
              </a:rPr>
              <a:t>, </a:t>
            </a:r>
            <a:r>
              <a:rPr lang="ja-JP" altLang="en-US" b="0" dirty="0">
                <a:latin typeface="Calibri Light" panose="020F0302020204030204" pitchFamily="34" charset="0"/>
              </a:rPr>
              <a:t>　</a:t>
            </a:r>
            <a:r>
              <a:rPr lang="en-US" altLang="ja-JP" b="0" dirty="0">
                <a:latin typeface="Calibri Light" panose="020F0302020204030204" pitchFamily="34" charset="0"/>
              </a:rPr>
              <a:t>H</a:t>
            </a:r>
            <a:r>
              <a:rPr lang="en-US" altLang="ja-JP" b="0" baseline="30000" dirty="0">
                <a:latin typeface="Calibri Light" panose="020F0302020204030204" pitchFamily="34" charset="0"/>
              </a:rPr>
              <a:t>+</a:t>
            </a:r>
            <a:r>
              <a:rPr lang="en-US" altLang="ja-JP" dirty="0">
                <a:latin typeface="Calibri Light" panose="020F0302020204030204" pitchFamily="34" charset="0"/>
              </a:rPr>
              <a:t> </a:t>
            </a:r>
          </a:p>
        </p:txBody>
      </p:sp>
      <p:grpSp>
        <p:nvGrpSpPr>
          <p:cNvPr id="18" name="Group 44"/>
          <p:cNvGrpSpPr>
            <a:grpSpLocks/>
          </p:cNvGrpSpPr>
          <p:nvPr/>
        </p:nvGrpSpPr>
        <p:grpSpPr bwMode="auto">
          <a:xfrm>
            <a:off x="5760605" y="2790312"/>
            <a:ext cx="2735263" cy="1790701"/>
            <a:chOff x="3574" y="1622"/>
            <a:chExt cx="1723" cy="1128"/>
          </a:xfrm>
        </p:grpSpPr>
        <p:grpSp>
          <p:nvGrpSpPr>
            <p:cNvPr id="19" name="Group 43"/>
            <p:cNvGrpSpPr>
              <a:grpSpLocks/>
            </p:cNvGrpSpPr>
            <p:nvPr/>
          </p:nvGrpSpPr>
          <p:grpSpPr bwMode="auto">
            <a:xfrm>
              <a:off x="3574" y="2024"/>
              <a:ext cx="1723" cy="726"/>
              <a:chOff x="3574" y="2024"/>
              <a:chExt cx="1723" cy="726"/>
            </a:xfrm>
          </p:grpSpPr>
          <p:sp>
            <p:nvSpPr>
              <p:cNvPr id="23" name="AutoShape 41"/>
              <p:cNvSpPr>
                <a:spLocks noChangeArrowheads="1"/>
              </p:cNvSpPr>
              <p:nvPr/>
            </p:nvSpPr>
            <p:spPr bwMode="auto">
              <a:xfrm rot="10800000">
                <a:off x="3574" y="2024"/>
                <a:ext cx="1723" cy="726"/>
              </a:xfrm>
              <a:prstGeom prst="wedgeRectCallout">
                <a:avLst>
                  <a:gd name="adj1" fmla="val -32107"/>
                  <a:gd name="adj2" fmla="val 63295"/>
                </a:avLst>
              </a:prstGeom>
              <a:solidFill>
                <a:schemeClr val="bg1"/>
              </a:solidFill>
              <a:ln w="1905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a:lstStyle/>
              <a:p>
                <a:pPr algn="ctr"/>
                <a:endParaRPr lang="ja-JP" altLang="ja-JP">
                  <a:latin typeface="Calibri Light" panose="020F0302020204030204" pitchFamily="34" charset="0"/>
                </a:endParaRPr>
              </a:p>
            </p:txBody>
          </p:sp>
          <p:grpSp>
            <p:nvGrpSpPr>
              <p:cNvPr id="24" name="Group 40"/>
              <p:cNvGrpSpPr>
                <a:grpSpLocks/>
              </p:cNvGrpSpPr>
              <p:nvPr/>
            </p:nvGrpSpPr>
            <p:grpSpPr bwMode="auto">
              <a:xfrm>
                <a:off x="3574" y="2024"/>
                <a:ext cx="1527" cy="687"/>
                <a:chOff x="3695" y="2069"/>
                <a:chExt cx="1527" cy="687"/>
              </a:xfrm>
            </p:grpSpPr>
            <p:sp>
              <p:nvSpPr>
                <p:cNvPr id="25" name="Text Box 22"/>
                <p:cNvSpPr txBox="1">
                  <a:spLocks noChangeArrowheads="1"/>
                </p:cNvSpPr>
                <p:nvPr/>
              </p:nvSpPr>
              <p:spPr bwMode="auto">
                <a:xfrm>
                  <a:off x="3757" y="2296"/>
                  <a:ext cx="1465" cy="233"/>
                </a:xfrm>
                <a:prstGeom prst="rect">
                  <a:avLst/>
                </a:prstGeom>
                <a:noFill/>
                <a:ln>
                  <a:noFill/>
                </a:ln>
                <a:effectLst/>
                <a:extLst>
                  <a:ext uri="{909E8E84-426E-40DD-AFC4-6F175D3DCCD1}">
                    <a14:hiddenFill xmlns:a14="http://schemas.microsoft.com/office/drawing/2010/main" xmlns="">
                      <a:solidFill>
                        <a:srgbClr val="C0C0C0"/>
                      </a:solidFill>
                    </a14:hiddenFill>
                  </a:ex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spAutoFit/>
                </a:bodyPr>
                <a:lstStyle/>
                <a:p>
                  <a:r>
                    <a:rPr lang="en-US" altLang="ja-JP" b="0">
                      <a:latin typeface="Calibri Light" panose="020F0302020204030204" pitchFamily="34" charset="0"/>
                    </a:rPr>
                    <a:t>M</a:t>
                  </a:r>
                  <a:r>
                    <a:rPr lang="en-US" altLang="ja-JP" b="0" baseline="-2000">
                      <a:latin typeface="Calibri Light" panose="020F0302020204030204" pitchFamily="34" charset="0"/>
                    </a:rPr>
                    <a:t>H3O</a:t>
                  </a:r>
                  <a:r>
                    <a:rPr lang="en-US" altLang="ja-JP" b="0">
                      <a:latin typeface="Calibri Light" panose="020F0302020204030204" pitchFamily="34" charset="0"/>
                    </a:rPr>
                    <a:t>+ </a:t>
                  </a:r>
                  <a:r>
                    <a:rPr lang="ja-JP" altLang="en-US" b="0">
                      <a:latin typeface="Calibri Light" panose="020F0302020204030204" pitchFamily="34" charset="0"/>
                    </a:rPr>
                    <a:t>：</a:t>
                  </a:r>
                  <a:r>
                    <a:rPr lang="en-US" altLang="ja-JP" b="0">
                      <a:latin typeface="Calibri Light" panose="020F0302020204030204" pitchFamily="34" charset="0"/>
                    </a:rPr>
                    <a:t>M</a:t>
                  </a:r>
                  <a:r>
                    <a:rPr lang="en-US" altLang="ja-JP" b="0" baseline="-2000">
                      <a:latin typeface="Calibri Light" panose="020F0302020204030204" pitchFamily="34" charset="0"/>
                    </a:rPr>
                    <a:t>D3O</a:t>
                  </a:r>
                  <a:r>
                    <a:rPr lang="en-US" altLang="ja-JP" b="0">
                      <a:latin typeface="Calibri Light" panose="020F0302020204030204" pitchFamily="34" charset="0"/>
                    </a:rPr>
                    <a:t>+ = 19</a:t>
                  </a:r>
                  <a:r>
                    <a:rPr lang="ja-JP" altLang="en-US" b="0">
                      <a:latin typeface="Calibri Light" panose="020F0302020204030204" pitchFamily="34" charset="0"/>
                    </a:rPr>
                    <a:t>：</a:t>
                  </a:r>
                  <a:r>
                    <a:rPr lang="en-US" altLang="ja-JP" b="0">
                      <a:latin typeface="Calibri Light" panose="020F0302020204030204" pitchFamily="34" charset="0"/>
                    </a:rPr>
                    <a:t>22</a:t>
                  </a:r>
                </a:p>
              </p:txBody>
            </p:sp>
            <p:sp>
              <p:nvSpPr>
                <p:cNvPr id="26" name="Text Box 23"/>
                <p:cNvSpPr txBox="1">
                  <a:spLocks noChangeArrowheads="1"/>
                </p:cNvSpPr>
                <p:nvPr/>
              </p:nvSpPr>
              <p:spPr bwMode="auto">
                <a:xfrm>
                  <a:off x="3762" y="2523"/>
                  <a:ext cx="1352" cy="233"/>
                </a:xfrm>
                <a:prstGeom prst="rect">
                  <a:avLst/>
                </a:prstGeom>
                <a:noFill/>
                <a:ln>
                  <a:noFill/>
                </a:ln>
                <a:effectLst/>
                <a:extLst>
                  <a:ext uri="{909E8E84-426E-40DD-AFC4-6F175D3DCCD1}">
                    <a14:hiddenFill xmlns:a14="http://schemas.microsoft.com/office/drawing/2010/main" xmlns="">
                      <a:solidFill>
                        <a:srgbClr val="C0C0C0"/>
                      </a:solidFill>
                    </a14:hiddenFill>
                  </a:ex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spAutoFit/>
                </a:bodyPr>
                <a:lstStyle/>
                <a:p>
                  <a:r>
                    <a:rPr lang="en-US" altLang="ja-JP" b="0">
                      <a:latin typeface="Calibri Light" panose="020F0302020204030204" pitchFamily="34" charset="0"/>
                    </a:rPr>
                    <a:t>M</a:t>
                  </a:r>
                  <a:r>
                    <a:rPr lang="en-US" altLang="ja-JP" b="0" baseline="-2000">
                      <a:latin typeface="Calibri Light" panose="020F0302020204030204" pitchFamily="34" charset="0"/>
                    </a:rPr>
                    <a:t>H</a:t>
                  </a:r>
                  <a:r>
                    <a:rPr lang="en-US" altLang="ja-JP" b="0">
                      <a:latin typeface="Calibri Light" panose="020F0302020204030204" pitchFamily="34" charset="0"/>
                    </a:rPr>
                    <a:t>+ </a:t>
                  </a:r>
                  <a:r>
                    <a:rPr lang="ja-JP" altLang="en-US" b="0">
                      <a:latin typeface="Calibri Light" panose="020F0302020204030204" pitchFamily="34" charset="0"/>
                    </a:rPr>
                    <a:t>　：</a:t>
                  </a:r>
                  <a:r>
                    <a:rPr lang="en-US" altLang="ja-JP" b="0">
                      <a:latin typeface="Calibri Light" panose="020F0302020204030204" pitchFamily="34" charset="0"/>
                    </a:rPr>
                    <a:t>M</a:t>
                  </a:r>
                  <a:r>
                    <a:rPr lang="en-US" altLang="ja-JP" b="0" baseline="-2000">
                      <a:latin typeface="Calibri Light" panose="020F0302020204030204" pitchFamily="34" charset="0"/>
                    </a:rPr>
                    <a:t>D</a:t>
                  </a:r>
                  <a:r>
                    <a:rPr lang="en-US" altLang="ja-JP" b="0">
                      <a:latin typeface="Calibri Light" panose="020F0302020204030204" pitchFamily="34" charset="0"/>
                    </a:rPr>
                    <a:t>+ </a:t>
                  </a:r>
                  <a:r>
                    <a:rPr lang="ja-JP" altLang="en-US" b="0">
                      <a:latin typeface="Calibri Light" panose="020F0302020204030204" pitchFamily="34" charset="0"/>
                    </a:rPr>
                    <a:t>　  </a:t>
                  </a:r>
                  <a:r>
                    <a:rPr lang="en-US" altLang="ja-JP" b="0">
                      <a:latin typeface="Calibri Light" panose="020F0302020204030204" pitchFamily="34" charset="0"/>
                    </a:rPr>
                    <a:t>= 1</a:t>
                  </a:r>
                  <a:r>
                    <a:rPr lang="ja-JP" altLang="en-US" b="0">
                      <a:latin typeface="Calibri Light" panose="020F0302020204030204" pitchFamily="34" charset="0"/>
                    </a:rPr>
                    <a:t>：</a:t>
                  </a:r>
                  <a:r>
                    <a:rPr lang="en-US" altLang="ja-JP" b="0">
                      <a:latin typeface="Calibri Light" panose="020F0302020204030204" pitchFamily="34" charset="0"/>
                    </a:rPr>
                    <a:t>2</a:t>
                  </a:r>
                </a:p>
              </p:txBody>
            </p:sp>
            <p:sp>
              <p:nvSpPr>
                <p:cNvPr id="27" name="Text Box 24"/>
                <p:cNvSpPr txBox="1">
                  <a:spLocks noChangeArrowheads="1"/>
                </p:cNvSpPr>
                <p:nvPr/>
              </p:nvSpPr>
              <p:spPr bwMode="auto">
                <a:xfrm>
                  <a:off x="3695" y="2069"/>
                  <a:ext cx="1135" cy="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en-US" altLang="ja-JP" sz="2000">
                      <a:latin typeface="Calibri Light" panose="020F0302020204030204" pitchFamily="34" charset="0"/>
                    </a:rPr>
                    <a:t> Mass ratio</a:t>
                  </a:r>
                </a:p>
              </p:txBody>
            </p:sp>
          </p:grpSp>
        </p:grpSp>
        <p:grpSp>
          <p:nvGrpSpPr>
            <p:cNvPr id="20" name="Group 27"/>
            <p:cNvGrpSpPr>
              <a:grpSpLocks/>
            </p:cNvGrpSpPr>
            <p:nvPr/>
          </p:nvGrpSpPr>
          <p:grpSpPr bwMode="auto">
            <a:xfrm>
              <a:off x="4740" y="1622"/>
              <a:ext cx="317" cy="252"/>
              <a:chOff x="2017" y="3606"/>
              <a:chExt cx="222" cy="194"/>
            </a:xfrm>
          </p:grpSpPr>
          <p:sp>
            <p:nvSpPr>
              <p:cNvPr id="21" name="Line 25"/>
              <p:cNvSpPr>
                <a:spLocks noChangeShapeType="1"/>
              </p:cNvSpPr>
              <p:nvPr/>
            </p:nvSpPr>
            <p:spPr bwMode="auto">
              <a:xfrm>
                <a:off x="2017" y="3634"/>
                <a:ext cx="222" cy="114"/>
              </a:xfrm>
              <a:prstGeom prst="line">
                <a:avLst/>
              </a:prstGeom>
              <a:noFill/>
              <a:ln w="28575">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endParaRPr lang="ja-JP" altLang="en-US">
                  <a:latin typeface="Calibri Light" panose="020F0302020204030204" pitchFamily="34" charset="0"/>
                </a:endParaRPr>
              </a:p>
            </p:txBody>
          </p:sp>
          <p:sp>
            <p:nvSpPr>
              <p:cNvPr id="22" name="Line 26"/>
              <p:cNvSpPr>
                <a:spLocks noChangeShapeType="1"/>
              </p:cNvSpPr>
              <p:nvPr/>
            </p:nvSpPr>
            <p:spPr bwMode="auto">
              <a:xfrm rot="17400000">
                <a:off x="2035" y="3616"/>
                <a:ext cx="194" cy="173"/>
              </a:xfrm>
              <a:prstGeom prst="line">
                <a:avLst/>
              </a:prstGeom>
              <a:noFill/>
              <a:ln w="28575">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endParaRPr lang="ja-JP" altLang="en-US">
                  <a:latin typeface="Calibri Light" panose="020F0302020204030204" pitchFamily="34" charset="0"/>
                </a:endParaRPr>
              </a:p>
            </p:txBody>
          </p:sp>
        </p:grpSp>
      </p:grpSp>
      <p:sp>
        <p:nvSpPr>
          <p:cNvPr id="28" name="AutoShape 45"/>
          <p:cNvSpPr>
            <a:spLocks noChangeArrowheads="1"/>
          </p:cNvSpPr>
          <p:nvPr/>
        </p:nvSpPr>
        <p:spPr bwMode="auto">
          <a:xfrm rot="5400000">
            <a:off x="6928333" y="2092520"/>
            <a:ext cx="470414" cy="813024"/>
          </a:xfrm>
          <a:custGeom>
            <a:avLst/>
            <a:gdLst>
              <a:gd name="G0" fmla="+- 9666 0 0"/>
              <a:gd name="G1" fmla="+- 4522 0 0"/>
              <a:gd name="G2" fmla="+- 21600 0 4522"/>
              <a:gd name="G3" fmla="+- 10800 0 4522"/>
              <a:gd name="G4" fmla="+- 21600 0 9666"/>
              <a:gd name="G5" fmla="*/ G4 G3 10800"/>
              <a:gd name="G6" fmla="+- 21600 0 G5"/>
              <a:gd name="T0" fmla="*/ 9666 w 21600"/>
              <a:gd name="T1" fmla="*/ 0 h 21600"/>
              <a:gd name="T2" fmla="*/ 0 w 21600"/>
              <a:gd name="T3" fmla="*/ 10800 h 21600"/>
              <a:gd name="T4" fmla="*/ 9666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9666" y="0"/>
                </a:moveTo>
                <a:lnTo>
                  <a:pt x="9666" y="4522"/>
                </a:lnTo>
                <a:lnTo>
                  <a:pt x="3375" y="4522"/>
                </a:lnTo>
                <a:lnTo>
                  <a:pt x="3375" y="17078"/>
                </a:lnTo>
                <a:lnTo>
                  <a:pt x="9666" y="17078"/>
                </a:lnTo>
                <a:lnTo>
                  <a:pt x="9666" y="21600"/>
                </a:lnTo>
                <a:lnTo>
                  <a:pt x="21600" y="10800"/>
                </a:lnTo>
                <a:close/>
              </a:path>
              <a:path w="21600" h="21600">
                <a:moveTo>
                  <a:pt x="1350" y="4522"/>
                </a:moveTo>
                <a:lnTo>
                  <a:pt x="1350" y="17078"/>
                </a:lnTo>
                <a:lnTo>
                  <a:pt x="2700" y="17078"/>
                </a:lnTo>
                <a:lnTo>
                  <a:pt x="2700" y="4522"/>
                </a:lnTo>
                <a:close/>
              </a:path>
              <a:path w="21600" h="21600">
                <a:moveTo>
                  <a:pt x="0" y="4522"/>
                </a:moveTo>
                <a:lnTo>
                  <a:pt x="0" y="17078"/>
                </a:lnTo>
                <a:lnTo>
                  <a:pt x="675" y="17078"/>
                </a:lnTo>
                <a:lnTo>
                  <a:pt x="675" y="4522"/>
                </a:lnTo>
                <a:close/>
              </a:path>
            </a:pathLst>
          </a:custGeom>
          <a:solidFill>
            <a:schemeClr val="accent2"/>
          </a:solidFill>
          <a:ln w="9525" algn="ctr">
            <a:solidFill>
              <a:schemeClr val="bg1"/>
            </a:solidFill>
            <a:miter lim="800000"/>
            <a:headEnd/>
            <a:tailEnd/>
          </a:ln>
          <a:effectLst/>
        </p:spPr>
        <p:txBody>
          <a:bodyPr wrap="square" anchor="ctr">
            <a:spAutoFit/>
          </a:bodyPr>
          <a:lstStyle/>
          <a:p>
            <a:endParaRPr lang="ja-JP" altLang="en-US"/>
          </a:p>
        </p:txBody>
      </p:sp>
      <p:sp>
        <p:nvSpPr>
          <p:cNvPr id="2" name="テキスト ボックス 1"/>
          <p:cNvSpPr txBox="1"/>
          <p:nvPr/>
        </p:nvSpPr>
        <p:spPr>
          <a:xfrm>
            <a:off x="2211793" y="2874422"/>
            <a:ext cx="1398909" cy="307777"/>
          </a:xfrm>
          <a:prstGeom prst="rect">
            <a:avLst/>
          </a:prstGeom>
          <a:solidFill>
            <a:schemeClr val="bg1"/>
          </a:solidFill>
        </p:spPr>
        <p:txBody>
          <a:bodyPr wrap="none" rtlCol="0">
            <a:spAutoFit/>
          </a:bodyPr>
          <a:lstStyle/>
          <a:p>
            <a:r>
              <a:rPr kumimoji="1" lang="en-US" altLang="ja-JP" sz="1400" dirty="0" smtClean="0"/>
              <a:t>H</a:t>
            </a:r>
            <a:r>
              <a:rPr kumimoji="1" lang="en-US" altLang="ja-JP" sz="1400" baseline="-25000" dirty="0" smtClean="0"/>
              <a:t>2</a:t>
            </a:r>
            <a:r>
              <a:rPr kumimoji="1" lang="en-US" altLang="ja-JP" sz="1400" dirty="0" smtClean="0"/>
              <a:t>O atmosphere</a:t>
            </a:r>
            <a:endParaRPr kumimoji="1" lang="ja-JP" altLang="en-US" sz="1400" dirty="0"/>
          </a:p>
        </p:txBody>
      </p:sp>
      <p:sp>
        <p:nvSpPr>
          <p:cNvPr id="29" name="テキスト ボックス 28"/>
          <p:cNvSpPr txBox="1"/>
          <p:nvPr/>
        </p:nvSpPr>
        <p:spPr>
          <a:xfrm>
            <a:off x="2195736" y="3140968"/>
            <a:ext cx="1397306" cy="307777"/>
          </a:xfrm>
          <a:prstGeom prst="rect">
            <a:avLst/>
          </a:prstGeom>
          <a:solidFill>
            <a:schemeClr val="bg1"/>
          </a:solidFill>
        </p:spPr>
        <p:txBody>
          <a:bodyPr wrap="none" rtlCol="0">
            <a:spAutoFit/>
          </a:bodyPr>
          <a:lstStyle/>
          <a:p>
            <a:r>
              <a:rPr kumimoji="1" lang="en-US" altLang="ja-JP" sz="1400" dirty="0" smtClean="0"/>
              <a:t>D</a:t>
            </a:r>
            <a:r>
              <a:rPr kumimoji="1" lang="en-US" altLang="ja-JP" sz="1400" baseline="-25000" dirty="0" smtClean="0"/>
              <a:t>2</a:t>
            </a:r>
            <a:r>
              <a:rPr kumimoji="1" lang="en-US" altLang="ja-JP" sz="1400" dirty="0" smtClean="0"/>
              <a:t>O atmosphere</a:t>
            </a:r>
            <a:endParaRPr kumimoji="1" lang="ja-JP" altLang="en-US" sz="1400" dirty="0"/>
          </a:p>
        </p:txBody>
      </p:sp>
    </p:spTree>
    <p:extLst>
      <p:ext uri="{BB962C8B-B14F-4D97-AF65-F5344CB8AC3E}">
        <p14:creationId xmlns:p14="http://schemas.microsoft.com/office/powerpoint/2010/main" xmlns="" val="1742383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5"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checkerboard(down)">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5" name="Text Box 24"/>
          <p:cNvSpPr txBox="1">
            <a:spLocks noChangeArrowheads="1"/>
          </p:cNvSpPr>
          <p:nvPr/>
        </p:nvSpPr>
        <p:spPr bwMode="auto">
          <a:xfrm>
            <a:off x="3113186" y="6061894"/>
            <a:ext cx="24765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en-US" altLang="ja-JP" sz="1800"/>
              <a:t> </a:t>
            </a:r>
          </a:p>
        </p:txBody>
      </p:sp>
      <p:sp>
        <p:nvSpPr>
          <p:cNvPr id="2" name="スライド番号プレースホルダー 1"/>
          <p:cNvSpPr>
            <a:spLocks noGrp="1"/>
          </p:cNvSpPr>
          <p:nvPr>
            <p:ph type="sldNum" sz="quarter" idx="12"/>
          </p:nvPr>
        </p:nvSpPr>
        <p:spPr/>
        <p:txBody>
          <a:bodyPr/>
          <a:lstStyle/>
          <a:p>
            <a:fld id="{7E415454-7485-4A1A-B1BF-7CFD8E4B4BEC}" type="slidenum">
              <a:rPr lang="en-US" smtClean="0"/>
              <a:pPr/>
              <a:t>10</a:t>
            </a:fld>
            <a:endParaRPr lang="en-US"/>
          </a:p>
        </p:txBody>
      </p:sp>
      <p:sp>
        <p:nvSpPr>
          <p:cNvPr id="9" name="Text Box 32"/>
          <p:cNvSpPr txBox="1">
            <a:spLocks noChangeArrowheads="1"/>
          </p:cNvSpPr>
          <p:nvPr/>
        </p:nvSpPr>
        <p:spPr bwMode="auto">
          <a:xfrm>
            <a:off x="251520" y="155364"/>
            <a:ext cx="8892479" cy="461665"/>
          </a:xfrm>
          <a:prstGeom prst="rect">
            <a:avLst/>
          </a:prstGeom>
          <a:ln/>
          <a:extLst/>
        </p:spPr>
        <p:style>
          <a:lnRef idx="1">
            <a:schemeClr val="accent2"/>
          </a:lnRef>
          <a:fillRef idx="3">
            <a:schemeClr val="accent2"/>
          </a:fillRef>
          <a:effectRef idx="2">
            <a:schemeClr val="accent2"/>
          </a:effectRef>
          <a:fontRef idx="minor">
            <a:schemeClr val="lt1"/>
          </a:fontRef>
        </p:style>
        <p:txBody>
          <a:bodyPr wrap="squar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lvl="0" eaLnBrk="1" hangingPunct="1"/>
            <a:r>
              <a:rPr lang="ja-JP" altLang="en-US" sz="2400" b="1" dirty="0" smtClean="0">
                <a:solidFill>
                  <a:schemeClr val="bg1"/>
                </a:solidFill>
                <a:latin typeface="HGPｺﾞｼｯｸM" pitchFamily="50" charset="-128"/>
                <a:ea typeface="HGPｺﾞｼｯｸM" pitchFamily="50" charset="-128"/>
              </a:rPr>
              <a:t> </a:t>
            </a:r>
            <a:r>
              <a:rPr kumimoji="0" lang="en-US" altLang="ja-JP" sz="2400" b="1" dirty="0" smtClean="0">
                <a:solidFill>
                  <a:schemeClr val="bg1"/>
                </a:solidFill>
                <a:latin typeface="+mj-lt"/>
                <a:ea typeface="HGPｺﾞｼｯｸM" pitchFamily="50" charset="-128"/>
              </a:rPr>
              <a:t>ionic transport number</a:t>
            </a:r>
            <a:endParaRPr kumimoji="0" lang="ja-JP" altLang="en-US" sz="2400" b="1" dirty="0">
              <a:solidFill>
                <a:schemeClr val="bg1"/>
              </a:solidFill>
              <a:latin typeface="+mj-lt"/>
              <a:ea typeface="HGPｺﾞｼｯｸM" pitchFamily="50" charset="-128"/>
            </a:endParaRPr>
          </a:p>
        </p:txBody>
      </p:sp>
      <p:sp>
        <p:nvSpPr>
          <p:cNvPr id="10" name="AutoShape 16"/>
          <p:cNvSpPr>
            <a:spLocks noChangeArrowheads="1"/>
          </p:cNvSpPr>
          <p:nvPr/>
        </p:nvSpPr>
        <p:spPr bwMode="auto">
          <a:xfrm>
            <a:off x="1835696" y="5024183"/>
            <a:ext cx="5792650" cy="444341"/>
          </a:xfrm>
          <a:prstGeom prst="bevel">
            <a:avLst>
              <a:gd name="adj" fmla="val 8824"/>
            </a:avLst>
          </a:prstGeom>
          <a:solidFill>
            <a:schemeClr val="accent2">
              <a:lumMod val="40000"/>
              <a:lumOff val="60000"/>
            </a:schemeClr>
          </a:solidFill>
          <a:ln>
            <a:noFill/>
          </a:ln>
          <a:effectLst/>
          <a:extLst/>
        </p:spPr>
        <p:txBody>
          <a:bodyPr wrap="square" anchor="ctr">
            <a:spAutoFit/>
          </a:bodyPr>
          <a:lstStyle/>
          <a:p>
            <a:pPr algn="ctr"/>
            <a:r>
              <a:rPr lang="pt-BR" altLang="ja-JP" dirty="0">
                <a:latin typeface="Calibri Light" panose="020F0302020204030204" pitchFamily="34" charset="0"/>
              </a:rPr>
              <a:t>H</a:t>
            </a:r>
            <a:r>
              <a:rPr lang="pt-BR" altLang="ja-JP" baseline="-2000" dirty="0">
                <a:latin typeface="Calibri Light" panose="020F0302020204030204" pitchFamily="34" charset="0"/>
              </a:rPr>
              <a:t>2</a:t>
            </a:r>
            <a:r>
              <a:rPr lang="pt-BR" altLang="ja-JP" dirty="0">
                <a:latin typeface="Calibri Light" panose="020F0302020204030204" pitchFamily="34" charset="0"/>
              </a:rPr>
              <a:t> (1 atm), </a:t>
            </a:r>
            <a:r>
              <a:rPr lang="pt-BR" altLang="ja-JP" dirty="0" smtClean="0">
                <a:latin typeface="Calibri Light" panose="020F0302020204030204" pitchFamily="34" charset="0"/>
              </a:rPr>
              <a:t>Pt/C      Sn</a:t>
            </a:r>
            <a:r>
              <a:rPr lang="pt-BR" altLang="ja-JP" baseline="-2000" dirty="0" smtClean="0">
                <a:latin typeface="Calibri Light" panose="020F0302020204030204" pitchFamily="34" charset="0"/>
              </a:rPr>
              <a:t>0.9</a:t>
            </a:r>
            <a:r>
              <a:rPr lang="pt-BR" altLang="ja-JP" dirty="0" smtClean="0">
                <a:latin typeface="Calibri Light" panose="020F0302020204030204" pitchFamily="34" charset="0"/>
              </a:rPr>
              <a:t>In</a:t>
            </a:r>
            <a:r>
              <a:rPr lang="pt-BR" altLang="ja-JP" baseline="-2000" dirty="0" smtClean="0">
                <a:latin typeface="Calibri Light" panose="020F0302020204030204" pitchFamily="34" charset="0"/>
              </a:rPr>
              <a:t>0.1</a:t>
            </a:r>
            <a:r>
              <a:rPr lang="pt-BR" altLang="ja-JP" dirty="0" smtClean="0">
                <a:latin typeface="Calibri Light" panose="020F0302020204030204" pitchFamily="34" charset="0"/>
              </a:rPr>
              <a:t>P</a:t>
            </a:r>
            <a:r>
              <a:rPr lang="pt-BR" altLang="ja-JP" baseline="-2000" dirty="0" smtClean="0">
                <a:latin typeface="Calibri Light" panose="020F0302020204030204" pitchFamily="34" charset="0"/>
              </a:rPr>
              <a:t>2</a:t>
            </a:r>
            <a:r>
              <a:rPr lang="pt-BR" altLang="ja-JP" dirty="0" smtClean="0">
                <a:latin typeface="Calibri Light" panose="020F0302020204030204" pitchFamily="34" charset="0"/>
              </a:rPr>
              <a:t>O</a:t>
            </a:r>
            <a:r>
              <a:rPr lang="pt-BR" altLang="ja-JP" baseline="-2000" dirty="0" smtClean="0">
                <a:latin typeface="Calibri Light" panose="020F0302020204030204" pitchFamily="34" charset="0"/>
              </a:rPr>
              <a:t>7</a:t>
            </a:r>
            <a:r>
              <a:rPr lang="pt-BR" altLang="ja-JP" dirty="0" smtClean="0">
                <a:latin typeface="Calibri Light" panose="020F0302020204030204" pitchFamily="34" charset="0"/>
              </a:rPr>
              <a:t>     Pt/C</a:t>
            </a:r>
            <a:r>
              <a:rPr lang="pt-BR" altLang="ja-JP" dirty="0">
                <a:latin typeface="Calibri Light" panose="020F0302020204030204" pitchFamily="34" charset="0"/>
              </a:rPr>
              <a:t>, H</a:t>
            </a:r>
            <a:r>
              <a:rPr lang="pt-BR" altLang="ja-JP" baseline="-2000" dirty="0">
                <a:latin typeface="Calibri Light" panose="020F0302020204030204" pitchFamily="34" charset="0"/>
              </a:rPr>
              <a:t>2</a:t>
            </a:r>
            <a:r>
              <a:rPr lang="pt-BR" altLang="ja-JP" dirty="0">
                <a:latin typeface="Calibri Light" panose="020F0302020204030204" pitchFamily="34" charset="0"/>
              </a:rPr>
              <a:t>+Ar (</a:t>
            </a:r>
            <a:r>
              <a:rPr lang="pt-BR" altLang="ja-JP" i="1" dirty="0">
                <a:latin typeface="Calibri Light" panose="020F0302020204030204" pitchFamily="34" charset="0"/>
              </a:rPr>
              <a:t>x </a:t>
            </a:r>
            <a:r>
              <a:rPr lang="pt-BR" altLang="ja-JP" dirty="0">
                <a:latin typeface="Calibri Light" panose="020F0302020204030204" pitchFamily="34" charset="0"/>
              </a:rPr>
              <a:t>atm) </a:t>
            </a:r>
          </a:p>
        </p:txBody>
      </p:sp>
      <p:sp>
        <p:nvSpPr>
          <p:cNvPr id="14" name="Text Box 8"/>
          <p:cNvSpPr txBox="1">
            <a:spLocks noChangeArrowheads="1"/>
          </p:cNvSpPr>
          <p:nvPr/>
        </p:nvSpPr>
        <p:spPr bwMode="auto">
          <a:xfrm>
            <a:off x="975071" y="5972487"/>
            <a:ext cx="7445375"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ja-JP" sz="2000" b="0" dirty="0"/>
              <a:t>Ionic transport number : 0.97 </a:t>
            </a:r>
            <a:r>
              <a:rPr lang="en-US" altLang="ja-JP" sz="2000" b="0" dirty="0">
                <a:sym typeface="Wingdings" pitchFamily="2" charset="2"/>
              </a:rPr>
              <a:t> pure ionic conductor in H</a:t>
            </a:r>
            <a:r>
              <a:rPr lang="en-US" altLang="ja-JP" sz="2000" b="0" baseline="-25000" dirty="0">
                <a:sym typeface="Wingdings" pitchFamily="2" charset="2"/>
              </a:rPr>
              <a:t>2</a:t>
            </a:r>
            <a:r>
              <a:rPr lang="en-US" altLang="ja-JP" sz="2000" b="0" dirty="0">
                <a:sym typeface="Wingdings" pitchFamily="2" charset="2"/>
              </a:rPr>
              <a:t> atmosphere</a:t>
            </a:r>
            <a:endParaRPr lang="en-US" altLang="ja-JP" sz="2000" b="0" dirty="0"/>
          </a:p>
        </p:txBody>
      </p:sp>
      <p:grpSp>
        <p:nvGrpSpPr>
          <p:cNvPr id="17" name="Group 14"/>
          <p:cNvGrpSpPr>
            <a:grpSpLocks/>
          </p:cNvGrpSpPr>
          <p:nvPr/>
        </p:nvGrpSpPr>
        <p:grpSpPr bwMode="auto">
          <a:xfrm>
            <a:off x="1795040" y="954088"/>
            <a:ext cx="5729288" cy="3987800"/>
            <a:chOff x="1429" y="469"/>
            <a:chExt cx="3609" cy="2512"/>
          </a:xfrm>
        </p:grpSpPr>
        <p:graphicFrame>
          <p:nvGraphicFramePr>
            <p:cNvPr id="18" name="Object 11"/>
            <p:cNvGraphicFramePr>
              <a:graphicFrameLocks noChangeAspect="1"/>
            </p:cNvGraphicFramePr>
            <p:nvPr/>
          </p:nvGraphicFramePr>
          <p:xfrm>
            <a:off x="1610" y="469"/>
            <a:ext cx="3428" cy="2340"/>
          </p:xfrm>
          <a:graphic>
            <a:graphicData uri="http://schemas.openxmlformats.org/presentationml/2006/ole">
              <p:oleObj spid="_x0000_s28709" name="ｸﾞﾗﾌ" r:id="rId4" imgW="3822192" imgH="3101645" progId="">
                <p:embed/>
              </p:oleObj>
            </a:graphicData>
          </a:graphic>
        </p:graphicFrame>
        <p:sp>
          <p:nvSpPr>
            <p:cNvPr id="19" name="Text Box 12"/>
            <p:cNvSpPr txBox="1">
              <a:spLocks noChangeArrowheads="1"/>
            </p:cNvSpPr>
            <p:nvPr/>
          </p:nvSpPr>
          <p:spPr bwMode="auto">
            <a:xfrm rot="16200000">
              <a:off x="1057" y="1356"/>
              <a:ext cx="995" cy="25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en-US" altLang="ja-JP" sz="2000" b="1" dirty="0" smtClean="0"/>
                <a:t>OCV </a:t>
              </a:r>
              <a:r>
                <a:rPr lang="en-US" altLang="ja-JP" sz="2000" b="1" dirty="0"/>
                <a:t>/ mV</a:t>
              </a:r>
            </a:p>
          </p:txBody>
        </p:sp>
        <p:sp>
          <p:nvSpPr>
            <p:cNvPr id="20" name="Text Box 13"/>
            <p:cNvSpPr txBox="1">
              <a:spLocks noChangeArrowheads="1"/>
            </p:cNvSpPr>
            <p:nvPr/>
          </p:nvSpPr>
          <p:spPr bwMode="auto">
            <a:xfrm>
              <a:off x="3074" y="2750"/>
              <a:ext cx="1089" cy="231"/>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ja-JP" i="1"/>
                <a:t>P</a:t>
              </a:r>
              <a:r>
                <a:rPr lang="en-US" altLang="ja-JP"/>
                <a:t> </a:t>
              </a:r>
              <a:r>
                <a:rPr lang="en-US" altLang="ja-JP" sz="1400"/>
                <a:t>H</a:t>
              </a:r>
              <a:r>
                <a:rPr lang="en-US" altLang="ja-JP" sz="1400" baseline="-25000"/>
                <a:t>2 </a:t>
              </a:r>
              <a:r>
                <a:rPr lang="en-US" altLang="ja-JP"/>
                <a:t>/ atm</a:t>
              </a:r>
              <a:endParaRPr lang="en-US" altLang="ja-JP" baseline="-25000"/>
            </a:p>
          </p:txBody>
        </p:sp>
      </p:grpSp>
      <p:sp>
        <p:nvSpPr>
          <p:cNvPr id="3" name="テキスト ボックス 2"/>
          <p:cNvSpPr txBox="1"/>
          <p:nvPr/>
        </p:nvSpPr>
        <p:spPr>
          <a:xfrm>
            <a:off x="6458181" y="764325"/>
            <a:ext cx="979242" cy="369332"/>
          </a:xfrm>
          <a:prstGeom prst="rect">
            <a:avLst/>
          </a:prstGeom>
          <a:noFill/>
        </p:spPr>
        <p:txBody>
          <a:bodyPr wrap="none" rtlCol="0">
            <a:spAutoFit/>
          </a:bodyPr>
          <a:lstStyle/>
          <a:p>
            <a:r>
              <a:rPr kumimoji="1" lang="en-US" altLang="ja-JP" dirty="0" smtClean="0">
                <a:latin typeface="Calibri Light" panose="020F0302020204030204" pitchFamily="34" charset="0"/>
              </a:rPr>
              <a:t>at 250</a:t>
            </a:r>
            <a:r>
              <a:rPr kumimoji="1" lang="en-US" altLang="ja-JP" baseline="30000" dirty="0" smtClean="0">
                <a:latin typeface="Calibri Light" panose="020F0302020204030204" pitchFamily="34" charset="0"/>
              </a:rPr>
              <a:t>o</a:t>
            </a:r>
            <a:r>
              <a:rPr kumimoji="1" lang="en-US" altLang="ja-JP" dirty="0" smtClean="0">
                <a:latin typeface="Calibri Light" panose="020F0302020204030204" pitchFamily="34" charset="0"/>
              </a:rPr>
              <a:t>C</a:t>
            </a:r>
            <a:endParaRPr kumimoji="1" lang="ja-JP" altLang="en-US" dirty="0">
              <a:latin typeface="Calibri Light" panose="020F0302020204030204" pitchFamily="34" charset="0"/>
            </a:endParaRPr>
          </a:p>
        </p:txBody>
      </p:sp>
      <p:sp>
        <p:nvSpPr>
          <p:cNvPr id="4" name="正方形/長方形 3"/>
          <p:cNvSpPr/>
          <p:nvPr/>
        </p:nvSpPr>
        <p:spPr>
          <a:xfrm>
            <a:off x="3878209" y="5024183"/>
            <a:ext cx="45719" cy="444341"/>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sp>
        <p:nvSpPr>
          <p:cNvPr id="16" name="正方形/長方形 15"/>
          <p:cNvSpPr/>
          <p:nvPr/>
        </p:nvSpPr>
        <p:spPr>
          <a:xfrm>
            <a:off x="5246361" y="5024182"/>
            <a:ext cx="45719" cy="444341"/>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2947168" y="3379712"/>
            <a:ext cx="2098844" cy="646331"/>
          </a:xfrm>
          <a:prstGeom prst="rect">
            <a:avLst/>
          </a:prstGeom>
          <a:solidFill>
            <a:schemeClr val="bg1"/>
          </a:solidFill>
        </p:spPr>
        <p:txBody>
          <a:bodyPr wrap="none" rtlCol="0">
            <a:spAutoFit/>
          </a:bodyPr>
          <a:lstStyle/>
          <a:p>
            <a:r>
              <a:rPr kumimoji="1" lang="en-US" altLang="ja-JP" dirty="0" smtClean="0">
                <a:latin typeface="Calibri Light" panose="020F0302020204030204" pitchFamily="34" charset="0"/>
              </a:rPr>
              <a:t>------  theoretical</a:t>
            </a:r>
          </a:p>
          <a:p>
            <a:r>
              <a:rPr kumimoji="1" lang="en-US" altLang="ja-JP" sz="1400" dirty="0" smtClean="0">
                <a:solidFill>
                  <a:srgbClr val="FF0000"/>
                </a:solidFill>
                <a:latin typeface="Calibri Light" panose="020F0302020204030204" pitchFamily="34" charset="0"/>
              </a:rPr>
              <a:t>--</a:t>
            </a:r>
            <a:r>
              <a:rPr kumimoji="1" lang="ja-JP" altLang="en-US" sz="1400" dirty="0" smtClean="0">
                <a:solidFill>
                  <a:srgbClr val="FF0000"/>
                </a:solidFill>
                <a:latin typeface="Calibri Light" panose="020F0302020204030204" pitchFamily="34" charset="0"/>
              </a:rPr>
              <a:t>■</a:t>
            </a:r>
            <a:r>
              <a:rPr kumimoji="1" lang="en-US" altLang="ja-JP" sz="1400" dirty="0" smtClean="0">
                <a:solidFill>
                  <a:srgbClr val="FF0000"/>
                </a:solidFill>
                <a:latin typeface="Calibri Light" panose="020F0302020204030204" pitchFamily="34" charset="0"/>
              </a:rPr>
              <a:t>--   </a:t>
            </a:r>
            <a:r>
              <a:rPr kumimoji="1" lang="en-US" altLang="ja-JP" dirty="0" smtClean="0">
                <a:latin typeface="Calibri Light" panose="020F0302020204030204" pitchFamily="34" charset="0"/>
              </a:rPr>
              <a:t>measured OCV</a:t>
            </a:r>
            <a:endParaRPr kumimoji="1" lang="ja-JP" altLang="en-US" dirty="0">
              <a:latin typeface="Calibri Light" panose="020F0302020204030204" pitchFamily="34" charset="0"/>
            </a:endParaRPr>
          </a:p>
        </p:txBody>
      </p:sp>
    </p:spTree>
    <p:extLst>
      <p:ext uri="{BB962C8B-B14F-4D97-AF65-F5344CB8AC3E}">
        <p14:creationId xmlns:p14="http://schemas.microsoft.com/office/powerpoint/2010/main" xmlns="" val="31159748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6803653" y="2051167"/>
            <a:ext cx="1728787" cy="1081088"/>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p>
            <a:endParaRPr lang="en-US" sz="1800"/>
          </a:p>
        </p:txBody>
      </p:sp>
      <p:sp>
        <p:nvSpPr>
          <p:cNvPr id="25603" name="Rectangle 3"/>
          <p:cNvSpPr>
            <a:spLocks noChangeArrowheads="1"/>
          </p:cNvSpPr>
          <p:nvPr/>
        </p:nvSpPr>
        <p:spPr bwMode="auto">
          <a:xfrm>
            <a:off x="3635375" y="2016242"/>
            <a:ext cx="1728788" cy="1081088"/>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p>
            <a:endParaRPr lang="en-US" sz="1800"/>
          </a:p>
        </p:txBody>
      </p:sp>
      <p:sp>
        <p:nvSpPr>
          <p:cNvPr id="25607" name="Text Box 7"/>
          <p:cNvSpPr txBox="1">
            <a:spLocks noChangeArrowheads="1"/>
          </p:cNvSpPr>
          <p:nvPr/>
        </p:nvSpPr>
        <p:spPr bwMode="auto">
          <a:xfrm>
            <a:off x="1358841" y="1300212"/>
            <a:ext cx="2440092"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en-US" altLang="ja-JP" sz="2400" dirty="0" smtClean="0">
                <a:latin typeface="Calibri Light" panose="020F0302020204030204" pitchFamily="34" charset="0"/>
                <a:ea typeface="HG創英角ｺﾞｼｯｸUB" pitchFamily="49" charset="-128"/>
              </a:rPr>
              <a:t>Sn</a:t>
            </a:r>
            <a:r>
              <a:rPr lang="en-US" altLang="ja-JP" sz="2400" baseline="30000" dirty="0" smtClean="0">
                <a:latin typeface="Calibri Light" panose="020F0302020204030204" pitchFamily="34" charset="0"/>
                <a:ea typeface="HG創英角ｺﾞｼｯｸUB" pitchFamily="49" charset="-128"/>
              </a:rPr>
              <a:t>4+</a:t>
            </a:r>
            <a:r>
              <a:rPr lang="en-US" altLang="ja-JP" sz="2400" dirty="0" smtClean="0">
                <a:latin typeface="Calibri Light" panose="020F0302020204030204" pitchFamily="34" charset="0"/>
                <a:ea typeface="HG創英角ｺﾞｼｯｸUB" pitchFamily="49" charset="-128"/>
              </a:rPr>
              <a:t>   &lt;=   In</a:t>
            </a:r>
            <a:r>
              <a:rPr lang="en-US" altLang="ja-JP" sz="2400" baseline="30000" dirty="0" smtClean="0">
                <a:latin typeface="Calibri Light" panose="020F0302020204030204" pitchFamily="34" charset="0"/>
                <a:ea typeface="HG創英角ｺﾞｼｯｸUB" pitchFamily="49" charset="-128"/>
              </a:rPr>
              <a:t>3+</a:t>
            </a:r>
            <a:r>
              <a:rPr lang="en-US" altLang="ja-JP" sz="2400" dirty="0" smtClean="0">
                <a:latin typeface="Calibri Light" panose="020F0302020204030204" pitchFamily="34" charset="0"/>
                <a:ea typeface="HG創英角ｺﾞｼｯｸUB" pitchFamily="49" charset="-128"/>
              </a:rPr>
              <a:t> + H</a:t>
            </a:r>
            <a:r>
              <a:rPr lang="en-US" altLang="ja-JP" sz="2400" baseline="30000" dirty="0" smtClean="0">
                <a:latin typeface="Calibri Light" panose="020F0302020204030204" pitchFamily="34" charset="0"/>
                <a:ea typeface="HG創英角ｺﾞｼｯｸUB" pitchFamily="49" charset="-128"/>
              </a:rPr>
              <a:t>+</a:t>
            </a:r>
            <a:endParaRPr lang="ja-JP" altLang="en-US" sz="2400" baseline="30000" dirty="0">
              <a:latin typeface="Calibri Light" panose="020F0302020204030204" pitchFamily="34" charset="0"/>
              <a:ea typeface="HG創英角ｺﾞｼｯｸUB" pitchFamily="49" charset="-128"/>
            </a:endParaRPr>
          </a:p>
        </p:txBody>
      </p:sp>
      <p:sp>
        <p:nvSpPr>
          <p:cNvPr id="25611" name="Rectangle 11"/>
          <p:cNvSpPr>
            <a:spLocks noChangeArrowheads="1"/>
          </p:cNvSpPr>
          <p:nvPr/>
        </p:nvSpPr>
        <p:spPr bwMode="auto">
          <a:xfrm>
            <a:off x="755650" y="1978142"/>
            <a:ext cx="1728788" cy="1081088"/>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p>
            <a:endParaRPr lang="en-US" sz="1800"/>
          </a:p>
        </p:txBody>
      </p:sp>
      <p:sp>
        <p:nvSpPr>
          <p:cNvPr id="25612" name="Text Box 12"/>
          <p:cNvSpPr txBox="1">
            <a:spLocks noChangeArrowheads="1"/>
          </p:cNvSpPr>
          <p:nvPr/>
        </p:nvSpPr>
        <p:spPr bwMode="auto">
          <a:xfrm>
            <a:off x="2479675" y="1762242"/>
            <a:ext cx="1204176"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en-US" altLang="ja-JP" sz="2000" dirty="0">
                <a:latin typeface="Calibri Light" panose="020F0302020204030204" pitchFamily="34" charset="0"/>
              </a:rPr>
              <a:t>Sn</a:t>
            </a:r>
            <a:r>
              <a:rPr lang="en-US" altLang="ja-JP" sz="2000" baseline="30000" dirty="0">
                <a:latin typeface="Calibri Light" panose="020F0302020204030204" pitchFamily="34" charset="0"/>
              </a:rPr>
              <a:t>4+</a:t>
            </a:r>
            <a:r>
              <a:rPr lang="en-US" altLang="ja-JP" sz="2000" dirty="0">
                <a:latin typeface="Calibri Light" panose="020F0302020204030204" pitchFamily="34" charset="0"/>
              </a:rPr>
              <a:t>→In</a:t>
            </a:r>
            <a:r>
              <a:rPr lang="en-US" altLang="ja-JP" sz="2000" baseline="30000" dirty="0">
                <a:latin typeface="Calibri Light" panose="020F0302020204030204" pitchFamily="34" charset="0"/>
              </a:rPr>
              <a:t>3+</a:t>
            </a:r>
          </a:p>
        </p:txBody>
      </p:sp>
      <p:sp>
        <p:nvSpPr>
          <p:cNvPr id="25613" name="Text Box 13"/>
          <p:cNvSpPr txBox="1">
            <a:spLocks noChangeArrowheads="1"/>
          </p:cNvSpPr>
          <p:nvPr/>
        </p:nvSpPr>
        <p:spPr bwMode="auto">
          <a:xfrm>
            <a:off x="5416193" y="1683988"/>
            <a:ext cx="1579278"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en-US" altLang="ja-JP" sz="1600" dirty="0" smtClean="0">
                <a:latin typeface="Calibri Light" panose="020F0302020204030204" pitchFamily="34" charset="0"/>
                <a:ea typeface="HG創英角ｺﾞｼｯｸUB" pitchFamily="49" charset="-128"/>
              </a:rPr>
              <a:t>Interaction with </a:t>
            </a:r>
          </a:p>
          <a:p>
            <a:pPr eaLnBrk="1" hangingPunct="1"/>
            <a:r>
              <a:rPr lang="en-US" altLang="ja-JP" sz="1600" dirty="0">
                <a:latin typeface="Calibri Light" panose="020F0302020204030204" pitchFamily="34" charset="0"/>
                <a:ea typeface="HG創英角ｺﾞｼｯｸUB" pitchFamily="49" charset="-128"/>
              </a:rPr>
              <a:t> </a:t>
            </a:r>
            <a:r>
              <a:rPr lang="en-US" altLang="ja-JP" sz="1600" dirty="0" smtClean="0">
                <a:latin typeface="Calibri Light" panose="020F0302020204030204" pitchFamily="34" charset="0"/>
                <a:ea typeface="HG創英角ｺﾞｼｯｸUB" pitchFamily="49" charset="-128"/>
              </a:rPr>
              <a:t> water vapor</a:t>
            </a:r>
            <a:endParaRPr lang="ja-JP" altLang="en-US" sz="1600" dirty="0">
              <a:latin typeface="Calibri Light" panose="020F0302020204030204" pitchFamily="34" charset="0"/>
              <a:ea typeface="HG創英角ｺﾞｼｯｸUB" pitchFamily="49" charset="-128"/>
            </a:endParaRPr>
          </a:p>
        </p:txBody>
      </p:sp>
      <p:sp>
        <p:nvSpPr>
          <p:cNvPr id="25618" name="Oval 18"/>
          <p:cNvSpPr>
            <a:spLocks noChangeArrowheads="1"/>
          </p:cNvSpPr>
          <p:nvPr/>
        </p:nvSpPr>
        <p:spPr bwMode="auto">
          <a:xfrm>
            <a:off x="3916193" y="2911119"/>
            <a:ext cx="144462" cy="144462"/>
          </a:xfrm>
          <a:prstGeom prst="ellipse">
            <a:avLst/>
          </a:prstGeom>
          <a:solidFill>
            <a:schemeClr val="bg1"/>
          </a:solidFill>
          <a:ln w="9525">
            <a:solidFill>
              <a:schemeClr val="tx1"/>
            </a:solidFill>
            <a:round/>
            <a:headEnd/>
            <a:tailEnd/>
          </a:ln>
        </p:spPr>
        <p:txBody>
          <a:bodyPr wrap="none" anchor="ctr"/>
          <a:lstStyle/>
          <a:p>
            <a:pPr algn="ctr"/>
            <a:r>
              <a:rPr lang="ja-JP" altLang="en-US" sz="900" dirty="0"/>
              <a:t>＋</a:t>
            </a:r>
          </a:p>
        </p:txBody>
      </p:sp>
      <p:sp>
        <p:nvSpPr>
          <p:cNvPr id="25621" name="Line 21"/>
          <p:cNvSpPr>
            <a:spLocks noChangeShapeType="1"/>
          </p:cNvSpPr>
          <p:nvPr/>
        </p:nvSpPr>
        <p:spPr bwMode="auto">
          <a:xfrm flipH="1" flipV="1">
            <a:off x="4630599" y="2587301"/>
            <a:ext cx="184965" cy="683418"/>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25622" name="Text Box 22"/>
          <p:cNvSpPr txBox="1">
            <a:spLocks noChangeArrowheads="1"/>
          </p:cNvSpPr>
          <p:nvPr/>
        </p:nvSpPr>
        <p:spPr bwMode="auto">
          <a:xfrm>
            <a:off x="4620424" y="3340137"/>
            <a:ext cx="1740669"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en-US" altLang="ja-JP" sz="2000" dirty="0" smtClean="0">
                <a:latin typeface="Calibri Light" panose="020F0302020204030204" pitchFamily="34" charset="0"/>
                <a:ea typeface="HG創英角ｺﾞｼｯｸUB" pitchFamily="49" charset="-128"/>
              </a:rPr>
              <a:t>Point defection</a:t>
            </a:r>
            <a:endParaRPr lang="ja-JP" altLang="en-US" sz="2000" dirty="0">
              <a:latin typeface="Calibri Light" panose="020F0302020204030204" pitchFamily="34" charset="0"/>
              <a:ea typeface="HG創英角ｺﾞｼｯｸUB" pitchFamily="49" charset="-128"/>
            </a:endParaRPr>
          </a:p>
        </p:txBody>
      </p:sp>
      <p:sp>
        <p:nvSpPr>
          <p:cNvPr id="25634" name="AutoShape 35"/>
          <p:cNvSpPr>
            <a:spLocks noChangeArrowheads="1"/>
          </p:cNvSpPr>
          <p:nvPr/>
        </p:nvSpPr>
        <p:spPr bwMode="auto">
          <a:xfrm>
            <a:off x="2819400" y="2355968"/>
            <a:ext cx="576262" cy="341312"/>
          </a:xfrm>
          <a:prstGeom prst="rightArrow">
            <a:avLst>
              <a:gd name="adj1" fmla="val 50000"/>
              <a:gd name="adj2" fmla="val 90660"/>
            </a:avLst>
          </a:prstGeom>
          <a:ln>
            <a:headEnd/>
            <a:tailEnd/>
          </a:ln>
        </p:spPr>
        <p:style>
          <a:lnRef idx="1">
            <a:schemeClr val="accent2"/>
          </a:lnRef>
          <a:fillRef idx="3">
            <a:schemeClr val="accent2"/>
          </a:fillRef>
          <a:effectRef idx="2">
            <a:schemeClr val="accent2"/>
          </a:effectRef>
          <a:fontRef idx="minor">
            <a:schemeClr val="lt1"/>
          </a:fontRef>
        </p:style>
        <p:txBody>
          <a:bodyPr wrap="none" anchor="ctr"/>
          <a:lstStyle/>
          <a:p>
            <a:pPr algn="ctr"/>
            <a:endParaRPr lang="en-US" sz="1800">
              <a:solidFill>
                <a:srgbClr val="FF0000"/>
              </a:solidFill>
            </a:endParaRPr>
          </a:p>
        </p:txBody>
      </p:sp>
      <p:sp>
        <p:nvSpPr>
          <p:cNvPr id="40" name="AutoShape 35"/>
          <p:cNvSpPr>
            <a:spLocks noChangeArrowheads="1"/>
          </p:cNvSpPr>
          <p:nvPr/>
        </p:nvSpPr>
        <p:spPr bwMode="auto">
          <a:xfrm>
            <a:off x="5795938" y="2352692"/>
            <a:ext cx="576262" cy="341312"/>
          </a:xfrm>
          <a:prstGeom prst="rightArrow">
            <a:avLst>
              <a:gd name="adj1" fmla="val 50000"/>
              <a:gd name="adj2" fmla="val 90660"/>
            </a:avLst>
          </a:prstGeom>
          <a:ln>
            <a:headEnd/>
            <a:tailEnd/>
          </a:ln>
        </p:spPr>
        <p:style>
          <a:lnRef idx="1">
            <a:schemeClr val="accent2"/>
          </a:lnRef>
          <a:fillRef idx="3">
            <a:schemeClr val="accent2"/>
          </a:fillRef>
          <a:effectRef idx="2">
            <a:schemeClr val="accent2"/>
          </a:effectRef>
          <a:fontRef idx="minor">
            <a:schemeClr val="lt1"/>
          </a:fontRef>
        </p:style>
        <p:txBody>
          <a:bodyPr wrap="none" anchor="ctr"/>
          <a:lstStyle/>
          <a:p>
            <a:pPr algn="ctr"/>
            <a:endParaRPr lang="en-US" sz="1800">
              <a:solidFill>
                <a:srgbClr val="FF0000"/>
              </a:solidFill>
            </a:endParaRPr>
          </a:p>
        </p:txBody>
      </p:sp>
      <p:sp>
        <p:nvSpPr>
          <p:cNvPr id="44" name="Oval 18"/>
          <p:cNvSpPr>
            <a:spLocks noChangeArrowheads="1"/>
          </p:cNvSpPr>
          <p:nvPr/>
        </p:nvSpPr>
        <p:spPr bwMode="auto">
          <a:xfrm>
            <a:off x="5035328" y="2186748"/>
            <a:ext cx="144462" cy="144462"/>
          </a:xfrm>
          <a:prstGeom prst="ellipse">
            <a:avLst/>
          </a:prstGeom>
          <a:solidFill>
            <a:schemeClr val="bg1"/>
          </a:solidFill>
          <a:ln w="9525">
            <a:solidFill>
              <a:schemeClr val="tx1"/>
            </a:solidFill>
            <a:round/>
            <a:headEnd/>
            <a:tailEnd/>
          </a:ln>
        </p:spPr>
        <p:txBody>
          <a:bodyPr wrap="none" anchor="ctr"/>
          <a:lstStyle/>
          <a:p>
            <a:pPr algn="ctr"/>
            <a:r>
              <a:rPr lang="ja-JP" altLang="en-US" sz="900" dirty="0"/>
              <a:t>＋</a:t>
            </a:r>
          </a:p>
        </p:txBody>
      </p:sp>
      <p:sp>
        <p:nvSpPr>
          <p:cNvPr id="45" name="Oval 18"/>
          <p:cNvSpPr>
            <a:spLocks noChangeArrowheads="1"/>
          </p:cNvSpPr>
          <p:nvPr/>
        </p:nvSpPr>
        <p:spPr bwMode="auto">
          <a:xfrm>
            <a:off x="4225555" y="2133433"/>
            <a:ext cx="144462" cy="144462"/>
          </a:xfrm>
          <a:prstGeom prst="ellipse">
            <a:avLst/>
          </a:prstGeom>
          <a:solidFill>
            <a:schemeClr val="bg1"/>
          </a:solidFill>
          <a:ln w="9525">
            <a:solidFill>
              <a:schemeClr val="tx1"/>
            </a:solidFill>
            <a:round/>
            <a:headEnd/>
            <a:tailEnd/>
          </a:ln>
        </p:spPr>
        <p:txBody>
          <a:bodyPr wrap="none" anchor="ctr"/>
          <a:lstStyle/>
          <a:p>
            <a:pPr algn="ctr"/>
            <a:r>
              <a:rPr lang="ja-JP" altLang="en-US" sz="900" dirty="0"/>
              <a:t>＋</a:t>
            </a:r>
          </a:p>
        </p:txBody>
      </p:sp>
      <p:sp>
        <p:nvSpPr>
          <p:cNvPr id="46" name="Oval 18"/>
          <p:cNvSpPr>
            <a:spLocks noChangeArrowheads="1"/>
          </p:cNvSpPr>
          <p:nvPr/>
        </p:nvSpPr>
        <p:spPr bwMode="auto">
          <a:xfrm>
            <a:off x="4531498" y="2413709"/>
            <a:ext cx="144462" cy="144462"/>
          </a:xfrm>
          <a:prstGeom prst="ellipse">
            <a:avLst/>
          </a:prstGeom>
          <a:solidFill>
            <a:schemeClr val="bg1"/>
          </a:solidFill>
          <a:ln w="9525">
            <a:solidFill>
              <a:schemeClr val="tx1"/>
            </a:solidFill>
            <a:round/>
            <a:headEnd/>
            <a:tailEnd/>
          </a:ln>
        </p:spPr>
        <p:txBody>
          <a:bodyPr wrap="none" anchor="ctr"/>
          <a:lstStyle/>
          <a:p>
            <a:pPr algn="ctr"/>
            <a:r>
              <a:rPr lang="ja-JP" altLang="en-US" sz="900" dirty="0"/>
              <a:t>＋</a:t>
            </a:r>
          </a:p>
        </p:txBody>
      </p:sp>
      <p:sp>
        <p:nvSpPr>
          <p:cNvPr id="47" name="Oval 28"/>
          <p:cNvSpPr>
            <a:spLocks noChangeArrowheads="1"/>
          </p:cNvSpPr>
          <p:nvPr/>
        </p:nvSpPr>
        <p:spPr bwMode="auto">
          <a:xfrm>
            <a:off x="7092230" y="2415161"/>
            <a:ext cx="288925" cy="288925"/>
          </a:xfrm>
          <a:prstGeom prst="ellipse">
            <a:avLst/>
          </a:prstGeom>
          <a:ln>
            <a:headEnd/>
            <a:tailEnd/>
          </a:ln>
          <a:effectLst/>
        </p:spPr>
        <p:style>
          <a:lnRef idx="1">
            <a:schemeClr val="accent4"/>
          </a:lnRef>
          <a:fillRef idx="2">
            <a:schemeClr val="accent4"/>
          </a:fillRef>
          <a:effectRef idx="1">
            <a:schemeClr val="accent4"/>
          </a:effectRef>
          <a:fontRef idx="minor">
            <a:schemeClr val="dk1"/>
          </a:fontRef>
        </p:style>
        <p:txBody>
          <a:bodyPr wrap="none" anchor="ctr"/>
          <a:lstStyle/>
          <a:p>
            <a:pPr algn="ctr"/>
            <a:r>
              <a:rPr lang="en-US" altLang="ja-JP" sz="1600" dirty="0">
                <a:latin typeface="Calibri Light" panose="020F0302020204030204" pitchFamily="34" charset="0"/>
              </a:rPr>
              <a:t>H</a:t>
            </a:r>
            <a:r>
              <a:rPr lang="en-US" altLang="ja-JP" sz="1600" baseline="30000" dirty="0">
                <a:latin typeface="Calibri Light" panose="020F0302020204030204" pitchFamily="34" charset="0"/>
              </a:rPr>
              <a:t>+</a:t>
            </a:r>
          </a:p>
        </p:txBody>
      </p:sp>
      <p:sp>
        <p:nvSpPr>
          <p:cNvPr id="48" name="Oval 28"/>
          <p:cNvSpPr>
            <a:spLocks noChangeArrowheads="1"/>
          </p:cNvSpPr>
          <p:nvPr/>
        </p:nvSpPr>
        <p:spPr bwMode="auto">
          <a:xfrm>
            <a:off x="6955705" y="2808405"/>
            <a:ext cx="288925" cy="288925"/>
          </a:xfrm>
          <a:prstGeom prst="ellipse">
            <a:avLst/>
          </a:prstGeom>
          <a:ln>
            <a:headEnd/>
            <a:tailEnd/>
          </a:ln>
          <a:effectLst/>
        </p:spPr>
        <p:style>
          <a:lnRef idx="1">
            <a:schemeClr val="accent4"/>
          </a:lnRef>
          <a:fillRef idx="2">
            <a:schemeClr val="accent4"/>
          </a:fillRef>
          <a:effectRef idx="1">
            <a:schemeClr val="accent4"/>
          </a:effectRef>
          <a:fontRef idx="minor">
            <a:schemeClr val="dk1"/>
          </a:fontRef>
        </p:style>
        <p:txBody>
          <a:bodyPr wrap="none" anchor="ctr"/>
          <a:lstStyle/>
          <a:p>
            <a:pPr algn="ctr"/>
            <a:r>
              <a:rPr lang="en-US" altLang="ja-JP" sz="1600" dirty="0">
                <a:latin typeface="Calibri Light" panose="020F0302020204030204" pitchFamily="34" charset="0"/>
              </a:rPr>
              <a:t>H</a:t>
            </a:r>
            <a:r>
              <a:rPr lang="en-US" altLang="ja-JP" sz="1600" baseline="30000" dirty="0">
                <a:latin typeface="Calibri Light" panose="020F0302020204030204" pitchFamily="34" charset="0"/>
              </a:rPr>
              <a:t>+</a:t>
            </a:r>
          </a:p>
        </p:txBody>
      </p:sp>
      <p:sp>
        <p:nvSpPr>
          <p:cNvPr id="49" name="Oval 28"/>
          <p:cNvSpPr>
            <a:spLocks noChangeArrowheads="1"/>
          </p:cNvSpPr>
          <p:nvPr/>
        </p:nvSpPr>
        <p:spPr bwMode="auto">
          <a:xfrm>
            <a:off x="7379121" y="2114516"/>
            <a:ext cx="288925" cy="288925"/>
          </a:xfrm>
          <a:prstGeom prst="ellipse">
            <a:avLst/>
          </a:prstGeom>
          <a:ln>
            <a:headEnd/>
            <a:tailEnd/>
          </a:ln>
          <a:effectLst/>
        </p:spPr>
        <p:style>
          <a:lnRef idx="1">
            <a:schemeClr val="accent4"/>
          </a:lnRef>
          <a:fillRef idx="2">
            <a:schemeClr val="accent4"/>
          </a:fillRef>
          <a:effectRef idx="1">
            <a:schemeClr val="accent4"/>
          </a:effectRef>
          <a:fontRef idx="minor">
            <a:schemeClr val="dk1"/>
          </a:fontRef>
        </p:style>
        <p:txBody>
          <a:bodyPr wrap="none" anchor="ctr"/>
          <a:lstStyle/>
          <a:p>
            <a:pPr algn="ctr"/>
            <a:r>
              <a:rPr lang="en-US" altLang="ja-JP" sz="1600" dirty="0">
                <a:latin typeface="Calibri Light" panose="020F0302020204030204" pitchFamily="34" charset="0"/>
              </a:rPr>
              <a:t>H</a:t>
            </a:r>
            <a:r>
              <a:rPr lang="en-US" altLang="ja-JP" sz="1600" baseline="30000" dirty="0">
                <a:latin typeface="Calibri Light" panose="020F0302020204030204" pitchFamily="34" charset="0"/>
              </a:rPr>
              <a:t>+</a:t>
            </a:r>
          </a:p>
        </p:txBody>
      </p:sp>
      <p:sp>
        <p:nvSpPr>
          <p:cNvPr id="50" name="Oval 28"/>
          <p:cNvSpPr>
            <a:spLocks noChangeArrowheads="1"/>
          </p:cNvSpPr>
          <p:nvPr/>
        </p:nvSpPr>
        <p:spPr bwMode="auto">
          <a:xfrm>
            <a:off x="7693892" y="2415161"/>
            <a:ext cx="288925" cy="288925"/>
          </a:xfrm>
          <a:prstGeom prst="ellipse">
            <a:avLst/>
          </a:prstGeom>
          <a:ln>
            <a:headEnd/>
            <a:tailEnd/>
          </a:ln>
          <a:effectLst/>
        </p:spPr>
        <p:style>
          <a:lnRef idx="1">
            <a:schemeClr val="accent4"/>
          </a:lnRef>
          <a:fillRef idx="2">
            <a:schemeClr val="accent4"/>
          </a:fillRef>
          <a:effectRef idx="1">
            <a:schemeClr val="accent4"/>
          </a:effectRef>
          <a:fontRef idx="minor">
            <a:schemeClr val="dk1"/>
          </a:fontRef>
        </p:style>
        <p:txBody>
          <a:bodyPr wrap="none" anchor="ctr"/>
          <a:lstStyle/>
          <a:p>
            <a:pPr algn="ctr"/>
            <a:r>
              <a:rPr lang="en-US" altLang="ja-JP" sz="1600" dirty="0">
                <a:latin typeface="Calibri Light" panose="020F0302020204030204" pitchFamily="34" charset="0"/>
              </a:rPr>
              <a:t>H</a:t>
            </a:r>
            <a:r>
              <a:rPr lang="en-US" altLang="ja-JP" sz="1600" baseline="30000" dirty="0">
                <a:latin typeface="Calibri Light" panose="020F0302020204030204" pitchFamily="34" charset="0"/>
              </a:rPr>
              <a:t>+</a:t>
            </a:r>
          </a:p>
        </p:txBody>
      </p:sp>
      <p:sp>
        <p:nvSpPr>
          <p:cNvPr id="51" name="Oval 28"/>
          <p:cNvSpPr>
            <a:spLocks noChangeArrowheads="1"/>
          </p:cNvSpPr>
          <p:nvPr/>
        </p:nvSpPr>
        <p:spPr bwMode="auto">
          <a:xfrm>
            <a:off x="7928393" y="2694003"/>
            <a:ext cx="288925" cy="288925"/>
          </a:xfrm>
          <a:prstGeom prst="ellipse">
            <a:avLst/>
          </a:prstGeom>
          <a:ln>
            <a:headEnd/>
            <a:tailEnd/>
          </a:ln>
          <a:effectLst/>
        </p:spPr>
        <p:style>
          <a:lnRef idx="1">
            <a:schemeClr val="accent4"/>
          </a:lnRef>
          <a:fillRef idx="2">
            <a:schemeClr val="accent4"/>
          </a:fillRef>
          <a:effectRef idx="1">
            <a:schemeClr val="accent4"/>
          </a:effectRef>
          <a:fontRef idx="minor">
            <a:schemeClr val="dk1"/>
          </a:fontRef>
        </p:style>
        <p:txBody>
          <a:bodyPr wrap="none" anchor="ctr"/>
          <a:lstStyle/>
          <a:p>
            <a:pPr algn="ctr"/>
            <a:r>
              <a:rPr lang="en-US" altLang="ja-JP" sz="1600" dirty="0">
                <a:latin typeface="Calibri Light" panose="020F0302020204030204" pitchFamily="34" charset="0"/>
              </a:rPr>
              <a:t>H</a:t>
            </a:r>
            <a:r>
              <a:rPr lang="en-US" altLang="ja-JP" sz="1600" baseline="30000" dirty="0">
                <a:latin typeface="Calibri Light" panose="020F0302020204030204" pitchFamily="34" charset="0"/>
              </a:rPr>
              <a:t>+</a:t>
            </a:r>
          </a:p>
        </p:txBody>
      </p:sp>
      <p:sp>
        <p:nvSpPr>
          <p:cNvPr id="52" name="Oval 28"/>
          <p:cNvSpPr>
            <a:spLocks noChangeArrowheads="1"/>
          </p:cNvSpPr>
          <p:nvPr/>
        </p:nvSpPr>
        <p:spPr bwMode="auto">
          <a:xfrm>
            <a:off x="8177911" y="2133788"/>
            <a:ext cx="288925" cy="288925"/>
          </a:xfrm>
          <a:prstGeom prst="ellipse">
            <a:avLst/>
          </a:prstGeom>
          <a:ln>
            <a:headEnd/>
            <a:tailEnd/>
          </a:ln>
          <a:effectLst/>
        </p:spPr>
        <p:style>
          <a:lnRef idx="1">
            <a:schemeClr val="accent4"/>
          </a:lnRef>
          <a:fillRef idx="2">
            <a:schemeClr val="accent4"/>
          </a:fillRef>
          <a:effectRef idx="1">
            <a:schemeClr val="accent4"/>
          </a:effectRef>
          <a:fontRef idx="minor">
            <a:schemeClr val="dk1"/>
          </a:fontRef>
        </p:style>
        <p:txBody>
          <a:bodyPr wrap="none" anchor="ctr"/>
          <a:lstStyle/>
          <a:p>
            <a:pPr algn="ctr"/>
            <a:r>
              <a:rPr lang="en-US" altLang="ja-JP" sz="1600" dirty="0">
                <a:latin typeface="Calibri Light" panose="020F0302020204030204" pitchFamily="34" charset="0"/>
              </a:rPr>
              <a:t>H</a:t>
            </a:r>
            <a:r>
              <a:rPr lang="en-US" altLang="ja-JP" sz="1600" baseline="30000" dirty="0">
                <a:latin typeface="Calibri Light" panose="020F0302020204030204" pitchFamily="34" charset="0"/>
              </a:rPr>
              <a:t>+</a:t>
            </a:r>
          </a:p>
        </p:txBody>
      </p:sp>
      <p:sp>
        <p:nvSpPr>
          <p:cNvPr id="33" name="Text Box 32"/>
          <p:cNvSpPr txBox="1">
            <a:spLocks noChangeArrowheads="1"/>
          </p:cNvSpPr>
          <p:nvPr/>
        </p:nvSpPr>
        <p:spPr bwMode="auto">
          <a:xfrm>
            <a:off x="251520" y="155364"/>
            <a:ext cx="8892479" cy="461665"/>
          </a:xfrm>
          <a:prstGeom prst="rect">
            <a:avLst/>
          </a:prstGeom>
          <a:ln/>
          <a:extLst/>
        </p:spPr>
        <p:style>
          <a:lnRef idx="1">
            <a:schemeClr val="accent2"/>
          </a:lnRef>
          <a:fillRef idx="3">
            <a:schemeClr val="accent2"/>
          </a:fillRef>
          <a:effectRef idx="2">
            <a:schemeClr val="accent2"/>
          </a:effectRef>
          <a:fontRef idx="minor">
            <a:schemeClr val="lt1"/>
          </a:fontRef>
        </p:style>
        <p:txBody>
          <a:bodyPr wrap="squar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lvl="0" eaLnBrk="1" hangingPunct="1"/>
            <a:r>
              <a:rPr lang="ja-JP" altLang="en-US" sz="2400" b="1" dirty="0" smtClean="0">
                <a:solidFill>
                  <a:schemeClr val="bg1"/>
                </a:solidFill>
                <a:latin typeface="+mj-lt"/>
                <a:ea typeface="HGPｺﾞｼｯｸM" pitchFamily="50" charset="-128"/>
              </a:rPr>
              <a:t> </a:t>
            </a:r>
            <a:r>
              <a:rPr kumimoji="0" lang="en-US" altLang="ja-JP" sz="2400" b="1" dirty="0" smtClean="0">
                <a:solidFill>
                  <a:schemeClr val="bg1"/>
                </a:solidFill>
                <a:latin typeface="+mj-lt"/>
                <a:ea typeface="HGPｺﾞｼｯｸM" pitchFamily="50" charset="-128"/>
              </a:rPr>
              <a:t>introduction of protons</a:t>
            </a:r>
            <a:endParaRPr kumimoji="0" lang="ja-JP" altLang="en-US" sz="2400" b="1" dirty="0">
              <a:solidFill>
                <a:schemeClr val="bg1"/>
              </a:solidFill>
              <a:latin typeface="+mj-lt"/>
              <a:ea typeface="HGPｺﾞｼｯｸM" pitchFamily="50" charset="-128"/>
            </a:endParaRPr>
          </a:p>
        </p:txBody>
      </p:sp>
      <p:sp>
        <p:nvSpPr>
          <p:cNvPr id="2" name="スライド番号プレースホルダー 1"/>
          <p:cNvSpPr>
            <a:spLocks noGrp="1"/>
          </p:cNvSpPr>
          <p:nvPr>
            <p:ph type="sldNum" sz="quarter" idx="12"/>
          </p:nvPr>
        </p:nvSpPr>
        <p:spPr/>
        <p:txBody>
          <a:bodyPr/>
          <a:lstStyle/>
          <a:p>
            <a:fld id="{7E415454-7485-4A1A-B1BF-7CFD8E4B4BEC}" type="slidenum">
              <a:rPr lang="en-US" smtClean="0"/>
              <a:pPr/>
              <a:t>11</a:t>
            </a:fld>
            <a:endParaRPr lang="en-US"/>
          </a:p>
        </p:txBody>
      </p:sp>
      <p:sp>
        <p:nvSpPr>
          <p:cNvPr id="34" name="Text Box 6"/>
          <p:cNvSpPr txBox="1">
            <a:spLocks noChangeArrowheads="1"/>
          </p:cNvSpPr>
          <p:nvPr/>
        </p:nvSpPr>
        <p:spPr bwMode="auto">
          <a:xfrm>
            <a:off x="458021" y="908720"/>
            <a:ext cx="6354708"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en-US" altLang="ja-JP" sz="2000" u="sng" dirty="0" smtClean="0">
                <a:latin typeface="Calibri Light" panose="020F0302020204030204" pitchFamily="34" charset="0"/>
                <a:ea typeface="HG創英角ｺﾞｼｯｸUB" pitchFamily="49" charset="-128"/>
              </a:rPr>
              <a:t>Increase of proton concentration by the doping</a:t>
            </a:r>
            <a:endParaRPr lang="ja-JP" altLang="en-US" sz="2000" u="sng" dirty="0">
              <a:latin typeface="Calibri Light" panose="020F0302020204030204" pitchFamily="34" charset="0"/>
              <a:ea typeface="HG創英角ｺﾞｼｯｸUB" pitchFamily="49" charset="-128"/>
            </a:endParaRPr>
          </a:p>
        </p:txBody>
      </p:sp>
      <p:sp>
        <p:nvSpPr>
          <p:cNvPr id="35" name="Text Box 12"/>
          <p:cNvSpPr txBox="1">
            <a:spLocks noChangeArrowheads="1"/>
          </p:cNvSpPr>
          <p:nvPr/>
        </p:nvSpPr>
        <p:spPr bwMode="auto">
          <a:xfrm>
            <a:off x="1348011" y="2048248"/>
            <a:ext cx="47961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en-US" altLang="ja-JP" sz="1400" dirty="0">
                <a:latin typeface="Calibri Light" panose="020F0302020204030204" pitchFamily="34" charset="0"/>
              </a:rPr>
              <a:t>Sn</a:t>
            </a:r>
            <a:r>
              <a:rPr lang="en-US" altLang="ja-JP" sz="1400" baseline="30000" dirty="0">
                <a:latin typeface="Calibri Light" panose="020F0302020204030204" pitchFamily="34" charset="0"/>
              </a:rPr>
              <a:t>4</a:t>
            </a:r>
            <a:r>
              <a:rPr lang="en-US" altLang="ja-JP" sz="1400" baseline="30000" dirty="0" smtClean="0">
                <a:latin typeface="Calibri Light" panose="020F0302020204030204" pitchFamily="34" charset="0"/>
              </a:rPr>
              <a:t>+</a:t>
            </a:r>
            <a:endParaRPr lang="en-US" altLang="ja-JP" sz="1400" baseline="30000" dirty="0">
              <a:latin typeface="Calibri Light" panose="020F0302020204030204" pitchFamily="34" charset="0"/>
            </a:endParaRPr>
          </a:p>
        </p:txBody>
      </p:sp>
      <p:sp>
        <p:nvSpPr>
          <p:cNvPr id="36" name="Text Box 12"/>
          <p:cNvSpPr txBox="1">
            <a:spLocks noChangeArrowheads="1"/>
          </p:cNvSpPr>
          <p:nvPr/>
        </p:nvSpPr>
        <p:spPr bwMode="auto">
          <a:xfrm>
            <a:off x="1550003" y="2314712"/>
            <a:ext cx="47961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en-US" altLang="ja-JP" sz="1400" dirty="0">
                <a:latin typeface="Calibri Light" panose="020F0302020204030204" pitchFamily="34" charset="0"/>
              </a:rPr>
              <a:t>Sn</a:t>
            </a:r>
            <a:r>
              <a:rPr lang="en-US" altLang="ja-JP" sz="1400" baseline="30000" dirty="0">
                <a:latin typeface="Calibri Light" panose="020F0302020204030204" pitchFamily="34" charset="0"/>
              </a:rPr>
              <a:t>4</a:t>
            </a:r>
            <a:r>
              <a:rPr lang="en-US" altLang="ja-JP" sz="1400" baseline="30000" dirty="0" smtClean="0">
                <a:latin typeface="Calibri Light" panose="020F0302020204030204" pitchFamily="34" charset="0"/>
              </a:rPr>
              <a:t>+</a:t>
            </a:r>
            <a:endParaRPr lang="en-US" altLang="ja-JP" sz="1400" baseline="30000" dirty="0">
              <a:latin typeface="Calibri Light" panose="020F0302020204030204" pitchFamily="34" charset="0"/>
            </a:endParaRPr>
          </a:p>
        </p:txBody>
      </p:sp>
      <p:sp>
        <p:nvSpPr>
          <p:cNvPr id="37" name="Text Box 12"/>
          <p:cNvSpPr txBox="1">
            <a:spLocks noChangeArrowheads="1"/>
          </p:cNvSpPr>
          <p:nvPr/>
        </p:nvSpPr>
        <p:spPr bwMode="auto">
          <a:xfrm>
            <a:off x="1947672" y="2184450"/>
            <a:ext cx="47961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en-US" altLang="ja-JP" sz="1400" dirty="0">
                <a:latin typeface="Calibri Light" panose="020F0302020204030204" pitchFamily="34" charset="0"/>
              </a:rPr>
              <a:t>Sn</a:t>
            </a:r>
            <a:r>
              <a:rPr lang="en-US" altLang="ja-JP" sz="1400" baseline="30000" dirty="0">
                <a:latin typeface="Calibri Light" panose="020F0302020204030204" pitchFamily="34" charset="0"/>
              </a:rPr>
              <a:t>4</a:t>
            </a:r>
            <a:r>
              <a:rPr lang="en-US" altLang="ja-JP" sz="1400" baseline="30000" dirty="0" smtClean="0">
                <a:latin typeface="Calibri Light" panose="020F0302020204030204" pitchFamily="34" charset="0"/>
              </a:rPr>
              <a:t>+</a:t>
            </a:r>
            <a:endParaRPr lang="en-US" altLang="ja-JP" sz="1400" baseline="30000" dirty="0">
              <a:latin typeface="Calibri Light" panose="020F0302020204030204" pitchFamily="34" charset="0"/>
            </a:endParaRPr>
          </a:p>
        </p:txBody>
      </p:sp>
      <p:sp>
        <p:nvSpPr>
          <p:cNvPr id="38" name="Text Box 12"/>
          <p:cNvSpPr txBox="1">
            <a:spLocks noChangeArrowheads="1"/>
          </p:cNvSpPr>
          <p:nvPr/>
        </p:nvSpPr>
        <p:spPr bwMode="auto">
          <a:xfrm>
            <a:off x="899592" y="2492896"/>
            <a:ext cx="47961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en-US" altLang="ja-JP" sz="1400" dirty="0">
                <a:latin typeface="Calibri Light" panose="020F0302020204030204" pitchFamily="34" charset="0"/>
              </a:rPr>
              <a:t>Sn</a:t>
            </a:r>
            <a:r>
              <a:rPr lang="en-US" altLang="ja-JP" sz="1400" baseline="30000" dirty="0">
                <a:latin typeface="Calibri Light" panose="020F0302020204030204" pitchFamily="34" charset="0"/>
              </a:rPr>
              <a:t>4</a:t>
            </a:r>
            <a:r>
              <a:rPr lang="en-US" altLang="ja-JP" sz="1400" baseline="30000" dirty="0" smtClean="0">
                <a:latin typeface="Calibri Light" panose="020F0302020204030204" pitchFamily="34" charset="0"/>
              </a:rPr>
              <a:t>+</a:t>
            </a:r>
            <a:endParaRPr lang="en-US" altLang="ja-JP" sz="1400" baseline="30000" dirty="0">
              <a:latin typeface="Calibri Light" panose="020F0302020204030204" pitchFamily="34" charset="0"/>
            </a:endParaRPr>
          </a:p>
        </p:txBody>
      </p:sp>
      <p:sp>
        <p:nvSpPr>
          <p:cNvPr id="39" name="Text Box 12"/>
          <p:cNvSpPr txBox="1">
            <a:spLocks noChangeArrowheads="1"/>
          </p:cNvSpPr>
          <p:nvPr/>
        </p:nvSpPr>
        <p:spPr bwMode="auto">
          <a:xfrm>
            <a:off x="1445038" y="2780928"/>
            <a:ext cx="47961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en-US" altLang="ja-JP" sz="1400" dirty="0">
                <a:latin typeface="Calibri Light" panose="020F0302020204030204" pitchFamily="34" charset="0"/>
              </a:rPr>
              <a:t>Sn</a:t>
            </a:r>
            <a:r>
              <a:rPr lang="en-US" altLang="ja-JP" sz="1400" baseline="30000" dirty="0">
                <a:latin typeface="Calibri Light" panose="020F0302020204030204" pitchFamily="34" charset="0"/>
              </a:rPr>
              <a:t>4</a:t>
            </a:r>
            <a:r>
              <a:rPr lang="en-US" altLang="ja-JP" sz="1400" baseline="30000" dirty="0" smtClean="0">
                <a:latin typeface="Calibri Light" panose="020F0302020204030204" pitchFamily="34" charset="0"/>
              </a:rPr>
              <a:t>+</a:t>
            </a:r>
            <a:endParaRPr lang="en-US" altLang="ja-JP" sz="1400" baseline="30000" dirty="0">
              <a:latin typeface="Calibri Light" panose="020F0302020204030204" pitchFamily="34" charset="0"/>
            </a:endParaRPr>
          </a:p>
        </p:txBody>
      </p:sp>
      <p:sp>
        <p:nvSpPr>
          <p:cNvPr id="53" name="Text Box 12"/>
          <p:cNvSpPr txBox="1">
            <a:spLocks noChangeArrowheads="1"/>
          </p:cNvSpPr>
          <p:nvPr/>
        </p:nvSpPr>
        <p:spPr bwMode="auto">
          <a:xfrm>
            <a:off x="755650" y="1995288"/>
            <a:ext cx="47961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en-US" altLang="ja-JP" sz="1400" dirty="0">
                <a:latin typeface="Calibri Light" panose="020F0302020204030204" pitchFamily="34" charset="0"/>
              </a:rPr>
              <a:t>Sn</a:t>
            </a:r>
            <a:r>
              <a:rPr lang="en-US" altLang="ja-JP" sz="1400" baseline="30000" dirty="0">
                <a:latin typeface="Calibri Light" panose="020F0302020204030204" pitchFamily="34" charset="0"/>
              </a:rPr>
              <a:t>4</a:t>
            </a:r>
            <a:r>
              <a:rPr lang="en-US" altLang="ja-JP" sz="1400" baseline="30000" dirty="0" smtClean="0">
                <a:latin typeface="Calibri Light" panose="020F0302020204030204" pitchFamily="34" charset="0"/>
              </a:rPr>
              <a:t>+</a:t>
            </a:r>
            <a:endParaRPr lang="en-US" altLang="ja-JP" sz="1400" baseline="30000" dirty="0">
              <a:latin typeface="Calibri Light" panose="020F0302020204030204" pitchFamily="34" charset="0"/>
            </a:endParaRPr>
          </a:p>
        </p:txBody>
      </p:sp>
      <p:sp>
        <p:nvSpPr>
          <p:cNvPr id="54" name="Text Box 12"/>
          <p:cNvSpPr txBox="1">
            <a:spLocks noChangeArrowheads="1"/>
          </p:cNvSpPr>
          <p:nvPr/>
        </p:nvSpPr>
        <p:spPr bwMode="auto">
          <a:xfrm>
            <a:off x="1989439" y="2744110"/>
            <a:ext cx="47961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en-US" altLang="ja-JP" sz="1400" dirty="0">
                <a:latin typeface="Calibri Light" panose="020F0302020204030204" pitchFamily="34" charset="0"/>
              </a:rPr>
              <a:t>Sn</a:t>
            </a:r>
            <a:r>
              <a:rPr lang="en-US" altLang="ja-JP" sz="1400" baseline="30000" dirty="0">
                <a:latin typeface="Calibri Light" panose="020F0302020204030204" pitchFamily="34" charset="0"/>
              </a:rPr>
              <a:t>4</a:t>
            </a:r>
            <a:r>
              <a:rPr lang="en-US" altLang="ja-JP" sz="1400" baseline="30000" dirty="0" smtClean="0">
                <a:latin typeface="Calibri Light" panose="020F0302020204030204" pitchFamily="34" charset="0"/>
              </a:rPr>
              <a:t>+</a:t>
            </a:r>
            <a:endParaRPr lang="en-US" altLang="ja-JP" sz="1400" baseline="30000" dirty="0">
              <a:latin typeface="Calibri Light" panose="020F0302020204030204" pitchFamily="34" charset="0"/>
            </a:endParaRPr>
          </a:p>
        </p:txBody>
      </p:sp>
      <p:sp>
        <p:nvSpPr>
          <p:cNvPr id="55" name="Text Box 12"/>
          <p:cNvSpPr txBox="1">
            <a:spLocks noChangeArrowheads="1"/>
          </p:cNvSpPr>
          <p:nvPr/>
        </p:nvSpPr>
        <p:spPr bwMode="auto">
          <a:xfrm>
            <a:off x="3858242" y="2068228"/>
            <a:ext cx="441146"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en-US" altLang="ja-JP" sz="1400" dirty="0" smtClean="0">
                <a:latin typeface="Calibri Light" panose="020F0302020204030204" pitchFamily="34" charset="0"/>
              </a:rPr>
              <a:t>In</a:t>
            </a:r>
            <a:r>
              <a:rPr lang="en-US" altLang="ja-JP" sz="1400" baseline="30000" dirty="0" smtClean="0">
                <a:latin typeface="Calibri Light" panose="020F0302020204030204" pitchFamily="34" charset="0"/>
              </a:rPr>
              <a:t>3+</a:t>
            </a:r>
            <a:endParaRPr lang="en-US" altLang="ja-JP" sz="1400" baseline="30000" dirty="0">
              <a:latin typeface="Calibri Light" panose="020F0302020204030204" pitchFamily="34" charset="0"/>
            </a:endParaRPr>
          </a:p>
        </p:txBody>
      </p:sp>
      <p:sp>
        <p:nvSpPr>
          <p:cNvPr id="56" name="Text Box 12"/>
          <p:cNvSpPr txBox="1">
            <a:spLocks noChangeArrowheads="1"/>
          </p:cNvSpPr>
          <p:nvPr/>
        </p:nvSpPr>
        <p:spPr bwMode="auto">
          <a:xfrm>
            <a:off x="3563888" y="2836663"/>
            <a:ext cx="441146"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en-US" altLang="ja-JP" sz="1400" dirty="0" smtClean="0">
                <a:latin typeface="Calibri Light" panose="020F0302020204030204" pitchFamily="34" charset="0"/>
              </a:rPr>
              <a:t>In</a:t>
            </a:r>
            <a:r>
              <a:rPr lang="en-US" altLang="ja-JP" sz="1400" baseline="30000" dirty="0" smtClean="0">
                <a:latin typeface="Calibri Light" panose="020F0302020204030204" pitchFamily="34" charset="0"/>
              </a:rPr>
              <a:t>3+</a:t>
            </a:r>
            <a:endParaRPr lang="en-US" altLang="ja-JP" sz="1400" baseline="30000" dirty="0">
              <a:latin typeface="Calibri Light" panose="020F0302020204030204" pitchFamily="34" charset="0"/>
            </a:endParaRPr>
          </a:p>
        </p:txBody>
      </p:sp>
      <p:sp>
        <p:nvSpPr>
          <p:cNvPr id="57" name="Text Box 12"/>
          <p:cNvSpPr txBox="1">
            <a:spLocks noChangeArrowheads="1"/>
          </p:cNvSpPr>
          <p:nvPr/>
        </p:nvSpPr>
        <p:spPr bwMode="auto">
          <a:xfrm>
            <a:off x="4705051" y="2080001"/>
            <a:ext cx="441146"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en-US" altLang="ja-JP" sz="1400" dirty="0" smtClean="0">
                <a:latin typeface="Calibri Light" panose="020F0302020204030204" pitchFamily="34" charset="0"/>
              </a:rPr>
              <a:t>In</a:t>
            </a:r>
            <a:r>
              <a:rPr lang="en-US" altLang="ja-JP" sz="1400" baseline="30000" dirty="0" smtClean="0">
                <a:latin typeface="Calibri Light" panose="020F0302020204030204" pitchFamily="34" charset="0"/>
              </a:rPr>
              <a:t>3+</a:t>
            </a:r>
            <a:endParaRPr lang="en-US" altLang="ja-JP" sz="1400" baseline="30000" dirty="0">
              <a:latin typeface="Calibri Light" panose="020F0302020204030204" pitchFamily="34" charset="0"/>
            </a:endParaRPr>
          </a:p>
        </p:txBody>
      </p:sp>
      <p:sp>
        <p:nvSpPr>
          <p:cNvPr id="58" name="Text Box 12"/>
          <p:cNvSpPr txBox="1">
            <a:spLocks noChangeArrowheads="1"/>
          </p:cNvSpPr>
          <p:nvPr/>
        </p:nvSpPr>
        <p:spPr bwMode="auto">
          <a:xfrm>
            <a:off x="4206654" y="2310302"/>
            <a:ext cx="441146"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en-US" altLang="ja-JP" sz="1400" dirty="0" smtClean="0">
                <a:latin typeface="Calibri Light" panose="020F0302020204030204" pitchFamily="34" charset="0"/>
              </a:rPr>
              <a:t>In</a:t>
            </a:r>
            <a:r>
              <a:rPr lang="en-US" altLang="ja-JP" sz="1400" baseline="30000" dirty="0" smtClean="0">
                <a:latin typeface="Calibri Light" panose="020F0302020204030204" pitchFamily="34" charset="0"/>
              </a:rPr>
              <a:t>3+</a:t>
            </a:r>
            <a:endParaRPr lang="en-US" altLang="ja-JP" sz="1400" baseline="30000" dirty="0">
              <a:latin typeface="Calibri Light" panose="020F0302020204030204" pitchFamily="34" charset="0"/>
            </a:endParaRPr>
          </a:p>
        </p:txBody>
      </p:sp>
      <p:sp>
        <p:nvSpPr>
          <p:cNvPr id="60" name="Text Box 54"/>
          <p:cNvSpPr txBox="1">
            <a:spLocks noChangeArrowheads="1"/>
          </p:cNvSpPr>
          <p:nvPr/>
        </p:nvSpPr>
        <p:spPr bwMode="auto">
          <a:xfrm>
            <a:off x="892165" y="4265369"/>
            <a:ext cx="6526213"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ja-JP" sz="2000" i="1" dirty="0">
                <a:latin typeface="Calibri Light" panose="020F0302020204030204" pitchFamily="34" charset="0"/>
              </a:rPr>
              <a:t>(1)</a:t>
            </a:r>
            <a:r>
              <a:rPr lang="ja-JP" altLang="en-US" sz="2000" i="1" dirty="0">
                <a:latin typeface="Calibri Light" panose="020F0302020204030204" pitchFamily="34" charset="0"/>
              </a:rPr>
              <a:t>　</a:t>
            </a:r>
            <a:r>
              <a:rPr lang="en-US" altLang="ja-JP" sz="2000" i="1" dirty="0">
                <a:latin typeface="Calibri Light" panose="020F0302020204030204" pitchFamily="34" charset="0"/>
              </a:rPr>
              <a:t>Substitution of In</a:t>
            </a:r>
            <a:r>
              <a:rPr lang="en-US" altLang="ja-JP" sz="2000" i="1" baseline="30000" dirty="0">
                <a:latin typeface="Calibri Light" panose="020F0302020204030204" pitchFamily="34" charset="0"/>
              </a:rPr>
              <a:t>3+</a:t>
            </a:r>
            <a:r>
              <a:rPr lang="en-US" altLang="ja-JP" sz="2000" dirty="0">
                <a:latin typeface="Calibri Light" panose="020F0302020204030204" pitchFamily="34" charset="0"/>
              </a:rPr>
              <a:t> for </a:t>
            </a:r>
            <a:r>
              <a:rPr lang="en-US" altLang="ja-JP" sz="2000" i="1" dirty="0">
                <a:latin typeface="Calibri Light" panose="020F0302020204030204" pitchFamily="34" charset="0"/>
              </a:rPr>
              <a:t>Sn</a:t>
            </a:r>
            <a:r>
              <a:rPr lang="en-US" altLang="ja-JP" sz="2000" i="1" baseline="30000" dirty="0">
                <a:latin typeface="Calibri Light" panose="020F0302020204030204" pitchFamily="34" charset="0"/>
              </a:rPr>
              <a:t>4+</a:t>
            </a:r>
            <a:r>
              <a:rPr lang="en-US" altLang="ja-JP" sz="2000" i="1" dirty="0">
                <a:latin typeface="Calibri Light" panose="020F0302020204030204" pitchFamily="34" charset="0"/>
              </a:rPr>
              <a:t> increase the h</a:t>
            </a:r>
            <a:r>
              <a:rPr lang="ja-JP" altLang="en-US" sz="2000" i="1" dirty="0">
                <a:latin typeface="Calibri Light" panose="020F0302020204030204" pitchFamily="34" charset="0"/>
              </a:rPr>
              <a:t>･ </a:t>
            </a:r>
            <a:r>
              <a:rPr lang="en-US" altLang="ja-JP" sz="2000" i="1" dirty="0">
                <a:latin typeface="Calibri Light" panose="020F0302020204030204" pitchFamily="34" charset="0"/>
              </a:rPr>
              <a:t>concentration</a:t>
            </a:r>
          </a:p>
        </p:txBody>
      </p:sp>
      <p:sp>
        <p:nvSpPr>
          <p:cNvPr id="61" name="Text Box 55"/>
          <p:cNvSpPr txBox="1">
            <a:spLocks noChangeArrowheads="1"/>
          </p:cNvSpPr>
          <p:nvPr/>
        </p:nvSpPr>
        <p:spPr bwMode="auto">
          <a:xfrm>
            <a:off x="3475028" y="4662244"/>
            <a:ext cx="245745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en-US" altLang="ja-JP" sz="2000" i="1" dirty="0">
                <a:latin typeface="Calibri Light" panose="020F0302020204030204" pitchFamily="34" charset="0"/>
              </a:rPr>
              <a:t>Sn</a:t>
            </a:r>
            <a:r>
              <a:rPr lang="en-US" altLang="ja-JP" sz="2000" i="1" baseline="30000" dirty="0">
                <a:latin typeface="Calibri Light" panose="020F0302020204030204" pitchFamily="34" charset="0"/>
              </a:rPr>
              <a:t>4+</a:t>
            </a:r>
            <a:r>
              <a:rPr lang="en-US" altLang="ja-JP" sz="2000" i="1" dirty="0">
                <a:latin typeface="Calibri Light" panose="020F0302020204030204" pitchFamily="34" charset="0"/>
              </a:rPr>
              <a:t> →</a:t>
            </a:r>
            <a:r>
              <a:rPr lang="ja-JP" altLang="en-US" sz="2000" i="1" dirty="0">
                <a:latin typeface="Calibri Light" panose="020F0302020204030204" pitchFamily="34" charset="0"/>
              </a:rPr>
              <a:t>　</a:t>
            </a:r>
            <a:r>
              <a:rPr lang="en-US" altLang="ja-JP" sz="2000" i="1" dirty="0">
                <a:latin typeface="Calibri Light" panose="020F0302020204030204" pitchFamily="34" charset="0"/>
              </a:rPr>
              <a:t>In</a:t>
            </a:r>
            <a:r>
              <a:rPr lang="en-US" altLang="ja-JP" sz="2000" i="1" baseline="30000" dirty="0">
                <a:latin typeface="Calibri Light" panose="020F0302020204030204" pitchFamily="34" charset="0"/>
              </a:rPr>
              <a:t>3+</a:t>
            </a:r>
            <a:r>
              <a:rPr lang="en-US" altLang="ja-JP" sz="2000" i="1" dirty="0">
                <a:latin typeface="Calibri Light" panose="020F0302020204030204" pitchFamily="34" charset="0"/>
              </a:rPr>
              <a:t> + h</a:t>
            </a:r>
            <a:r>
              <a:rPr lang="ja-JP" altLang="en-US" sz="2000" i="1" baseline="30000" dirty="0">
                <a:latin typeface="Calibri Light" panose="020F0302020204030204" pitchFamily="34" charset="0"/>
              </a:rPr>
              <a:t>･</a:t>
            </a:r>
          </a:p>
        </p:txBody>
      </p:sp>
      <p:sp>
        <p:nvSpPr>
          <p:cNvPr id="62" name="Text Box 56"/>
          <p:cNvSpPr txBox="1">
            <a:spLocks noChangeArrowheads="1"/>
          </p:cNvSpPr>
          <p:nvPr/>
        </p:nvSpPr>
        <p:spPr bwMode="auto">
          <a:xfrm>
            <a:off x="892165" y="5057531"/>
            <a:ext cx="6732677"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ja-JP" sz="2000" i="1" dirty="0">
                <a:latin typeface="Calibri Light" panose="020F0302020204030204" pitchFamily="34" charset="0"/>
              </a:rPr>
              <a:t>(2)</a:t>
            </a:r>
            <a:r>
              <a:rPr lang="ja-JP" altLang="en-US" sz="2000" i="1" dirty="0">
                <a:latin typeface="Calibri Light" panose="020F0302020204030204" pitchFamily="34" charset="0"/>
              </a:rPr>
              <a:t>　</a:t>
            </a:r>
            <a:r>
              <a:rPr lang="en-US" altLang="ja-JP" sz="2400" b="1" i="1" dirty="0">
                <a:solidFill>
                  <a:schemeClr val="accent4">
                    <a:lumMod val="75000"/>
                  </a:schemeClr>
                </a:solidFill>
                <a:latin typeface="Calibri Light" panose="020F0302020204030204" pitchFamily="34" charset="0"/>
              </a:rPr>
              <a:t>H</a:t>
            </a:r>
            <a:r>
              <a:rPr lang="en-US" altLang="ja-JP" sz="2400" b="1" i="1" baseline="30000" dirty="0">
                <a:solidFill>
                  <a:schemeClr val="accent4">
                    <a:lumMod val="75000"/>
                  </a:schemeClr>
                </a:solidFill>
                <a:latin typeface="Calibri Light" panose="020F0302020204030204" pitchFamily="34" charset="0"/>
              </a:rPr>
              <a:t>+</a:t>
            </a:r>
            <a:r>
              <a:rPr lang="en-US" altLang="ja-JP" sz="2000" i="1" dirty="0">
                <a:latin typeface="Calibri Light" panose="020F0302020204030204" pitchFamily="34" charset="0"/>
              </a:rPr>
              <a:t> is introduced according to the interaction of H</a:t>
            </a:r>
            <a:r>
              <a:rPr lang="en-US" altLang="ja-JP" sz="2000" i="1" baseline="-2000" dirty="0">
                <a:latin typeface="Calibri Light" panose="020F0302020204030204" pitchFamily="34" charset="0"/>
              </a:rPr>
              <a:t>2</a:t>
            </a:r>
            <a:r>
              <a:rPr lang="en-US" altLang="ja-JP" sz="2000" i="1" dirty="0">
                <a:latin typeface="Calibri Light" panose="020F0302020204030204" pitchFamily="34" charset="0"/>
              </a:rPr>
              <a:t>O with h</a:t>
            </a:r>
            <a:r>
              <a:rPr lang="ja-JP" altLang="en-US" sz="2000" i="1" dirty="0">
                <a:latin typeface="Calibri Light" panose="020F0302020204030204" pitchFamily="34" charset="0"/>
              </a:rPr>
              <a:t>･</a:t>
            </a:r>
            <a:endParaRPr lang="ja-JP" altLang="en-US" sz="2000" i="1" baseline="30000" dirty="0">
              <a:latin typeface="Calibri Light" panose="020F0302020204030204" pitchFamily="34" charset="0"/>
            </a:endParaRPr>
          </a:p>
        </p:txBody>
      </p:sp>
      <p:sp>
        <p:nvSpPr>
          <p:cNvPr id="63" name="Text Box 57"/>
          <p:cNvSpPr txBox="1">
            <a:spLocks noChangeArrowheads="1"/>
          </p:cNvSpPr>
          <p:nvPr/>
        </p:nvSpPr>
        <p:spPr bwMode="auto">
          <a:xfrm>
            <a:off x="3467090" y="5489331"/>
            <a:ext cx="4235450"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en-US" altLang="ja-JP" sz="2000" i="1" dirty="0">
                <a:latin typeface="Calibri Light" panose="020F0302020204030204" pitchFamily="34" charset="0"/>
              </a:rPr>
              <a:t>H</a:t>
            </a:r>
            <a:r>
              <a:rPr lang="en-US" altLang="ja-JP" sz="2000" i="1" baseline="-2000" dirty="0">
                <a:latin typeface="Calibri Light" panose="020F0302020204030204" pitchFamily="34" charset="0"/>
              </a:rPr>
              <a:t>2</a:t>
            </a:r>
            <a:r>
              <a:rPr lang="en-US" altLang="ja-JP" sz="2000" i="1" dirty="0">
                <a:latin typeface="Calibri Light" panose="020F0302020204030204" pitchFamily="34" charset="0"/>
              </a:rPr>
              <a:t>O </a:t>
            </a:r>
            <a:r>
              <a:rPr lang="en-US" altLang="ja-JP" sz="2000" i="1" dirty="0" smtClean="0">
                <a:latin typeface="Calibri Light" panose="020F0302020204030204" pitchFamily="34" charset="0"/>
              </a:rPr>
              <a:t>(g)+ </a:t>
            </a:r>
            <a:r>
              <a:rPr lang="en-US" altLang="ja-JP" sz="2000" i="1" dirty="0">
                <a:latin typeface="Calibri Light" panose="020F0302020204030204" pitchFamily="34" charset="0"/>
              </a:rPr>
              <a:t>h</a:t>
            </a:r>
            <a:r>
              <a:rPr lang="ja-JP" altLang="en-US" sz="2000" i="1" baseline="30000" dirty="0">
                <a:latin typeface="Calibri Light" panose="020F0302020204030204" pitchFamily="34" charset="0"/>
              </a:rPr>
              <a:t>･</a:t>
            </a:r>
            <a:r>
              <a:rPr lang="ja-JP" altLang="en-US" sz="2000" i="1" dirty="0">
                <a:latin typeface="Calibri Light" panose="020F0302020204030204" pitchFamily="34" charset="0"/>
              </a:rPr>
              <a:t> →　</a:t>
            </a:r>
            <a:r>
              <a:rPr lang="en-US" altLang="ja-JP" sz="2000" i="1" dirty="0" smtClean="0">
                <a:latin typeface="Calibri Light" panose="020F0302020204030204" pitchFamily="34" charset="0"/>
              </a:rPr>
              <a:t>H</a:t>
            </a:r>
            <a:r>
              <a:rPr lang="en-US" altLang="ja-JP" sz="2000" i="1" baseline="-25000" dirty="0" smtClean="0">
                <a:latin typeface="Calibri Light" panose="020F0302020204030204" pitchFamily="34" charset="0"/>
              </a:rPr>
              <a:t>i</a:t>
            </a:r>
            <a:r>
              <a:rPr lang="en-US" altLang="ja-JP" sz="2000" i="1" baseline="30000" dirty="0" smtClean="0">
                <a:latin typeface="Calibri Light" panose="020F0302020204030204" pitchFamily="34" charset="0"/>
              </a:rPr>
              <a:t>+</a:t>
            </a:r>
            <a:r>
              <a:rPr lang="en-US" altLang="ja-JP" sz="2000" i="1" dirty="0" smtClean="0">
                <a:latin typeface="Calibri Light" panose="020F0302020204030204" pitchFamily="34" charset="0"/>
              </a:rPr>
              <a:t> </a:t>
            </a:r>
            <a:r>
              <a:rPr lang="en-US" altLang="ja-JP" sz="2000" i="1" dirty="0">
                <a:latin typeface="Calibri Light" panose="020F0302020204030204" pitchFamily="34" charset="0"/>
              </a:rPr>
              <a:t>+ ½ </a:t>
            </a:r>
            <a:r>
              <a:rPr lang="en-US" altLang="ja-JP" sz="2000" i="1" dirty="0" smtClean="0">
                <a:latin typeface="Calibri Light" panose="020F0302020204030204" pitchFamily="34" charset="0"/>
              </a:rPr>
              <a:t>O</a:t>
            </a:r>
            <a:r>
              <a:rPr lang="en-US" altLang="ja-JP" sz="2000" i="1" baseline="-25000" dirty="0" smtClean="0">
                <a:latin typeface="Calibri Light" panose="020F0302020204030204" pitchFamily="34" charset="0"/>
              </a:rPr>
              <a:t>2</a:t>
            </a:r>
            <a:r>
              <a:rPr lang="en-US" altLang="ja-JP" sz="2000" i="1" dirty="0" smtClean="0">
                <a:latin typeface="Calibri Light" panose="020F0302020204030204" pitchFamily="34" charset="0"/>
              </a:rPr>
              <a:t>(g)</a:t>
            </a:r>
            <a:endParaRPr lang="en-US" altLang="ja-JP" sz="2000" i="1" dirty="0">
              <a:latin typeface="Calibri Light" panose="020F0302020204030204" pitchFamily="34" charset="0"/>
            </a:endParaRPr>
          </a:p>
        </p:txBody>
      </p:sp>
    </p:spTree>
    <p:extLst>
      <p:ext uri="{BB962C8B-B14F-4D97-AF65-F5344CB8AC3E}">
        <p14:creationId xmlns:p14="http://schemas.microsoft.com/office/powerpoint/2010/main" xmlns="" val="14154627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txBox="1">
            <a:spLocks noChangeArrowheads="1"/>
          </p:cNvSpPr>
          <p:nvPr/>
        </p:nvSpPr>
        <p:spPr>
          <a:xfrm>
            <a:off x="251520" y="2130425"/>
            <a:ext cx="864096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ja-JP" altLang="en-US" sz="3600" dirty="0">
                <a:solidFill>
                  <a:schemeClr val="accent2">
                    <a:lumMod val="75000"/>
                  </a:schemeClr>
                </a:solidFill>
                <a:ea typeface="HG創英角ｺﾞｼｯｸUB" pitchFamily="49" charset="-128"/>
              </a:rPr>
              <a:t>２ </a:t>
            </a:r>
            <a:r>
              <a:rPr lang="ja-JP" altLang="en-US" sz="3600" dirty="0" smtClean="0">
                <a:solidFill>
                  <a:schemeClr val="accent2">
                    <a:lumMod val="75000"/>
                  </a:schemeClr>
                </a:solidFill>
                <a:ea typeface="HG創英角ｺﾞｼｯｸUB" pitchFamily="49" charset="-128"/>
              </a:rPr>
              <a:t>．</a:t>
            </a:r>
            <a:r>
              <a:rPr lang="en-US" altLang="ja-JP" sz="3600" b="1" dirty="0">
                <a:solidFill>
                  <a:schemeClr val="accent2">
                    <a:lumMod val="75000"/>
                  </a:schemeClr>
                </a:solidFill>
                <a:ea typeface="HG創英角ｺﾞｼｯｸUB" pitchFamily="49" charset="-128"/>
              </a:rPr>
              <a:t>Application to the fuel cell</a:t>
            </a:r>
            <a:endParaRPr lang="ja-JP" altLang="en-US" sz="3600" b="1" dirty="0">
              <a:solidFill>
                <a:schemeClr val="accent2">
                  <a:lumMod val="75000"/>
                </a:schemeClr>
              </a:solidFill>
              <a:ea typeface="HG創英角ｺﾞｼｯｸUB" pitchFamily="49" charset="-128"/>
            </a:endParaRPr>
          </a:p>
        </p:txBody>
      </p:sp>
      <p:sp>
        <p:nvSpPr>
          <p:cNvPr id="3" name="テキスト ボックス 2"/>
          <p:cNvSpPr txBox="1"/>
          <p:nvPr/>
        </p:nvSpPr>
        <p:spPr>
          <a:xfrm>
            <a:off x="5189690" y="3501008"/>
            <a:ext cx="4286751" cy="4708981"/>
          </a:xfrm>
          <a:prstGeom prst="rect">
            <a:avLst/>
          </a:prstGeom>
          <a:noFill/>
        </p:spPr>
        <p:txBody>
          <a:bodyPr wrap="none" rtlCol="0">
            <a:spAutoFit/>
          </a:bodyPr>
          <a:lstStyle/>
          <a:p>
            <a:r>
              <a:rPr kumimoji="1" lang="en-US" altLang="ja-JP" sz="30000" b="1" dirty="0" smtClean="0">
                <a:solidFill>
                  <a:schemeClr val="accent4">
                    <a:lumMod val="20000"/>
                    <a:lumOff val="80000"/>
                  </a:schemeClr>
                </a:solidFill>
                <a:latin typeface="Britannic Bold" pitchFamily="34" charset="0"/>
              </a:rPr>
              <a:t>H</a:t>
            </a:r>
            <a:r>
              <a:rPr kumimoji="1" lang="en-US" altLang="ja-JP" sz="30000" b="1" baseline="2000" dirty="0" smtClean="0">
                <a:solidFill>
                  <a:schemeClr val="accent4">
                    <a:lumMod val="20000"/>
                    <a:lumOff val="80000"/>
                  </a:schemeClr>
                </a:solidFill>
                <a:latin typeface="Britannic Bold" pitchFamily="34" charset="0"/>
              </a:rPr>
              <a:t>2</a:t>
            </a:r>
            <a:endParaRPr kumimoji="1" lang="ja-JP" altLang="en-US" sz="30000" b="1" baseline="2000" dirty="0">
              <a:solidFill>
                <a:schemeClr val="accent4">
                  <a:lumMod val="20000"/>
                  <a:lumOff val="80000"/>
                </a:schemeClr>
              </a:solidFill>
              <a:latin typeface="Britannic Bold" pitchFamily="34" charset="0"/>
            </a:endParaRPr>
          </a:p>
        </p:txBody>
      </p:sp>
      <p:sp>
        <p:nvSpPr>
          <p:cNvPr id="2" name="スライド番号プレースホルダー 1"/>
          <p:cNvSpPr>
            <a:spLocks noGrp="1"/>
          </p:cNvSpPr>
          <p:nvPr>
            <p:ph type="sldNum" sz="quarter" idx="12"/>
          </p:nvPr>
        </p:nvSpPr>
        <p:spPr/>
        <p:txBody>
          <a:bodyPr/>
          <a:lstStyle/>
          <a:p>
            <a:fld id="{7E415454-7485-4A1A-B1BF-7CFD8E4B4BEC}" type="slidenum">
              <a:rPr lang="en-US" smtClean="0"/>
              <a:pPr/>
              <a:t>12</a:t>
            </a:fld>
            <a:endParaRPr lang="en-US"/>
          </a:p>
        </p:txBody>
      </p:sp>
    </p:spTree>
    <p:extLst>
      <p:ext uri="{BB962C8B-B14F-4D97-AF65-F5344CB8AC3E}">
        <p14:creationId xmlns:p14="http://schemas.microsoft.com/office/powerpoint/2010/main" xmlns="" val="37443823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Text Box 3"/>
          <p:cNvSpPr txBox="1">
            <a:spLocks noChangeArrowheads="1"/>
          </p:cNvSpPr>
          <p:nvPr/>
        </p:nvSpPr>
        <p:spPr bwMode="auto">
          <a:xfrm>
            <a:off x="1715294" y="901927"/>
            <a:ext cx="47942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en-US" altLang="ja-JP" sz="2400" dirty="0" smtClean="0">
                <a:latin typeface="Calibri Light" panose="020F0302020204030204" pitchFamily="34" charset="0"/>
              </a:rPr>
              <a:t>SnO</a:t>
            </a:r>
            <a:r>
              <a:rPr lang="en-US" altLang="ja-JP" sz="2400" baseline="-2000" dirty="0" smtClean="0">
                <a:latin typeface="Calibri Light" panose="020F0302020204030204" pitchFamily="34" charset="0"/>
              </a:rPr>
              <a:t>2</a:t>
            </a:r>
            <a:r>
              <a:rPr lang="en-US" altLang="ja-JP" sz="2400" dirty="0" smtClean="0">
                <a:latin typeface="Calibri Light" panose="020F0302020204030204" pitchFamily="34" charset="0"/>
              </a:rPr>
              <a:t> </a:t>
            </a:r>
            <a:r>
              <a:rPr lang="en-US" altLang="ja-JP" sz="2400" dirty="0">
                <a:latin typeface="Calibri Light" panose="020F0302020204030204" pitchFamily="34" charset="0"/>
              </a:rPr>
              <a:t>+ In</a:t>
            </a:r>
            <a:r>
              <a:rPr lang="en-US" altLang="ja-JP" sz="2400" baseline="-2000" dirty="0">
                <a:latin typeface="Calibri Light" panose="020F0302020204030204" pitchFamily="34" charset="0"/>
              </a:rPr>
              <a:t>2</a:t>
            </a:r>
            <a:r>
              <a:rPr lang="en-US" altLang="ja-JP" sz="2400" dirty="0">
                <a:latin typeface="Calibri Light" panose="020F0302020204030204" pitchFamily="34" charset="0"/>
              </a:rPr>
              <a:t>O</a:t>
            </a:r>
            <a:r>
              <a:rPr lang="en-US" altLang="ja-JP" sz="2400" baseline="-2000" dirty="0">
                <a:latin typeface="Calibri Light" panose="020F0302020204030204" pitchFamily="34" charset="0"/>
              </a:rPr>
              <a:t>3</a:t>
            </a:r>
            <a:r>
              <a:rPr lang="en-US" altLang="ja-JP" sz="2400" dirty="0">
                <a:latin typeface="Calibri Light" panose="020F0302020204030204" pitchFamily="34" charset="0"/>
              </a:rPr>
              <a:t> +</a:t>
            </a:r>
            <a:r>
              <a:rPr lang="en-US" altLang="ja-JP" sz="2400" baseline="-2000" dirty="0">
                <a:latin typeface="Calibri Light" panose="020F0302020204030204" pitchFamily="34" charset="0"/>
              </a:rPr>
              <a:t> </a:t>
            </a:r>
            <a:r>
              <a:rPr lang="en-US" altLang="ja-JP" sz="2400" dirty="0">
                <a:latin typeface="Calibri Light" panose="020F0302020204030204" pitchFamily="34" charset="0"/>
              </a:rPr>
              <a:t>H</a:t>
            </a:r>
            <a:r>
              <a:rPr lang="en-US" altLang="ja-JP" sz="2400" baseline="-2000" dirty="0">
                <a:latin typeface="Calibri Light" panose="020F0302020204030204" pitchFamily="34" charset="0"/>
              </a:rPr>
              <a:t>3</a:t>
            </a:r>
            <a:r>
              <a:rPr lang="en-US" altLang="ja-JP" sz="2400" dirty="0">
                <a:latin typeface="Calibri Light" panose="020F0302020204030204" pitchFamily="34" charset="0"/>
              </a:rPr>
              <a:t>PO</a:t>
            </a:r>
            <a:r>
              <a:rPr lang="en-US" altLang="ja-JP" sz="2400" baseline="-2000" dirty="0">
                <a:latin typeface="Calibri Light" panose="020F0302020204030204" pitchFamily="34" charset="0"/>
              </a:rPr>
              <a:t>4 </a:t>
            </a:r>
            <a:r>
              <a:rPr lang="en-US" altLang="ja-JP" sz="2400" dirty="0">
                <a:latin typeface="Calibri Light" panose="020F0302020204030204" pitchFamily="34" charset="0"/>
              </a:rPr>
              <a:t>+ H</a:t>
            </a:r>
            <a:r>
              <a:rPr lang="en-US" altLang="ja-JP" sz="2400" baseline="-2000" dirty="0">
                <a:latin typeface="Calibri Light" panose="020F0302020204030204" pitchFamily="34" charset="0"/>
              </a:rPr>
              <a:t>2</a:t>
            </a:r>
            <a:r>
              <a:rPr lang="en-US" altLang="ja-JP" sz="2400" dirty="0">
                <a:latin typeface="Calibri Light" panose="020F0302020204030204" pitchFamily="34" charset="0"/>
              </a:rPr>
              <a:t>O   </a:t>
            </a:r>
            <a:r>
              <a:rPr lang="ja-JP" altLang="en-US" sz="2400" dirty="0">
                <a:latin typeface="Calibri Light" panose="020F0302020204030204" pitchFamily="34" charset="0"/>
              </a:rPr>
              <a:t>　</a:t>
            </a:r>
          </a:p>
        </p:txBody>
      </p:sp>
      <p:sp>
        <p:nvSpPr>
          <p:cNvPr id="26628" name="Text Box 4"/>
          <p:cNvSpPr txBox="1">
            <a:spLocks noChangeArrowheads="1"/>
          </p:cNvSpPr>
          <p:nvPr/>
        </p:nvSpPr>
        <p:spPr bwMode="auto">
          <a:xfrm>
            <a:off x="3174899" y="1556792"/>
            <a:ext cx="3312194"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en-US" altLang="ja-JP" sz="2000" i="1" dirty="0" smtClean="0">
                <a:latin typeface="Calibri Light" panose="020F0302020204030204" pitchFamily="34" charset="0"/>
              </a:rPr>
              <a:t>stirred</a:t>
            </a:r>
            <a:r>
              <a:rPr lang="ja-JP" altLang="en-US" sz="2000" i="1" dirty="0" smtClean="0">
                <a:latin typeface="Calibri Light" panose="020F0302020204030204" pitchFamily="34" charset="0"/>
              </a:rPr>
              <a:t> </a:t>
            </a:r>
            <a:r>
              <a:rPr lang="en-US" altLang="ja-JP" sz="2000" i="1" dirty="0" smtClean="0">
                <a:latin typeface="Calibri Light" panose="020F0302020204030204" pitchFamily="34" charset="0"/>
              </a:rPr>
              <a:t>and heated at 300</a:t>
            </a:r>
            <a:r>
              <a:rPr lang="en-US" altLang="ja-JP" sz="2000" dirty="0">
                <a:latin typeface="Calibri Light" panose="020F0302020204030204" pitchFamily="34" charset="0"/>
                <a:ea typeface="メイリオ" panose="020B0604030504040204" pitchFamily="50" charset="-128"/>
                <a:cs typeface="メイリオ" panose="020B0604030504040204" pitchFamily="50" charset="-128"/>
              </a:rPr>
              <a:t>°</a:t>
            </a:r>
            <a:r>
              <a:rPr lang="en-US" altLang="ja-JP" sz="2000" dirty="0">
                <a:latin typeface="Calibri Light" panose="020F0302020204030204" pitchFamily="34" charset="0"/>
              </a:rPr>
              <a:t>C</a:t>
            </a:r>
            <a:endParaRPr lang="en-US" altLang="ja-JP" sz="2000" baseline="30000" dirty="0">
              <a:latin typeface="Calibri Light" panose="020F0302020204030204" pitchFamily="34" charset="0"/>
            </a:endParaRPr>
          </a:p>
        </p:txBody>
      </p:sp>
      <p:sp>
        <p:nvSpPr>
          <p:cNvPr id="26629" name="Text Box 5"/>
          <p:cNvSpPr txBox="1">
            <a:spLocks noChangeArrowheads="1"/>
          </p:cNvSpPr>
          <p:nvPr/>
        </p:nvSpPr>
        <p:spPr bwMode="auto">
          <a:xfrm>
            <a:off x="1687513" y="2386013"/>
            <a:ext cx="4415055"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en-US" altLang="ja-JP" sz="2400" dirty="0" smtClean="0">
                <a:latin typeface="Calibri Light" panose="020F0302020204030204" pitchFamily="34" charset="0"/>
                <a:ea typeface="HG創英角ｺﾞｼｯｸUB" pitchFamily="49" charset="-128"/>
              </a:rPr>
              <a:t>Slurry</a:t>
            </a:r>
            <a:r>
              <a:rPr lang="ja-JP" altLang="en-US" sz="2400" dirty="0">
                <a:latin typeface="Calibri Light" panose="020F0302020204030204" pitchFamily="34" charset="0"/>
                <a:ea typeface="HG創英角ｺﾞｼｯｸUB" pitchFamily="49" charset="-128"/>
              </a:rPr>
              <a:t> </a:t>
            </a:r>
            <a:r>
              <a:rPr lang="en-US" altLang="ja-JP" sz="2400" dirty="0" smtClean="0">
                <a:latin typeface="Calibri Light" panose="020F0302020204030204" pitchFamily="34" charset="0"/>
                <a:ea typeface="HG創英角ｺﾞｼｯｸUB" pitchFamily="49" charset="-128"/>
              </a:rPr>
              <a:t>with </a:t>
            </a:r>
            <a:r>
              <a:rPr lang="en-US" altLang="ja-JP" sz="2400" dirty="0">
                <a:latin typeface="Calibri Light" panose="020F0302020204030204" pitchFamily="34" charset="0"/>
                <a:ea typeface="HG創英角ｺﾞｼｯｸUB" pitchFamily="49" charset="-128"/>
              </a:rPr>
              <a:t>high </a:t>
            </a:r>
            <a:r>
              <a:rPr lang="en-US" altLang="ja-JP" sz="2400" dirty="0" smtClean="0">
                <a:latin typeface="Calibri Light" panose="020F0302020204030204" pitchFamily="34" charset="0"/>
                <a:ea typeface="HG創英角ｺﾞｼｯｸUB" pitchFamily="49" charset="-128"/>
              </a:rPr>
              <a:t>viscosity </a:t>
            </a:r>
            <a:r>
              <a:rPr lang="ja-JP" altLang="en-US" sz="2400" dirty="0">
                <a:latin typeface="Calibri Light" panose="020F0302020204030204" pitchFamily="34" charset="0"/>
                <a:ea typeface="HG創英角ｺﾞｼｯｸUB" pitchFamily="49" charset="-128"/>
              </a:rPr>
              <a:t>　   　　</a:t>
            </a:r>
          </a:p>
        </p:txBody>
      </p:sp>
      <p:sp>
        <p:nvSpPr>
          <p:cNvPr id="26630" name="Text Box 6"/>
          <p:cNvSpPr txBox="1">
            <a:spLocks noChangeArrowheads="1"/>
          </p:cNvSpPr>
          <p:nvPr/>
        </p:nvSpPr>
        <p:spPr bwMode="auto">
          <a:xfrm>
            <a:off x="3174899" y="3117087"/>
            <a:ext cx="5644456"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en-US" altLang="ja-JP" sz="2000" i="1" dirty="0" smtClean="0">
                <a:latin typeface="Calibri Light" panose="020F0302020204030204" pitchFamily="34" charset="0"/>
                <a:ea typeface="HG創英角ｺﾞｼｯｸUB" pitchFamily="49" charset="-128"/>
              </a:rPr>
              <a:t>solid state reaction at 650</a:t>
            </a:r>
            <a:r>
              <a:rPr lang="en-US" altLang="ja-JP" sz="2000" i="1" dirty="0" smtClean="0">
                <a:latin typeface="Calibri Light" panose="020F0302020204030204" pitchFamily="34" charset="0"/>
                <a:ea typeface="メイリオ" panose="020B0604030504040204" pitchFamily="50" charset="-128"/>
                <a:cs typeface="メイリオ" panose="020B0604030504040204" pitchFamily="50" charset="-128"/>
              </a:rPr>
              <a:t>°</a:t>
            </a:r>
            <a:r>
              <a:rPr lang="en-US" altLang="ja-JP" sz="2000" i="1" dirty="0" smtClean="0">
                <a:latin typeface="Calibri Light" panose="020F0302020204030204" pitchFamily="34" charset="0"/>
              </a:rPr>
              <a:t>C</a:t>
            </a:r>
            <a:r>
              <a:rPr lang="en-US" altLang="ja-JP" sz="2000" i="1" baseline="30000" dirty="0" smtClean="0">
                <a:latin typeface="Calibri Light" panose="020F0302020204030204" pitchFamily="34" charset="0"/>
              </a:rPr>
              <a:t> </a:t>
            </a:r>
            <a:r>
              <a:rPr lang="en-US" altLang="ja-JP" sz="2000" i="1" dirty="0" smtClean="0">
                <a:latin typeface="Calibri Light" panose="020F0302020204030204" pitchFamily="34" charset="0"/>
                <a:ea typeface="HG創英角ｺﾞｼｯｸUB" pitchFamily="49" charset="-128"/>
              </a:rPr>
              <a:t>for 2.5 hours</a:t>
            </a:r>
            <a:endParaRPr lang="en-US" altLang="ja-JP" sz="2000" i="1" dirty="0">
              <a:latin typeface="Calibri Light" panose="020F0302020204030204" pitchFamily="34" charset="0"/>
              <a:ea typeface="HG創英角ｺﾞｼｯｸUB" pitchFamily="49" charset="-128"/>
            </a:endParaRPr>
          </a:p>
        </p:txBody>
      </p:sp>
      <p:sp>
        <p:nvSpPr>
          <p:cNvPr id="26631" name="Text Box 7"/>
          <p:cNvSpPr txBox="1">
            <a:spLocks noChangeArrowheads="1"/>
          </p:cNvSpPr>
          <p:nvPr/>
        </p:nvSpPr>
        <p:spPr bwMode="auto">
          <a:xfrm>
            <a:off x="1687513" y="3970338"/>
            <a:ext cx="4108623"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en-US" altLang="ja-JP" sz="2400" dirty="0" smtClean="0">
                <a:latin typeface="Calibri Light" panose="020F0302020204030204" pitchFamily="34" charset="0"/>
              </a:rPr>
              <a:t>In</a:t>
            </a:r>
            <a:r>
              <a:rPr lang="en-US" altLang="ja-JP" sz="2400" baseline="30000" dirty="0" smtClean="0">
                <a:latin typeface="Calibri Light" panose="020F0302020204030204" pitchFamily="34" charset="0"/>
              </a:rPr>
              <a:t>3</a:t>
            </a:r>
            <a:r>
              <a:rPr lang="en-US" altLang="ja-JP" sz="2400" baseline="30000" dirty="0">
                <a:latin typeface="Calibri Light" panose="020F0302020204030204" pitchFamily="34" charset="0"/>
              </a:rPr>
              <a:t>+</a:t>
            </a:r>
            <a:r>
              <a:rPr lang="ja-JP" altLang="en-US" sz="2400" baseline="30000" dirty="0">
                <a:latin typeface="Calibri Light" panose="020F0302020204030204" pitchFamily="34" charset="0"/>
              </a:rPr>
              <a:t>　</a:t>
            </a:r>
            <a:r>
              <a:rPr lang="en-US" altLang="ja-JP" sz="2400" dirty="0" smtClean="0">
                <a:latin typeface="Calibri Light" panose="020F0302020204030204" pitchFamily="34" charset="0"/>
                <a:ea typeface="HG創英角ｺﾞｼｯｸUB" pitchFamily="49" charset="-128"/>
              </a:rPr>
              <a:t>doped</a:t>
            </a:r>
            <a:r>
              <a:rPr lang="ja-JP" altLang="en-US" sz="2400" dirty="0" smtClean="0">
                <a:latin typeface="Calibri Light" panose="020F0302020204030204" pitchFamily="34" charset="0"/>
              </a:rPr>
              <a:t> </a:t>
            </a:r>
            <a:r>
              <a:rPr lang="en-US" altLang="ja-JP" sz="2400" dirty="0">
                <a:latin typeface="Calibri Light" panose="020F0302020204030204" pitchFamily="34" charset="0"/>
              </a:rPr>
              <a:t>SnP</a:t>
            </a:r>
            <a:r>
              <a:rPr lang="en-US" altLang="ja-JP" sz="2400" baseline="-2000" dirty="0">
                <a:latin typeface="Calibri Light" panose="020F0302020204030204" pitchFamily="34" charset="0"/>
              </a:rPr>
              <a:t>2</a:t>
            </a:r>
            <a:r>
              <a:rPr lang="en-US" altLang="ja-JP" sz="2400" dirty="0">
                <a:latin typeface="Calibri Light" panose="020F0302020204030204" pitchFamily="34" charset="0"/>
              </a:rPr>
              <a:t>O</a:t>
            </a:r>
            <a:r>
              <a:rPr lang="en-US" altLang="ja-JP" sz="2400" baseline="-2000" dirty="0">
                <a:latin typeface="Calibri Light" panose="020F0302020204030204" pitchFamily="34" charset="0"/>
              </a:rPr>
              <a:t>7</a:t>
            </a:r>
            <a:r>
              <a:rPr lang="en-US" altLang="ja-JP" sz="2400" dirty="0">
                <a:latin typeface="Calibri Light" panose="020F0302020204030204" pitchFamily="34" charset="0"/>
              </a:rPr>
              <a:t> </a:t>
            </a:r>
            <a:r>
              <a:rPr lang="en-US" altLang="ja-JP" sz="2400" dirty="0" smtClean="0">
                <a:latin typeface="Calibri Light" panose="020F0302020204030204" pitchFamily="34" charset="0"/>
              </a:rPr>
              <a:t>powder</a:t>
            </a:r>
            <a:endParaRPr lang="ja-JP" altLang="en-US" sz="2400" dirty="0">
              <a:latin typeface="Calibri Light" panose="020F0302020204030204" pitchFamily="34" charset="0"/>
            </a:endParaRPr>
          </a:p>
        </p:txBody>
      </p:sp>
      <p:sp>
        <p:nvSpPr>
          <p:cNvPr id="166920" name="AutoShape 8"/>
          <p:cNvSpPr>
            <a:spLocks noChangeArrowheads="1"/>
          </p:cNvSpPr>
          <p:nvPr/>
        </p:nvSpPr>
        <p:spPr bwMode="auto">
          <a:xfrm>
            <a:off x="2333625" y="1376363"/>
            <a:ext cx="398463" cy="974725"/>
          </a:xfrm>
          <a:prstGeom prst="downArrow">
            <a:avLst>
              <a:gd name="adj1" fmla="val 42648"/>
              <a:gd name="adj2" fmla="val 64224"/>
            </a:avLst>
          </a:prstGeom>
          <a:ln>
            <a:headEnd/>
            <a:tailEnd/>
          </a:ln>
        </p:spPr>
        <p:style>
          <a:lnRef idx="1">
            <a:schemeClr val="accent2"/>
          </a:lnRef>
          <a:fillRef idx="3">
            <a:schemeClr val="accent2"/>
          </a:fillRef>
          <a:effectRef idx="2">
            <a:schemeClr val="accent2"/>
          </a:effectRef>
          <a:fontRef idx="minor">
            <a:schemeClr val="lt1"/>
          </a:fontRef>
        </p:style>
        <p:txBody>
          <a:bodyPr vert="eaVert" wrap="none" anchor="ctr"/>
          <a:lstStyle/>
          <a:p>
            <a:pPr>
              <a:defRPr/>
            </a:pPr>
            <a:endParaRPr lang="en-US" sz="1800">
              <a:latin typeface="Calibri Light" panose="020F0302020204030204" pitchFamily="34" charset="0"/>
            </a:endParaRPr>
          </a:p>
        </p:txBody>
      </p:sp>
      <p:sp>
        <p:nvSpPr>
          <p:cNvPr id="26633" name="AutoShape 9"/>
          <p:cNvSpPr>
            <a:spLocks noChangeArrowheads="1"/>
          </p:cNvSpPr>
          <p:nvPr/>
        </p:nvSpPr>
        <p:spPr bwMode="auto">
          <a:xfrm>
            <a:off x="6039541" y="3971926"/>
            <a:ext cx="1605384" cy="395287"/>
          </a:xfrm>
          <a:prstGeom prst="parallelogram">
            <a:avLst>
              <a:gd name="adj" fmla="val 88663"/>
            </a:avLst>
          </a:prstGeom>
          <a:ln>
            <a:headEnd/>
            <a:tailEnd/>
          </a:ln>
        </p:spPr>
        <p:style>
          <a:lnRef idx="1">
            <a:schemeClr val="accent2"/>
          </a:lnRef>
          <a:fillRef idx="3">
            <a:schemeClr val="accent2"/>
          </a:fillRef>
          <a:effectRef idx="2">
            <a:schemeClr val="accent2"/>
          </a:effectRef>
          <a:fontRef idx="minor">
            <a:schemeClr val="lt1"/>
          </a:fontRef>
        </p:style>
        <p:txBody>
          <a:bodyPr wrap="none" anchor="ctr"/>
          <a:lstStyle/>
          <a:p>
            <a:endParaRPr lang="en-US" sz="1800">
              <a:latin typeface="Calibri Light" panose="020F0302020204030204" pitchFamily="34" charset="0"/>
            </a:endParaRPr>
          </a:p>
        </p:txBody>
      </p:sp>
      <p:sp>
        <p:nvSpPr>
          <p:cNvPr id="26634" name="Freeform 10"/>
          <p:cNvSpPr>
            <a:spLocks/>
          </p:cNvSpPr>
          <p:nvPr/>
        </p:nvSpPr>
        <p:spPr bwMode="auto">
          <a:xfrm>
            <a:off x="6439404" y="3827464"/>
            <a:ext cx="730250" cy="506412"/>
          </a:xfrm>
          <a:custGeom>
            <a:avLst/>
            <a:gdLst>
              <a:gd name="T0" fmla="*/ 0 w 468"/>
              <a:gd name="T1" fmla="*/ 156 h 192"/>
              <a:gd name="T2" fmla="*/ 24 w 468"/>
              <a:gd name="T3" fmla="*/ 132 h 192"/>
              <a:gd name="T4" fmla="*/ 60 w 468"/>
              <a:gd name="T5" fmla="*/ 108 h 192"/>
              <a:gd name="T6" fmla="*/ 72 w 468"/>
              <a:gd name="T7" fmla="*/ 84 h 192"/>
              <a:gd name="T8" fmla="*/ 108 w 468"/>
              <a:gd name="T9" fmla="*/ 60 h 192"/>
              <a:gd name="T10" fmla="*/ 156 w 468"/>
              <a:gd name="T11" fmla="*/ 12 h 192"/>
              <a:gd name="T12" fmla="*/ 174 w 468"/>
              <a:gd name="T13" fmla="*/ 0 h 192"/>
              <a:gd name="T14" fmla="*/ 264 w 468"/>
              <a:gd name="T15" fmla="*/ 6 h 192"/>
              <a:gd name="T16" fmla="*/ 318 w 468"/>
              <a:gd name="T17" fmla="*/ 36 h 192"/>
              <a:gd name="T18" fmla="*/ 330 w 468"/>
              <a:gd name="T19" fmla="*/ 54 h 192"/>
              <a:gd name="T20" fmla="*/ 366 w 468"/>
              <a:gd name="T21" fmla="*/ 78 h 192"/>
              <a:gd name="T22" fmla="*/ 432 w 468"/>
              <a:gd name="T23" fmla="*/ 132 h 192"/>
              <a:gd name="T24" fmla="*/ 468 w 468"/>
              <a:gd name="T25" fmla="*/ 144 h 192"/>
              <a:gd name="T26" fmla="*/ 0 w 468"/>
              <a:gd name="T27" fmla="*/ 156 h 19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68"/>
              <a:gd name="T43" fmla="*/ 0 h 192"/>
              <a:gd name="T44" fmla="*/ 468 w 468"/>
              <a:gd name="T45" fmla="*/ 192 h 19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68" h="192">
                <a:moveTo>
                  <a:pt x="0" y="156"/>
                </a:moveTo>
                <a:cubicBezTo>
                  <a:pt x="8" y="148"/>
                  <a:pt x="15" y="139"/>
                  <a:pt x="24" y="132"/>
                </a:cubicBezTo>
                <a:cubicBezTo>
                  <a:pt x="35" y="123"/>
                  <a:pt x="60" y="108"/>
                  <a:pt x="60" y="108"/>
                </a:cubicBezTo>
                <a:cubicBezTo>
                  <a:pt x="64" y="100"/>
                  <a:pt x="66" y="90"/>
                  <a:pt x="72" y="84"/>
                </a:cubicBezTo>
                <a:cubicBezTo>
                  <a:pt x="82" y="74"/>
                  <a:pt x="108" y="60"/>
                  <a:pt x="108" y="60"/>
                </a:cubicBezTo>
                <a:cubicBezTo>
                  <a:pt x="126" y="23"/>
                  <a:pt x="113" y="41"/>
                  <a:pt x="156" y="12"/>
                </a:cubicBezTo>
                <a:cubicBezTo>
                  <a:pt x="162" y="8"/>
                  <a:pt x="174" y="0"/>
                  <a:pt x="174" y="0"/>
                </a:cubicBezTo>
                <a:cubicBezTo>
                  <a:pt x="204" y="2"/>
                  <a:pt x="234" y="3"/>
                  <a:pt x="264" y="6"/>
                </a:cubicBezTo>
                <a:cubicBezTo>
                  <a:pt x="284" y="8"/>
                  <a:pt x="318" y="36"/>
                  <a:pt x="318" y="36"/>
                </a:cubicBezTo>
                <a:cubicBezTo>
                  <a:pt x="322" y="42"/>
                  <a:pt x="325" y="49"/>
                  <a:pt x="330" y="54"/>
                </a:cubicBezTo>
                <a:cubicBezTo>
                  <a:pt x="341" y="63"/>
                  <a:pt x="366" y="78"/>
                  <a:pt x="366" y="78"/>
                </a:cubicBezTo>
                <a:cubicBezTo>
                  <a:pt x="381" y="100"/>
                  <a:pt x="406" y="123"/>
                  <a:pt x="432" y="132"/>
                </a:cubicBezTo>
                <a:cubicBezTo>
                  <a:pt x="444" y="136"/>
                  <a:pt x="468" y="144"/>
                  <a:pt x="468" y="144"/>
                </a:cubicBezTo>
                <a:cubicBezTo>
                  <a:pt x="325" y="192"/>
                  <a:pt x="154" y="156"/>
                  <a:pt x="0" y="156"/>
                </a:cubicBezTo>
                <a:close/>
              </a:path>
            </a:pathLst>
          </a:custGeom>
          <a:blipFill>
            <a:blip r:embed="rId3"/>
            <a:tile tx="0" ty="0" sx="100000" sy="100000" flip="none" algn="tl"/>
          </a:blipFill>
          <a:ln>
            <a:solidFill>
              <a:schemeClr val="accent2">
                <a:lumMod val="75000"/>
              </a:schemeClr>
            </a:solidFill>
          </a:ln>
          <a:extLst/>
        </p:spPr>
        <p:txBody>
          <a:bodyPr/>
          <a:lstStyle/>
          <a:p>
            <a:endParaRPr lang="en-US" sz="1800">
              <a:latin typeface="Calibri Light" panose="020F0302020204030204" pitchFamily="34" charset="0"/>
            </a:endParaRPr>
          </a:p>
        </p:txBody>
      </p:sp>
      <p:sp>
        <p:nvSpPr>
          <p:cNvPr id="166923" name="AutoShape 11"/>
          <p:cNvSpPr>
            <a:spLocks noChangeArrowheads="1"/>
          </p:cNvSpPr>
          <p:nvPr/>
        </p:nvSpPr>
        <p:spPr bwMode="auto">
          <a:xfrm>
            <a:off x="2333625" y="2889250"/>
            <a:ext cx="398463" cy="936625"/>
          </a:xfrm>
          <a:prstGeom prst="downArrow">
            <a:avLst>
              <a:gd name="adj1" fmla="val 42648"/>
              <a:gd name="adj2" fmla="val 61714"/>
            </a:avLst>
          </a:prstGeom>
          <a:ln>
            <a:headEnd/>
            <a:tailEnd/>
          </a:ln>
        </p:spPr>
        <p:style>
          <a:lnRef idx="1">
            <a:schemeClr val="accent2"/>
          </a:lnRef>
          <a:fillRef idx="3">
            <a:schemeClr val="accent2"/>
          </a:fillRef>
          <a:effectRef idx="2">
            <a:schemeClr val="accent2"/>
          </a:effectRef>
          <a:fontRef idx="minor">
            <a:schemeClr val="lt1"/>
          </a:fontRef>
        </p:style>
        <p:txBody>
          <a:bodyPr vert="eaVert" wrap="none" anchor="ctr"/>
          <a:lstStyle/>
          <a:p>
            <a:pPr>
              <a:defRPr/>
            </a:pPr>
            <a:endParaRPr lang="en-US" sz="1800">
              <a:latin typeface="Calibri Light" panose="020F0302020204030204" pitchFamily="34" charset="0"/>
            </a:endParaRPr>
          </a:p>
        </p:txBody>
      </p:sp>
      <p:sp>
        <p:nvSpPr>
          <p:cNvPr id="26636" name="Rectangle 12"/>
          <p:cNvSpPr>
            <a:spLocks noChangeArrowheads="1"/>
          </p:cNvSpPr>
          <p:nvPr/>
        </p:nvSpPr>
        <p:spPr bwMode="auto">
          <a:xfrm>
            <a:off x="2168525" y="4437063"/>
            <a:ext cx="3936847"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ja-JP" sz="1600" dirty="0">
                <a:latin typeface="Calibri Light" panose="020F0302020204030204" pitchFamily="34" charset="0"/>
              </a:rPr>
              <a:t>*P / (</a:t>
            </a:r>
            <a:r>
              <a:rPr lang="en-US" altLang="ja-JP" sz="1600" dirty="0" err="1">
                <a:latin typeface="Calibri Light" panose="020F0302020204030204" pitchFamily="34" charset="0"/>
              </a:rPr>
              <a:t>Sn</a:t>
            </a:r>
            <a:r>
              <a:rPr lang="en-US" altLang="ja-JP" sz="1600" dirty="0">
                <a:latin typeface="Calibri Light" panose="020F0302020204030204" pitchFamily="34" charset="0"/>
              </a:rPr>
              <a:t> + In) ratio = 2.0 </a:t>
            </a:r>
            <a:r>
              <a:rPr lang="en-US" altLang="ja-JP" sz="1600" dirty="0" smtClean="0">
                <a:latin typeface="Calibri Light" panose="020F0302020204030204" pitchFamily="34" charset="0"/>
              </a:rPr>
              <a:t>  (determined by XRF)</a:t>
            </a:r>
            <a:endParaRPr lang="en-US" altLang="ja-JP" sz="1600" dirty="0">
              <a:latin typeface="Calibri Light" panose="020F0302020204030204" pitchFamily="34" charset="0"/>
            </a:endParaRPr>
          </a:p>
        </p:txBody>
      </p:sp>
      <p:pic>
        <p:nvPicPr>
          <p:cNvPr id="26638" name="Picture 14" descr="SANY0142"/>
          <p:cNvPicPr>
            <a:picLocks noChangeAspect="1" noChangeArrowheads="1"/>
          </p:cNvPicPr>
          <p:nvPr/>
        </p:nvPicPr>
        <p:blipFill rotWithShape="1">
          <a:blip r:embed="rId4">
            <a:extLst>
              <a:ext uri="{28A0092B-C50C-407E-A947-70E740481C1C}">
                <a14:useLocalDpi xmlns:a14="http://schemas.microsoft.com/office/drawing/2010/main" xmlns="" val="0"/>
              </a:ext>
            </a:extLst>
          </a:blip>
          <a:srcRect l="12414" t="11147" r="12117" b="23603"/>
          <a:stretch/>
        </p:blipFill>
        <p:spPr bwMode="auto">
          <a:xfrm>
            <a:off x="4736035" y="5692775"/>
            <a:ext cx="1303506" cy="89806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66927" name="AutoShape 15"/>
          <p:cNvSpPr>
            <a:spLocks noChangeArrowheads="1"/>
          </p:cNvSpPr>
          <p:nvPr/>
        </p:nvSpPr>
        <p:spPr bwMode="auto">
          <a:xfrm>
            <a:off x="2333625" y="4797424"/>
            <a:ext cx="398462" cy="936625"/>
          </a:xfrm>
          <a:prstGeom prst="downArrow">
            <a:avLst>
              <a:gd name="adj1" fmla="val 42648"/>
              <a:gd name="adj2" fmla="val 61714"/>
            </a:avLst>
          </a:prstGeom>
          <a:ln>
            <a:headEnd/>
            <a:tailEnd/>
          </a:ln>
        </p:spPr>
        <p:style>
          <a:lnRef idx="1">
            <a:schemeClr val="accent2"/>
          </a:lnRef>
          <a:fillRef idx="3">
            <a:schemeClr val="accent2"/>
          </a:fillRef>
          <a:effectRef idx="2">
            <a:schemeClr val="accent2"/>
          </a:effectRef>
          <a:fontRef idx="minor">
            <a:schemeClr val="lt1"/>
          </a:fontRef>
        </p:style>
        <p:txBody>
          <a:bodyPr vert="eaVert" wrap="none" anchor="ctr"/>
          <a:lstStyle/>
          <a:p>
            <a:pPr>
              <a:defRPr/>
            </a:pPr>
            <a:endParaRPr lang="en-US" sz="1800">
              <a:latin typeface="Calibri Light" panose="020F0302020204030204" pitchFamily="34" charset="0"/>
            </a:endParaRPr>
          </a:p>
        </p:txBody>
      </p:sp>
      <p:sp>
        <p:nvSpPr>
          <p:cNvPr id="26640" name="Text Box 16"/>
          <p:cNvSpPr txBox="1">
            <a:spLocks noChangeArrowheads="1"/>
          </p:cNvSpPr>
          <p:nvPr/>
        </p:nvSpPr>
        <p:spPr bwMode="auto">
          <a:xfrm>
            <a:off x="3236013" y="5099705"/>
            <a:ext cx="393364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en-US" altLang="ja-JP" i="1" dirty="0">
                <a:latin typeface="Calibri Light" panose="020F0302020204030204" pitchFamily="34" charset="0"/>
                <a:ea typeface="HG創英角ｺﾞｼｯｸUB" pitchFamily="49" charset="-128"/>
              </a:rPr>
              <a:t>uniaxial </a:t>
            </a:r>
            <a:r>
              <a:rPr lang="en-US" altLang="ja-JP" i="1" dirty="0" smtClean="0">
                <a:latin typeface="Calibri Light" panose="020F0302020204030204" pitchFamily="34" charset="0"/>
                <a:ea typeface="HG創英角ｺﾞｼｯｸUB" pitchFamily="49" charset="-128"/>
              </a:rPr>
              <a:t>hydrostatic press </a:t>
            </a:r>
            <a:r>
              <a:rPr lang="en-US" altLang="ja-JP" sz="1800" i="1" dirty="0" smtClean="0">
                <a:latin typeface="Calibri Light" panose="020F0302020204030204" pitchFamily="34" charset="0"/>
                <a:ea typeface="HG創英角ｺﾞｼｯｸUB" pitchFamily="49" charset="-128"/>
              </a:rPr>
              <a:t>at</a:t>
            </a:r>
            <a:r>
              <a:rPr lang="ja-JP" altLang="en-US" i="1" dirty="0">
                <a:latin typeface="Calibri Light" panose="020F0302020204030204" pitchFamily="34" charset="0"/>
                <a:ea typeface="HG創英角ｺﾞｼｯｸUB" pitchFamily="49" charset="-128"/>
              </a:rPr>
              <a:t> </a:t>
            </a:r>
            <a:r>
              <a:rPr lang="en-US" altLang="ja-JP" sz="1800" i="1" dirty="0" smtClean="0">
                <a:latin typeface="Calibri Light" panose="020F0302020204030204" pitchFamily="34" charset="0"/>
                <a:ea typeface="HG創英角ｺﾞｼｯｸUB" pitchFamily="49" charset="-128"/>
              </a:rPr>
              <a:t>2,000kgcm</a:t>
            </a:r>
            <a:r>
              <a:rPr lang="en-US" altLang="ja-JP" sz="1800" i="1" baseline="30000" dirty="0" smtClean="0">
                <a:latin typeface="Calibri Light" panose="020F0302020204030204" pitchFamily="34" charset="0"/>
                <a:ea typeface="HG創英角ｺﾞｼｯｸUB" pitchFamily="49" charset="-128"/>
              </a:rPr>
              <a:t>-2</a:t>
            </a:r>
            <a:endParaRPr lang="en-US" altLang="ja-JP" sz="1800" i="1" baseline="30000" dirty="0">
              <a:latin typeface="Calibri Light" panose="020F0302020204030204" pitchFamily="34" charset="0"/>
              <a:ea typeface="HG創英角ｺﾞｼｯｸUB" pitchFamily="49" charset="-128"/>
            </a:endParaRPr>
          </a:p>
        </p:txBody>
      </p:sp>
      <p:sp>
        <p:nvSpPr>
          <p:cNvPr id="26641" name="Text Box 17"/>
          <p:cNvSpPr txBox="1">
            <a:spLocks noChangeArrowheads="1"/>
          </p:cNvSpPr>
          <p:nvPr/>
        </p:nvSpPr>
        <p:spPr bwMode="auto">
          <a:xfrm>
            <a:off x="1687513" y="5876925"/>
            <a:ext cx="208915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en-US" altLang="ja-JP" sz="2400" dirty="0" smtClean="0">
                <a:latin typeface="Calibri Light" panose="020F0302020204030204" pitchFamily="34" charset="0"/>
                <a:ea typeface="HG創英角ｺﾞｼｯｸUB" pitchFamily="49" charset="-128"/>
              </a:rPr>
              <a:t>pressed pellet</a:t>
            </a:r>
            <a:endParaRPr lang="ja-JP" altLang="en-US" sz="2400" dirty="0">
              <a:latin typeface="Calibri Light" panose="020F0302020204030204" pitchFamily="34" charset="0"/>
              <a:ea typeface="HG創英角ｺﾞｼｯｸUB" pitchFamily="49" charset="-128"/>
            </a:endParaRPr>
          </a:p>
        </p:txBody>
      </p:sp>
      <p:sp>
        <p:nvSpPr>
          <p:cNvPr id="18" name="Text Box 32"/>
          <p:cNvSpPr txBox="1">
            <a:spLocks noChangeArrowheads="1"/>
          </p:cNvSpPr>
          <p:nvPr/>
        </p:nvSpPr>
        <p:spPr bwMode="auto">
          <a:xfrm>
            <a:off x="251520" y="155364"/>
            <a:ext cx="8892479" cy="461665"/>
          </a:xfrm>
          <a:prstGeom prst="rect">
            <a:avLst/>
          </a:prstGeom>
          <a:ln/>
          <a:extLst/>
        </p:spPr>
        <p:style>
          <a:lnRef idx="1">
            <a:schemeClr val="accent2"/>
          </a:lnRef>
          <a:fillRef idx="3">
            <a:schemeClr val="accent2"/>
          </a:fillRef>
          <a:effectRef idx="2">
            <a:schemeClr val="accent2"/>
          </a:effectRef>
          <a:fontRef idx="minor">
            <a:schemeClr val="lt1"/>
          </a:fontRef>
        </p:style>
        <p:txBody>
          <a:bodyPr wrap="squar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lvl="0" eaLnBrk="1" hangingPunct="1"/>
            <a:r>
              <a:rPr kumimoji="0" lang="en-US" altLang="ja-JP" sz="2400" b="1" dirty="0">
                <a:solidFill>
                  <a:schemeClr val="bg1"/>
                </a:solidFill>
                <a:latin typeface="Calibri"/>
                <a:ea typeface="HG創英角ｺﾞｼｯｸUB" pitchFamily="49" charset="-128"/>
              </a:rPr>
              <a:t> </a:t>
            </a:r>
            <a:r>
              <a:rPr kumimoji="0" lang="en-US" altLang="ja-JP" sz="2400" b="1" dirty="0" smtClean="0">
                <a:solidFill>
                  <a:schemeClr val="bg1"/>
                </a:solidFill>
                <a:latin typeface="Calibri"/>
                <a:ea typeface="HG創英角ｺﾞｼｯｸUB" pitchFamily="49" charset="-128"/>
              </a:rPr>
              <a:t>In</a:t>
            </a:r>
            <a:r>
              <a:rPr kumimoji="0" lang="en-US" altLang="ja-JP" sz="2400" b="1" baseline="30000" dirty="0" smtClean="0">
                <a:solidFill>
                  <a:schemeClr val="bg1"/>
                </a:solidFill>
                <a:latin typeface="Calibri"/>
                <a:ea typeface="HG創英角ｺﾞｼｯｸUB" pitchFamily="49" charset="-128"/>
              </a:rPr>
              <a:t>3+</a:t>
            </a:r>
            <a:r>
              <a:rPr kumimoji="0" lang="en-US" altLang="ja-JP" sz="2400" b="1" dirty="0" smtClean="0">
                <a:solidFill>
                  <a:schemeClr val="bg1"/>
                </a:solidFill>
                <a:latin typeface="Calibri"/>
                <a:ea typeface="HG創英角ｺﾞｼｯｸUB" pitchFamily="49" charset="-128"/>
              </a:rPr>
              <a:t> doping into Sn</a:t>
            </a:r>
            <a:r>
              <a:rPr kumimoji="0" lang="en-US" altLang="ja-JP" sz="2400" b="1" baseline="30000" dirty="0" smtClean="0">
                <a:solidFill>
                  <a:schemeClr val="bg1"/>
                </a:solidFill>
                <a:latin typeface="Calibri"/>
                <a:ea typeface="HG創英角ｺﾞｼｯｸUB" pitchFamily="49" charset="-128"/>
              </a:rPr>
              <a:t>4+</a:t>
            </a:r>
            <a:endParaRPr kumimoji="0" lang="ja-JP" altLang="en-US" sz="2400" dirty="0">
              <a:solidFill>
                <a:schemeClr val="bg1"/>
              </a:solidFill>
              <a:latin typeface="Calibri"/>
              <a:ea typeface="HG創英角ｺﾞｼｯｸUB" pitchFamily="49" charset="-128"/>
            </a:endParaRPr>
          </a:p>
        </p:txBody>
      </p:sp>
      <p:sp>
        <p:nvSpPr>
          <p:cNvPr id="2" name="スライド番号プレースホルダー 1"/>
          <p:cNvSpPr>
            <a:spLocks noGrp="1"/>
          </p:cNvSpPr>
          <p:nvPr>
            <p:ph type="sldNum" sz="quarter" idx="12"/>
          </p:nvPr>
        </p:nvSpPr>
        <p:spPr/>
        <p:txBody>
          <a:bodyPr/>
          <a:lstStyle/>
          <a:p>
            <a:fld id="{7E415454-7485-4A1A-B1BF-7CFD8E4B4BEC}" type="slidenum">
              <a:rPr lang="en-US" smtClean="0"/>
              <a:pPr/>
              <a:t>13</a:t>
            </a:fld>
            <a:endParaRPr lang="en-US"/>
          </a:p>
        </p:txBody>
      </p:sp>
    </p:spTree>
    <p:extLst>
      <p:ext uri="{BB962C8B-B14F-4D97-AF65-F5344CB8AC3E}">
        <p14:creationId xmlns:p14="http://schemas.microsoft.com/office/powerpoint/2010/main" xmlns="" val="41346245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二等辺三角形 30"/>
          <p:cNvSpPr/>
          <p:nvPr/>
        </p:nvSpPr>
        <p:spPr>
          <a:xfrm>
            <a:off x="5570686" y="2741805"/>
            <a:ext cx="3033761" cy="687195"/>
          </a:xfrm>
          <a:prstGeom prst="triangle">
            <a:avLst>
              <a:gd name="adj" fmla="val 68351"/>
            </a:avLst>
          </a:prstGeom>
          <a:gradFill flip="none" rotWithShape="1">
            <a:gsLst>
              <a:gs pos="0">
                <a:schemeClr val="accent1"/>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Light" panose="020F0302020204030204" pitchFamily="34" charset="0"/>
            </a:endParaRPr>
          </a:p>
        </p:txBody>
      </p:sp>
      <p:sp>
        <p:nvSpPr>
          <p:cNvPr id="30" name="二等辺三角形 29"/>
          <p:cNvSpPr/>
          <p:nvPr/>
        </p:nvSpPr>
        <p:spPr>
          <a:xfrm>
            <a:off x="519561" y="2741805"/>
            <a:ext cx="2993725" cy="687195"/>
          </a:xfrm>
          <a:prstGeom prst="triangle">
            <a:avLst>
              <a:gd name="adj" fmla="val 34500"/>
            </a:avLst>
          </a:prstGeom>
          <a:gradFill flip="none" rotWithShape="1">
            <a:gsLst>
              <a:gs pos="0">
                <a:schemeClr val="accent6"/>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Light" panose="020F0302020204030204" pitchFamily="34" charset="0"/>
            </a:endParaRPr>
          </a:p>
        </p:txBody>
      </p:sp>
      <p:sp>
        <p:nvSpPr>
          <p:cNvPr id="6" name="Text Box 3"/>
          <p:cNvSpPr txBox="1">
            <a:spLocks noChangeArrowheads="1"/>
          </p:cNvSpPr>
          <p:nvPr/>
        </p:nvSpPr>
        <p:spPr bwMode="auto">
          <a:xfrm>
            <a:off x="51047" y="2005905"/>
            <a:ext cx="129041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en-US" altLang="ja-JP" sz="1400" i="1" dirty="0">
                <a:latin typeface="Calibri Light" panose="020F0302020204030204" pitchFamily="34" charset="0"/>
              </a:rPr>
              <a:t>Ionic conductor</a:t>
            </a:r>
          </a:p>
        </p:txBody>
      </p:sp>
      <p:sp>
        <p:nvSpPr>
          <p:cNvPr id="7" name="Text Box 6"/>
          <p:cNvSpPr txBox="1">
            <a:spLocks noChangeArrowheads="1"/>
          </p:cNvSpPr>
          <p:nvPr/>
        </p:nvSpPr>
        <p:spPr bwMode="auto">
          <a:xfrm>
            <a:off x="802631" y="2297807"/>
            <a:ext cx="1533525" cy="376238"/>
          </a:xfrm>
          <a:prstGeom prst="rect">
            <a:avLst/>
          </a:prstGeom>
          <a:noFill/>
          <a:ln w="9525" algn="ctr">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algn="ctr" eaLnBrk="1" hangingPunct="1"/>
            <a:r>
              <a:rPr lang="en-US" altLang="ja-JP" sz="1800">
                <a:latin typeface="Calibri Light" panose="020F0302020204030204" pitchFamily="34" charset="0"/>
              </a:rPr>
              <a:t>Nafion</a:t>
            </a:r>
            <a:r>
              <a:rPr lang="en-US" altLang="ja-JP" sz="1800" baseline="30000">
                <a:latin typeface="Calibri Light" panose="020F0302020204030204" pitchFamily="34" charset="0"/>
              </a:rPr>
              <a:t>TM</a:t>
            </a:r>
          </a:p>
        </p:txBody>
      </p:sp>
      <p:sp>
        <p:nvSpPr>
          <p:cNvPr id="8" name="Text Box 7"/>
          <p:cNvSpPr txBox="1">
            <a:spLocks noChangeArrowheads="1"/>
          </p:cNvSpPr>
          <p:nvPr/>
        </p:nvSpPr>
        <p:spPr bwMode="auto">
          <a:xfrm>
            <a:off x="2682231" y="2297807"/>
            <a:ext cx="906462" cy="376238"/>
          </a:xfrm>
          <a:prstGeom prst="rect">
            <a:avLst/>
          </a:prstGeom>
          <a:noFill/>
          <a:ln w="9525" algn="ctr">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algn="ctr" eaLnBrk="1" hangingPunct="1"/>
            <a:r>
              <a:rPr lang="en-US" altLang="ja-JP" sz="1800">
                <a:latin typeface="Calibri Light" panose="020F0302020204030204" pitchFamily="34" charset="0"/>
              </a:rPr>
              <a:t>H</a:t>
            </a:r>
            <a:r>
              <a:rPr lang="en-US" altLang="ja-JP" sz="1800" baseline="-2000">
                <a:latin typeface="Calibri Light" panose="020F0302020204030204" pitchFamily="34" charset="0"/>
              </a:rPr>
              <a:t>3</a:t>
            </a:r>
            <a:r>
              <a:rPr lang="en-US" altLang="ja-JP" sz="1800">
                <a:latin typeface="Calibri Light" panose="020F0302020204030204" pitchFamily="34" charset="0"/>
              </a:rPr>
              <a:t>PO</a:t>
            </a:r>
            <a:r>
              <a:rPr lang="en-US" altLang="ja-JP" sz="1800" baseline="-2000">
                <a:latin typeface="Calibri Light" panose="020F0302020204030204" pitchFamily="34" charset="0"/>
              </a:rPr>
              <a:t>4</a:t>
            </a:r>
          </a:p>
        </p:txBody>
      </p:sp>
      <p:sp>
        <p:nvSpPr>
          <p:cNvPr id="9" name="Text Box 8"/>
          <p:cNvSpPr txBox="1">
            <a:spLocks noChangeArrowheads="1"/>
          </p:cNvSpPr>
          <p:nvPr/>
        </p:nvSpPr>
        <p:spPr bwMode="auto">
          <a:xfrm>
            <a:off x="683568" y="1622128"/>
            <a:ext cx="6985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en-US" altLang="ja-JP" sz="1800" dirty="0" smtClean="0">
                <a:latin typeface="Calibri Light" panose="020F0302020204030204" pitchFamily="34" charset="0"/>
              </a:rPr>
              <a:t>0</a:t>
            </a:r>
            <a:r>
              <a:rPr lang="en-US" altLang="ja-JP" dirty="0">
                <a:latin typeface="Calibri Light" panose="020F0302020204030204" pitchFamily="34" charset="0"/>
                <a:ea typeface="メイリオ" panose="020B0604030504040204" pitchFamily="50" charset="-128"/>
                <a:cs typeface="メイリオ" panose="020B0604030504040204" pitchFamily="50" charset="-128"/>
              </a:rPr>
              <a:t>°</a:t>
            </a:r>
            <a:r>
              <a:rPr lang="en-US" altLang="ja-JP" dirty="0">
                <a:latin typeface="Calibri Light" panose="020F0302020204030204" pitchFamily="34" charset="0"/>
              </a:rPr>
              <a:t>C</a:t>
            </a:r>
            <a:endParaRPr lang="en-US" altLang="ja-JP" baseline="30000" dirty="0">
              <a:latin typeface="Calibri Light" panose="020F0302020204030204" pitchFamily="34" charset="0"/>
            </a:endParaRPr>
          </a:p>
        </p:txBody>
      </p:sp>
      <p:sp>
        <p:nvSpPr>
          <p:cNvPr id="10" name="Text Box 9"/>
          <p:cNvSpPr txBox="1">
            <a:spLocks noChangeArrowheads="1"/>
          </p:cNvSpPr>
          <p:nvPr/>
        </p:nvSpPr>
        <p:spPr bwMode="auto">
          <a:xfrm>
            <a:off x="1777356" y="1611015"/>
            <a:ext cx="96678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en-US" altLang="ja-JP" sz="1800" dirty="0" smtClean="0">
                <a:latin typeface="Calibri Light" panose="020F0302020204030204" pitchFamily="34" charset="0"/>
              </a:rPr>
              <a:t>100</a:t>
            </a:r>
            <a:r>
              <a:rPr lang="en-US" altLang="ja-JP" dirty="0">
                <a:latin typeface="Calibri Light" panose="020F0302020204030204" pitchFamily="34" charset="0"/>
                <a:ea typeface="メイリオ" panose="020B0604030504040204" pitchFamily="50" charset="-128"/>
                <a:cs typeface="メイリオ" panose="020B0604030504040204" pitchFamily="50" charset="-128"/>
              </a:rPr>
              <a:t>°</a:t>
            </a:r>
            <a:r>
              <a:rPr lang="en-US" altLang="ja-JP" dirty="0">
                <a:latin typeface="Calibri Light" panose="020F0302020204030204" pitchFamily="34" charset="0"/>
              </a:rPr>
              <a:t>C</a:t>
            </a:r>
            <a:endParaRPr lang="en-US" altLang="ja-JP" baseline="30000" dirty="0">
              <a:latin typeface="Calibri Light" panose="020F0302020204030204" pitchFamily="34" charset="0"/>
            </a:endParaRPr>
          </a:p>
        </p:txBody>
      </p:sp>
      <p:sp>
        <p:nvSpPr>
          <p:cNvPr id="11" name="Text Box 10"/>
          <p:cNvSpPr txBox="1">
            <a:spLocks noChangeArrowheads="1"/>
          </p:cNvSpPr>
          <p:nvPr/>
        </p:nvSpPr>
        <p:spPr bwMode="auto">
          <a:xfrm>
            <a:off x="3099743" y="1611015"/>
            <a:ext cx="827088"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en-US" altLang="ja-JP" sz="1800" dirty="0" smtClean="0">
                <a:latin typeface="Calibri Light" panose="020F0302020204030204" pitchFamily="34" charset="0"/>
              </a:rPr>
              <a:t>200</a:t>
            </a:r>
            <a:r>
              <a:rPr lang="en-US" altLang="ja-JP" dirty="0">
                <a:latin typeface="Calibri Light" panose="020F0302020204030204" pitchFamily="34" charset="0"/>
                <a:ea typeface="メイリオ" panose="020B0604030504040204" pitchFamily="50" charset="-128"/>
                <a:cs typeface="メイリオ" panose="020B0604030504040204" pitchFamily="50" charset="-128"/>
              </a:rPr>
              <a:t>°</a:t>
            </a:r>
            <a:r>
              <a:rPr lang="en-US" altLang="ja-JP" dirty="0">
                <a:latin typeface="Calibri Light" panose="020F0302020204030204" pitchFamily="34" charset="0"/>
              </a:rPr>
              <a:t>C</a:t>
            </a:r>
            <a:endParaRPr lang="en-US" altLang="ja-JP" baseline="30000" dirty="0">
              <a:latin typeface="Calibri Light" panose="020F0302020204030204" pitchFamily="34" charset="0"/>
            </a:endParaRPr>
          </a:p>
          <a:p>
            <a:pPr eaLnBrk="1" hangingPunct="1"/>
            <a:endParaRPr lang="en-US" altLang="ja-JP" sz="1800" dirty="0">
              <a:latin typeface="Calibri Light" panose="020F0302020204030204" pitchFamily="34" charset="0"/>
            </a:endParaRPr>
          </a:p>
        </p:txBody>
      </p:sp>
      <p:sp>
        <p:nvSpPr>
          <p:cNvPr id="12" name="Text Box 11"/>
          <p:cNvSpPr txBox="1">
            <a:spLocks noChangeArrowheads="1"/>
          </p:cNvSpPr>
          <p:nvPr/>
        </p:nvSpPr>
        <p:spPr bwMode="auto">
          <a:xfrm>
            <a:off x="5809606" y="1615778"/>
            <a:ext cx="90805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en-US" altLang="ja-JP" sz="1800" dirty="0" smtClean="0">
                <a:latin typeface="Calibri Light" panose="020F0302020204030204" pitchFamily="34" charset="0"/>
              </a:rPr>
              <a:t>600</a:t>
            </a:r>
            <a:r>
              <a:rPr lang="en-US" altLang="ja-JP" dirty="0">
                <a:latin typeface="Calibri Light" panose="020F0302020204030204" pitchFamily="34" charset="0"/>
                <a:ea typeface="メイリオ" panose="020B0604030504040204" pitchFamily="50" charset="-128"/>
                <a:cs typeface="メイリオ" panose="020B0604030504040204" pitchFamily="50" charset="-128"/>
              </a:rPr>
              <a:t>°</a:t>
            </a:r>
            <a:r>
              <a:rPr lang="en-US" altLang="ja-JP" dirty="0">
                <a:latin typeface="Calibri Light" panose="020F0302020204030204" pitchFamily="34" charset="0"/>
              </a:rPr>
              <a:t>C</a:t>
            </a:r>
            <a:endParaRPr lang="en-US" altLang="ja-JP" baseline="30000" dirty="0">
              <a:latin typeface="Calibri Light" panose="020F0302020204030204" pitchFamily="34" charset="0"/>
            </a:endParaRPr>
          </a:p>
          <a:p>
            <a:pPr eaLnBrk="1" hangingPunct="1"/>
            <a:endParaRPr lang="en-US" altLang="ja-JP" sz="1800" dirty="0">
              <a:latin typeface="Calibri Light" panose="020F0302020204030204" pitchFamily="34" charset="0"/>
            </a:endParaRPr>
          </a:p>
        </p:txBody>
      </p:sp>
      <p:sp>
        <p:nvSpPr>
          <p:cNvPr id="13" name="Text Box 12"/>
          <p:cNvSpPr txBox="1">
            <a:spLocks noChangeArrowheads="1"/>
          </p:cNvSpPr>
          <p:nvPr/>
        </p:nvSpPr>
        <p:spPr bwMode="auto">
          <a:xfrm>
            <a:off x="7551093" y="1615778"/>
            <a:ext cx="9398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en-US" altLang="ja-JP" sz="1800" dirty="0" smtClean="0">
                <a:latin typeface="Calibri Light" panose="020F0302020204030204" pitchFamily="34" charset="0"/>
              </a:rPr>
              <a:t>1000</a:t>
            </a:r>
            <a:r>
              <a:rPr lang="en-US" altLang="ja-JP" dirty="0">
                <a:latin typeface="Calibri Light" panose="020F0302020204030204" pitchFamily="34" charset="0"/>
                <a:ea typeface="メイリオ" panose="020B0604030504040204" pitchFamily="50" charset="-128"/>
                <a:cs typeface="メイリオ" panose="020B0604030504040204" pitchFamily="50" charset="-128"/>
              </a:rPr>
              <a:t>°</a:t>
            </a:r>
            <a:r>
              <a:rPr lang="en-US" altLang="ja-JP" dirty="0">
                <a:latin typeface="Calibri Light" panose="020F0302020204030204" pitchFamily="34" charset="0"/>
              </a:rPr>
              <a:t>C</a:t>
            </a:r>
            <a:endParaRPr lang="en-US" altLang="ja-JP" baseline="30000" dirty="0">
              <a:latin typeface="Calibri Light" panose="020F0302020204030204" pitchFamily="34" charset="0"/>
            </a:endParaRPr>
          </a:p>
          <a:p>
            <a:pPr eaLnBrk="1" hangingPunct="1"/>
            <a:endParaRPr lang="en-US" altLang="ja-JP" sz="1800" dirty="0">
              <a:latin typeface="Calibri Light" panose="020F0302020204030204" pitchFamily="34" charset="0"/>
            </a:endParaRPr>
          </a:p>
        </p:txBody>
      </p:sp>
      <p:sp>
        <p:nvSpPr>
          <p:cNvPr id="14" name="Text Box 15"/>
          <p:cNvSpPr txBox="1">
            <a:spLocks noChangeArrowheads="1"/>
          </p:cNvSpPr>
          <p:nvPr/>
        </p:nvSpPr>
        <p:spPr bwMode="auto">
          <a:xfrm>
            <a:off x="6166794" y="2297807"/>
            <a:ext cx="2077614" cy="369332"/>
          </a:xfrm>
          <a:prstGeom prst="rect">
            <a:avLst/>
          </a:prstGeom>
          <a:noFill/>
          <a:ln w="9525" algn="ctr">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squar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algn="ctr" eaLnBrk="1" hangingPunct="1"/>
            <a:r>
              <a:rPr lang="en-US" altLang="ja-JP" sz="1800" dirty="0" smtClean="0">
                <a:latin typeface="Calibri Light" panose="020F0302020204030204" pitchFamily="34" charset="0"/>
              </a:rPr>
              <a:t>Y-stabilized ZrO</a:t>
            </a:r>
            <a:r>
              <a:rPr lang="en-US" altLang="ja-JP" sz="1800" baseline="-2000" dirty="0" smtClean="0">
                <a:latin typeface="Calibri Light" panose="020F0302020204030204" pitchFamily="34" charset="0"/>
              </a:rPr>
              <a:t>2</a:t>
            </a:r>
            <a:endParaRPr lang="en-US" altLang="ja-JP" sz="1800" baseline="-2000" dirty="0">
              <a:latin typeface="Calibri Light" panose="020F0302020204030204" pitchFamily="34" charset="0"/>
            </a:endParaRPr>
          </a:p>
        </p:txBody>
      </p:sp>
      <p:sp>
        <p:nvSpPr>
          <p:cNvPr id="15" name="Text Box 22"/>
          <p:cNvSpPr txBox="1">
            <a:spLocks noChangeArrowheads="1"/>
          </p:cNvSpPr>
          <p:nvPr/>
        </p:nvSpPr>
        <p:spPr bwMode="auto">
          <a:xfrm>
            <a:off x="4357043" y="2313682"/>
            <a:ext cx="906463"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algn="ctr" eaLnBrk="1" hangingPunct="1"/>
            <a:r>
              <a:rPr lang="en-US" altLang="ja-JP" sz="2400" b="1" dirty="0" smtClean="0">
                <a:solidFill>
                  <a:srgbClr val="000000"/>
                </a:solidFill>
                <a:latin typeface="Malgun Gothic" panose="020B0503020000020004" pitchFamily="34" charset="-127"/>
                <a:ea typeface="Malgun Gothic" panose="020B0503020000020004" pitchFamily="34" charset="-127"/>
              </a:rPr>
              <a:t>GAP</a:t>
            </a:r>
            <a:endParaRPr lang="en-US" altLang="ja-JP" sz="2400" b="1" baseline="-2000" dirty="0">
              <a:solidFill>
                <a:srgbClr val="000000"/>
              </a:solidFill>
              <a:latin typeface="Malgun Gothic" panose="020B0503020000020004" pitchFamily="34" charset="-127"/>
              <a:ea typeface="Malgun Gothic" panose="020B0503020000020004" pitchFamily="34" charset="-127"/>
            </a:endParaRPr>
          </a:p>
        </p:txBody>
      </p:sp>
      <p:sp>
        <p:nvSpPr>
          <p:cNvPr id="16" name="Line 23"/>
          <p:cNvSpPr>
            <a:spLocks noChangeShapeType="1"/>
          </p:cNvSpPr>
          <p:nvPr/>
        </p:nvSpPr>
        <p:spPr bwMode="auto">
          <a:xfrm flipH="1">
            <a:off x="3771256" y="2515295"/>
            <a:ext cx="647700" cy="0"/>
          </a:xfrm>
          <a:prstGeom prst="line">
            <a:avLst/>
          </a:prstGeom>
          <a:noFill/>
          <a:ln w="9525">
            <a:solidFill>
              <a:schemeClr val="tx1"/>
            </a:solidFill>
            <a:round/>
            <a:headEnd/>
            <a:tailEnd type="triangle" w="lg" len="lg"/>
          </a:ln>
          <a:extLst>
            <a:ext uri="{909E8E84-426E-40DD-AFC4-6F175D3DCCD1}">
              <a14:hiddenFill xmlns:a14="http://schemas.microsoft.com/office/drawing/2010/main" xmlns="">
                <a:noFill/>
              </a14:hiddenFill>
            </a:ext>
          </a:extLst>
        </p:spPr>
        <p:txBody>
          <a:bodyPr/>
          <a:lstStyle/>
          <a:p>
            <a:endParaRPr lang="en-US">
              <a:latin typeface="Calibri Light" panose="020F0302020204030204" pitchFamily="34" charset="0"/>
            </a:endParaRPr>
          </a:p>
        </p:txBody>
      </p:sp>
      <p:sp>
        <p:nvSpPr>
          <p:cNvPr id="17" name="Line 24"/>
          <p:cNvSpPr>
            <a:spLocks noChangeShapeType="1"/>
          </p:cNvSpPr>
          <p:nvPr/>
        </p:nvSpPr>
        <p:spPr bwMode="auto">
          <a:xfrm>
            <a:off x="5211118" y="2515295"/>
            <a:ext cx="719138" cy="0"/>
          </a:xfrm>
          <a:prstGeom prst="line">
            <a:avLst/>
          </a:prstGeom>
          <a:noFill/>
          <a:ln w="9525">
            <a:solidFill>
              <a:schemeClr val="tx1"/>
            </a:solidFill>
            <a:round/>
            <a:headEnd/>
            <a:tailEnd type="triangle" w="lg" len="lg"/>
          </a:ln>
          <a:extLst>
            <a:ext uri="{909E8E84-426E-40DD-AFC4-6F175D3DCCD1}">
              <a14:hiddenFill xmlns:a14="http://schemas.microsoft.com/office/drawing/2010/main" xmlns="">
                <a:noFill/>
              </a14:hiddenFill>
            </a:ext>
          </a:extLst>
        </p:spPr>
        <p:txBody>
          <a:bodyPr/>
          <a:lstStyle/>
          <a:p>
            <a:endParaRPr lang="en-US">
              <a:latin typeface="Calibri Light" panose="020F0302020204030204" pitchFamily="34" charset="0"/>
            </a:endParaRPr>
          </a:p>
        </p:txBody>
      </p:sp>
      <p:sp>
        <p:nvSpPr>
          <p:cNvPr id="22" name="Rectangle 40"/>
          <p:cNvSpPr>
            <a:spLocks noChangeArrowheads="1"/>
          </p:cNvSpPr>
          <p:nvPr/>
        </p:nvSpPr>
        <p:spPr bwMode="auto">
          <a:xfrm>
            <a:off x="3822056" y="3394953"/>
            <a:ext cx="1441450" cy="2482319"/>
          </a:xfrm>
          <a:prstGeom prst="rect">
            <a:avLst/>
          </a:prstGeom>
          <a:noFill/>
          <a:ln w="19050" cap="rnd">
            <a:solidFill>
              <a:schemeClr val="tx1"/>
            </a:solidFill>
            <a:prstDash val="sysDot"/>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ja-JP" dirty="0" smtClean="0">
                <a:latin typeface="Calibri Light" panose="020F0302020204030204" pitchFamily="34" charset="0"/>
                <a:ea typeface="HG創英角ｺﾞｼｯｸUB" pitchFamily="49" charset="-128"/>
              </a:rPr>
              <a:t>Intermediate </a:t>
            </a:r>
          </a:p>
          <a:p>
            <a:pPr algn="ctr"/>
            <a:r>
              <a:rPr lang="en-US" altLang="ja-JP" dirty="0" smtClean="0">
                <a:latin typeface="Calibri Light" panose="020F0302020204030204" pitchFamily="34" charset="0"/>
                <a:ea typeface="HG創英角ｺﾞｼｯｸUB" pitchFamily="49" charset="-128"/>
              </a:rPr>
              <a:t>temperature</a:t>
            </a:r>
            <a:endParaRPr lang="ja-JP" altLang="en-US" dirty="0">
              <a:latin typeface="Calibri Light" panose="020F0302020204030204" pitchFamily="34" charset="0"/>
              <a:ea typeface="HG創英角ｺﾞｼｯｸUB" pitchFamily="49" charset="-128"/>
            </a:endParaRPr>
          </a:p>
        </p:txBody>
      </p:sp>
      <p:sp>
        <p:nvSpPr>
          <p:cNvPr id="23" name="正方形/長方形 22"/>
          <p:cNvSpPr/>
          <p:nvPr/>
        </p:nvSpPr>
        <p:spPr>
          <a:xfrm>
            <a:off x="724843" y="1096725"/>
            <a:ext cx="7766050" cy="525403"/>
          </a:xfrm>
          <a:prstGeom prst="rect">
            <a:avLst/>
          </a:prstGeom>
          <a:gradFill>
            <a:gsLst>
              <a:gs pos="0">
                <a:schemeClr val="accent6"/>
              </a:gs>
              <a:gs pos="50000">
                <a:schemeClr val="bg1"/>
              </a:gs>
              <a:gs pos="100000">
                <a:schemeClr val="accent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 Box 32"/>
          <p:cNvSpPr txBox="1">
            <a:spLocks noChangeArrowheads="1"/>
          </p:cNvSpPr>
          <p:nvPr/>
        </p:nvSpPr>
        <p:spPr bwMode="auto">
          <a:xfrm>
            <a:off x="251520" y="155364"/>
            <a:ext cx="8892479" cy="461665"/>
          </a:xfrm>
          <a:prstGeom prst="rect">
            <a:avLst/>
          </a:prstGeom>
          <a:ln/>
          <a:extLst/>
        </p:spPr>
        <p:style>
          <a:lnRef idx="1">
            <a:schemeClr val="accent2"/>
          </a:lnRef>
          <a:fillRef idx="3">
            <a:schemeClr val="accent2"/>
          </a:fillRef>
          <a:effectRef idx="2">
            <a:schemeClr val="accent2"/>
          </a:effectRef>
          <a:fontRef idx="minor">
            <a:schemeClr val="lt1"/>
          </a:fontRef>
        </p:style>
        <p:txBody>
          <a:bodyPr wrap="squar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lvl="0" eaLnBrk="1" hangingPunct="1"/>
            <a:r>
              <a:rPr lang="ja-JP" altLang="en-US" sz="2400" b="1" dirty="0" smtClean="0">
                <a:solidFill>
                  <a:schemeClr val="bg1"/>
                </a:solidFill>
                <a:latin typeface="HGPｺﾞｼｯｸM" pitchFamily="50" charset="-128"/>
                <a:ea typeface="HGPｺﾞｼｯｸM" pitchFamily="50" charset="-128"/>
              </a:rPr>
              <a:t> </a:t>
            </a:r>
            <a:r>
              <a:rPr kumimoji="0" lang="en-US" altLang="ja-JP" sz="2400" b="1" dirty="0" smtClean="0">
                <a:solidFill>
                  <a:schemeClr val="bg1"/>
                </a:solidFill>
                <a:latin typeface="+mj-lt"/>
                <a:ea typeface="HGPｺﾞｼｯｸM" pitchFamily="50" charset="-128"/>
              </a:rPr>
              <a:t>application to the fuel cell</a:t>
            </a:r>
            <a:endParaRPr kumimoji="0" lang="ja-JP" altLang="en-US" sz="2400" b="1" dirty="0">
              <a:solidFill>
                <a:schemeClr val="bg1"/>
              </a:solidFill>
              <a:latin typeface="+mj-lt"/>
              <a:ea typeface="HGPｺﾞｼｯｸM" pitchFamily="50" charset="-128"/>
            </a:endParaRPr>
          </a:p>
        </p:txBody>
      </p:sp>
      <p:sp>
        <p:nvSpPr>
          <p:cNvPr id="2" name="スライド番号プレースホルダー 1"/>
          <p:cNvSpPr>
            <a:spLocks noGrp="1"/>
          </p:cNvSpPr>
          <p:nvPr>
            <p:ph type="sldNum" sz="quarter" idx="12"/>
          </p:nvPr>
        </p:nvSpPr>
        <p:spPr/>
        <p:txBody>
          <a:bodyPr/>
          <a:lstStyle/>
          <a:p>
            <a:fld id="{7E415454-7485-4A1A-B1BF-7CFD8E4B4BEC}" type="slidenum">
              <a:rPr lang="en-US" smtClean="0"/>
              <a:pPr/>
              <a:t>14</a:t>
            </a:fld>
            <a:endParaRPr lang="en-US" dirty="0"/>
          </a:p>
        </p:txBody>
      </p:sp>
      <p:sp>
        <p:nvSpPr>
          <p:cNvPr id="3" name="テキスト ボックス 2"/>
          <p:cNvSpPr txBox="1"/>
          <p:nvPr/>
        </p:nvSpPr>
        <p:spPr>
          <a:xfrm>
            <a:off x="251520" y="3717032"/>
            <a:ext cx="3337173" cy="2585323"/>
          </a:xfrm>
          <a:prstGeom prst="rect">
            <a:avLst/>
          </a:prstGeom>
          <a:noFill/>
        </p:spPr>
        <p:txBody>
          <a:bodyPr wrap="square" rtlCol="0">
            <a:spAutoFit/>
          </a:bodyPr>
          <a:lstStyle/>
          <a:p>
            <a:r>
              <a:rPr kumimoji="1" lang="en-US" altLang="ja-JP" dirty="0" err="1" smtClean="0">
                <a:latin typeface="Calibri Light" panose="020F0302020204030204" pitchFamily="34" charset="0"/>
              </a:rPr>
              <a:t>v.s</a:t>
            </a:r>
            <a:r>
              <a:rPr kumimoji="1" lang="en-US" altLang="ja-JP" dirty="0" smtClean="0">
                <a:latin typeface="Calibri Light" panose="020F0302020204030204" pitchFamily="34" charset="0"/>
              </a:rPr>
              <a:t>. PEFC</a:t>
            </a:r>
          </a:p>
          <a:p>
            <a:pPr marL="285750" indent="-285750">
              <a:buFont typeface="Arial" pitchFamily="34" charset="0"/>
              <a:buChar char="•"/>
            </a:pPr>
            <a:r>
              <a:rPr kumimoji="1" lang="en-US" altLang="ja-JP" dirty="0" smtClean="0">
                <a:latin typeface="Calibri Light" panose="020F0302020204030204" pitchFamily="34" charset="0"/>
              </a:rPr>
              <a:t>Platinum catalyst</a:t>
            </a:r>
          </a:p>
          <a:p>
            <a:pPr marL="285750" indent="-285750">
              <a:buFont typeface="Arial" pitchFamily="34" charset="0"/>
              <a:buChar char="•"/>
            </a:pPr>
            <a:r>
              <a:rPr kumimoji="1" lang="en-US" altLang="ja-JP" dirty="0" smtClean="0">
                <a:solidFill>
                  <a:schemeClr val="accent1"/>
                </a:solidFill>
                <a:latin typeface="Calibri Light" panose="020F0302020204030204" pitchFamily="34" charset="0"/>
              </a:rPr>
              <a:t>CO poisoning</a:t>
            </a:r>
          </a:p>
          <a:p>
            <a:pPr marL="285750" indent="-285750">
              <a:buFont typeface="Arial" pitchFamily="34" charset="0"/>
              <a:buChar char="•"/>
            </a:pPr>
            <a:r>
              <a:rPr kumimoji="1" lang="en-US" altLang="ja-JP" dirty="0" smtClean="0">
                <a:solidFill>
                  <a:schemeClr val="accent1"/>
                </a:solidFill>
                <a:latin typeface="Calibri Light" panose="020F0302020204030204" pitchFamily="34" charset="0"/>
              </a:rPr>
              <a:t>Smooth electrode reaction</a:t>
            </a:r>
          </a:p>
          <a:p>
            <a:pPr marL="285750" indent="-285750">
              <a:buFont typeface="Arial" pitchFamily="34" charset="0"/>
              <a:buChar char="•"/>
            </a:pPr>
            <a:r>
              <a:rPr kumimoji="1" lang="en-US" altLang="ja-JP" dirty="0" smtClean="0">
                <a:latin typeface="Calibri Light" panose="020F0302020204030204" pitchFamily="34" charset="0"/>
              </a:rPr>
              <a:t>Highly purified and high-pressured H</a:t>
            </a:r>
            <a:r>
              <a:rPr kumimoji="1" lang="en-US" altLang="ja-JP" baseline="-2000" dirty="0" smtClean="0">
                <a:latin typeface="Calibri Light" panose="020F0302020204030204" pitchFamily="34" charset="0"/>
              </a:rPr>
              <a:t>2</a:t>
            </a:r>
            <a:r>
              <a:rPr kumimoji="1" lang="en-US" altLang="ja-JP" dirty="0" smtClean="0">
                <a:latin typeface="Calibri Light" panose="020F0302020204030204" pitchFamily="34" charset="0"/>
              </a:rPr>
              <a:t> storage</a:t>
            </a:r>
          </a:p>
          <a:p>
            <a:pPr marL="285750" indent="-285750">
              <a:buFont typeface="Arial" pitchFamily="34" charset="0"/>
              <a:buChar char="•"/>
            </a:pPr>
            <a:r>
              <a:rPr kumimoji="1" lang="en-US" altLang="ja-JP" dirty="0" smtClean="0">
                <a:latin typeface="Calibri Light" panose="020F0302020204030204" pitchFamily="34" charset="0"/>
              </a:rPr>
              <a:t>Extreme humidification</a:t>
            </a:r>
          </a:p>
          <a:p>
            <a:pPr marL="285750" indent="-285750">
              <a:buFont typeface="Arial" pitchFamily="34" charset="0"/>
              <a:buChar char="•"/>
            </a:pPr>
            <a:r>
              <a:rPr kumimoji="1" lang="en-US" altLang="ja-JP" dirty="0">
                <a:solidFill>
                  <a:schemeClr val="accent1"/>
                </a:solidFill>
                <a:latin typeface="Calibri Light" panose="020F0302020204030204" pitchFamily="34" charset="0"/>
              </a:rPr>
              <a:t>Variety of fuels (hydrocarbons, alcohols, </a:t>
            </a:r>
            <a:r>
              <a:rPr kumimoji="1" lang="en-US" altLang="ja-JP" dirty="0" smtClean="0">
                <a:solidFill>
                  <a:schemeClr val="accent1"/>
                </a:solidFill>
                <a:latin typeface="Calibri Light" panose="020F0302020204030204" pitchFamily="34" charset="0"/>
              </a:rPr>
              <a:t>ethers)</a:t>
            </a:r>
            <a:endParaRPr kumimoji="1" lang="ja-JP" altLang="en-US" dirty="0">
              <a:solidFill>
                <a:schemeClr val="accent1"/>
              </a:solidFill>
              <a:latin typeface="Calibri Light" panose="020F0302020204030204" pitchFamily="34" charset="0"/>
            </a:endParaRPr>
          </a:p>
        </p:txBody>
      </p:sp>
      <p:sp>
        <p:nvSpPr>
          <p:cNvPr id="25" name="テキスト ボックス 24"/>
          <p:cNvSpPr txBox="1"/>
          <p:nvPr/>
        </p:nvSpPr>
        <p:spPr>
          <a:xfrm>
            <a:off x="5549593" y="3776464"/>
            <a:ext cx="3465810" cy="2031325"/>
          </a:xfrm>
          <a:prstGeom prst="rect">
            <a:avLst/>
          </a:prstGeom>
          <a:noFill/>
        </p:spPr>
        <p:txBody>
          <a:bodyPr wrap="square" rtlCol="0">
            <a:spAutoFit/>
          </a:bodyPr>
          <a:lstStyle/>
          <a:p>
            <a:r>
              <a:rPr kumimoji="1" lang="en-US" altLang="ja-JP" dirty="0" err="1" smtClean="0">
                <a:latin typeface="Calibri Light" panose="020F0302020204030204" pitchFamily="34" charset="0"/>
              </a:rPr>
              <a:t>v.s</a:t>
            </a:r>
            <a:r>
              <a:rPr kumimoji="1" lang="en-US" altLang="ja-JP" dirty="0" smtClean="0">
                <a:latin typeface="Calibri Light" panose="020F0302020204030204" pitchFamily="34" charset="0"/>
              </a:rPr>
              <a:t>. SOFC</a:t>
            </a:r>
          </a:p>
          <a:p>
            <a:pPr marL="285750" indent="-285750">
              <a:buFont typeface="Arial" pitchFamily="34" charset="0"/>
              <a:buChar char="•"/>
            </a:pPr>
            <a:r>
              <a:rPr kumimoji="1" lang="en-US" altLang="ja-JP" dirty="0" smtClean="0">
                <a:latin typeface="Calibri Light" panose="020F0302020204030204" pitchFamily="34" charset="0"/>
              </a:rPr>
              <a:t>Transition-metal(oxide) catalyst</a:t>
            </a:r>
          </a:p>
          <a:p>
            <a:pPr marL="285750" indent="-285750">
              <a:buFont typeface="Arial" pitchFamily="34" charset="0"/>
              <a:buChar char="•"/>
            </a:pPr>
            <a:r>
              <a:rPr kumimoji="1" lang="en-US" altLang="ja-JP" dirty="0" smtClean="0">
                <a:solidFill>
                  <a:schemeClr val="accent1"/>
                </a:solidFill>
                <a:latin typeface="Calibri Light" panose="020F0302020204030204" pitchFamily="34" charset="0"/>
              </a:rPr>
              <a:t>Cheap structural materials</a:t>
            </a:r>
          </a:p>
          <a:p>
            <a:pPr marL="285750" indent="-285750">
              <a:buFont typeface="Arial" pitchFamily="34" charset="0"/>
              <a:buChar char="•"/>
            </a:pPr>
            <a:r>
              <a:rPr kumimoji="1" lang="en-US" altLang="ja-JP" dirty="0" smtClean="0">
                <a:latin typeface="Calibri Light" panose="020F0302020204030204" pitchFamily="34" charset="0"/>
              </a:rPr>
              <a:t>Extreme humidification</a:t>
            </a:r>
          </a:p>
          <a:p>
            <a:pPr marL="285750" indent="-285750">
              <a:buFont typeface="Arial" pitchFamily="34" charset="0"/>
              <a:buChar char="•"/>
            </a:pPr>
            <a:r>
              <a:rPr kumimoji="1" lang="en-US" altLang="ja-JP" dirty="0" smtClean="0">
                <a:latin typeface="Calibri Light" panose="020F0302020204030204" pitchFamily="34" charset="0"/>
              </a:rPr>
              <a:t>Suitable for large size</a:t>
            </a:r>
          </a:p>
          <a:p>
            <a:pPr marL="285750" indent="-285750">
              <a:buFont typeface="Arial" pitchFamily="34" charset="0"/>
              <a:buChar char="•"/>
            </a:pPr>
            <a:r>
              <a:rPr kumimoji="1" lang="en-US" altLang="ja-JP" dirty="0" smtClean="0">
                <a:solidFill>
                  <a:schemeClr val="accent1"/>
                </a:solidFill>
                <a:latin typeface="Calibri Light" panose="020F0302020204030204" pitchFamily="34" charset="0"/>
              </a:rPr>
              <a:t>Careful start--stop operation</a:t>
            </a:r>
          </a:p>
          <a:p>
            <a:pPr marL="285750" indent="-285750">
              <a:buFont typeface="Arial" pitchFamily="34" charset="0"/>
              <a:buChar char="•"/>
            </a:pPr>
            <a:endParaRPr kumimoji="1" lang="ja-JP" altLang="en-US" dirty="0">
              <a:latin typeface="Calibri Light" panose="020F0302020204030204" pitchFamily="34" charset="0"/>
            </a:endParaRPr>
          </a:p>
        </p:txBody>
      </p:sp>
    </p:spTree>
    <p:extLst>
      <p:ext uri="{BB962C8B-B14F-4D97-AF65-F5344CB8AC3E}">
        <p14:creationId xmlns:p14="http://schemas.microsoft.com/office/powerpoint/2010/main" xmlns="" val="348359952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027329" y="1511538"/>
            <a:ext cx="7340860" cy="50798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7106" name="Text Box 2"/>
          <p:cNvSpPr txBox="1">
            <a:spLocks noChangeArrowheads="1"/>
          </p:cNvSpPr>
          <p:nvPr/>
        </p:nvSpPr>
        <p:spPr bwMode="auto">
          <a:xfrm>
            <a:off x="4283968" y="957540"/>
            <a:ext cx="2908425"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en-US" altLang="ja-JP" sz="1800" dirty="0">
                <a:latin typeface="Calibri Light" panose="020F0302020204030204" pitchFamily="34" charset="0"/>
              </a:rPr>
              <a:t>Electrolyte </a:t>
            </a:r>
            <a:r>
              <a:rPr lang="en-US" altLang="ja-JP" sz="1800" dirty="0" smtClean="0">
                <a:latin typeface="Calibri Light" panose="020F0302020204030204" pitchFamily="34" charset="0"/>
              </a:rPr>
              <a:t>thickness: 1.0 mm</a:t>
            </a:r>
          </a:p>
          <a:p>
            <a:pPr eaLnBrk="1" hangingPunct="1"/>
            <a:r>
              <a:rPr lang="en-US" altLang="ja-JP" dirty="0" smtClean="0">
                <a:latin typeface="Calibri Light" panose="020F0302020204030204" pitchFamily="34" charset="0"/>
              </a:rPr>
              <a:t>Fuel: Hydrogen (30cc)</a:t>
            </a:r>
            <a:endParaRPr lang="en-US" altLang="ja-JP" sz="1800" dirty="0">
              <a:latin typeface="Calibri Light" panose="020F0302020204030204" pitchFamily="34" charset="0"/>
            </a:endParaRPr>
          </a:p>
        </p:txBody>
      </p:sp>
      <p:sp>
        <p:nvSpPr>
          <p:cNvPr id="7" name="Text Box 32"/>
          <p:cNvSpPr txBox="1">
            <a:spLocks noChangeArrowheads="1"/>
          </p:cNvSpPr>
          <p:nvPr/>
        </p:nvSpPr>
        <p:spPr bwMode="auto">
          <a:xfrm>
            <a:off x="251520" y="155364"/>
            <a:ext cx="8892479" cy="461665"/>
          </a:xfrm>
          <a:prstGeom prst="rect">
            <a:avLst/>
          </a:prstGeom>
          <a:ln/>
          <a:extLst/>
        </p:spPr>
        <p:style>
          <a:lnRef idx="1">
            <a:schemeClr val="accent2"/>
          </a:lnRef>
          <a:fillRef idx="3">
            <a:schemeClr val="accent2"/>
          </a:fillRef>
          <a:effectRef idx="2">
            <a:schemeClr val="accent2"/>
          </a:effectRef>
          <a:fontRef idx="minor">
            <a:schemeClr val="lt1"/>
          </a:fontRef>
        </p:style>
        <p:txBody>
          <a:bodyPr wrap="squar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lvl="0" eaLnBrk="1" hangingPunct="1"/>
            <a:r>
              <a:rPr lang="ja-JP" altLang="en-US" sz="2400" b="1" dirty="0" smtClean="0">
                <a:solidFill>
                  <a:schemeClr val="bg1"/>
                </a:solidFill>
                <a:latin typeface="HGPｺﾞｼｯｸM" pitchFamily="50" charset="-128"/>
                <a:ea typeface="HGPｺﾞｼｯｸM" pitchFamily="50" charset="-128"/>
              </a:rPr>
              <a:t> </a:t>
            </a:r>
            <a:r>
              <a:rPr kumimoji="0" lang="en-US" altLang="zh-TW" sz="2400" b="1" dirty="0" smtClean="0">
                <a:solidFill>
                  <a:schemeClr val="bg1"/>
                </a:solidFill>
                <a:latin typeface="+mj-lt"/>
                <a:ea typeface="HGPｺﾞｼｯｸM" pitchFamily="50" charset="-128"/>
              </a:rPr>
              <a:t>Fuel cell performance (temperature dependence)</a:t>
            </a:r>
            <a:endParaRPr kumimoji="0" lang="zh-TW" altLang="en-US" sz="2400" b="1" dirty="0">
              <a:solidFill>
                <a:schemeClr val="bg1"/>
              </a:solidFill>
              <a:latin typeface="+mj-lt"/>
              <a:ea typeface="HGPｺﾞｼｯｸM" pitchFamily="50" charset="-128"/>
            </a:endParaRPr>
          </a:p>
        </p:txBody>
      </p:sp>
      <p:sp>
        <p:nvSpPr>
          <p:cNvPr id="2" name="スライド番号プレースホルダー 1"/>
          <p:cNvSpPr>
            <a:spLocks noGrp="1"/>
          </p:cNvSpPr>
          <p:nvPr>
            <p:ph type="sldNum" sz="quarter" idx="12"/>
          </p:nvPr>
        </p:nvSpPr>
        <p:spPr/>
        <p:txBody>
          <a:bodyPr/>
          <a:lstStyle/>
          <a:p>
            <a:fld id="{7E415454-7485-4A1A-B1BF-7CFD8E4B4BEC}" type="slidenum">
              <a:rPr lang="en-US" smtClean="0"/>
              <a:pPr/>
              <a:t>15</a:t>
            </a:fld>
            <a:endParaRPr lang="en-US"/>
          </a:p>
        </p:txBody>
      </p:sp>
    </p:spTree>
    <p:extLst>
      <p:ext uri="{BB962C8B-B14F-4D97-AF65-F5344CB8AC3E}">
        <p14:creationId xmlns:p14="http://schemas.microsoft.com/office/powerpoint/2010/main" xmlns="" val="42241485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66778" y="1793310"/>
            <a:ext cx="7722020" cy="48040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0180" name="Text Box 5"/>
          <p:cNvSpPr txBox="1">
            <a:spLocks noChangeArrowheads="1"/>
          </p:cNvSpPr>
          <p:nvPr/>
        </p:nvSpPr>
        <p:spPr bwMode="auto">
          <a:xfrm>
            <a:off x="5219700" y="2608263"/>
            <a:ext cx="1936749"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en-US" altLang="ja-JP" sz="1600" dirty="0" smtClean="0">
                <a:latin typeface="Calibri Light" panose="020F0302020204030204" pitchFamily="34" charset="0"/>
              </a:rPr>
              <a:t>Thickness = 0.35 </a:t>
            </a:r>
            <a:r>
              <a:rPr lang="en-US" altLang="ja-JP" sz="1600" dirty="0">
                <a:latin typeface="Calibri Light" panose="020F0302020204030204" pitchFamily="34" charset="0"/>
              </a:rPr>
              <a:t>mm</a:t>
            </a:r>
          </a:p>
        </p:txBody>
      </p:sp>
      <p:sp>
        <p:nvSpPr>
          <p:cNvPr id="50181" name="Text Box 6"/>
          <p:cNvSpPr txBox="1">
            <a:spLocks noChangeArrowheads="1"/>
          </p:cNvSpPr>
          <p:nvPr/>
        </p:nvSpPr>
        <p:spPr bwMode="auto">
          <a:xfrm>
            <a:off x="5292725" y="3357563"/>
            <a:ext cx="97334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en-US" altLang="ja-JP" sz="1600" dirty="0" smtClean="0">
                <a:latin typeface="Calibri Light" panose="020F0302020204030204" pitchFamily="34" charset="0"/>
              </a:rPr>
              <a:t>= 0.6 </a:t>
            </a:r>
            <a:r>
              <a:rPr lang="en-US" altLang="ja-JP" sz="1600" dirty="0">
                <a:latin typeface="Calibri Light" panose="020F0302020204030204" pitchFamily="34" charset="0"/>
              </a:rPr>
              <a:t>mm</a:t>
            </a:r>
          </a:p>
        </p:txBody>
      </p:sp>
      <p:sp>
        <p:nvSpPr>
          <p:cNvPr id="50182" name="Text Box 7"/>
          <p:cNvSpPr txBox="1">
            <a:spLocks noChangeArrowheads="1"/>
          </p:cNvSpPr>
          <p:nvPr/>
        </p:nvSpPr>
        <p:spPr bwMode="auto">
          <a:xfrm>
            <a:off x="4080668" y="4268788"/>
            <a:ext cx="97334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en-US" altLang="ja-JP" sz="1600" dirty="0" smtClean="0">
                <a:latin typeface="Calibri Light" panose="020F0302020204030204" pitchFamily="34" charset="0"/>
              </a:rPr>
              <a:t>= 1.0 </a:t>
            </a:r>
            <a:r>
              <a:rPr lang="en-US" altLang="ja-JP" sz="1600" dirty="0">
                <a:latin typeface="Calibri Light" panose="020F0302020204030204" pitchFamily="34" charset="0"/>
              </a:rPr>
              <a:t>mm</a:t>
            </a:r>
          </a:p>
        </p:txBody>
      </p:sp>
      <p:sp>
        <p:nvSpPr>
          <p:cNvPr id="11" name="Text Box 32"/>
          <p:cNvSpPr txBox="1">
            <a:spLocks noChangeArrowheads="1"/>
          </p:cNvSpPr>
          <p:nvPr/>
        </p:nvSpPr>
        <p:spPr bwMode="auto">
          <a:xfrm>
            <a:off x="251520" y="155364"/>
            <a:ext cx="8892479" cy="461665"/>
          </a:xfrm>
          <a:prstGeom prst="rect">
            <a:avLst/>
          </a:prstGeom>
          <a:ln/>
          <a:extLst/>
        </p:spPr>
        <p:style>
          <a:lnRef idx="1">
            <a:schemeClr val="accent2"/>
          </a:lnRef>
          <a:fillRef idx="3">
            <a:schemeClr val="accent2"/>
          </a:fillRef>
          <a:effectRef idx="2">
            <a:schemeClr val="accent2"/>
          </a:effectRef>
          <a:fontRef idx="minor">
            <a:schemeClr val="lt1"/>
          </a:fontRef>
        </p:style>
        <p:txBody>
          <a:bodyPr wrap="squar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lvl="0" eaLnBrk="1" hangingPunct="1"/>
            <a:r>
              <a:rPr lang="ja-JP" altLang="en-US" sz="2400" b="1" dirty="0" smtClean="0">
                <a:solidFill>
                  <a:schemeClr val="bg1"/>
                </a:solidFill>
                <a:latin typeface="HGPｺﾞｼｯｸM" pitchFamily="50" charset="-128"/>
                <a:ea typeface="HGPｺﾞｼｯｸM" pitchFamily="50" charset="-128"/>
              </a:rPr>
              <a:t> </a:t>
            </a:r>
            <a:r>
              <a:rPr kumimoji="0" lang="en-US" altLang="ja-JP" sz="2400" b="1" dirty="0" smtClean="0">
                <a:solidFill>
                  <a:schemeClr val="bg1"/>
                </a:solidFill>
                <a:latin typeface="+mj-lt"/>
                <a:ea typeface="HGPｺﾞｼｯｸM" pitchFamily="50" charset="-128"/>
              </a:rPr>
              <a:t>Fuel cell performance (dependence of electrolyte thickness)</a:t>
            </a:r>
            <a:endParaRPr kumimoji="0" lang="ja-JP" altLang="en-US" sz="2400" b="1" dirty="0">
              <a:solidFill>
                <a:schemeClr val="bg1"/>
              </a:solidFill>
              <a:latin typeface="+mj-lt"/>
              <a:ea typeface="HGPｺﾞｼｯｸM" pitchFamily="50" charset="-128"/>
            </a:endParaRPr>
          </a:p>
        </p:txBody>
      </p:sp>
      <p:sp>
        <p:nvSpPr>
          <p:cNvPr id="2" name="スライド番号プレースホルダー 1"/>
          <p:cNvSpPr>
            <a:spLocks noGrp="1"/>
          </p:cNvSpPr>
          <p:nvPr>
            <p:ph type="sldNum" sz="quarter" idx="12"/>
          </p:nvPr>
        </p:nvSpPr>
        <p:spPr/>
        <p:txBody>
          <a:bodyPr/>
          <a:lstStyle/>
          <a:p>
            <a:fld id="{7E415454-7485-4A1A-B1BF-7CFD8E4B4BEC}" type="slidenum">
              <a:rPr lang="en-US" smtClean="0"/>
              <a:pPr/>
              <a:t>16</a:t>
            </a:fld>
            <a:endParaRPr lang="en-US"/>
          </a:p>
        </p:txBody>
      </p:sp>
      <p:sp>
        <p:nvSpPr>
          <p:cNvPr id="9" name="Text Box 2"/>
          <p:cNvSpPr txBox="1">
            <a:spLocks noChangeArrowheads="1"/>
          </p:cNvSpPr>
          <p:nvPr/>
        </p:nvSpPr>
        <p:spPr bwMode="auto">
          <a:xfrm>
            <a:off x="5182436" y="914236"/>
            <a:ext cx="221381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en-US" altLang="ja-JP" dirty="0" smtClean="0">
                <a:latin typeface="Calibri Light" panose="020F0302020204030204" pitchFamily="34" charset="0"/>
              </a:rPr>
              <a:t>Temperature: 250</a:t>
            </a:r>
            <a:r>
              <a:rPr lang="en-US" altLang="ja-JP" dirty="0">
                <a:latin typeface="Calibri Light" panose="020F0302020204030204" pitchFamily="34" charset="0"/>
                <a:ea typeface="メイリオ" panose="020B0604030504040204" pitchFamily="50" charset="-128"/>
                <a:cs typeface="メイリオ" panose="020B0604030504040204" pitchFamily="50" charset="-128"/>
              </a:rPr>
              <a:t>°</a:t>
            </a:r>
            <a:r>
              <a:rPr lang="en-US" altLang="ja-JP" dirty="0">
                <a:latin typeface="Calibri Light" panose="020F0302020204030204" pitchFamily="34" charset="0"/>
              </a:rPr>
              <a:t>C</a:t>
            </a:r>
            <a:endParaRPr lang="en-US" altLang="ja-JP" baseline="30000" dirty="0">
              <a:latin typeface="Calibri Light" panose="020F0302020204030204" pitchFamily="34" charset="0"/>
            </a:endParaRPr>
          </a:p>
          <a:p>
            <a:pPr eaLnBrk="1" hangingPunct="1"/>
            <a:r>
              <a:rPr lang="en-US" altLang="ja-JP" dirty="0" smtClean="0">
                <a:latin typeface="Calibri Light" panose="020F0302020204030204" pitchFamily="34" charset="0"/>
              </a:rPr>
              <a:t>Fuel: Hydrogen (30cc)</a:t>
            </a:r>
            <a:endParaRPr lang="en-US" altLang="ja-JP" sz="1800" dirty="0">
              <a:latin typeface="Calibri Light" panose="020F0302020204030204" pitchFamily="34" charset="0"/>
            </a:endParaRPr>
          </a:p>
        </p:txBody>
      </p:sp>
    </p:spTree>
    <p:extLst>
      <p:ext uri="{BB962C8B-B14F-4D97-AF65-F5344CB8AC3E}">
        <p14:creationId xmlns:p14="http://schemas.microsoft.com/office/powerpoint/2010/main" xmlns="" val="110483233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7055" name="Object 15"/>
          <p:cNvGraphicFramePr>
            <a:graphicFrameLocks noChangeAspect="1"/>
          </p:cNvGraphicFramePr>
          <p:nvPr>
            <p:extLst>
              <p:ext uri="{D42A27DB-BD31-4B8C-83A1-F6EECF244321}">
                <p14:modId xmlns:p14="http://schemas.microsoft.com/office/powerpoint/2010/main" xmlns="" val="2379674496"/>
              </p:ext>
            </p:extLst>
          </p:nvPr>
        </p:nvGraphicFramePr>
        <p:xfrm>
          <a:off x="252047" y="1484314"/>
          <a:ext cx="8175381" cy="4891087"/>
        </p:xfrm>
        <a:graphic>
          <a:graphicData uri="http://schemas.openxmlformats.org/presentationml/2006/ole">
            <p:oleObj spid="_x0000_s29727" name="グラフ" r:id="rId4" imgW="9277160" imgH="3600450" progId="Excel.Chart.8">
              <p:embed/>
            </p:oleObj>
          </a:graphicData>
        </a:graphic>
      </p:graphicFrame>
      <p:sp>
        <p:nvSpPr>
          <p:cNvPr id="87056" name="Text Box 16"/>
          <p:cNvSpPr txBox="1">
            <a:spLocks noChangeArrowheads="1"/>
          </p:cNvSpPr>
          <p:nvPr/>
        </p:nvSpPr>
        <p:spPr bwMode="auto">
          <a:xfrm>
            <a:off x="1648558" y="2997201"/>
            <a:ext cx="1060938" cy="39687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ja-JP" sz="2000" dirty="0">
                <a:latin typeface="Calibri Light" panose="020F0302020204030204" pitchFamily="34" charset="0"/>
              </a:rPr>
              <a:t>700 mV</a:t>
            </a:r>
          </a:p>
        </p:txBody>
      </p:sp>
      <p:sp>
        <p:nvSpPr>
          <p:cNvPr id="87057" name="Line 17"/>
          <p:cNvSpPr>
            <a:spLocks noChangeShapeType="1"/>
          </p:cNvSpPr>
          <p:nvPr/>
        </p:nvSpPr>
        <p:spPr bwMode="auto">
          <a:xfrm flipH="1">
            <a:off x="1979735" y="2852738"/>
            <a:ext cx="133350" cy="215900"/>
          </a:xfrm>
          <a:prstGeom prst="line">
            <a:avLst/>
          </a:prstGeom>
          <a:noFill/>
          <a:ln w="9525">
            <a:solidFill>
              <a:schemeClr val="tx1"/>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endParaRPr lang="ja-JP" altLang="en-US"/>
          </a:p>
        </p:txBody>
      </p:sp>
      <p:sp>
        <p:nvSpPr>
          <p:cNvPr id="7" name="Text Box 32"/>
          <p:cNvSpPr txBox="1">
            <a:spLocks noChangeArrowheads="1"/>
          </p:cNvSpPr>
          <p:nvPr/>
        </p:nvSpPr>
        <p:spPr bwMode="auto">
          <a:xfrm>
            <a:off x="251520" y="155364"/>
            <a:ext cx="8892479" cy="461665"/>
          </a:xfrm>
          <a:prstGeom prst="rect">
            <a:avLst/>
          </a:prstGeom>
          <a:ln/>
          <a:extLst/>
        </p:spPr>
        <p:style>
          <a:lnRef idx="1">
            <a:schemeClr val="accent2"/>
          </a:lnRef>
          <a:fillRef idx="3">
            <a:schemeClr val="accent2"/>
          </a:fillRef>
          <a:effectRef idx="2">
            <a:schemeClr val="accent2"/>
          </a:effectRef>
          <a:fontRef idx="minor">
            <a:schemeClr val="lt1"/>
          </a:fontRef>
        </p:style>
        <p:txBody>
          <a:bodyPr wrap="squar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lvl="0" eaLnBrk="1" hangingPunct="1"/>
            <a:r>
              <a:rPr lang="en-US" altLang="ja-JP" sz="2400" b="1" dirty="0" smtClean="0">
                <a:solidFill>
                  <a:schemeClr val="bg1"/>
                </a:solidFill>
                <a:latin typeface="+mj-lt"/>
                <a:ea typeface="HGPｺﾞｼｯｸM" pitchFamily="50" charset="-128"/>
              </a:rPr>
              <a:t> Stability test</a:t>
            </a:r>
            <a:endParaRPr kumimoji="0" lang="ja-JP" altLang="en-US" sz="2400" b="1" dirty="0">
              <a:solidFill>
                <a:schemeClr val="bg1"/>
              </a:solidFill>
              <a:latin typeface="+mj-lt"/>
              <a:ea typeface="HGPｺﾞｼｯｸM" pitchFamily="50" charset="-128"/>
            </a:endParaRPr>
          </a:p>
        </p:txBody>
      </p:sp>
    </p:spTree>
    <p:extLst>
      <p:ext uri="{BB962C8B-B14F-4D97-AF65-F5344CB8AC3E}">
        <p14:creationId xmlns:p14="http://schemas.microsoft.com/office/powerpoint/2010/main" xmlns="" val="2338330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46" name="Text Box 1242"/>
          <p:cNvSpPr txBox="1">
            <a:spLocks noChangeArrowheads="1"/>
          </p:cNvSpPr>
          <p:nvPr/>
        </p:nvSpPr>
        <p:spPr bwMode="auto">
          <a:xfrm>
            <a:off x="2741735" y="5708651"/>
            <a:ext cx="5200463" cy="400110"/>
          </a:xfrm>
          <a:prstGeom prst="rect">
            <a:avLst/>
          </a:prstGeom>
          <a:noFill/>
          <a:ln>
            <a:noFill/>
          </a:ln>
          <a:effectLst/>
          <a:extLst>
            <a:ext uri="{909E8E84-426E-40DD-AFC4-6F175D3DCCD1}">
              <a14:hiddenFill xmlns:a14="http://schemas.microsoft.com/office/drawing/2010/main" xmlns="">
                <a:solidFill>
                  <a:srgbClr val="C0C0C0"/>
                </a:solidFill>
              </a14:hiddenFill>
            </a:ex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spAutoFit/>
          </a:bodyPr>
          <a:lstStyle/>
          <a:p>
            <a:r>
              <a:rPr lang="en-US" altLang="ja-JP" sz="2000" b="0">
                <a:latin typeface="Arial" charset="0"/>
              </a:rPr>
              <a:t>High tolerance and good stability toward CO</a:t>
            </a:r>
          </a:p>
        </p:txBody>
      </p:sp>
      <p:sp>
        <p:nvSpPr>
          <p:cNvPr id="1242" name="Text Box 32"/>
          <p:cNvSpPr txBox="1">
            <a:spLocks noChangeArrowheads="1"/>
          </p:cNvSpPr>
          <p:nvPr/>
        </p:nvSpPr>
        <p:spPr bwMode="auto">
          <a:xfrm>
            <a:off x="251520" y="155364"/>
            <a:ext cx="8892479" cy="461665"/>
          </a:xfrm>
          <a:prstGeom prst="rect">
            <a:avLst/>
          </a:prstGeom>
          <a:ln/>
          <a:extLst/>
        </p:spPr>
        <p:style>
          <a:lnRef idx="1">
            <a:schemeClr val="accent2"/>
          </a:lnRef>
          <a:fillRef idx="3">
            <a:schemeClr val="accent2"/>
          </a:fillRef>
          <a:effectRef idx="2">
            <a:schemeClr val="accent2"/>
          </a:effectRef>
          <a:fontRef idx="minor">
            <a:schemeClr val="lt1"/>
          </a:fontRef>
        </p:style>
        <p:txBody>
          <a:bodyPr wrap="squar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lvl="0" eaLnBrk="1" hangingPunct="1"/>
            <a:r>
              <a:rPr lang="en-US" altLang="ja-JP" sz="2400" b="1" dirty="0" smtClean="0">
                <a:solidFill>
                  <a:schemeClr val="bg1"/>
                </a:solidFill>
                <a:latin typeface="+mj-lt"/>
                <a:ea typeface="HGPｺﾞｼｯｸM" pitchFamily="50" charset="-128"/>
              </a:rPr>
              <a:t> </a:t>
            </a:r>
            <a:r>
              <a:rPr lang="en-US" altLang="ja-JP" sz="2400" b="1" dirty="0">
                <a:solidFill>
                  <a:schemeClr val="bg1"/>
                </a:solidFill>
                <a:latin typeface="+mj-lt"/>
                <a:ea typeface="HGPｺﾞｼｯｸM" pitchFamily="50" charset="-128"/>
              </a:rPr>
              <a:t>CO tolerance on fuel cell performance</a:t>
            </a:r>
          </a:p>
        </p:txBody>
      </p:sp>
      <p:pic>
        <p:nvPicPr>
          <p:cNvPr id="30722"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1556792"/>
            <a:ext cx="9144001" cy="309051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79169628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32"/>
          <p:cNvSpPr txBox="1">
            <a:spLocks noChangeArrowheads="1"/>
          </p:cNvSpPr>
          <p:nvPr/>
        </p:nvSpPr>
        <p:spPr bwMode="auto">
          <a:xfrm>
            <a:off x="251520" y="155364"/>
            <a:ext cx="8892479" cy="461665"/>
          </a:xfrm>
          <a:prstGeom prst="rect">
            <a:avLst/>
          </a:prstGeom>
          <a:ln/>
          <a:extLst/>
        </p:spPr>
        <p:style>
          <a:lnRef idx="1">
            <a:schemeClr val="accent2"/>
          </a:lnRef>
          <a:fillRef idx="3">
            <a:schemeClr val="accent2"/>
          </a:fillRef>
          <a:effectRef idx="2">
            <a:schemeClr val="accent2"/>
          </a:effectRef>
          <a:fontRef idx="minor">
            <a:schemeClr val="lt1"/>
          </a:fontRef>
        </p:style>
        <p:txBody>
          <a:bodyPr wrap="squar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lvl="0" eaLnBrk="1" hangingPunct="1"/>
            <a:r>
              <a:rPr kumimoji="0" lang="en-US" altLang="zh-TW" sz="2400" b="1" dirty="0" smtClean="0">
                <a:solidFill>
                  <a:schemeClr val="bg1"/>
                </a:solidFill>
                <a:latin typeface="+mj-lt"/>
                <a:ea typeface="HGPｺﾞｼｯｸM" pitchFamily="50" charset="-128"/>
              </a:rPr>
              <a:t>  Other works</a:t>
            </a:r>
            <a:endParaRPr kumimoji="0" lang="zh-TW" altLang="en-US" sz="2400" b="1" dirty="0">
              <a:solidFill>
                <a:schemeClr val="bg1"/>
              </a:solidFill>
              <a:latin typeface="+mj-lt"/>
              <a:ea typeface="HGPｺﾞｼｯｸM" pitchFamily="50" charset="-128"/>
            </a:endParaRPr>
          </a:p>
        </p:txBody>
      </p:sp>
      <p:sp>
        <p:nvSpPr>
          <p:cNvPr id="3" name="スライド番号プレースホルダー 2"/>
          <p:cNvSpPr>
            <a:spLocks noGrp="1"/>
          </p:cNvSpPr>
          <p:nvPr>
            <p:ph type="sldNum" sz="quarter" idx="12"/>
          </p:nvPr>
        </p:nvSpPr>
        <p:spPr/>
        <p:txBody>
          <a:bodyPr/>
          <a:lstStyle/>
          <a:p>
            <a:fld id="{7E415454-7485-4A1A-B1BF-7CFD8E4B4BEC}" type="slidenum">
              <a:rPr lang="en-US" smtClean="0"/>
              <a:pPr/>
              <a:t>19</a:t>
            </a:fld>
            <a:endParaRPr lang="en-US"/>
          </a:p>
        </p:txBody>
      </p:sp>
      <p:sp>
        <p:nvSpPr>
          <p:cNvPr id="6" name="Text Box 20"/>
          <p:cNvSpPr txBox="1">
            <a:spLocks noChangeArrowheads="1"/>
          </p:cNvSpPr>
          <p:nvPr/>
        </p:nvSpPr>
        <p:spPr bwMode="auto">
          <a:xfrm>
            <a:off x="251520" y="980728"/>
            <a:ext cx="4320480" cy="53553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en-US" altLang="ja-JP" dirty="0" smtClean="0">
                <a:solidFill>
                  <a:schemeClr val="accent6">
                    <a:lumMod val="75000"/>
                  </a:schemeClr>
                </a:solidFill>
                <a:latin typeface="Calibri Light" panose="020F0302020204030204" pitchFamily="34" charset="0"/>
                <a:ea typeface="HG創英角ｺﾞｼｯｸUB" pitchFamily="49" charset="-128"/>
              </a:rPr>
              <a:t>Cathode (ORR: </a:t>
            </a:r>
            <a:r>
              <a:rPr lang="en-US" altLang="ja-JP" dirty="0">
                <a:solidFill>
                  <a:schemeClr val="accent6">
                    <a:lumMod val="75000"/>
                  </a:schemeClr>
                </a:solidFill>
                <a:latin typeface="Calibri Light" panose="020F0302020204030204" pitchFamily="34" charset="0"/>
                <a:ea typeface="HG創英角ｺﾞｼｯｸUB" pitchFamily="49" charset="-128"/>
              </a:rPr>
              <a:t>1/2O</a:t>
            </a:r>
            <a:r>
              <a:rPr lang="en-US" altLang="ja-JP" baseline="-25000" dirty="0">
                <a:solidFill>
                  <a:schemeClr val="accent6">
                    <a:lumMod val="75000"/>
                  </a:schemeClr>
                </a:solidFill>
                <a:latin typeface="Calibri Light" panose="020F0302020204030204" pitchFamily="34" charset="0"/>
                <a:ea typeface="HG創英角ｺﾞｼｯｸUB" pitchFamily="49" charset="-128"/>
              </a:rPr>
              <a:t>2 </a:t>
            </a:r>
            <a:r>
              <a:rPr lang="en-US" altLang="ja-JP" dirty="0">
                <a:solidFill>
                  <a:schemeClr val="accent6">
                    <a:lumMod val="75000"/>
                  </a:schemeClr>
                </a:solidFill>
                <a:latin typeface="Calibri Light" panose="020F0302020204030204" pitchFamily="34" charset="0"/>
                <a:ea typeface="HG創英角ｺﾞｼｯｸUB" pitchFamily="49" charset="-128"/>
              </a:rPr>
              <a:t>+  2H</a:t>
            </a:r>
            <a:r>
              <a:rPr lang="en-US" altLang="ja-JP" baseline="30000" dirty="0">
                <a:solidFill>
                  <a:schemeClr val="accent6">
                    <a:lumMod val="75000"/>
                  </a:schemeClr>
                </a:solidFill>
                <a:latin typeface="Calibri Light" panose="020F0302020204030204" pitchFamily="34" charset="0"/>
                <a:ea typeface="HG創英角ｺﾞｼｯｸUB" pitchFamily="49" charset="-128"/>
              </a:rPr>
              <a:t>+ </a:t>
            </a:r>
            <a:r>
              <a:rPr lang="en-US" altLang="ja-JP" dirty="0">
                <a:solidFill>
                  <a:schemeClr val="accent6">
                    <a:lumMod val="75000"/>
                  </a:schemeClr>
                </a:solidFill>
                <a:latin typeface="Calibri Light" panose="020F0302020204030204" pitchFamily="34" charset="0"/>
                <a:ea typeface="HG創英角ｺﾞｼｯｸUB" pitchFamily="49" charset="-128"/>
              </a:rPr>
              <a:t>+ 2e</a:t>
            </a:r>
            <a:r>
              <a:rPr lang="en-US" altLang="ja-JP" baseline="30000" dirty="0">
                <a:solidFill>
                  <a:schemeClr val="accent6">
                    <a:lumMod val="75000"/>
                  </a:schemeClr>
                </a:solidFill>
                <a:latin typeface="Calibri Light" panose="020F0302020204030204" pitchFamily="34" charset="0"/>
                <a:ea typeface="HG創英角ｺﾞｼｯｸUB" pitchFamily="49" charset="-128"/>
              </a:rPr>
              <a:t>- </a:t>
            </a:r>
            <a:r>
              <a:rPr lang="ja-JP" altLang="en-US" dirty="0">
                <a:solidFill>
                  <a:schemeClr val="accent6">
                    <a:lumMod val="75000"/>
                  </a:schemeClr>
                </a:solidFill>
                <a:latin typeface="Calibri Light" panose="020F0302020204030204" pitchFamily="34" charset="0"/>
                <a:ea typeface="HG創英角ｺﾞｼｯｸUB" pitchFamily="49" charset="-128"/>
              </a:rPr>
              <a:t>→ </a:t>
            </a:r>
            <a:r>
              <a:rPr lang="en-US" altLang="ja-JP" dirty="0" smtClean="0">
                <a:solidFill>
                  <a:schemeClr val="accent6">
                    <a:lumMod val="75000"/>
                  </a:schemeClr>
                </a:solidFill>
                <a:latin typeface="Calibri Light" panose="020F0302020204030204" pitchFamily="34" charset="0"/>
                <a:ea typeface="HG創英角ｺﾞｼｯｸUB" pitchFamily="49" charset="-128"/>
              </a:rPr>
              <a:t>H</a:t>
            </a:r>
            <a:r>
              <a:rPr lang="en-US" altLang="ja-JP" baseline="-25000" dirty="0" smtClean="0">
                <a:solidFill>
                  <a:schemeClr val="accent6">
                    <a:lumMod val="75000"/>
                  </a:schemeClr>
                </a:solidFill>
                <a:latin typeface="Calibri Light" panose="020F0302020204030204" pitchFamily="34" charset="0"/>
                <a:ea typeface="HG創英角ｺﾞｼｯｸUB" pitchFamily="49" charset="-128"/>
              </a:rPr>
              <a:t>2</a:t>
            </a:r>
            <a:r>
              <a:rPr lang="en-US" altLang="ja-JP" dirty="0" smtClean="0">
                <a:solidFill>
                  <a:schemeClr val="accent6">
                    <a:lumMod val="75000"/>
                  </a:schemeClr>
                </a:solidFill>
                <a:latin typeface="Calibri Light" panose="020F0302020204030204" pitchFamily="34" charset="0"/>
                <a:ea typeface="HG創英角ｺﾞｼｯｸUB" pitchFamily="49" charset="-128"/>
              </a:rPr>
              <a:t>O)</a:t>
            </a:r>
          </a:p>
          <a:p>
            <a:r>
              <a:rPr lang="ja-JP" altLang="en-US" dirty="0" smtClean="0">
                <a:latin typeface="Calibri Light" panose="020F0302020204030204" pitchFamily="34" charset="0"/>
                <a:ea typeface="HG創英角ｺﾞｼｯｸUB" pitchFamily="49" charset="-128"/>
              </a:rPr>
              <a:t>　</a:t>
            </a:r>
            <a:r>
              <a:rPr lang="en-US" altLang="ja-JP" dirty="0" smtClean="0">
                <a:latin typeface="Calibri Light" panose="020F0302020204030204" pitchFamily="34" charset="0"/>
                <a:ea typeface="HG創英角ｺﾞｼｯｸUB" pitchFamily="49" charset="-128"/>
              </a:rPr>
              <a:t>Activation of ORR</a:t>
            </a:r>
          </a:p>
          <a:p>
            <a:pPr marL="800100" lvl="1" indent="-342900">
              <a:buFont typeface="Arial" pitchFamily="34" charset="0"/>
              <a:buChar char="•"/>
            </a:pPr>
            <a:r>
              <a:rPr lang="en-US" altLang="ja-JP" dirty="0" smtClean="0">
                <a:latin typeface="Calibri Light" panose="020F0302020204030204" pitchFamily="34" charset="0"/>
                <a:ea typeface="HG創英角ｺﾞｼｯｸUB" pitchFamily="49" charset="-128"/>
              </a:rPr>
              <a:t>Increase of TPB by the composite of electrolyte and catalyst </a:t>
            </a:r>
          </a:p>
          <a:p>
            <a:pPr marL="800100" lvl="1" indent="-342900">
              <a:buFont typeface="Arial" pitchFamily="34" charset="0"/>
              <a:buChar char="•"/>
            </a:pPr>
            <a:r>
              <a:rPr lang="en-US" altLang="ja-JP" dirty="0" smtClean="0">
                <a:latin typeface="Calibri Light" panose="020F0302020204030204" pitchFamily="34" charset="0"/>
                <a:ea typeface="HG創英角ｺﾞｼｯｸUB" pitchFamily="49" charset="-128"/>
              </a:rPr>
              <a:t>High dispersion of catalyst</a:t>
            </a:r>
          </a:p>
          <a:p>
            <a:pPr marL="800100" lvl="1" indent="-342900">
              <a:buFont typeface="Arial" pitchFamily="34" charset="0"/>
              <a:buChar char="•"/>
            </a:pPr>
            <a:endParaRPr lang="en-US" altLang="ja-JP" dirty="0">
              <a:latin typeface="Calibri Light" panose="020F0302020204030204" pitchFamily="34" charset="0"/>
              <a:ea typeface="HG創英角ｺﾞｼｯｸUB" pitchFamily="49" charset="-128"/>
            </a:endParaRPr>
          </a:p>
          <a:p>
            <a:pPr marL="0" lvl="1"/>
            <a:r>
              <a:rPr lang="en-US" altLang="ja-JP" dirty="0" smtClean="0">
                <a:solidFill>
                  <a:schemeClr val="accent1">
                    <a:lumMod val="75000"/>
                  </a:schemeClr>
                </a:solidFill>
                <a:latin typeface="Calibri Light" panose="020F0302020204030204" pitchFamily="34" charset="0"/>
                <a:ea typeface="HG創英角ｺﾞｼｯｸUB" pitchFamily="49" charset="-128"/>
              </a:rPr>
              <a:t>Anode</a:t>
            </a:r>
            <a:r>
              <a:rPr lang="ja-JP" altLang="en-US" dirty="0" smtClean="0">
                <a:solidFill>
                  <a:schemeClr val="accent1">
                    <a:lumMod val="75000"/>
                  </a:schemeClr>
                </a:solidFill>
                <a:latin typeface="Calibri Light" panose="020F0302020204030204" pitchFamily="34" charset="0"/>
                <a:ea typeface="HG創英角ｺﾞｼｯｸUB" pitchFamily="49" charset="-128"/>
              </a:rPr>
              <a:t>（</a:t>
            </a:r>
            <a:r>
              <a:rPr lang="en-US" altLang="ja-JP" dirty="0" smtClean="0">
                <a:solidFill>
                  <a:schemeClr val="accent1">
                    <a:lumMod val="75000"/>
                  </a:schemeClr>
                </a:solidFill>
                <a:latin typeface="Calibri Light" panose="020F0302020204030204" pitchFamily="34" charset="0"/>
                <a:ea typeface="HG創英角ｺﾞｼｯｸUB" pitchFamily="49" charset="-128"/>
              </a:rPr>
              <a:t>HOR: H</a:t>
            </a:r>
            <a:r>
              <a:rPr lang="en-US" altLang="ja-JP" baseline="-25000" dirty="0" smtClean="0">
                <a:solidFill>
                  <a:schemeClr val="accent1">
                    <a:lumMod val="75000"/>
                  </a:schemeClr>
                </a:solidFill>
                <a:latin typeface="Calibri Light" panose="020F0302020204030204" pitchFamily="34" charset="0"/>
                <a:ea typeface="HG創英角ｺﾞｼｯｸUB" pitchFamily="49" charset="-128"/>
              </a:rPr>
              <a:t>2 </a:t>
            </a:r>
            <a:r>
              <a:rPr lang="ja-JP" altLang="en-US" dirty="0" smtClean="0">
                <a:solidFill>
                  <a:schemeClr val="accent1">
                    <a:lumMod val="75000"/>
                  </a:schemeClr>
                </a:solidFill>
                <a:latin typeface="Calibri Light" panose="020F0302020204030204" pitchFamily="34" charset="0"/>
                <a:ea typeface="HG創英角ｺﾞｼｯｸUB" pitchFamily="49" charset="-128"/>
              </a:rPr>
              <a:t>→ </a:t>
            </a:r>
            <a:r>
              <a:rPr lang="en-US" altLang="ja-JP" dirty="0" smtClean="0">
                <a:solidFill>
                  <a:schemeClr val="accent1">
                    <a:lumMod val="75000"/>
                  </a:schemeClr>
                </a:solidFill>
                <a:latin typeface="Calibri Light" panose="020F0302020204030204" pitchFamily="34" charset="0"/>
                <a:ea typeface="HG創英角ｺﾞｼｯｸUB" pitchFamily="49" charset="-128"/>
              </a:rPr>
              <a:t>2H</a:t>
            </a:r>
            <a:r>
              <a:rPr lang="en-US" altLang="ja-JP" baseline="30000" dirty="0" smtClean="0">
                <a:solidFill>
                  <a:schemeClr val="accent1">
                    <a:lumMod val="75000"/>
                  </a:schemeClr>
                </a:solidFill>
                <a:latin typeface="Calibri Light" panose="020F0302020204030204" pitchFamily="34" charset="0"/>
                <a:ea typeface="HG創英角ｺﾞｼｯｸUB" pitchFamily="49" charset="-128"/>
              </a:rPr>
              <a:t>+ </a:t>
            </a:r>
            <a:r>
              <a:rPr lang="en-US" altLang="ja-JP" dirty="0" smtClean="0">
                <a:solidFill>
                  <a:schemeClr val="accent1">
                    <a:lumMod val="75000"/>
                  </a:schemeClr>
                </a:solidFill>
                <a:latin typeface="Calibri Light" panose="020F0302020204030204" pitchFamily="34" charset="0"/>
                <a:ea typeface="HG創英角ｺﾞｼｯｸUB" pitchFamily="49" charset="-128"/>
              </a:rPr>
              <a:t>+ 2e</a:t>
            </a:r>
            <a:r>
              <a:rPr lang="en-US" altLang="ja-JP" baseline="30000" dirty="0" smtClean="0">
                <a:solidFill>
                  <a:schemeClr val="accent1">
                    <a:lumMod val="75000"/>
                  </a:schemeClr>
                </a:solidFill>
                <a:latin typeface="Calibri Light" panose="020F0302020204030204" pitchFamily="34" charset="0"/>
                <a:ea typeface="HG創英角ｺﾞｼｯｸUB" pitchFamily="49" charset="-128"/>
              </a:rPr>
              <a:t>-</a:t>
            </a:r>
            <a:r>
              <a:rPr lang="ja-JP" altLang="en-US" dirty="0" smtClean="0">
                <a:solidFill>
                  <a:schemeClr val="accent1">
                    <a:lumMod val="75000"/>
                  </a:schemeClr>
                </a:solidFill>
                <a:latin typeface="Calibri Light" panose="020F0302020204030204" pitchFamily="34" charset="0"/>
                <a:ea typeface="HG創英角ｺﾞｼｯｸUB" pitchFamily="49" charset="-128"/>
              </a:rPr>
              <a:t>）</a:t>
            </a:r>
            <a:endParaRPr lang="en-US" altLang="ja-JP" dirty="0" smtClean="0">
              <a:solidFill>
                <a:schemeClr val="accent1">
                  <a:lumMod val="75000"/>
                </a:schemeClr>
              </a:solidFill>
              <a:latin typeface="Calibri Light" panose="020F0302020204030204" pitchFamily="34" charset="0"/>
              <a:ea typeface="HG創英角ｺﾞｼｯｸUB" pitchFamily="49" charset="-128"/>
            </a:endParaRPr>
          </a:p>
          <a:p>
            <a:pPr marL="0" lvl="1"/>
            <a:r>
              <a:rPr lang="ja-JP" altLang="en-US" dirty="0" smtClean="0">
                <a:latin typeface="Calibri Light" panose="020F0302020204030204" pitchFamily="34" charset="0"/>
                <a:ea typeface="HG創英角ｺﾞｼｯｸUB" pitchFamily="49" charset="-128"/>
              </a:rPr>
              <a:t>　</a:t>
            </a:r>
            <a:r>
              <a:rPr lang="en-US" altLang="ja-JP" dirty="0" smtClean="0">
                <a:latin typeface="Calibri Light" panose="020F0302020204030204" pitchFamily="34" charset="0"/>
                <a:ea typeface="HG創英角ｺﾞｼｯｸUB" pitchFamily="49" charset="-128"/>
              </a:rPr>
              <a:t>non-platinum catalyst</a:t>
            </a:r>
          </a:p>
          <a:p>
            <a:pPr marL="800100" lvl="2" indent="-342900">
              <a:buFont typeface="Arial" pitchFamily="34" charset="0"/>
              <a:buChar char="•"/>
            </a:pPr>
            <a:r>
              <a:rPr lang="en-US" altLang="ja-JP" dirty="0" smtClean="0">
                <a:latin typeface="Calibri Light" panose="020F0302020204030204" pitchFamily="34" charset="0"/>
                <a:ea typeface="HG創英角ｺﾞｼｯｸUB" pitchFamily="49" charset="-128"/>
              </a:rPr>
              <a:t>Mo</a:t>
            </a:r>
            <a:r>
              <a:rPr lang="en-US" altLang="ja-JP" baseline="-25000" dirty="0" smtClean="0">
                <a:latin typeface="Calibri Light" panose="020F0302020204030204" pitchFamily="34" charset="0"/>
                <a:ea typeface="HG創英角ｺﾞｼｯｸUB" pitchFamily="49" charset="-128"/>
              </a:rPr>
              <a:t>2</a:t>
            </a:r>
            <a:r>
              <a:rPr lang="en-US" altLang="ja-JP" dirty="0" smtClean="0">
                <a:latin typeface="Calibri Light" panose="020F0302020204030204" pitchFamily="34" charset="0"/>
                <a:ea typeface="HG創英角ｺﾞｼｯｸUB" pitchFamily="49" charset="-128"/>
              </a:rPr>
              <a:t>C catalyst</a:t>
            </a:r>
          </a:p>
          <a:p>
            <a:pPr marL="800100" lvl="2" indent="-342900">
              <a:buFont typeface="Arial" pitchFamily="34" charset="0"/>
              <a:buChar char="•"/>
            </a:pPr>
            <a:endParaRPr lang="en-US" altLang="ja-JP" dirty="0">
              <a:latin typeface="Calibri Light" panose="020F0302020204030204" pitchFamily="34" charset="0"/>
              <a:ea typeface="HG創英角ｺﾞｼｯｸUB" pitchFamily="49" charset="-128"/>
            </a:endParaRPr>
          </a:p>
          <a:p>
            <a:pPr marL="0" lvl="2"/>
            <a:r>
              <a:rPr lang="en-US" altLang="ja-JP" dirty="0" smtClean="0">
                <a:solidFill>
                  <a:schemeClr val="accent3">
                    <a:lumMod val="50000"/>
                  </a:schemeClr>
                </a:solidFill>
                <a:latin typeface="Calibri Light" panose="020F0302020204030204" pitchFamily="34" charset="0"/>
                <a:ea typeface="HG創英角ｺﾞｼｯｸUB" pitchFamily="49" charset="-128"/>
              </a:rPr>
              <a:t>Electrolyte</a:t>
            </a:r>
          </a:p>
          <a:p>
            <a:pPr marL="0" lvl="2"/>
            <a:r>
              <a:rPr lang="ja-JP" altLang="en-US" dirty="0" smtClean="0">
                <a:latin typeface="Calibri Light" panose="020F0302020204030204" pitchFamily="34" charset="0"/>
                <a:ea typeface="HG創英角ｺﾞｼｯｸUB" pitchFamily="49" charset="-128"/>
              </a:rPr>
              <a:t>　</a:t>
            </a:r>
            <a:r>
              <a:rPr lang="en-US" altLang="ja-JP" dirty="0" smtClean="0">
                <a:latin typeface="Calibri Light" panose="020F0302020204030204" pitchFamily="34" charset="0"/>
                <a:ea typeface="HG創英角ｺﾞｼｯｸUB" pitchFamily="49" charset="-128"/>
              </a:rPr>
              <a:t>decrease of resistance</a:t>
            </a:r>
          </a:p>
          <a:p>
            <a:pPr marL="800100" lvl="3" indent="-342900">
              <a:buFont typeface="Arial" pitchFamily="34" charset="0"/>
              <a:buChar char="•"/>
            </a:pPr>
            <a:r>
              <a:rPr lang="en-US" altLang="ja-JP" dirty="0" smtClean="0">
                <a:latin typeface="Calibri Light" panose="020F0302020204030204" pitchFamily="34" charset="0"/>
                <a:ea typeface="HG創英角ｺﾞｼｯｸUB" pitchFamily="49" charset="-128"/>
              </a:rPr>
              <a:t>Thin film by using binder</a:t>
            </a:r>
          </a:p>
          <a:p>
            <a:pPr marL="457200" lvl="3"/>
            <a:endParaRPr lang="en-US" altLang="ja-JP" dirty="0">
              <a:latin typeface="Calibri Light" panose="020F0302020204030204" pitchFamily="34" charset="0"/>
              <a:ea typeface="HG創英角ｺﾞｼｯｸUB" pitchFamily="49" charset="-128"/>
            </a:endParaRPr>
          </a:p>
          <a:p>
            <a:pPr marL="0" lvl="3"/>
            <a:r>
              <a:rPr lang="en-US" altLang="ja-JP" dirty="0" smtClean="0">
                <a:solidFill>
                  <a:schemeClr val="accent4">
                    <a:lumMod val="75000"/>
                  </a:schemeClr>
                </a:solidFill>
                <a:latin typeface="Calibri Light" panose="020F0302020204030204" pitchFamily="34" charset="0"/>
                <a:ea typeface="HG創英角ｺﾞｼｯｸUB" pitchFamily="49" charset="-128"/>
              </a:rPr>
              <a:t>Fuel</a:t>
            </a:r>
            <a:r>
              <a:rPr lang="ja-JP" altLang="en-US" dirty="0" smtClean="0">
                <a:solidFill>
                  <a:schemeClr val="accent4">
                    <a:lumMod val="75000"/>
                  </a:schemeClr>
                </a:solidFill>
                <a:latin typeface="Calibri Light" panose="020F0302020204030204" pitchFamily="34" charset="0"/>
                <a:ea typeface="HG創英角ｺﾞｼｯｸUB" pitchFamily="49" charset="-128"/>
              </a:rPr>
              <a:t>（</a:t>
            </a:r>
            <a:r>
              <a:rPr lang="en-US" altLang="ja-JP" dirty="0" smtClean="0">
                <a:solidFill>
                  <a:schemeClr val="accent4">
                    <a:lumMod val="75000"/>
                  </a:schemeClr>
                </a:solidFill>
                <a:latin typeface="Calibri Light" panose="020F0302020204030204" pitchFamily="34" charset="0"/>
                <a:ea typeface="HG創英角ｺﾞｼｯｸUB" pitchFamily="49" charset="-128"/>
              </a:rPr>
              <a:t>Variety</a:t>
            </a:r>
            <a:r>
              <a:rPr lang="ja-JP" altLang="en-US" dirty="0" smtClean="0">
                <a:solidFill>
                  <a:schemeClr val="accent4">
                    <a:lumMod val="75000"/>
                  </a:schemeClr>
                </a:solidFill>
                <a:latin typeface="Calibri Light" panose="020F0302020204030204" pitchFamily="34" charset="0"/>
                <a:ea typeface="HG創英角ｺﾞｼｯｸUB" pitchFamily="49" charset="-128"/>
              </a:rPr>
              <a:t>）</a:t>
            </a:r>
            <a:endParaRPr lang="en-US" altLang="ja-JP" dirty="0" smtClean="0">
              <a:solidFill>
                <a:schemeClr val="accent4">
                  <a:lumMod val="75000"/>
                </a:schemeClr>
              </a:solidFill>
              <a:latin typeface="Calibri Light" panose="020F0302020204030204" pitchFamily="34" charset="0"/>
              <a:ea typeface="HG創英角ｺﾞｼｯｸUB" pitchFamily="49" charset="-128"/>
            </a:endParaRPr>
          </a:p>
          <a:p>
            <a:pPr marL="0" lvl="3"/>
            <a:r>
              <a:rPr lang="ja-JP" altLang="en-US" dirty="0" smtClean="0">
                <a:latin typeface="Calibri Light" panose="020F0302020204030204" pitchFamily="34" charset="0"/>
                <a:ea typeface="HG創英角ｺﾞｼｯｸUB" pitchFamily="49" charset="-128"/>
              </a:rPr>
              <a:t>　</a:t>
            </a:r>
            <a:r>
              <a:rPr lang="en-US" altLang="ja-JP" dirty="0" smtClean="0">
                <a:latin typeface="Calibri Light" panose="020F0302020204030204" pitchFamily="34" charset="0"/>
                <a:ea typeface="HG創英角ｺﾞｼｯｸUB" pitchFamily="49" charset="-128"/>
              </a:rPr>
              <a:t>Electrochemically active gas or liquid</a:t>
            </a:r>
          </a:p>
          <a:p>
            <a:pPr marL="800100" lvl="4" indent="-342900">
              <a:buFont typeface="Arial" pitchFamily="34" charset="0"/>
              <a:buChar char="•"/>
            </a:pPr>
            <a:r>
              <a:rPr lang="en-US" altLang="ja-JP" dirty="0">
                <a:latin typeface="Calibri Light" panose="020F0302020204030204" pitchFamily="34" charset="0"/>
                <a:ea typeface="HG創英角ｺﾞｼｯｸUB" pitchFamily="49" charset="-128"/>
              </a:rPr>
              <a:t>m</a:t>
            </a:r>
            <a:r>
              <a:rPr lang="en-US" altLang="ja-JP" dirty="0" smtClean="0">
                <a:latin typeface="Calibri Light" panose="020F0302020204030204" pitchFamily="34" charset="0"/>
                <a:ea typeface="HG創英角ｺﾞｼｯｸUB" pitchFamily="49" charset="-128"/>
              </a:rPr>
              <a:t>ethane, ethane, propane, butane, dimethyl ether</a:t>
            </a:r>
          </a:p>
          <a:p>
            <a:pPr marL="800100" lvl="4" indent="-342900">
              <a:buFont typeface="Arial" pitchFamily="34" charset="0"/>
              <a:buChar char="•"/>
            </a:pPr>
            <a:r>
              <a:rPr lang="en-US" altLang="ja-JP" dirty="0">
                <a:latin typeface="Calibri Light" panose="020F0302020204030204" pitchFamily="34" charset="0"/>
                <a:ea typeface="HG創英角ｺﾞｼｯｸUB" pitchFamily="49" charset="-128"/>
              </a:rPr>
              <a:t>m</a:t>
            </a:r>
            <a:r>
              <a:rPr lang="en-US" altLang="ja-JP" dirty="0" smtClean="0">
                <a:latin typeface="Calibri Light" panose="020F0302020204030204" pitchFamily="34" charset="0"/>
                <a:ea typeface="HG創英角ｺﾞｼｯｸUB" pitchFamily="49" charset="-128"/>
              </a:rPr>
              <a:t>ethanol, (ethanol) </a:t>
            </a:r>
            <a:endParaRPr lang="en-US" altLang="ja-JP" dirty="0">
              <a:latin typeface="Calibri Light" panose="020F0302020204030204" pitchFamily="34" charset="0"/>
              <a:ea typeface="HG創英角ｺﾞｼｯｸUB" pitchFamily="49" charset="-128"/>
            </a:endParaRPr>
          </a:p>
        </p:txBody>
      </p:sp>
      <p:sp>
        <p:nvSpPr>
          <p:cNvPr id="2" name="正方形/長方形 1"/>
          <p:cNvSpPr/>
          <p:nvPr/>
        </p:nvSpPr>
        <p:spPr>
          <a:xfrm>
            <a:off x="4697759" y="836712"/>
            <a:ext cx="4338737" cy="5524589"/>
          </a:xfrm>
          <a:prstGeom prst="rect">
            <a:avLst/>
          </a:prstGeom>
          <a:ln>
            <a:solidFill>
              <a:schemeClr val="tx1"/>
            </a:solidFill>
            <a:prstDash val="dash"/>
          </a:ln>
        </p:spPr>
        <p:txBody>
          <a:bodyPr wrap="square">
            <a:spAutoFit/>
          </a:bodyPr>
          <a:lstStyle/>
          <a:p>
            <a:r>
              <a:rPr lang="en-US" altLang="ja-JP" sz="2000" b="1" i="1" dirty="0" smtClean="0"/>
              <a:t>PAPERS</a:t>
            </a:r>
          </a:p>
          <a:p>
            <a:endParaRPr lang="en-US" altLang="ja-JP" sz="1600" b="1" i="1" dirty="0" smtClean="0"/>
          </a:p>
          <a:p>
            <a:endParaRPr lang="en-US" altLang="ja-JP" sz="1600" b="1" i="1" dirty="0" smtClean="0"/>
          </a:p>
          <a:p>
            <a:r>
              <a:rPr lang="en-US" altLang="ja-JP" sz="1500" b="1" i="1" dirty="0" smtClean="0"/>
              <a:t>FUEL </a:t>
            </a:r>
            <a:r>
              <a:rPr lang="en-US" altLang="ja-JP" sz="1500" b="1" i="1" dirty="0"/>
              <a:t>CELLS</a:t>
            </a:r>
            <a:r>
              <a:rPr lang="en-US" altLang="ja-JP" sz="1500" dirty="0"/>
              <a:t> </a:t>
            </a:r>
            <a:r>
              <a:rPr lang="en-US" altLang="ja-JP" sz="1500" dirty="0" smtClean="0"/>
              <a:t>10, 798-803, 2010</a:t>
            </a:r>
          </a:p>
          <a:p>
            <a:endParaRPr lang="en-US" altLang="ja-JP" sz="1500" dirty="0" smtClean="0"/>
          </a:p>
          <a:p>
            <a:r>
              <a:rPr lang="en-US" altLang="ja-JP" sz="1500" b="1" i="1" dirty="0" smtClean="0"/>
              <a:t>ELECTROCHEM. SOLID-STATE LETT.</a:t>
            </a:r>
            <a:r>
              <a:rPr lang="en-US" altLang="ja-JP" sz="1500" dirty="0" smtClean="0"/>
              <a:t> 12, B1-B4, 2009</a:t>
            </a:r>
          </a:p>
          <a:p>
            <a:endParaRPr lang="en-US" altLang="ja-JP" sz="1500" dirty="0" smtClean="0"/>
          </a:p>
          <a:p>
            <a:endParaRPr lang="en-US" altLang="ja-JP" sz="1500" dirty="0"/>
          </a:p>
          <a:p>
            <a:endParaRPr lang="en-US" altLang="ja-JP" sz="1500" dirty="0"/>
          </a:p>
          <a:p>
            <a:r>
              <a:rPr lang="en-US" altLang="ja-JP" sz="1500" b="1" i="1" dirty="0"/>
              <a:t>SOLID STATE IONICS</a:t>
            </a:r>
            <a:r>
              <a:rPr lang="en-US" altLang="ja-JP" sz="1500" i="1" dirty="0"/>
              <a:t> </a:t>
            </a:r>
            <a:r>
              <a:rPr lang="en-US" altLang="ja-JP" sz="1500" dirty="0" smtClean="0"/>
              <a:t>179, 1446-1449, 2008</a:t>
            </a:r>
          </a:p>
          <a:p>
            <a:r>
              <a:rPr lang="en-US" altLang="ja-JP" sz="1500" b="1" i="1" dirty="0" smtClean="0"/>
              <a:t>J. ELECTROCHEM. SOC. </a:t>
            </a:r>
            <a:r>
              <a:rPr lang="en-US" altLang="ja-JP" sz="1500" dirty="0" smtClean="0"/>
              <a:t>154, B53-B56, 2007</a:t>
            </a:r>
          </a:p>
          <a:p>
            <a:endParaRPr lang="en-US" altLang="ja-JP" sz="1500" dirty="0" smtClean="0"/>
          </a:p>
          <a:p>
            <a:endParaRPr lang="en-US" altLang="ja-JP" sz="1500" dirty="0" smtClean="0"/>
          </a:p>
          <a:p>
            <a:r>
              <a:rPr lang="en-US" altLang="ja-JP" sz="1500" b="1" i="1" dirty="0"/>
              <a:t>JOURNAL OF POWER SOURCES </a:t>
            </a:r>
            <a:r>
              <a:rPr lang="en-US" altLang="ja-JP" sz="1500" dirty="0" smtClean="0"/>
              <a:t>196, 6042-6047, </a:t>
            </a:r>
            <a:r>
              <a:rPr lang="en-US" altLang="ja-JP" sz="1500" dirty="0"/>
              <a:t>2011</a:t>
            </a:r>
            <a:br>
              <a:rPr lang="en-US" altLang="ja-JP" sz="1500" dirty="0"/>
            </a:br>
            <a:r>
              <a:rPr lang="en-US" altLang="ja-JP" sz="1500" b="1" i="1" dirty="0"/>
              <a:t>ELECTROCHIMICA </a:t>
            </a:r>
            <a:r>
              <a:rPr lang="en-US" altLang="ja-JP" sz="1500" b="1" i="1" dirty="0" smtClean="0"/>
              <a:t>ACTA</a:t>
            </a:r>
            <a:r>
              <a:rPr lang="en-US" altLang="ja-JP" sz="1500" dirty="0" smtClean="0"/>
              <a:t> 55 8371-8375, 2010</a:t>
            </a:r>
            <a:endParaRPr lang="en-US" altLang="ja-JP" sz="1500" dirty="0"/>
          </a:p>
          <a:p>
            <a:r>
              <a:rPr lang="en-US" altLang="ja-JP" sz="1500" b="1" i="1" dirty="0" smtClean="0"/>
              <a:t>ELECTROCHEM. SOLID-STATE LETT. </a:t>
            </a:r>
            <a:r>
              <a:rPr lang="en-US" altLang="ja-JP" sz="1500" dirty="0" smtClean="0"/>
              <a:t>13, B8-B10, 2010</a:t>
            </a:r>
          </a:p>
          <a:p>
            <a:endParaRPr lang="en-US" altLang="ja-JP" sz="1500" dirty="0" smtClean="0"/>
          </a:p>
          <a:p>
            <a:endParaRPr lang="en-US" altLang="ja-JP" sz="1500" dirty="0"/>
          </a:p>
          <a:p>
            <a:endParaRPr lang="en-US" altLang="ja-JP" sz="1500" dirty="0" smtClean="0"/>
          </a:p>
          <a:p>
            <a:r>
              <a:rPr lang="fr-FR" altLang="ja-JP" sz="1500" b="1" i="1" dirty="0" smtClean="0"/>
              <a:t>CHEM. COMMUN. </a:t>
            </a:r>
            <a:r>
              <a:rPr lang="fr-FR" altLang="ja-JP" sz="1500" i="1" dirty="0" smtClean="0"/>
              <a:t>47, 5292-5294, </a:t>
            </a:r>
            <a:r>
              <a:rPr lang="fr-FR" altLang="ja-JP" sz="1500" i="1" dirty="0"/>
              <a:t>2011</a:t>
            </a:r>
            <a:endParaRPr lang="en-US" altLang="ja-JP" sz="1500" i="1" dirty="0" smtClean="0"/>
          </a:p>
          <a:p>
            <a:r>
              <a:rPr lang="en-US" altLang="ja-JP" sz="1500" b="1" i="1" dirty="0" err="1" smtClean="0"/>
              <a:t>Angew</a:t>
            </a:r>
            <a:r>
              <a:rPr lang="en-US" altLang="ja-JP" sz="1500" b="1" i="1" dirty="0"/>
              <a:t>. Chem. Int. Ed</a:t>
            </a:r>
            <a:r>
              <a:rPr lang="en-US" altLang="ja-JP" sz="1500" b="1" i="1" dirty="0" smtClean="0"/>
              <a:t>.</a:t>
            </a:r>
            <a:r>
              <a:rPr lang="en-US" altLang="ja-JP" sz="1500" i="1" dirty="0" smtClean="0"/>
              <a:t> </a:t>
            </a:r>
            <a:r>
              <a:rPr lang="en-US" altLang="ja-JP" sz="1500" dirty="0" smtClean="0"/>
              <a:t>47, 7841-7844, </a:t>
            </a:r>
            <a:r>
              <a:rPr lang="en-US" altLang="ja-JP" sz="1500" dirty="0"/>
              <a:t>2008</a:t>
            </a:r>
          </a:p>
          <a:p>
            <a:r>
              <a:rPr lang="en-US" altLang="ja-JP" sz="1500" b="1" i="1" dirty="0" smtClean="0"/>
              <a:t>J.  ELECTROCHEM SOC. </a:t>
            </a:r>
            <a:r>
              <a:rPr lang="en-US" altLang="ja-JP" sz="1500" dirty="0" smtClean="0"/>
              <a:t>155, B92-B95, 2008</a:t>
            </a:r>
          </a:p>
          <a:p>
            <a:endParaRPr lang="en-US" altLang="ja-JP" sz="1600" dirty="0" smtClean="0"/>
          </a:p>
        </p:txBody>
      </p:sp>
    </p:spTree>
    <p:extLst>
      <p:ext uri="{BB962C8B-B14F-4D97-AF65-F5344CB8AC3E}">
        <p14:creationId xmlns:p14="http://schemas.microsoft.com/office/powerpoint/2010/main" xmlns="" val="268596518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4" name="Rectangle 4"/>
          <p:cNvSpPr>
            <a:spLocks noGrp="1" noChangeArrowheads="1"/>
          </p:cNvSpPr>
          <p:nvPr>
            <p:ph type="ctrTitle"/>
          </p:nvPr>
        </p:nvSpPr>
        <p:spPr>
          <a:xfrm>
            <a:off x="251520" y="2130425"/>
            <a:ext cx="8568952" cy="1470025"/>
          </a:xfrm>
        </p:spPr>
        <p:txBody>
          <a:bodyPr>
            <a:normAutofit/>
          </a:bodyPr>
          <a:lstStyle/>
          <a:p>
            <a:r>
              <a:rPr lang="ja-JP" altLang="en-US" sz="3600" dirty="0">
                <a:solidFill>
                  <a:schemeClr val="accent2"/>
                </a:solidFill>
                <a:ea typeface="HG創英角ｺﾞｼｯｸUB" pitchFamily="49" charset="-128"/>
              </a:rPr>
              <a:t>３ </a:t>
            </a:r>
            <a:r>
              <a:rPr lang="ja-JP" altLang="en-US" sz="3600" dirty="0" smtClean="0">
                <a:solidFill>
                  <a:schemeClr val="accent2"/>
                </a:solidFill>
                <a:ea typeface="HG創英角ｺﾞｼｯｸUB" pitchFamily="49" charset="-128"/>
              </a:rPr>
              <a:t>．</a:t>
            </a:r>
            <a:r>
              <a:rPr lang="en-US" altLang="ja-JP" sz="3600" b="1" dirty="0">
                <a:solidFill>
                  <a:srgbClr val="5C5943"/>
                </a:solidFill>
                <a:ea typeface="HG創英角ｺﾞｼｯｸUB" pitchFamily="49" charset="-128"/>
                <a:cs typeface="+mn-cs"/>
              </a:rPr>
              <a:t> Application to </a:t>
            </a:r>
            <a:r>
              <a:rPr lang="en-US" altLang="ja-JP" sz="3600" b="1" dirty="0" smtClean="0">
                <a:solidFill>
                  <a:srgbClr val="5C5943"/>
                </a:solidFill>
                <a:ea typeface="HG創英角ｺﾞｼｯｸUB" pitchFamily="49" charset="-128"/>
                <a:cs typeface="+mn-cs"/>
              </a:rPr>
              <a:t>a NOx reactor</a:t>
            </a:r>
            <a:endParaRPr lang="ja-JP" altLang="en-US" sz="3600" dirty="0">
              <a:solidFill>
                <a:schemeClr val="accent2"/>
              </a:solidFill>
              <a:ea typeface="HG創英角ｺﾞｼｯｸUB" pitchFamily="49" charset="-128"/>
            </a:endParaRPr>
          </a:p>
        </p:txBody>
      </p:sp>
      <p:sp>
        <p:nvSpPr>
          <p:cNvPr id="3" name="テキスト ボックス 2"/>
          <p:cNvSpPr txBox="1"/>
          <p:nvPr/>
        </p:nvSpPr>
        <p:spPr>
          <a:xfrm>
            <a:off x="5189690" y="3501008"/>
            <a:ext cx="4055919" cy="4708981"/>
          </a:xfrm>
          <a:prstGeom prst="rect">
            <a:avLst/>
          </a:prstGeom>
          <a:noFill/>
        </p:spPr>
        <p:txBody>
          <a:bodyPr wrap="none" rtlCol="0">
            <a:spAutoFit/>
          </a:bodyPr>
          <a:lstStyle/>
          <a:p>
            <a:r>
              <a:rPr kumimoji="1" lang="en-US" altLang="ja-JP" sz="30000" b="1" dirty="0" smtClean="0">
                <a:solidFill>
                  <a:schemeClr val="accent4">
                    <a:lumMod val="20000"/>
                    <a:lumOff val="80000"/>
                  </a:schemeClr>
                </a:solidFill>
                <a:latin typeface="Britannic Bold" pitchFamily="34" charset="0"/>
              </a:rPr>
              <a:t>N</a:t>
            </a:r>
            <a:r>
              <a:rPr kumimoji="1" lang="en-US" altLang="ja-JP" sz="30000" b="1" baseline="-2000" dirty="0" smtClean="0">
                <a:solidFill>
                  <a:schemeClr val="accent4">
                    <a:lumMod val="20000"/>
                    <a:lumOff val="80000"/>
                  </a:schemeClr>
                </a:solidFill>
                <a:latin typeface="Britannic Bold" pitchFamily="34" charset="0"/>
              </a:rPr>
              <a:t>2</a:t>
            </a:r>
            <a:endParaRPr kumimoji="1" lang="ja-JP" altLang="en-US" sz="30000" b="1" baseline="-2000" dirty="0">
              <a:solidFill>
                <a:schemeClr val="accent4">
                  <a:lumMod val="20000"/>
                  <a:lumOff val="80000"/>
                </a:schemeClr>
              </a:solidFill>
              <a:latin typeface="Britannic Bold" pitchFamily="34" charset="0"/>
            </a:endParaRPr>
          </a:p>
        </p:txBody>
      </p:sp>
    </p:spTree>
    <p:extLst>
      <p:ext uri="{BB962C8B-B14F-4D97-AF65-F5344CB8AC3E}">
        <p14:creationId xmlns:p14="http://schemas.microsoft.com/office/powerpoint/2010/main" xmlns="" val="275849007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2"/>
          <p:cNvSpPr txBox="1">
            <a:spLocks noChangeArrowheads="1"/>
          </p:cNvSpPr>
          <p:nvPr/>
        </p:nvSpPr>
        <p:spPr bwMode="auto">
          <a:xfrm>
            <a:off x="251520" y="155364"/>
            <a:ext cx="8892479" cy="461665"/>
          </a:xfrm>
          <a:prstGeom prst="rect">
            <a:avLst/>
          </a:prstGeom>
          <a:ln/>
          <a:extLst/>
        </p:spPr>
        <p:style>
          <a:lnRef idx="1">
            <a:schemeClr val="accent2"/>
          </a:lnRef>
          <a:fillRef idx="3">
            <a:schemeClr val="accent2"/>
          </a:fillRef>
          <a:effectRef idx="2">
            <a:schemeClr val="accent2"/>
          </a:effectRef>
          <a:fontRef idx="minor">
            <a:schemeClr val="lt1"/>
          </a:fontRef>
        </p:style>
        <p:txBody>
          <a:bodyPr wrap="squar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lvl="0" eaLnBrk="1" hangingPunct="1"/>
            <a:r>
              <a:rPr kumimoji="0" lang="en-US" altLang="zh-TW" sz="2400" b="1" dirty="0" smtClean="0">
                <a:solidFill>
                  <a:schemeClr val="bg1"/>
                </a:solidFill>
                <a:latin typeface="+mj-lt"/>
                <a:ea typeface="HGPｺﾞｼｯｸM" pitchFamily="50" charset="-128"/>
              </a:rPr>
              <a:t>  Other electrochemical devices</a:t>
            </a:r>
            <a:endParaRPr kumimoji="0" lang="zh-TW" altLang="en-US" sz="2400" b="1" dirty="0">
              <a:solidFill>
                <a:schemeClr val="bg1"/>
              </a:solidFill>
              <a:latin typeface="+mj-lt"/>
              <a:ea typeface="HGPｺﾞｼｯｸM" pitchFamily="50" charset="-128"/>
            </a:endParaRPr>
          </a:p>
        </p:txBody>
      </p:sp>
      <p:pic>
        <p:nvPicPr>
          <p:cNvPr id="4"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42333" y="1106466"/>
            <a:ext cx="2051710" cy="19124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464102" y="1535305"/>
            <a:ext cx="2166969" cy="124619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 name="Picture 4"/>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489858" y="1697395"/>
            <a:ext cx="2358547" cy="120579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 name="テキスト ボックス 6"/>
          <p:cNvSpPr txBox="1"/>
          <p:nvPr/>
        </p:nvSpPr>
        <p:spPr>
          <a:xfrm>
            <a:off x="43639" y="1116385"/>
            <a:ext cx="2093586" cy="338554"/>
          </a:xfrm>
          <a:prstGeom prst="rect">
            <a:avLst/>
          </a:prstGeom>
          <a:solidFill>
            <a:schemeClr val="bg1"/>
          </a:solidFill>
        </p:spPr>
        <p:txBody>
          <a:bodyPr wrap="none" rtlCol="0">
            <a:spAutoFit/>
          </a:bodyPr>
          <a:lstStyle/>
          <a:p>
            <a:r>
              <a:rPr lang="en-US" sz="1600" b="1" i="1" dirty="0" smtClean="0"/>
              <a:t>Application 1: Fuel cell</a:t>
            </a:r>
            <a:endParaRPr lang="en-US" sz="1600" b="1" i="1" dirty="0"/>
          </a:p>
        </p:txBody>
      </p:sp>
      <p:sp>
        <p:nvSpPr>
          <p:cNvPr id="8" name="テキスト ボックス 7"/>
          <p:cNvSpPr txBox="1"/>
          <p:nvPr/>
        </p:nvSpPr>
        <p:spPr>
          <a:xfrm>
            <a:off x="3085400" y="1124743"/>
            <a:ext cx="2067810" cy="338554"/>
          </a:xfrm>
          <a:prstGeom prst="rect">
            <a:avLst/>
          </a:prstGeom>
          <a:solidFill>
            <a:schemeClr val="bg1"/>
          </a:solidFill>
        </p:spPr>
        <p:txBody>
          <a:bodyPr wrap="none" rtlCol="0">
            <a:spAutoFit/>
          </a:bodyPr>
          <a:lstStyle/>
          <a:p>
            <a:r>
              <a:rPr lang="en-US" sz="1600" b="1" i="1" dirty="0" smtClean="0"/>
              <a:t>Application 2: Reactor</a:t>
            </a:r>
            <a:endParaRPr lang="en-US" sz="1600" b="1" i="1" dirty="0"/>
          </a:p>
        </p:txBody>
      </p:sp>
      <p:sp>
        <p:nvSpPr>
          <p:cNvPr id="9" name="テキスト ボックス 8"/>
          <p:cNvSpPr txBox="1"/>
          <p:nvPr/>
        </p:nvSpPr>
        <p:spPr>
          <a:xfrm>
            <a:off x="6214070" y="1116384"/>
            <a:ext cx="2329484" cy="338554"/>
          </a:xfrm>
          <a:prstGeom prst="rect">
            <a:avLst/>
          </a:prstGeom>
          <a:solidFill>
            <a:schemeClr val="bg1"/>
          </a:solidFill>
        </p:spPr>
        <p:txBody>
          <a:bodyPr wrap="none" rtlCol="0">
            <a:spAutoFit/>
          </a:bodyPr>
          <a:lstStyle/>
          <a:p>
            <a:r>
              <a:rPr lang="en-US" sz="1600" b="1" i="1" dirty="0" smtClean="0"/>
              <a:t>Application 3: Gas sensor</a:t>
            </a:r>
            <a:endParaRPr lang="en-US" sz="1600" b="1" i="1" dirty="0"/>
          </a:p>
        </p:txBody>
      </p:sp>
      <p:sp>
        <p:nvSpPr>
          <p:cNvPr id="240" name="角丸四角形吹き出し 239"/>
          <p:cNvSpPr/>
          <p:nvPr/>
        </p:nvSpPr>
        <p:spPr>
          <a:xfrm>
            <a:off x="3059219" y="980728"/>
            <a:ext cx="3070474" cy="2038146"/>
          </a:xfrm>
          <a:prstGeom prst="wedgeRoundRectCallout">
            <a:avLst>
              <a:gd name="adj1" fmla="val 25394"/>
              <a:gd name="adj2" fmla="val 49777"/>
              <a:gd name="adj3" fmla="val 16667"/>
            </a:avLst>
          </a:prstGeom>
          <a:noFill/>
          <a:ln w="7620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41" name="グループ化 240"/>
          <p:cNvGrpSpPr/>
          <p:nvPr/>
        </p:nvGrpSpPr>
        <p:grpSpPr>
          <a:xfrm>
            <a:off x="128145" y="3918330"/>
            <a:ext cx="3123982" cy="2569934"/>
            <a:chOff x="5823851" y="3429000"/>
            <a:chExt cx="3123982" cy="2569934"/>
          </a:xfrm>
        </p:grpSpPr>
        <p:sp>
          <p:nvSpPr>
            <p:cNvPr id="242" name="Oval 20"/>
            <p:cNvSpPr>
              <a:spLocks noChangeArrowheads="1"/>
            </p:cNvSpPr>
            <p:nvPr/>
          </p:nvSpPr>
          <p:spPr bwMode="auto">
            <a:xfrm>
              <a:off x="6903147" y="4672383"/>
              <a:ext cx="1204294" cy="627062"/>
            </a:xfrm>
            <a:prstGeom prst="ellipse">
              <a:avLst/>
            </a:prstGeom>
            <a:ln>
              <a:headEnd/>
              <a:tailEnd/>
            </a:ln>
          </p:spPr>
          <p:style>
            <a:lnRef idx="1">
              <a:schemeClr val="accent2"/>
            </a:lnRef>
            <a:fillRef idx="3">
              <a:schemeClr val="accent2"/>
            </a:fillRef>
            <a:effectRef idx="2">
              <a:schemeClr val="accent2"/>
            </a:effectRef>
            <a:fontRef idx="minor">
              <a:schemeClr val="lt1"/>
            </a:fontRef>
          </p:style>
          <p:txBody>
            <a:bodyPr wrap="none" anchor="ctr"/>
            <a:lstStyle/>
            <a:p>
              <a:endParaRPr lang="ja-JP" altLang="en-US"/>
            </a:p>
          </p:txBody>
        </p:sp>
        <p:sp>
          <p:nvSpPr>
            <p:cNvPr id="243" name="Text Box 21"/>
            <p:cNvSpPr txBox="1">
              <a:spLocks noChangeArrowheads="1"/>
            </p:cNvSpPr>
            <p:nvPr/>
          </p:nvSpPr>
          <p:spPr bwMode="auto">
            <a:xfrm>
              <a:off x="7112479" y="4737470"/>
              <a:ext cx="755784" cy="307777"/>
            </a:xfrm>
            <a:prstGeom prst="rect">
              <a:avLst/>
            </a:prstGeom>
            <a:noFill/>
            <a:ln>
              <a:noFill/>
            </a:ln>
            <a:effectLst/>
            <a:extLst>
              <a:ext uri="{909E8E84-426E-40DD-AFC4-6F175D3DCCD1}">
                <a14:hiddenFill xmlns:a14="http://schemas.microsoft.com/office/drawing/2010/main" xmlns="">
                  <a:gradFill rotWithShape="1">
                    <a:gsLst>
                      <a:gs pos="0">
                        <a:srgbClr val="B2B2B2"/>
                      </a:gs>
                      <a:gs pos="100000">
                        <a:srgbClr val="B2B2B2">
                          <a:gamma/>
                          <a:shade val="46275"/>
                          <a:invGamma/>
                        </a:srgbClr>
                      </a:gs>
                    </a:gsLst>
                    <a:path path="shape">
                      <a:fillToRect l="50000" t="50000" r="50000" b="50000"/>
                    </a:path>
                  </a:gradFill>
                </a14:hiddenFill>
              </a:ext>
              <a:ext uri="{91240B29-F687-4F45-9708-019B960494DF}">
                <a14:hiddenLine xmlns:a14="http://schemas.microsoft.com/office/drawing/2010/main" xmlns="" w="9525">
                  <a:solidFill>
                    <a:schemeClr val="bg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eaLnBrk="1" hangingPunct="1">
                <a:spcBef>
                  <a:spcPct val="0"/>
                </a:spcBef>
                <a:buFontTx/>
                <a:buNone/>
              </a:pPr>
              <a:r>
                <a:rPr lang="en-US" altLang="ja-JP" sz="1400" b="1" dirty="0" smtClean="0">
                  <a:solidFill>
                    <a:schemeClr val="bg1"/>
                  </a:solidFill>
                  <a:latin typeface="+mj-lt"/>
                  <a:ea typeface="HG創英角ｺﾞｼｯｸUB" pitchFamily="49" charset="-128"/>
                </a:rPr>
                <a:t>catalyst</a:t>
              </a:r>
              <a:endParaRPr lang="ja-JP" altLang="en-US" sz="1400" b="1" dirty="0">
                <a:solidFill>
                  <a:schemeClr val="bg1"/>
                </a:solidFill>
                <a:latin typeface="+mj-lt"/>
                <a:ea typeface="HG創英角ｺﾞｼｯｸUB" pitchFamily="49" charset="-128"/>
              </a:endParaRPr>
            </a:p>
          </p:txBody>
        </p:sp>
        <p:sp>
          <p:nvSpPr>
            <p:cNvPr id="244" name="Rectangle 22"/>
            <p:cNvSpPr>
              <a:spLocks noChangeArrowheads="1"/>
            </p:cNvSpPr>
            <p:nvPr/>
          </p:nvSpPr>
          <p:spPr bwMode="auto">
            <a:xfrm>
              <a:off x="6543107" y="5032745"/>
              <a:ext cx="1943100" cy="450850"/>
            </a:xfrm>
            <a:prstGeom prst="rect">
              <a:avLst/>
            </a:prstGeom>
            <a:solidFill>
              <a:schemeClr val="bg1">
                <a:lumMod val="75000"/>
              </a:schemeClr>
            </a:solidFill>
            <a:ln>
              <a:noFill/>
            </a:ln>
            <a:effectLst/>
          </p:spPr>
          <p:txBody>
            <a:bodyPr wrap="none" anchor="ctr"/>
            <a:lstStyle/>
            <a:p>
              <a:endParaRPr lang="ja-JP" altLang="en-US"/>
            </a:p>
          </p:txBody>
        </p:sp>
        <p:sp>
          <p:nvSpPr>
            <p:cNvPr id="245" name="Text Box 23"/>
            <p:cNvSpPr txBox="1">
              <a:spLocks noChangeArrowheads="1"/>
            </p:cNvSpPr>
            <p:nvPr/>
          </p:nvSpPr>
          <p:spPr bwMode="auto">
            <a:xfrm>
              <a:off x="6861282" y="5077195"/>
              <a:ext cx="1399614"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a:spcBef>
                  <a:spcPct val="0"/>
                </a:spcBef>
                <a:buFontTx/>
                <a:buNone/>
              </a:pPr>
              <a:r>
                <a:rPr kumimoji="0" lang="en-US" altLang="ja-JP" sz="1400" b="1" dirty="0" smtClean="0">
                  <a:latin typeface="+mj-lt"/>
                  <a:ea typeface="HG創英角ｺﾞｼｯｸUB" pitchFamily="49" charset="-128"/>
                </a:rPr>
                <a:t>Catalyst support</a:t>
              </a:r>
              <a:endParaRPr kumimoji="0" lang="ja-JP" altLang="en-US" sz="1400" b="1" dirty="0">
                <a:latin typeface="+mj-lt"/>
                <a:ea typeface="HG創英角ｺﾞｼｯｸUB" pitchFamily="49" charset="-128"/>
              </a:endParaRPr>
            </a:p>
          </p:txBody>
        </p:sp>
        <p:sp>
          <p:nvSpPr>
            <p:cNvPr id="246" name="Freeform 25"/>
            <p:cNvSpPr>
              <a:spLocks/>
            </p:cNvSpPr>
            <p:nvPr/>
          </p:nvSpPr>
          <p:spPr bwMode="auto">
            <a:xfrm>
              <a:off x="7163819" y="4397745"/>
              <a:ext cx="274638" cy="276225"/>
            </a:xfrm>
            <a:custGeom>
              <a:avLst/>
              <a:gdLst>
                <a:gd name="T0" fmla="*/ 0 w 318"/>
                <a:gd name="T1" fmla="*/ 0 h 318"/>
                <a:gd name="T2" fmla="*/ 227 w 318"/>
                <a:gd name="T3" fmla="*/ 136 h 318"/>
                <a:gd name="T4" fmla="*/ 318 w 318"/>
                <a:gd name="T5" fmla="*/ 318 h 318"/>
              </a:gdLst>
              <a:ahLst/>
              <a:cxnLst>
                <a:cxn ang="0">
                  <a:pos x="T0" y="T1"/>
                </a:cxn>
                <a:cxn ang="0">
                  <a:pos x="T2" y="T3"/>
                </a:cxn>
                <a:cxn ang="0">
                  <a:pos x="T4" y="T5"/>
                </a:cxn>
              </a:cxnLst>
              <a:rect l="0" t="0" r="r" b="b"/>
              <a:pathLst>
                <a:path w="318" h="318">
                  <a:moveTo>
                    <a:pt x="0" y="0"/>
                  </a:moveTo>
                  <a:cubicBezTo>
                    <a:pt x="87" y="41"/>
                    <a:pt x="174" y="83"/>
                    <a:pt x="227" y="136"/>
                  </a:cubicBezTo>
                  <a:cubicBezTo>
                    <a:pt x="280" y="189"/>
                    <a:pt x="299" y="253"/>
                    <a:pt x="318" y="318"/>
                  </a:cubicBezTo>
                </a:path>
              </a:pathLst>
            </a:custGeom>
            <a:noFill/>
            <a:ln w="28575" cmpd="sng">
              <a:solidFill>
                <a:schemeClr val="tx1"/>
              </a:solidFill>
              <a:round/>
              <a:headEnd type="none" w="med" len="med"/>
              <a:tailEnd type="arrow"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ja-JP" altLang="en-US"/>
            </a:p>
          </p:txBody>
        </p:sp>
        <p:sp>
          <p:nvSpPr>
            <p:cNvPr id="247" name="Freeform 50"/>
            <p:cNvSpPr>
              <a:spLocks/>
            </p:cNvSpPr>
            <p:nvPr/>
          </p:nvSpPr>
          <p:spPr bwMode="auto">
            <a:xfrm rot="16200000">
              <a:off x="7712301" y="4295351"/>
              <a:ext cx="179388" cy="358775"/>
            </a:xfrm>
            <a:custGeom>
              <a:avLst/>
              <a:gdLst>
                <a:gd name="T0" fmla="*/ 0 w 318"/>
                <a:gd name="T1" fmla="*/ 0 h 318"/>
                <a:gd name="T2" fmla="*/ 227 w 318"/>
                <a:gd name="T3" fmla="*/ 136 h 318"/>
                <a:gd name="T4" fmla="*/ 318 w 318"/>
                <a:gd name="T5" fmla="*/ 318 h 318"/>
              </a:gdLst>
              <a:ahLst/>
              <a:cxnLst>
                <a:cxn ang="0">
                  <a:pos x="T0" y="T1"/>
                </a:cxn>
                <a:cxn ang="0">
                  <a:pos x="T2" y="T3"/>
                </a:cxn>
                <a:cxn ang="0">
                  <a:pos x="T4" y="T5"/>
                </a:cxn>
              </a:cxnLst>
              <a:rect l="0" t="0" r="r" b="b"/>
              <a:pathLst>
                <a:path w="318" h="318">
                  <a:moveTo>
                    <a:pt x="0" y="0"/>
                  </a:moveTo>
                  <a:cubicBezTo>
                    <a:pt x="87" y="41"/>
                    <a:pt x="174" y="83"/>
                    <a:pt x="227" y="136"/>
                  </a:cubicBezTo>
                  <a:cubicBezTo>
                    <a:pt x="280" y="189"/>
                    <a:pt x="299" y="253"/>
                    <a:pt x="318" y="318"/>
                  </a:cubicBezTo>
                </a:path>
              </a:pathLst>
            </a:custGeom>
            <a:noFill/>
            <a:ln w="28575" cmpd="sng">
              <a:solidFill>
                <a:schemeClr val="tx1"/>
              </a:solidFill>
              <a:round/>
              <a:headEnd type="none" w="med" len="med"/>
              <a:tailEnd type="arrow"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ja-JP" altLang="en-US"/>
            </a:p>
          </p:txBody>
        </p:sp>
        <p:grpSp>
          <p:nvGrpSpPr>
            <p:cNvPr id="248" name="グループ化 247"/>
            <p:cNvGrpSpPr/>
            <p:nvPr/>
          </p:nvGrpSpPr>
          <p:grpSpPr>
            <a:xfrm>
              <a:off x="8243516" y="4436104"/>
              <a:ext cx="309914" cy="199506"/>
              <a:chOff x="3419872" y="2780928"/>
              <a:chExt cx="309914" cy="199506"/>
            </a:xfrm>
          </p:grpSpPr>
          <p:sp>
            <p:nvSpPr>
              <p:cNvPr id="277" name="円/楕円 276"/>
              <p:cNvSpPr/>
              <p:nvPr/>
            </p:nvSpPr>
            <p:spPr>
              <a:xfrm>
                <a:off x="3419872" y="2780928"/>
                <a:ext cx="194320" cy="19432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78" name="円/楕円 277"/>
              <p:cNvSpPr/>
              <p:nvPr/>
            </p:nvSpPr>
            <p:spPr>
              <a:xfrm>
                <a:off x="3535466" y="2786114"/>
                <a:ext cx="194320" cy="19432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grpSp>
        <p:grpSp>
          <p:nvGrpSpPr>
            <p:cNvPr id="249" name="グループ化 248"/>
            <p:cNvGrpSpPr/>
            <p:nvPr/>
          </p:nvGrpSpPr>
          <p:grpSpPr>
            <a:xfrm>
              <a:off x="6676585" y="4456483"/>
              <a:ext cx="309914" cy="199506"/>
              <a:chOff x="3419872" y="2780928"/>
              <a:chExt cx="309914" cy="199506"/>
            </a:xfrm>
          </p:grpSpPr>
          <p:sp>
            <p:nvSpPr>
              <p:cNvPr id="275" name="円/楕円 274"/>
              <p:cNvSpPr/>
              <p:nvPr/>
            </p:nvSpPr>
            <p:spPr>
              <a:xfrm>
                <a:off x="3419872" y="2780928"/>
                <a:ext cx="194320" cy="19432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76" name="円/楕円 275"/>
              <p:cNvSpPr/>
              <p:nvPr/>
            </p:nvSpPr>
            <p:spPr>
              <a:xfrm>
                <a:off x="3535466" y="2786114"/>
                <a:ext cx="194320" cy="19432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grpSp>
          <p:nvGrpSpPr>
            <p:cNvPr id="250" name="グループ化 249"/>
            <p:cNvGrpSpPr/>
            <p:nvPr/>
          </p:nvGrpSpPr>
          <p:grpSpPr>
            <a:xfrm>
              <a:off x="8049213" y="4067789"/>
              <a:ext cx="309914" cy="307537"/>
              <a:chOff x="4020999" y="3937758"/>
              <a:chExt cx="309914" cy="307537"/>
            </a:xfrm>
          </p:grpSpPr>
          <p:grpSp>
            <p:nvGrpSpPr>
              <p:cNvPr id="271" name="グループ化 270"/>
              <p:cNvGrpSpPr/>
              <p:nvPr/>
            </p:nvGrpSpPr>
            <p:grpSpPr>
              <a:xfrm>
                <a:off x="4020999" y="4045789"/>
                <a:ext cx="309914" cy="199506"/>
                <a:chOff x="3419872" y="2780928"/>
                <a:chExt cx="309914" cy="199506"/>
              </a:xfrm>
            </p:grpSpPr>
            <p:sp>
              <p:nvSpPr>
                <p:cNvPr id="273" name="円/楕円 272"/>
                <p:cNvSpPr/>
                <p:nvPr/>
              </p:nvSpPr>
              <p:spPr>
                <a:xfrm>
                  <a:off x="3419872" y="2780928"/>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74" name="円/楕円 273"/>
                <p:cNvSpPr/>
                <p:nvPr/>
              </p:nvSpPr>
              <p:spPr>
                <a:xfrm>
                  <a:off x="3535466" y="2786114"/>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grpSp>
          <p:sp>
            <p:nvSpPr>
              <p:cNvPr id="272" name="円/楕円 271"/>
              <p:cNvSpPr/>
              <p:nvPr/>
            </p:nvSpPr>
            <p:spPr>
              <a:xfrm>
                <a:off x="4060626" y="3937758"/>
                <a:ext cx="194320" cy="19432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grpSp>
          <p:nvGrpSpPr>
            <p:cNvPr id="251" name="グループ化 250"/>
            <p:cNvGrpSpPr/>
            <p:nvPr/>
          </p:nvGrpSpPr>
          <p:grpSpPr>
            <a:xfrm>
              <a:off x="6737249" y="4066289"/>
              <a:ext cx="309914" cy="199506"/>
              <a:chOff x="3419872" y="2780928"/>
              <a:chExt cx="309914" cy="199506"/>
            </a:xfrm>
          </p:grpSpPr>
          <p:sp>
            <p:nvSpPr>
              <p:cNvPr id="269" name="円/楕円 268"/>
              <p:cNvSpPr/>
              <p:nvPr/>
            </p:nvSpPr>
            <p:spPr>
              <a:xfrm>
                <a:off x="3419872" y="2780928"/>
                <a:ext cx="194320" cy="1943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 name="円/楕円 269"/>
              <p:cNvSpPr/>
              <p:nvPr/>
            </p:nvSpPr>
            <p:spPr>
              <a:xfrm>
                <a:off x="3535466" y="2786114"/>
                <a:ext cx="194320" cy="19432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sp>
          <p:nvSpPr>
            <p:cNvPr id="252" name="テキスト ボックス 251"/>
            <p:cNvSpPr txBox="1"/>
            <p:nvPr/>
          </p:nvSpPr>
          <p:spPr>
            <a:xfrm>
              <a:off x="6476722" y="3877454"/>
              <a:ext cx="399725" cy="307777"/>
            </a:xfrm>
            <a:prstGeom prst="rect">
              <a:avLst/>
            </a:prstGeom>
            <a:noFill/>
          </p:spPr>
          <p:txBody>
            <a:bodyPr wrap="none" rtlCol="0">
              <a:spAutoFit/>
            </a:bodyPr>
            <a:lstStyle/>
            <a:p>
              <a:r>
                <a:rPr kumimoji="1" lang="en-US" altLang="ja-JP" sz="1400" b="1" dirty="0" smtClean="0"/>
                <a:t>CO</a:t>
              </a:r>
              <a:endParaRPr kumimoji="1" lang="ja-JP" altLang="en-US" sz="1400" b="1" dirty="0"/>
            </a:p>
          </p:txBody>
        </p:sp>
        <p:sp>
          <p:nvSpPr>
            <p:cNvPr id="253" name="テキスト ボックス 252"/>
            <p:cNvSpPr txBox="1"/>
            <p:nvPr/>
          </p:nvSpPr>
          <p:spPr>
            <a:xfrm>
              <a:off x="6445789" y="4255844"/>
              <a:ext cx="425116" cy="307777"/>
            </a:xfrm>
            <a:prstGeom prst="rect">
              <a:avLst/>
            </a:prstGeom>
            <a:noFill/>
          </p:spPr>
          <p:txBody>
            <a:bodyPr wrap="none" rtlCol="0">
              <a:spAutoFit/>
            </a:bodyPr>
            <a:lstStyle/>
            <a:p>
              <a:r>
                <a:rPr kumimoji="1" lang="en-US" altLang="ja-JP" sz="1400" b="1" dirty="0" smtClean="0"/>
                <a:t>NO</a:t>
              </a:r>
              <a:endParaRPr kumimoji="1" lang="ja-JP" altLang="en-US" sz="1400" b="1" dirty="0"/>
            </a:p>
          </p:txBody>
        </p:sp>
        <p:sp>
          <p:nvSpPr>
            <p:cNvPr id="254" name="テキスト ボックス 253"/>
            <p:cNvSpPr txBox="1"/>
            <p:nvPr/>
          </p:nvSpPr>
          <p:spPr>
            <a:xfrm>
              <a:off x="8186000" y="3865659"/>
              <a:ext cx="481222" cy="307777"/>
            </a:xfrm>
            <a:prstGeom prst="rect">
              <a:avLst/>
            </a:prstGeom>
            <a:noFill/>
          </p:spPr>
          <p:txBody>
            <a:bodyPr wrap="none" rtlCol="0">
              <a:spAutoFit/>
            </a:bodyPr>
            <a:lstStyle/>
            <a:p>
              <a:r>
                <a:rPr kumimoji="1" lang="en-US" altLang="ja-JP" sz="1400" b="1" dirty="0" smtClean="0"/>
                <a:t>H</a:t>
              </a:r>
              <a:r>
                <a:rPr kumimoji="1" lang="en-US" altLang="ja-JP" sz="1400" b="1" baseline="-2000" dirty="0" smtClean="0"/>
                <a:t>2</a:t>
              </a:r>
              <a:r>
                <a:rPr kumimoji="1" lang="en-US" altLang="ja-JP" sz="1400" b="1" dirty="0" smtClean="0"/>
                <a:t>O</a:t>
              </a:r>
              <a:endParaRPr kumimoji="1" lang="ja-JP" altLang="en-US" sz="1400" b="1" dirty="0"/>
            </a:p>
          </p:txBody>
        </p:sp>
        <p:sp>
          <p:nvSpPr>
            <p:cNvPr id="255" name="テキスト ボックス 254"/>
            <p:cNvSpPr txBox="1"/>
            <p:nvPr/>
          </p:nvSpPr>
          <p:spPr>
            <a:xfrm>
              <a:off x="8456270" y="4257237"/>
              <a:ext cx="364202" cy="307777"/>
            </a:xfrm>
            <a:prstGeom prst="rect">
              <a:avLst/>
            </a:prstGeom>
            <a:noFill/>
          </p:spPr>
          <p:txBody>
            <a:bodyPr wrap="none" rtlCol="0">
              <a:spAutoFit/>
            </a:bodyPr>
            <a:lstStyle/>
            <a:p>
              <a:r>
                <a:rPr kumimoji="1" lang="en-US" altLang="ja-JP" sz="1400" b="1" dirty="0" smtClean="0"/>
                <a:t>N</a:t>
              </a:r>
              <a:r>
                <a:rPr kumimoji="1" lang="en-US" altLang="ja-JP" sz="1400" b="1" baseline="-2000" dirty="0" smtClean="0"/>
                <a:t>2</a:t>
              </a:r>
              <a:endParaRPr kumimoji="1" lang="ja-JP" altLang="en-US" sz="1400" b="1" baseline="-2000" dirty="0"/>
            </a:p>
          </p:txBody>
        </p:sp>
        <p:grpSp>
          <p:nvGrpSpPr>
            <p:cNvPr id="256" name="グループ化 255"/>
            <p:cNvGrpSpPr/>
            <p:nvPr/>
          </p:nvGrpSpPr>
          <p:grpSpPr>
            <a:xfrm>
              <a:off x="7783780" y="3809256"/>
              <a:ext cx="388477" cy="199506"/>
              <a:chOff x="4020999" y="4045789"/>
              <a:chExt cx="388477" cy="199506"/>
            </a:xfrm>
          </p:grpSpPr>
          <p:grpSp>
            <p:nvGrpSpPr>
              <p:cNvPr id="265" name="グループ化 264"/>
              <p:cNvGrpSpPr/>
              <p:nvPr/>
            </p:nvGrpSpPr>
            <p:grpSpPr>
              <a:xfrm>
                <a:off x="4020999" y="4045789"/>
                <a:ext cx="388477" cy="199506"/>
                <a:chOff x="3419872" y="2780928"/>
                <a:chExt cx="388477" cy="199506"/>
              </a:xfrm>
            </p:grpSpPr>
            <p:sp>
              <p:nvSpPr>
                <p:cNvPr id="267" name="円/楕円 266"/>
                <p:cNvSpPr/>
                <p:nvPr/>
              </p:nvSpPr>
              <p:spPr>
                <a:xfrm>
                  <a:off x="3419872" y="2780928"/>
                  <a:ext cx="194320" cy="19432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68" name="円/楕円 267"/>
                <p:cNvSpPr/>
                <p:nvPr/>
              </p:nvSpPr>
              <p:spPr>
                <a:xfrm>
                  <a:off x="3614029" y="2786114"/>
                  <a:ext cx="194320" cy="19432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sp>
            <p:nvSpPr>
              <p:cNvPr id="266" name="円/楕円 265"/>
              <p:cNvSpPr/>
              <p:nvPr/>
            </p:nvSpPr>
            <p:spPr>
              <a:xfrm>
                <a:off x="4118159" y="4045789"/>
                <a:ext cx="194320" cy="1943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7" name="テキスト ボックス 256"/>
            <p:cNvSpPr txBox="1"/>
            <p:nvPr/>
          </p:nvSpPr>
          <p:spPr>
            <a:xfrm>
              <a:off x="8059203" y="3555543"/>
              <a:ext cx="460639" cy="307777"/>
            </a:xfrm>
            <a:prstGeom prst="rect">
              <a:avLst/>
            </a:prstGeom>
            <a:noFill/>
          </p:spPr>
          <p:txBody>
            <a:bodyPr wrap="none" rtlCol="0">
              <a:spAutoFit/>
            </a:bodyPr>
            <a:lstStyle/>
            <a:p>
              <a:r>
                <a:rPr kumimoji="1" lang="en-US" altLang="ja-JP" sz="1400" b="1" dirty="0" smtClean="0"/>
                <a:t>CO</a:t>
              </a:r>
              <a:r>
                <a:rPr kumimoji="1" lang="en-US" altLang="ja-JP" sz="1400" b="1" baseline="-2000" dirty="0" smtClean="0"/>
                <a:t>2</a:t>
              </a:r>
              <a:endParaRPr kumimoji="1" lang="ja-JP" altLang="en-US" sz="1400" b="1" baseline="-2000" dirty="0"/>
            </a:p>
          </p:txBody>
        </p:sp>
        <p:sp>
          <p:nvSpPr>
            <p:cNvPr id="258" name="Text Box 69"/>
            <p:cNvSpPr txBox="1">
              <a:spLocks noChangeArrowheads="1"/>
            </p:cNvSpPr>
            <p:nvPr/>
          </p:nvSpPr>
          <p:spPr bwMode="auto">
            <a:xfrm>
              <a:off x="5823851" y="3429000"/>
              <a:ext cx="1978143"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l">
                <a:spcBef>
                  <a:spcPct val="50000"/>
                </a:spcBef>
                <a:buFontTx/>
                <a:buNone/>
              </a:pPr>
              <a:r>
                <a:rPr lang="en-US" altLang="ja-JP" sz="1600" b="1" u="sng" dirty="0" smtClean="0">
                  <a:latin typeface="+mj-lt"/>
                  <a:ea typeface="HG創英角ｺﾞｼｯｸUB" pitchFamily="49" charset="-128"/>
                </a:rPr>
                <a:t>1. Three-way catalyst</a:t>
              </a:r>
              <a:endParaRPr lang="ja-JP" altLang="en-US" sz="1600" b="1" u="sng" dirty="0">
                <a:latin typeface="+mj-lt"/>
                <a:ea typeface="HG創英角ｺﾞｼｯｸUB" pitchFamily="49" charset="-128"/>
              </a:endParaRPr>
            </a:p>
          </p:txBody>
        </p:sp>
        <p:grpSp>
          <p:nvGrpSpPr>
            <p:cNvPr id="259" name="グループ化 258"/>
            <p:cNvGrpSpPr/>
            <p:nvPr/>
          </p:nvGrpSpPr>
          <p:grpSpPr>
            <a:xfrm>
              <a:off x="6158213" y="4130563"/>
              <a:ext cx="391074" cy="196421"/>
              <a:chOff x="7256066" y="5585223"/>
              <a:chExt cx="391074" cy="196421"/>
            </a:xfrm>
          </p:grpSpPr>
          <p:sp>
            <p:nvSpPr>
              <p:cNvPr id="262" name="円/楕円 261"/>
              <p:cNvSpPr/>
              <p:nvPr/>
            </p:nvSpPr>
            <p:spPr>
              <a:xfrm>
                <a:off x="7256066" y="5587284"/>
                <a:ext cx="194320" cy="1943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3" name="円/楕円 262"/>
              <p:cNvSpPr/>
              <p:nvPr/>
            </p:nvSpPr>
            <p:spPr>
              <a:xfrm>
                <a:off x="7355660" y="5585223"/>
                <a:ext cx="194320" cy="1943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4" name="円/楕円 263"/>
              <p:cNvSpPr/>
              <p:nvPr/>
            </p:nvSpPr>
            <p:spPr>
              <a:xfrm>
                <a:off x="7452820" y="5587324"/>
                <a:ext cx="194320" cy="1943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0" name="テキスト ボックス 259"/>
            <p:cNvSpPr txBox="1"/>
            <p:nvPr/>
          </p:nvSpPr>
          <p:spPr>
            <a:xfrm>
              <a:off x="5925014" y="3889349"/>
              <a:ext cx="393056" cy="307777"/>
            </a:xfrm>
            <a:prstGeom prst="rect">
              <a:avLst/>
            </a:prstGeom>
            <a:noFill/>
          </p:spPr>
          <p:txBody>
            <a:bodyPr wrap="none" rtlCol="0">
              <a:spAutoFit/>
            </a:bodyPr>
            <a:lstStyle/>
            <a:p>
              <a:r>
                <a:rPr kumimoji="1" lang="en-US" altLang="ja-JP" sz="1400" b="1" dirty="0" smtClean="0"/>
                <a:t>HC</a:t>
              </a:r>
              <a:endParaRPr kumimoji="1" lang="ja-JP" altLang="en-US" sz="1400" b="1" dirty="0"/>
            </a:p>
          </p:txBody>
        </p:sp>
        <p:sp>
          <p:nvSpPr>
            <p:cNvPr id="261" name="Text Box 28"/>
            <p:cNvSpPr txBox="1">
              <a:spLocks noChangeArrowheads="1"/>
            </p:cNvSpPr>
            <p:nvPr/>
          </p:nvSpPr>
          <p:spPr bwMode="auto">
            <a:xfrm>
              <a:off x="6321307" y="5691157"/>
              <a:ext cx="2626526" cy="307777"/>
            </a:xfrm>
            <a:prstGeom prst="rect">
              <a:avLst/>
            </a:prstGeom>
            <a:noFill/>
            <a:ln w="28575">
              <a:no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l">
                <a:spcBef>
                  <a:spcPct val="50000"/>
                </a:spcBef>
                <a:buFontTx/>
                <a:buNone/>
              </a:pPr>
              <a:r>
                <a:rPr lang="ja-JP" altLang="en-US" sz="1400" dirty="0" smtClean="0">
                  <a:latin typeface="+mj-lt"/>
                  <a:ea typeface="HG創英角ｺﾞｼｯｸUB" pitchFamily="49" charset="-128"/>
                </a:rPr>
                <a:t>*</a:t>
              </a:r>
              <a:r>
                <a:rPr lang="en-US" altLang="ja-JP" sz="1400" dirty="0" smtClean="0">
                  <a:latin typeface="+mj-lt"/>
                  <a:ea typeface="HG創英角ｺﾞｼｯｸUB" pitchFamily="49" charset="-128"/>
                </a:rPr>
                <a:t>only for stoichiometric ratio</a:t>
              </a:r>
              <a:endParaRPr lang="ja-JP" altLang="en-US" sz="1400" dirty="0">
                <a:latin typeface="+mj-lt"/>
                <a:ea typeface="HG創英角ｺﾞｼｯｸUB" pitchFamily="49" charset="-128"/>
              </a:endParaRPr>
            </a:p>
          </p:txBody>
        </p:sp>
      </p:grpSp>
      <p:sp>
        <p:nvSpPr>
          <p:cNvPr id="279" name="爆発 2 56"/>
          <p:cNvSpPr/>
          <p:nvPr/>
        </p:nvSpPr>
        <p:spPr>
          <a:xfrm rot="479869">
            <a:off x="4600204" y="4869446"/>
            <a:ext cx="685001" cy="672339"/>
          </a:xfrm>
          <a:custGeom>
            <a:avLst/>
            <a:gdLst>
              <a:gd name="connsiteX0" fmla="*/ 11462 w 21600"/>
              <a:gd name="connsiteY0" fmla="*/ 4342 h 21600"/>
              <a:gd name="connsiteX1" fmla="*/ 14790 w 21600"/>
              <a:gd name="connsiteY1" fmla="*/ 0 h 21600"/>
              <a:gd name="connsiteX2" fmla="*/ 14525 w 21600"/>
              <a:gd name="connsiteY2" fmla="*/ 5777 h 21600"/>
              <a:gd name="connsiteX3" fmla="*/ 18007 w 21600"/>
              <a:gd name="connsiteY3" fmla="*/ 3172 h 21600"/>
              <a:gd name="connsiteX4" fmla="*/ 16380 w 21600"/>
              <a:gd name="connsiteY4" fmla="*/ 6532 h 21600"/>
              <a:gd name="connsiteX5" fmla="*/ 21600 w 21600"/>
              <a:gd name="connsiteY5" fmla="*/ 6645 h 21600"/>
              <a:gd name="connsiteX6" fmla="*/ 16985 w 21600"/>
              <a:gd name="connsiteY6" fmla="*/ 9402 h 21600"/>
              <a:gd name="connsiteX7" fmla="*/ 18270 w 21600"/>
              <a:gd name="connsiteY7" fmla="*/ 11290 h 21600"/>
              <a:gd name="connsiteX8" fmla="*/ 16380 w 21600"/>
              <a:gd name="connsiteY8" fmla="*/ 12310 h 21600"/>
              <a:gd name="connsiteX9" fmla="*/ 18877 w 21600"/>
              <a:gd name="connsiteY9" fmla="*/ 15632 h 21600"/>
              <a:gd name="connsiteX10" fmla="*/ 14640 w 21600"/>
              <a:gd name="connsiteY10" fmla="*/ 14350 h 21600"/>
              <a:gd name="connsiteX11" fmla="*/ 14942 w 21600"/>
              <a:gd name="connsiteY11" fmla="*/ 17370 h 21600"/>
              <a:gd name="connsiteX12" fmla="*/ 12180 w 21600"/>
              <a:gd name="connsiteY12" fmla="*/ 15935 h 21600"/>
              <a:gd name="connsiteX13" fmla="*/ 11612 w 21600"/>
              <a:gd name="connsiteY13" fmla="*/ 18842 h 21600"/>
              <a:gd name="connsiteX14" fmla="*/ 9872 w 21600"/>
              <a:gd name="connsiteY14" fmla="*/ 17370 h 21600"/>
              <a:gd name="connsiteX15" fmla="*/ 8700 w 21600"/>
              <a:gd name="connsiteY15" fmla="*/ 19712 h 21600"/>
              <a:gd name="connsiteX16" fmla="*/ 7527 w 21600"/>
              <a:gd name="connsiteY16" fmla="*/ 18125 h 21600"/>
              <a:gd name="connsiteX17" fmla="*/ 4917 w 21600"/>
              <a:gd name="connsiteY17" fmla="*/ 21600 h 21600"/>
              <a:gd name="connsiteX18" fmla="*/ 4805 w 21600"/>
              <a:gd name="connsiteY18" fmla="*/ 18240 h 21600"/>
              <a:gd name="connsiteX19" fmla="*/ 1285 w 21600"/>
              <a:gd name="connsiteY19" fmla="*/ 17825 h 21600"/>
              <a:gd name="connsiteX20" fmla="*/ 3330 w 21600"/>
              <a:gd name="connsiteY20" fmla="*/ 15370 h 21600"/>
              <a:gd name="connsiteX21" fmla="*/ 0 w 21600"/>
              <a:gd name="connsiteY21" fmla="*/ 12877 h 21600"/>
              <a:gd name="connsiteX22" fmla="*/ 3935 w 21600"/>
              <a:gd name="connsiteY22" fmla="*/ 11592 h 21600"/>
              <a:gd name="connsiteX23" fmla="*/ 1172 w 21600"/>
              <a:gd name="connsiteY23" fmla="*/ 8270 h 21600"/>
              <a:gd name="connsiteX24" fmla="*/ 5372 w 21600"/>
              <a:gd name="connsiteY24" fmla="*/ 7817 h 21600"/>
              <a:gd name="connsiteX25" fmla="*/ 4502 w 21600"/>
              <a:gd name="connsiteY25" fmla="*/ 3625 h 21600"/>
              <a:gd name="connsiteX26" fmla="*/ 8550 w 21600"/>
              <a:gd name="connsiteY26" fmla="*/ 6382 h 21600"/>
              <a:gd name="connsiteX27" fmla="*/ 9722 w 21600"/>
              <a:gd name="connsiteY27" fmla="*/ 1887 h 21600"/>
              <a:gd name="connsiteX28" fmla="*/ 11462 w 21600"/>
              <a:gd name="connsiteY28" fmla="*/ 4342 h 21600"/>
              <a:gd name="connsiteX0" fmla="*/ 12776 w 22914"/>
              <a:gd name="connsiteY0" fmla="*/ 4342 h 21600"/>
              <a:gd name="connsiteX1" fmla="*/ 16104 w 22914"/>
              <a:gd name="connsiteY1" fmla="*/ 0 h 21600"/>
              <a:gd name="connsiteX2" fmla="*/ 15839 w 22914"/>
              <a:gd name="connsiteY2" fmla="*/ 5777 h 21600"/>
              <a:gd name="connsiteX3" fmla="*/ 19321 w 22914"/>
              <a:gd name="connsiteY3" fmla="*/ 3172 h 21600"/>
              <a:gd name="connsiteX4" fmla="*/ 17694 w 22914"/>
              <a:gd name="connsiteY4" fmla="*/ 6532 h 21600"/>
              <a:gd name="connsiteX5" fmla="*/ 22914 w 22914"/>
              <a:gd name="connsiteY5" fmla="*/ 6645 h 21600"/>
              <a:gd name="connsiteX6" fmla="*/ 18299 w 22914"/>
              <a:gd name="connsiteY6" fmla="*/ 9402 h 21600"/>
              <a:gd name="connsiteX7" fmla="*/ 19584 w 22914"/>
              <a:gd name="connsiteY7" fmla="*/ 11290 h 21600"/>
              <a:gd name="connsiteX8" fmla="*/ 17694 w 22914"/>
              <a:gd name="connsiteY8" fmla="*/ 12310 h 21600"/>
              <a:gd name="connsiteX9" fmla="*/ 20191 w 22914"/>
              <a:gd name="connsiteY9" fmla="*/ 15632 h 21600"/>
              <a:gd name="connsiteX10" fmla="*/ 15954 w 22914"/>
              <a:gd name="connsiteY10" fmla="*/ 14350 h 21600"/>
              <a:gd name="connsiteX11" fmla="*/ 16256 w 22914"/>
              <a:gd name="connsiteY11" fmla="*/ 17370 h 21600"/>
              <a:gd name="connsiteX12" fmla="*/ 13494 w 22914"/>
              <a:gd name="connsiteY12" fmla="*/ 15935 h 21600"/>
              <a:gd name="connsiteX13" fmla="*/ 12926 w 22914"/>
              <a:gd name="connsiteY13" fmla="*/ 18842 h 21600"/>
              <a:gd name="connsiteX14" fmla="*/ 11186 w 22914"/>
              <a:gd name="connsiteY14" fmla="*/ 17370 h 21600"/>
              <a:gd name="connsiteX15" fmla="*/ 10014 w 22914"/>
              <a:gd name="connsiteY15" fmla="*/ 19712 h 21600"/>
              <a:gd name="connsiteX16" fmla="*/ 8841 w 22914"/>
              <a:gd name="connsiteY16" fmla="*/ 18125 h 21600"/>
              <a:gd name="connsiteX17" fmla="*/ 6231 w 22914"/>
              <a:gd name="connsiteY17" fmla="*/ 21600 h 21600"/>
              <a:gd name="connsiteX18" fmla="*/ 6119 w 22914"/>
              <a:gd name="connsiteY18" fmla="*/ 18240 h 21600"/>
              <a:gd name="connsiteX19" fmla="*/ 2599 w 22914"/>
              <a:gd name="connsiteY19" fmla="*/ 17825 h 21600"/>
              <a:gd name="connsiteX20" fmla="*/ 4644 w 22914"/>
              <a:gd name="connsiteY20" fmla="*/ 15370 h 21600"/>
              <a:gd name="connsiteX21" fmla="*/ 1314 w 22914"/>
              <a:gd name="connsiteY21" fmla="*/ 12877 h 21600"/>
              <a:gd name="connsiteX22" fmla="*/ 5249 w 22914"/>
              <a:gd name="connsiteY22" fmla="*/ 11592 h 21600"/>
              <a:gd name="connsiteX23" fmla="*/ 2486 w 22914"/>
              <a:gd name="connsiteY23" fmla="*/ 8270 h 21600"/>
              <a:gd name="connsiteX24" fmla="*/ 0 w 22914"/>
              <a:gd name="connsiteY24" fmla="*/ 874 h 21600"/>
              <a:gd name="connsiteX25" fmla="*/ 5816 w 22914"/>
              <a:gd name="connsiteY25" fmla="*/ 3625 h 21600"/>
              <a:gd name="connsiteX26" fmla="*/ 9864 w 22914"/>
              <a:gd name="connsiteY26" fmla="*/ 6382 h 21600"/>
              <a:gd name="connsiteX27" fmla="*/ 11036 w 22914"/>
              <a:gd name="connsiteY27" fmla="*/ 1887 h 21600"/>
              <a:gd name="connsiteX28" fmla="*/ 12776 w 22914"/>
              <a:gd name="connsiteY28" fmla="*/ 4342 h 21600"/>
              <a:gd name="connsiteX0" fmla="*/ 12776 w 22914"/>
              <a:gd name="connsiteY0" fmla="*/ 4342 h 21600"/>
              <a:gd name="connsiteX1" fmla="*/ 16104 w 22914"/>
              <a:gd name="connsiteY1" fmla="*/ 0 h 21600"/>
              <a:gd name="connsiteX2" fmla="*/ 15839 w 22914"/>
              <a:gd name="connsiteY2" fmla="*/ 5777 h 21600"/>
              <a:gd name="connsiteX3" fmla="*/ 19321 w 22914"/>
              <a:gd name="connsiteY3" fmla="*/ 3172 h 21600"/>
              <a:gd name="connsiteX4" fmla="*/ 17694 w 22914"/>
              <a:gd name="connsiteY4" fmla="*/ 6532 h 21600"/>
              <a:gd name="connsiteX5" fmla="*/ 22914 w 22914"/>
              <a:gd name="connsiteY5" fmla="*/ 6645 h 21600"/>
              <a:gd name="connsiteX6" fmla="*/ 18299 w 22914"/>
              <a:gd name="connsiteY6" fmla="*/ 9402 h 21600"/>
              <a:gd name="connsiteX7" fmla="*/ 19584 w 22914"/>
              <a:gd name="connsiteY7" fmla="*/ 11290 h 21600"/>
              <a:gd name="connsiteX8" fmla="*/ 17694 w 22914"/>
              <a:gd name="connsiteY8" fmla="*/ 12310 h 21600"/>
              <a:gd name="connsiteX9" fmla="*/ 20191 w 22914"/>
              <a:gd name="connsiteY9" fmla="*/ 15632 h 21600"/>
              <a:gd name="connsiteX10" fmla="*/ 15954 w 22914"/>
              <a:gd name="connsiteY10" fmla="*/ 14350 h 21600"/>
              <a:gd name="connsiteX11" fmla="*/ 16256 w 22914"/>
              <a:gd name="connsiteY11" fmla="*/ 17370 h 21600"/>
              <a:gd name="connsiteX12" fmla="*/ 13494 w 22914"/>
              <a:gd name="connsiteY12" fmla="*/ 15935 h 21600"/>
              <a:gd name="connsiteX13" fmla="*/ 12926 w 22914"/>
              <a:gd name="connsiteY13" fmla="*/ 18842 h 21600"/>
              <a:gd name="connsiteX14" fmla="*/ 11186 w 22914"/>
              <a:gd name="connsiteY14" fmla="*/ 17370 h 21600"/>
              <a:gd name="connsiteX15" fmla="*/ 10014 w 22914"/>
              <a:gd name="connsiteY15" fmla="*/ 19712 h 21600"/>
              <a:gd name="connsiteX16" fmla="*/ 8841 w 22914"/>
              <a:gd name="connsiteY16" fmla="*/ 18125 h 21600"/>
              <a:gd name="connsiteX17" fmla="*/ 6231 w 22914"/>
              <a:gd name="connsiteY17" fmla="*/ 21600 h 21600"/>
              <a:gd name="connsiteX18" fmla="*/ 6119 w 22914"/>
              <a:gd name="connsiteY18" fmla="*/ 18240 h 21600"/>
              <a:gd name="connsiteX19" fmla="*/ 2599 w 22914"/>
              <a:gd name="connsiteY19" fmla="*/ 17825 h 21600"/>
              <a:gd name="connsiteX20" fmla="*/ 4644 w 22914"/>
              <a:gd name="connsiteY20" fmla="*/ 15370 h 21600"/>
              <a:gd name="connsiteX21" fmla="*/ 1314 w 22914"/>
              <a:gd name="connsiteY21" fmla="*/ 12877 h 21600"/>
              <a:gd name="connsiteX22" fmla="*/ 5249 w 22914"/>
              <a:gd name="connsiteY22" fmla="*/ 11592 h 21600"/>
              <a:gd name="connsiteX23" fmla="*/ 5572 w 22914"/>
              <a:gd name="connsiteY23" fmla="*/ 8527 h 21600"/>
              <a:gd name="connsiteX24" fmla="*/ 0 w 22914"/>
              <a:gd name="connsiteY24" fmla="*/ 874 h 21600"/>
              <a:gd name="connsiteX25" fmla="*/ 5816 w 22914"/>
              <a:gd name="connsiteY25" fmla="*/ 3625 h 21600"/>
              <a:gd name="connsiteX26" fmla="*/ 9864 w 22914"/>
              <a:gd name="connsiteY26" fmla="*/ 6382 h 21600"/>
              <a:gd name="connsiteX27" fmla="*/ 11036 w 22914"/>
              <a:gd name="connsiteY27" fmla="*/ 1887 h 21600"/>
              <a:gd name="connsiteX28" fmla="*/ 12776 w 22914"/>
              <a:gd name="connsiteY28" fmla="*/ 4342 h 21600"/>
              <a:gd name="connsiteX0" fmla="*/ 12776 w 22914"/>
              <a:gd name="connsiteY0" fmla="*/ 4342 h 21600"/>
              <a:gd name="connsiteX1" fmla="*/ 16104 w 22914"/>
              <a:gd name="connsiteY1" fmla="*/ 0 h 21600"/>
              <a:gd name="connsiteX2" fmla="*/ 15839 w 22914"/>
              <a:gd name="connsiteY2" fmla="*/ 5777 h 21600"/>
              <a:gd name="connsiteX3" fmla="*/ 19321 w 22914"/>
              <a:gd name="connsiteY3" fmla="*/ 3172 h 21600"/>
              <a:gd name="connsiteX4" fmla="*/ 17694 w 22914"/>
              <a:gd name="connsiteY4" fmla="*/ 6532 h 21600"/>
              <a:gd name="connsiteX5" fmla="*/ 22914 w 22914"/>
              <a:gd name="connsiteY5" fmla="*/ 6645 h 21600"/>
              <a:gd name="connsiteX6" fmla="*/ 18299 w 22914"/>
              <a:gd name="connsiteY6" fmla="*/ 9402 h 21600"/>
              <a:gd name="connsiteX7" fmla="*/ 19584 w 22914"/>
              <a:gd name="connsiteY7" fmla="*/ 11290 h 21600"/>
              <a:gd name="connsiteX8" fmla="*/ 17694 w 22914"/>
              <a:gd name="connsiteY8" fmla="*/ 12310 h 21600"/>
              <a:gd name="connsiteX9" fmla="*/ 20191 w 22914"/>
              <a:gd name="connsiteY9" fmla="*/ 15632 h 21600"/>
              <a:gd name="connsiteX10" fmla="*/ 15954 w 22914"/>
              <a:gd name="connsiteY10" fmla="*/ 14350 h 21600"/>
              <a:gd name="connsiteX11" fmla="*/ 16256 w 22914"/>
              <a:gd name="connsiteY11" fmla="*/ 17370 h 21600"/>
              <a:gd name="connsiteX12" fmla="*/ 13494 w 22914"/>
              <a:gd name="connsiteY12" fmla="*/ 15935 h 21600"/>
              <a:gd name="connsiteX13" fmla="*/ 12926 w 22914"/>
              <a:gd name="connsiteY13" fmla="*/ 18842 h 21600"/>
              <a:gd name="connsiteX14" fmla="*/ 11186 w 22914"/>
              <a:gd name="connsiteY14" fmla="*/ 17370 h 21600"/>
              <a:gd name="connsiteX15" fmla="*/ 10014 w 22914"/>
              <a:gd name="connsiteY15" fmla="*/ 19712 h 21600"/>
              <a:gd name="connsiteX16" fmla="*/ 8841 w 22914"/>
              <a:gd name="connsiteY16" fmla="*/ 18125 h 21600"/>
              <a:gd name="connsiteX17" fmla="*/ 6231 w 22914"/>
              <a:gd name="connsiteY17" fmla="*/ 21600 h 21600"/>
              <a:gd name="connsiteX18" fmla="*/ 6119 w 22914"/>
              <a:gd name="connsiteY18" fmla="*/ 18240 h 21600"/>
              <a:gd name="connsiteX19" fmla="*/ 2599 w 22914"/>
              <a:gd name="connsiteY19" fmla="*/ 17825 h 21600"/>
              <a:gd name="connsiteX20" fmla="*/ 4644 w 22914"/>
              <a:gd name="connsiteY20" fmla="*/ 15370 h 21600"/>
              <a:gd name="connsiteX21" fmla="*/ 1314 w 22914"/>
              <a:gd name="connsiteY21" fmla="*/ 12877 h 21600"/>
              <a:gd name="connsiteX22" fmla="*/ 5249 w 22914"/>
              <a:gd name="connsiteY22" fmla="*/ 11592 h 21600"/>
              <a:gd name="connsiteX23" fmla="*/ 5572 w 22914"/>
              <a:gd name="connsiteY23" fmla="*/ 8527 h 21600"/>
              <a:gd name="connsiteX24" fmla="*/ 0 w 22914"/>
              <a:gd name="connsiteY24" fmla="*/ 874 h 21600"/>
              <a:gd name="connsiteX25" fmla="*/ 6587 w 22914"/>
              <a:gd name="connsiteY25" fmla="*/ 6968 h 21600"/>
              <a:gd name="connsiteX26" fmla="*/ 9864 w 22914"/>
              <a:gd name="connsiteY26" fmla="*/ 6382 h 21600"/>
              <a:gd name="connsiteX27" fmla="*/ 11036 w 22914"/>
              <a:gd name="connsiteY27" fmla="*/ 1887 h 21600"/>
              <a:gd name="connsiteX28" fmla="*/ 12776 w 22914"/>
              <a:gd name="connsiteY28" fmla="*/ 4342 h 21600"/>
              <a:gd name="connsiteX0" fmla="*/ 12776 w 22914"/>
              <a:gd name="connsiteY0" fmla="*/ 4342 h 21600"/>
              <a:gd name="connsiteX1" fmla="*/ 16104 w 22914"/>
              <a:gd name="connsiteY1" fmla="*/ 0 h 21600"/>
              <a:gd name="connsiteX2" fmla="*/ 15839 w 22914"/>
              <a:gd name="connsiteY2" fmla="*/ 5777 h 21600"/>
              <a:gd name="connsiteX3" fmla="*/ 19321 w 22914"/>
              <a:gd name="connsiteY3" fmla="*/ 3172 h 21600"/>
              <a:gd name="connsiteX4" fmla="*/ 17694 w 22914"/>
              <a:gd name="connsiteY4" fmla="*/ 6532 h 21600"/>
              <a:gd name="connsiteX5" fmla="*/ 22914 w 22914"/>
              <a:gd name="connsiteY5" fmla="*/ 6645 h 21600"/>
              <a:gd name="connsiteX6" fmla="*/ 18299 w 22914"/>
              <a:gd name="connsiteY6" fmla="*/ 9402 h 21600"/>
              <a:gd name="connsiteX7" fmla="*/ 19584 w 22914"/>
              <a:gd name="connsiteY7" fmla="*/ 11290 h 21600"/>
              <a:gd name="connsiteX8" fmla="*/ 17694 w 22914"/>
              <a:gd name="connsiteY8" fmla="*/ 12310 h 21600"/>
              <a:gd name="connsiteX9" fmla="*/ 20191 w 22914"/>
              <a:gd name="connsiteY9" fmla="*/ 15632 h 21600"/>
              <a:gd name="connsiteX10" fmla="*/ 15954 w 22914"/>
              <a:gd name="connsiteY10" fmla="*/ 14350 h 21600"/>
              <a:gd name="connsiteX11" fmla="*/ 16256 w 22914"/>
              <a:gd name="connsiteY11" fmla="*/ 17370 h 21600"/>
              <a:gd name="connsiteX12" fmla="*/ 13494 w 22914"/>
              <a:gd name="connsiteY12" fmla="*/ 15935 h 21600"/>
              <a:gd name="connsiteX13" fmla="*/ 12926 w 22914"/>
              <a:gd name="connsiteY13" fmla="*/ 18842 h 21600"/>
              <a:gd name="connsiteX14" fmla="*/ 11186 w 22914"/>
              <a:gd name="connsiteY14" fmla="*/ 17370 h 21600"/>
              <a:gd name="connsiteX15" fmla="*/ 10014 w 22914"/>
              <a:gd name="connsiteY15" fmla="*/ 19712 h 21600"/>
              <a:gd name="connsiteX16" fmla="*/ 8841 w 22914"/>
              <a:gd name="connsiteY16" fmla="*/ 18125 h 21600"/>
              <a:gd name="connsiteX17" fmla="*/ 6231 w 22914"/>
              <a:gd name="connsiteY17" fmla="*/ 21600 h 21600"/>
              <a:gd name="connsiteX18" fmla="*/ 6119 w 22914"/>
              <a:gd name="connsiteY18" fmla="*/ 18240 h 21600"/>
              <a:gd name="connsiteX19" fmla="*/ 2599 w 22914"/>
              <a:gd name="connsiteY19" fmla="*/ 17825 h 21600"/>
              <a:gd name="connsiteX20" fmla="*/ 4644 w 22914"/>
              <a:gd name="connsiteY20" fmla="*/ 15370 h 21600"/>
              <a:gd name="connsiteX21" fmla="*/ 3371 w 22914"/>
              <a:gd name="connsiteY21" fmla="*/ 13134 h 21600"/>
              <a:gd name="connsiteX22" fmla="*/ 5249 w 22914"/>
              <a:gd name="connsiteY22" fmla="*/ 11592 h 21600"/>
              <a:gd name="connsiteX23" fmla="*/ 5572 w 22914"/>
              <a:gd name="connsiteY23" fmla="*/ 8527 h 21600"/>
              <a:gd name="connsiteX24" fmla="*/ 0 w 22914"/>
              <a:gd name="connsiteY24" fmla="*/ 874 h 21600"/>
              <a:gd name="connsiteX25" fmla="*/ 6587 w 22914"/>
              <a:gd name="connsiteY25" fmla="*/ 6968 h 21600"/>
              <a:gd name="connsiteX26" fmla="*/ 9864 w 22914"/>
              <a:gd name="connsiteY26" fmla="*/ 6382 h 21600"/>
              <a:gd name="connsiteX27" fmla="*/ 11036 w 22914"/>
              <a:gd name="connsiteY27" fmla="*/ 1887 h 21600"/>
              <a:gd name="connsiteX28" fmla="*/ 12776 w 22914"/>
              <a:gd name="connsiteY28" fmla="*/ 4342 h 21600"/>
              <a:gd name="connsiteX0" fmla="*/ 12776 w 22914"/>
              <a:gd name="connsiteY0" fmla="*/ 4342 h 21600"/>
              <a:gd name="connsiteX1" fmla="*/ 16104 w 22914"/>
              <a:gd name="connsiteY1" fmla="*/ 0 h 21600"/>
              <a:gd name="connsiteX2" fmla="*/ 15839 w 22914"/>
              <a:gd name="connsiteY2" fmla="*/ 5777 h 21600"/>
              <a:gd name="connsiteX3" fmla="*/ 19321 w 22914"/>
              <a:gd name="connsiteY3" fmla="*/ 3172 h 21600"/>
              <a:gd name="connsiteX4" fmla="*/ 17694 w 22914"/>
              <a:gd name="connsiteY4" fmla="*/ 6532 h 21600"/>
              <a:gd name="connsiteX5" fmla="*/ 22914 w 22914"/>
              <a:gd name="connsiteY5" fmla="*/ 6645 h 21600"/>
              <a:gd name="connsiteX6" fmla="*/ 18299 w 22914"/>
              <a:gd name="connsiteY6" fmla="*/ 9402 h 21600"/>
              <a:gd name="connsiteX7" fmla="*/ 19584 w 22914"/>
              <a:gd name="connsiteY7" fmla="*/ 11290 h 21600"/>
              <a:gd name="connsiteX8" fmla="*/ 17694 w 22914"/>
              <a:gd name="connsiteY8" fmla="*/ 12310 h 21600"/>
              <a:gd name="connsiteX9" fmla="*/ 20191 w 22914"/>
              <a:gd name="connsiteY9" fmla="*/ 15632 h 21600"/>
              <a:gd name="connsiteX10" fmla="*/ 15954 w 22914"/>
              <a:gd name="connsiteY10" fmla="*/ 14350 h 21600"/>
              <a:gd name="connsiteX11" fmla="*/ 16256 w 22914"/>
              <a:gd name="connsiteY11" fmla="*/ 17370 h 21600"/>
              <a:gd name="connsiteX12" fmla="*/ 13494 w 22914"/>
              <a:gd name="connsiteY12" fmla="*/ 15935 h 21600"/>
              <a:gd name="connsiteX13" fmla="*/ 12926 w 22914"/>
              <a:gd name="connsiteY13" fmla="*/ 18842 h 21600"/>
              <a:gd name="connsiteX14" fmla="*/ 11186 w 22914"/>
              <a:gd name="connsiteY14" fmla="*/ 17370 h 21600"/>
              <a:gd name="connsiteX15" fmla="*/ 10014 w 22914"/>
              <a:gd name="connsiteY15" fmla="*/ 19712 h 21600"/>
              <a:gd name="connsiteX16" fmla="*/ 8841 w 22914"/>
              <a:gd name="connsiteY16" fmla="*/ 18125 h 21600"/>
              <a:gd name="connsiteX17" fmla="*/ 6231 w 22914"/>
              <a:gd name="connsiteY17" fmla="*/ 21600 h 21600"/>
              <a:gd name="connsiteX18" fmla="*/ 6119 w 22914"/>
              <a:gd name="connsiteY18" fmla="*/ 18240 h 21600"/>
              <a:gd name="connsiteX19" fmla="*/ 3628 w 22914"/>
              <a:gd name="connsiteY19" fmla="*/ 17825 h 21600"/>
              <a:gd name="connsiteX20" fmla="*/ 4644 w 22914"/>
              <a:gd name="connsiteY20" fmla="*/ 15370 h 21600"/>
              <a:gd name="connsiteX21" fmla="*/ 3371 w 22914"/>
              <a:gd name="connsiteY21" fmla="*/ 13134 h 21600"/>
              <a:gd name="connsiteX22" fmla="*/ 5249 w 22914"/>
              <a:gd name="connsiteY22" fmla="*/ 11592 h 21600"/>
              <a:gd name="connsiteX23" fmla="*/ 5572 w 22914"/>
              <a:gd name="connsiteY23" fmla="*/ 8527 h 21600"/>
              <a:gd name="connsiteX24" fmla="*/ 0 w 22914"/>
              <a:gd name="connsiteY24" fmla="*/ 874 h 21600"/>
              <a:gd name="connsiteX25" fmla="*/ 6587 w 22914"/>
              <a:gd name="connsiteY25" fmla="*/ 6968 h 21600"/>
              <a:gd name="connsiteX26" fmla="*/ 9864 w 22914"/>
              <a:gd name="connsiteY26" fmla="*/ 6382 h 21600"/>
              <a:gd name="connsiteX27" fmla="*/ 11036 w 22914"/>
              <a:gd name="connsiteY27" fmla="*/ 1887 h 21600"/>
              <a:gd name="connsiteX28" fmla="*/ 12776 w 22914"/>
              <a:gd name="connsiteY28" fmla="*/ 4342 h 21600"/>
              <a:gd name="connsiteX0" fmla="*/ 12776 w 22914"/>
              <a:gd name="connsiteY0" fmla="*/ 4342 h 20057"/>
              <a:gd name="connsiteX1" fmla="*/ 16104 w 22914"/>
              <a:gd name="connsiteY1" fmla="*/ 0 h 20057"/>
              <a:gd name="connsiteX2" fmla="*/ 15839 w 22914"/>
              <a:gd name="connsiteY2" fmla="*/ 5777 h 20057"/>
              <a:gd name="connsiteX3" fmla="*/ 19321 w 22914"/>
              <a:gd name="connsiteY3" fmla="*/ 3172 h 20057"/>
              <a:gd name="connsiteX4" fmla="*/ 17694 w 22914"/>
              <a:gd name="connsiteY4" fmla="*/ 6532 h 20057"/>
              <a:gd name="connsiteX5" fmla="*/ 22914 w 22914"/>
              <a:gd name="connsiteY5" fmla="*/ 6645 h 20057"/>
              <a:gd name="connsiteX6" fmla="*/ 18299 w 22914"/>
              <a:gd name="connsiteY6" fmla="*/ 9402 h 20057"/>
              <a:gd name="connsiteX7" fmla="*/ 19584 w 22914"/>
              <a:gd name="connsiteY7" fmla="*/ 11290 h 20057"/>
              <a:gd name="connsiteX8" fmla="*/ 17694 w 22914"/>
              <a:gd name="connsiteY8" fmla="*/ 12310 h 20057"/>
              <a:gd name="connsiteX9" fmla="*/ 20191 w 22914"/>
              <a:gd name="connsiteY9" fmla="*/ 15632 h 20057"/>
              <a:gd name="connsiteX10" fmla="*/ 15954 w 22914"/>
              <a:gd name="connsiteY10" fmla="*/ 14350 h 20057"/>
              <a:gd name="connsiteX11" fmla="*/ 16256 w 22914"/>
              <a:gd name="connsiteY11" fmla="*/ 17370 h 20057"/>
              <a:gd name="connsiteX12" fmla="*/ 13494 w 22914"/>
              <a:gd name="connsiteY12" fmla="*/ 15935 h 20057"/>
              <a:gd name="connsiteX13" fmla="*/ 12926 w 22914"/>
              <a:gd name="connsiteY13" fmla="*/ 18842 h 20057"/>
              <a:gd name="connsiteX14" fmla="*/ 11186 w 22914"/>
              <a:gd name="connsiteY14" fmla="*/ 17370 h 20057"/>
              <a:gd name="connsiteX15" fmla="*/ 10014 w 22914"/>
              <a:gd name="connsiteY15" fmla="*/ 19712 h 20057"/>
              <a:gd name="connsiteX16" fmla="*/ 8841 w 22914"/>
              <a:gd name="connsiteY16" fmla="*/ 18125 h 20057"/>
              <a:gd name="connsiteX17" fmla="*/ 7517 w 22914"/>
              <a:gd name="connsiteY17" fmla="*/ 20057 h 20057"/>
              <a:gd name="connsiteX18" fmla="*/ 6119 w 22914"/>
              <a:gd name="connsiteY18" fmla="*/ 18240 h 20057"/>
              <a:gd name="connsiteX19" fmla="*/ 3628 w 22914"/>
              <a:gd name="connsiteY19" fmla="*/ 17825 h 20057"/>
              <a:gd name="connsiteX20" fmla="*/ 4644 w 22914"/>
              <a:gd name="connsiteY20" fmla="*/ 15370 h 20057"/>
              <a:gd name="connsiteX21" fmla="*/ 3371 w 22914"/>
              <a:gd name="connsiteY21" fmla="*/ 13134 h 20057"/>
              <a:gd name="connsiteX22" fmla="*/ 5249 w 22914"/>
              <a:gd name="connsiteY22" fmla="*/ 11592 h 20057"/>
              <a:gd name="connsiteX23" fmla="*/ 5572 w 22914"/>
              <a:gd name="connsiteY23" fmla="*/ 8527 h 20057"/>
              <a:gd name="connsiteX24" fmla="*/ 0 w 22914"/>
              <a:gd name="connsiteY24" fmla="*/ 874 h 20057"/>
              <a:gd name="connsiteX25" fmla="*/ 6587 w 22914"/>
              <a:gd name="connsiteY25" fmla="*/ 6968 h 20057"/>
              <a:gd name="connsiteX26" fmla="*/ 9864 w 22914"/>
              <a:gd name="connsiteY26" fmla="*/ 6382 h 20057"/>
              <a:gd name="connsiteX27" fmla="*/ 11036 w 22914"/>
              <a:gd name="connsiteY27" fmla="*/ 1887 h 20057"/>
              <a:gd name="connsiteX28" fmla="*/ 12776 w 22914"/>
              <a:gd name="connsiteY28" fmla="*/ 4342 h 20057"/>
              <a:gd name="connsiteX0" fmla="*/ 12776 w 22914"/>
              <a:gd name="connsiteY0" fmla="*/ 3468 h 19183"/>
              <a:gd name="connsiteX1" fmla="*/ 15590 w 22914"/>
              <a:gd name="connsiteY1" fmla="*/ 669 h 19183"/>
              <a:gd name="connsiteX2" fmla="*/ 15839 w 22914"/>
              <a:gd name="connsiteY2" fmla="*/ 4903 h 19183"/>
              <a:gd name="connsiteX3" fmla="*/ 19321 w 22914"/>
              <a:gd name="connsiteY3" fmla="*/ 2298 h 19183"/>
              <a:gd name="connsiteX4" fmla="*/ 17694 w 22914"/>
              <a:gd name="connsiteY4" fmla="*/ 5658 h 19183"/>
              <a:gd name="connsiteX5" fmla="*/ 22914 w 22914"/>
              <a:gd name="connsiteY5" fmla="*/ 5771 h 19183"/>
              <a:gd name="connsiteX6" fmla="*/ 18299 w 22914"/>
              <a:gd name="connsiteY6" fmla="*/ 8528 h 19183"/>
              <a:gd name="connsiteX7" fmla="*/ 19584 w 22914"/>
              <a:gd name="connsiteY7" fmla="*/ 10416 h 19183"/>
              <a:gd name="connsiteX8" fmla="*/ 17694 w 22914"/>
              <a:gd name="connsiteY8" fmla="*/ 11436 h 19183"/>
              <a:gd name="connsiteX9" fmla="*/ 20191 w 22914"/>
              <a:gd name="connsiteY9" fmla="*/ 14758 h 19183"/>
              <a:gd name="connsiteX10" fmla="*/ 15954 w 22914"/>
              <a:gd name="connsiteY10" fmla="*/ 13476 h 19183"/>
              <a:gd name="connsiteX11" fmla="*/ 16256 w 22914"/>
              <a:gd name="connsiteY11" fmla="*/ 16496 h 19183"/>
              <a:gd name="connsiteX12" fmla="*/ 13494 w 22914"/>
              <a:gd name="connsiteY12" fmla="*/ 15061 h 19183"/>
              <a:gd name="connsiteX13" fmla="*/ 12926 w 22914"/>
              <a:gd name="connsiteY13" fmla="*/ 17968 h 19183"/>
              <a:gd name="connsiteX14" fmla="*/ 11186 w 22914"/>
              <a:gd name="connsiteY14" fmla="*/ 16496 h 19183"/>
              <a:gd name="connsiteX15" fmla="*/ 10014 w 22914"/>
              <a:gd name="connsiteY15" fmla="*/ 18838 h 19183"/>
              <a:gd name="connsiteX16" fmla="*/ 8841 w 22914"/>
              <a:gd name="connsiteY16" fmla="*/ 17251 h 19183"/>
              <a:gd name="connsiteX17" fmla="*/ 7517 w 22914"/>
              <a:gd name="connsiteY17" fmla="*/ 19183 h 19183"/>
              <a:gd name="connsiteX18" fmla="*/ 6119 w 22914"/>
              <a:gd name="connsiteY18" fmla="*/ 17366 h 19183"/>
              <a:gd name="connsiteX19" fmla="*/ 3628 w 22914"/>
              <a:gd name="connsiteY19" fmla="*/ 16951 h 19183"/>
              <a:gd name="connsiteX20" fmla="*/ 4644 w 22914"/>
              <a:gd name="connsiteY20" fmla="*/ 14496 h 19183"/>
              <a:gd name="connsiteX21" fmla="*/ 3371 w 22914"/>
              <a:gd name="connsiteY21" fmla="*/ 12260 h 19183"/>
              <a:gd name="connsiteX22" fmla="*/ 5249 w 22914"/>
              <a:gd name="connsiteY22" fmla="*/ 10718 h 19183"/>
              <a:gd name="connsiteX23" fmla="*/ 5572 w 22914"/>
              <a:gd name="connsiteY23" fmla="*/ 7653 h 19183"/>
              <a:gd name="connsiteX24" fmla="*/ 0 w 22914"/>
              <a:gd name="connsiteY24" fmla="*/ 0 h 19183"/>
              <a:gd name="connsiteX25" fmla="*/ 6587 w 22914"/>
              <a:gd name="connsiteY25" fmla="*/ 6094 h 19183"/>
              <a:gd name="connsiteX26" fmla="*/ 9864 w 22914"/>
              <a:gd name="connsiteY26" fmla="*/ 5508 h 19183"/>
              <a:gd name="connsiteX27" fmla="*/ 11036 w 22914"/>
              <a:gd name="connsiteY27" fmla="*/ 1013 h 19183"/>
              <a:gd name="connsiteX28" fmla="*/ 12776 w 22914"/>
              <a:gd name="connsiteY28" fmla="*/ 3468 h 19183"/>
              <a:gd name="connsiteX0" fmla="*/ 12776 w 22914"/>
              <a:gd name="connsiteY0" fmla="*/ 3468 h 19183"/>
              <a:gd name="connsiteX1" fmla="*/ 15590 w 22914"/>
              <a:gd name="connsiteY1" fmla="*/ 669 h 19183"/>
              <a:gd name="connsiteX2" fmla="*/ 15839 w 22914"/>
              <a:gd name="connsiteY2" fmla="*/ 4903 h 19183"/>
              <a:gd name="connsiteX3" fmla="*/ 19321 w 22914"/>
              <a:gd name="connsiteY3" fmla="*/ 2298 h 19183"/>
              <a:gd name="connsiteX4" fmla="*/ 17694 w 22914"/>
              <a:gd name="connsiteY4" fmla="*/ 5658 h 19183"/>
              <a:gd name="connsiteX5" fmla="*/ 22914 w 22914"/>
              <a:gd name="connsiteY5" fmla="*/ 5771 h 19183"/>
              <a:gd name="connsiteX6" fmla="*/ 18299 w 22914"/>
              <a:gd name="connsiteY6" fmla="*/ 8528 h 19183"/>
              <a:gd name="connsiteX7" fmla="*/ 19584 w 22914"/>
              <a:gd name="connsiteY7" fmla="*/ 10416 h 19183"/>
              <a:gd name="connsiteX8" fmla="*/ 17694 w 22914"/>
              <a:gd name="connsiteY8" fmla="*/ 11436 h 19183"/>
              <a:gd name="connsiteX9" fmla="*/ 20191 w 22914"/>
              <a:gd name="connsiteY9" fmla="*/ 14758 h 19183"/>
              <a:gd name="connsiteX10" fmla="*/ 15954 w 22914"/>
              <a:gd name="connsiteY10" fmla="*/ 13476 h 19183"/>
              <a:gd name="connsiteX11" fmla="*/ 16256 w 22914"/>
              <a:gd name="connsiteY11" fmla="*/ 16496 h 19183"/>
              <a:gd name="connsiteX12" fmla="*/ 13494 w 22914"/>
              <a:gd name="connsiteY12" fmla="*/ 15061 h 19183"/>
              <a:gd name="connsiteX13" fmla="*/ 12926 w 22914"/>
              <a:gd name="connsiteY13" fmla="*/ 17968 h 19183"/>
              <a:gd name="connsiteX14" fmla="*/ 11186 w 22914"/>
              <a:gd name="connsiteY14" fmla="*/ 16496 h 19183"/>
              <a:gd name="connsiteX15" fmla="*/ 10014 w 22914"/>
              <a:gd name="connsiteY15" fmla="*/ 18838 h 19183"/>
              <a:gd name="connsiteX16" fmla="*/ 8841 w 22914"/>
              <a:gd name="connsiteY16" fmla="*/ 17251 h 19183"/>
              <a:gd name="connsiteX17" fmla="*/ 7517 w 22914"/>
              <a:gd name="connsiteY17" fmla="*/ 19183 h 19183"/>
              <a:gd name="connsiteX18" fmla="*/ 6119 w 22914"/>
              <a:gd name="connsiteY18" fmla="*/ 17366 h 19183"/>
              <a:gd name="connsiteX19" fmla="*/ 3628 w 22914"/>
              <a:gd name="connsiteY19" fmla="*/ 16951 h 19183"/>
              <a:gd name="connsiteX20" fmla="*/ 4644 w 22914"/>
              <a:gd name="connsiteY20" fmla="*/ 14496 h 19183"/>
              <a:gd name="connsiteX21" fmla="*/ 3371 w 22914"/>
              <a:gd name="connsiteY21" fmla="*/ 12260 h 19183"/>
              <a:gd name="connsiteX22" fmla="*/ 5249 w 22914"/>
              <a:gd name="connsiteY22" fmla="*/ 10718 h 19183"/>
              <a:gd name="connsiteX23" fmla="*/ 5572 w 22914"/>
              <a:gd name="connsiteY23" fmla="*/ 7653 h 19183"/>
              <a:gd name="connsiteX24" fmla="*/ 0 w 22914"/>
              <a:gd name="connsiteY24" fmla="*/ 0 h 19183"/>
              <a:gd name="connsiteX25" fmla="*/ 6587 w 22914"/>
              <a:gd name="connsiteY25" fmla="*/ 6094 h 19183"/>
              <a:gd name="connsiteX26" fmla="*/ 9864 w 22914"/>
              <a:gd name="connsiteY26" fmla="*/ 5508 h 19183"/>
              <a:gd name="connsiteX27" fmla="*/ 11036 w 22914"/>
              <a:gd name="connsiteY27" fmla="*/ 2042 h 19183"/>
              <a:gd name="connsiteX28" fmla="*/ 12776 w 22914"/>
              <a:gd name="connsiteY28" fmla="*/ 3468 h 19183"/>
              <a:gd name="connsiteX0" fmla="*/ 12776 w 22914"/>
              <a:gd name="connsiteY0" fmla="*/ 3468 h 19183"/>
              <a:gd name="connsiteX1" fmla="*/ 15590 w 22914"/>
              <a:gd name="connsiteY1" fmla="*/ 669 h 19183"/>
              <a:gd name="connsiteX2" fmla="*/ 15839 w 22914"/>
              <a:gd name="connsiteY2" fmla="*/ 4903 h 19183"/>
              <a:gd name="connsiteX3" fmla="*/ 18550 w 22914"/>
              <a:gd name="connsiteY3" fmla="*/ 3327 h 19183"/>
              <a:gd name="connsiteX4" fmla="*/ 17694 w 22914"/>
              <a:gd name="connsiteY4" fmla="*/ 5658 h 19183"/>
              <a:gd name="connsiteX5" fmla="*/ 22914 w 22914"/>
              <a:gd name="connsiteY5" fmla="*/ 5771 h 19183"/>
              <a:gd name="connsiteX6" fmla="*/ 18299 w 22914"/>
              <a:gd name="connsiteY6" fmla="*/ 8528 h 19183"/>
              <a:gd name="connsiteX7" fmla="*/ 19584 w 22914"/>
              <a:gd name="connsiteY7" fmla="*/ 10416 h 19183"/>
              <a:gd name="connsiteX8" fmla="*/ 17694 w 22914"/>
              <a:gd name="connsiteY8" fmla="*/ 11436 h 19183"/>
              <a:gd name="connsiteX9" fmla="*/ 20191 w 22914"/>
              <a:gd name="connsiteY9" fmla="*/ 14758 h 19183"/>
              <a:gd name="connsiteX10" fmla="*/ 15954 w 22914"/>
              <a:gd name="connsiteY10" fmla="*/ 13476 h 19183"/>
              <a:gd name="connsiteX11" fmla="*/ 16256 w 22914"/>
              <a:gd name="connsiteY11" fmla="*/ 16496 h 19183"/>
              <a:gd name="connsiteX12" fmla="*/ 13494 w 22914"/>
              <a:gd name="connsiteY12" fmla="*/ 15061 h 19183"/>
              <a:gd name="connsiteX13" fmla="*/ 12926 w 22914"/>
              <a:gd name="connsiteY13" fmla="*/ 17968 h 19183"/>
              <a:gd name="connsiteX14" fmla="*/ 11186 w 22914"/>
              <a:gd name="connsiteY14" fmla="*/ 16496 h 19183"/>
              <a:gd name="connsiteX15" fmla="*/ 10014 w 22914"/>
              <a:gd name="connsiteY15" fmla="*/ 18838 h 19183"/>
              <a:gd name="connsiteX16" fmla="*/ 8841 w 22914"/>
              <a:gd name="connsiteY16" fmla="*/ 17251 h 19183"/>
              <a:gd name="connsiteX17" fmla="*/ 7517 w 22914"/>
              <a:gd name="connsiteY17" fmla="*/ 19183 h 19183"/>
              <a:gd name="connsiteX18" fmla="*/ 6119 w 22914"/>
              <a:gd name="connsiteY18" fmla="*/ 17366 h 19183"/>
              <a:gd name="connsiteX19" fmla="*/ 3628 w 22914"/>
              <a:gd name="connsiteY19" fmla="*/ 16951 h 19183"/>
              <a:gd name="connsiteX20" fmla="*/ 4644 w 22914"/>
              <a:gd name="connsiteY20" fmla="*/ 14496 h 19183"/>
              <a:gd name="connsiteX21" fmla="*/ 3371 w 22914"/>
              <a:gd name="connsiteY21" fmla="*/ 12260 h 19183"/>
              <a:gd name="connsiteX22" fmla="*/ 5249 w 22914"/>
              <a:gd name="connsiteY22" fmla="*/ 10718 h 19183"/>
              <a:gd name="connsiteX23" fmla="*/ 5572 w 22914"/>
              <a:gd name="connsiteY23" fmla="*/ 7653 h 19183"/>
              <a:gd name="connsiteX24" fmla="*/ 0 w 22914"/>
              <a:gd name="connsiteY24" fmla="*/ 0 h 19183"/>
              <a:gd name="connsiteX25" fmla="*/ 6587 w 22914"/>
              <a:gd name="connsiteY25" fmla="*/ 6094 h 19183"/>
              <a:gd name="connsiteX26" fmla="*/ 9864 w 22914"/>
              <a:gd name="connsiteY26" fmla="*/ 5508 h 19183"/>
              <a:gd name="connsiteX27" fmla="*/ 11036 w 22914"/>
              <a:gd name="connsiteY27" fmla="*/ 2042 h 19183"/>
              <a:gd name="connsiteX28" fmla="*/ 12776 w 22914"/>
              <a:gd name="connsiteY28" fmla="*/ 3468 h 19183"/>
              <a:gd name="connsiteX0" fmla="*/ 12776 w 22914"/>
              <a:gd name="connsiteY0" fmla="*/ 3468 h 19183"/>
              <a:gd name="connsiteX1" fmla="*/ 15590 w 22914"/>
              <a:gd name="connsiteY1" fmla="*/ 1440 h 19183"/>
              <a:gd name="connsiteX2" fmla="*/ 15839 w 22914"/>
              <a:gd name="connsiteY2" fmla="*/ 4903 h 19183"/>
              <a:gd name="connsiteX3" fmla="*/ 18550 w 22914"/>
              <a:gd name="connsiteY3" fmla="*/ 3327 h 19183"/>
              <a:gd name="connsiteX4" fmla="*/ 17694 w 22914"/>
              <a:gd name="connsiteY4" fmla="*/ 5658 h 19183"/>
              <a:gd name="connsiteX5" fmla="*/ 22914 w 22914"/>
              <a:gd name="connsiteY5" fmla="*/ 5771 h 19183"/>
              <a:gd name="connsiteX6" fmla="*/ 18299 w 22914"/>
              <a:gd name="connsiteY6" fmla="*/ 8528 h 19183"/>
              <a:gd name="connsiteX7" fmla="*/ 19584 w 22914"/>
              <a:gd name="connsiteY7" fmla="*/ 10416 h 19183"/>
              <a:gd name="connsiteX8" fmla="*/ 17694 w 22914"/>
              <a:gd name="connsiteY8" fmla="*/ 11436 h 19183"/>
              <a:gd name="connsiteX9" fmla="*/ 20191 w 22914"/>
              <a:gd name="connsiteY9" fmla="*/ 14758 h 19183"/>
              <a:gd name="connsiteX10" fmla="*/ 15954 w 22914"/>
              <a:gd name="connsiteY10" fmla="*/ 13476 h 19183"/>
              <a:gd name="connsiteX11" fmla="*/ 16256 w 22914"/>
              <a:gd name="connsiteY11" fmla="*/ 16496 h 19183"/>
              <a:gd name="connsiteX12" fmla="*/ 13494 w 22914"/>
              <a:gd name="connsiteY12" fmla="*/ 15061 h 19183"/>
              <a:gd name="connsiteX13" fmla="*/ 12926 w 22914"/>
              <a:gd name="connsiteY13" fmla="*/ 17968 h 19183"/>
              <a:gd name="connsiteX14" fmla="*/ 11186 w 22914"/>
              <a:gd name="connsiteY14" fmla="*/ 16496 h 19183"/>
              <a:gd name="connsiteX15" fmla="*/ 10014 w 22914"/>
              <a:gd name="connsiteY15" fmla="*/ 18838 h 19183"/>
              <a:gd name="connsiteX16" fmla="*/ 8841 w 22914"/>
              <a:gd name="connsiteY16" fmla="*/ 17251 h 19183"/>
              <a:gd name="connsiteX17" fmla="*/ 7517 w 22914"/>
              <a:gd name="connsiteY17" fmla="*/ 19183 h 19183"/>
              <a:gd name="connsiteX18" fmla="*/ 6119 w 22914"/>
              <a:gd name="connsiteY18" fmla="*/ 17366 h 19183"/>
              <a:gd name="connsiteX19" fmla="*/ 3628 w 22914"/>
              <a:gd name="connsiteY19" fmla="*/ 16951 h 19183"/>
              <a:gd name="connsiteX20" fmla="*/ 4644 w 22914"/>
              <a:gd name="connsiteY20" fmla="*/ 14496 h 19183"/>
              <a:gd name="connsiteX21" fmla="*/ 3371 w 22914"/>
              <a:gd name="connsiteY21" fmla="*/ 12260 h 19183"/>
              <a:gd name="connsiteX22" fmla="*/ 5249 w 22914"/>
              <a:gd name="connsiteY22" fmla="*/ 10718 h 19183"/>
              <a:gd name="connsiteX23" fmla="*/ 5572 w 22914"/>
              <a:gd name="connsiteY23" fmla="*/ 7653 h 19183"/>
              <a:gd name="connsiteX24" fmla="*/ 0 w 22914"/>
              <a:gd name="connsiteY24" fmla="*/ 0 h 19183"/>
              <a:gd name="connsiteX25" fmla="*/ 6587 w 22914"/>
              <a:gd name="connsiteY25" fmla="*/ 6094 h 19183"/>
              <a:gd name="connsiteX26" fmla="*/ 9864 w 22914"/>
              <a:gd name="connsiteY26" fmla="*/ 5508 h 19183"/>
              <a:gd name="connsiteX27" fmla="*/ 11036 w 22914"/>
              <a:gd name="connsiteY27" fmla="*/ 2042 h 19183"/>
              <a:gd name="connsiteX28" fmla="*/ 12776 w 22914"/>
              <a:gd name="connsiteY28" fmla="*/ 3468 h 19183"/>
              <a:gd name="connsiteX0" fmla="*/ 12776 w 21114"/>
              <a:gd name="connsiteY0" fmla="*/ 3468 h 19183"/>
              <a:gd name="connsiteX1" fmla="*/ 15590 w 21114"/>
              <a:gd name="connsiteY1" fmla="*/ 1440 h 19183"/>
              <a:gd name="connsiteX2" fmla="*/ 15839 w 21114"/>
              <a:gd name="connsiteY2" fmla="*/ 4903 h 19183"/>
              <a:gd name="connsiteX3" fmla="*/ 18550 w 21114"/>
              <a:gd name="connsiteY3" fmla="*/ 3327 h 19183"/>
              <a:gd name="connsiteX4" fmla="*/ 17694 w 21114"/>
              <a:gd name="connsiteY4" fmla="*/ 5658 h 19183"/>
              <a:gd name="connsiteX5" fmla="*/ 21114 w 21114"/>
              <a:gd name="connsiteY5" fmla="*/ 6285 h 19183"/>
              <a:gd name="connsiteX6" fmla="*/ 18299 w 21114"/>
              <a:gd name="connsiteY6" fmla="*/ 8528 h 19183"/>
              <a:gd name="connsiteX7" fmla="*/ 19584 w 21114"/>
              <a:gd name="connsiteY7" fmla="*/ 10416 h 19183"/>
              <a:gd name="connsiteX8" fmla="*/ 17694 w 21114"/>
              <a:gd name="connsiteY8" fmla="*/ 11436 h 19183"/>
              <a:gd name="connsiteX9" fmla="*/ 20191 w 21114"/>
              <a:gd name="connsiteY9" fmla="*/ 14758 h 19183"/>
              <a:gd name="connsiteX10" fmla="*/ 15954 w 21114"/>
              <a:gd name="connsiteY10" fmla="*/ 13476 h 19183"/>
              <a:gd name="connsiteX11" fmla="*/ 16256 w 21114"/>
              <a:gd name="connsiteY11" fmla="*/ 16496 h 19183"/>
              <a:gd name="connsiteX12" fmla="*/ 13494 w 21114"/>
              <a:gd name="connsiteY12" fmla="*/ 15061 h 19183"/>
              <a:gd name="connsiteX13" fmla="*/ 12926 w 21114"/>
              <a:gd name="connsiteY13" fmla="*/ 17968 h 19183"/>
              <a:gd name="connsiteX14" fmla="*/ 11186 w 21114"/>
              <a:gd name="connsiteY14" fmla="*/ 16496 h 19183"/>
              <a:gd name="connsiteX15" fmla="*/ 10014 w 21114"/>
              <a:gd name="connsiteY15" fmla="*/ 18838 h 19183"/>
              <a:gd name="connsiteX16" fmla="*/ 8841 w 21114"/>
              <a:gd name="connsiteY16" fmla="*/ 17251 h 19183"/>
              <a:gd name="connsiteX17" fmla="*/ 7517 w 21114"/>
              <a:gd name="connsiteY17" fmla="*/ 19183 h 19183"/>
              <a:gd name="connsiteX18" fmla="*/ 6119 w 21114"/>
              <a:gd name="connsiteY18" fmla="*/ 17366 h 19183"/>
              <a:gd name="connsiteX19" fmla="*/ 3628 w 21114"/>
              <a:gd name="connsiteY19" fmla="*/ 16951 h 19183"/>
              <a:gd name="connsiteX20" fmla="*/ 4644 w 21114"/>
              <a:gd name="connsiteY20" fmla="*/ 14496 h 19183"/>
              <a:gd name="connsiteX21" fmla="*/ 3371 w 21114"/>
              <a:gd name="connsiteY21" fmla="*/ 12260 h 19183"/>
              <a:gd name="connsiteX22" fmla="*/ 5249 w 21114"/>
              <a:gd name="connsiteY22" fmla="*/ 10718 h 19183"/>
              <a:gd name="connsiteX23" fmla="*/ 5572 w 21114"/>
              <a:gd name="connsiteY23" fmla="*/ 7653 h 19183"/>
              <a:gd name="connsiteX24" fmla="*/ 0 w 21114"/>
              <a:gd name="connsiteY24" fmla="*/ 0 h 19183"/>
              <a:gd name="connsiteX25" fmla="*/ 6587 w 21114"/>
              <a:gd name="connsiteY25" fmla="*/ 6094 h 19183"/>
              <a:gd name="connsiteX26" fmla="*/ 9864 w 21114"/>
              <a:gd name="connsiteY26" fmla="*/ 5508 h 19183"/>
              <a:gd name="connsiteX27" fmla="*/ 11036 w 21114"/>
              <a:gd name="connsiteY27" fmla="*/ 2042 h 19183"/>
              <a:gd name="connsiteX28" fmla="*/ 12776 w 21114"/>
              <a:gd name="connsiteY28" fmla="*/ 3468 h 19183"/>
              <a:gd name="connsiteX0" fmla="*/ 12776 w 21114"/>
              <a:gd name="connsiteY0" fmla="*/ 3468 h 19183"/>
              <a:gd name="connsiteX1" fmla="*/ 15590 w 21114"/>
              <a:gd name="connsiteY1" fmla="*/ 1440 h 19183"/>
              <a:gd name="connsiteX2" fmla="*/ 15839 w 21114"/>
              <a:gd name="connsiteY2" fmla="*/ 4903 h 19183"/>
              <a:gd name="connsiteX3" fmla="*/ 18550 w 21114"/>
              <a:gd name="connsiteY3" fmla="*/ 3327 h 19183"/>
              <a:gd name="connsiteX4" fmla="*/ 17694 w 21114"/>
              <a:gd name="connsiteY4" fmla="*/ 5658 h 19183"/>
              <a:gd name="connsiteX5" fmla="*/ 21114 w 21114"/>
              <a:gd name="connsiteY5" fmla="*/ 6285 h 19183"/>
              <a:gd name="connsiteX6" fmla="*/ 18299 w 21114"/>
              <a:gd name="connsiteY6" fmla="*/ 8528 h 19183"/>
              <a:gd name="connsiteX7" fmla="*/ 19584 w 21114"/>
              <a:gd name="connsiteY7" fmla="*/ 10416 h 19183"/>
              <a:gd name="connsiteX8" fmla="*/ 17694 w 21114"/>
              <a:gd name="connsiteY8" fmla="*/ 11436 h 19183"/>
              <a:gd name="connsiteX9" fmla="*/ 19420 w 21114"/>
              <a:gd name="connsiteY9" fmla="*/ 13472 h 19183"/>
              <a:gd name="connsiteX10" fmla="*/ 15954 w 21114"/>
              <a:gd name="connsiteY10" fmla="*/ 13476 h 19183"/>
              <a:gd name="connsiteX11" fmla="*/ 16256 w 21114"/>
              <a:gd name="connsiteY11" fmla="*/ 16496 h 19183"/>
              <a:gd name="connsiteX12" fmla="*/ 13494 w 21114"/>
              <a:gd name="connsiteY12" fmla="*/ 15061 h 19183"/>
              <a:gd name="connsiteX13" fmla="*/ 12926 w 21114"/>
              <a:gd name="connsiteY13" fmla="*/ 17968 h 19183"/>
              <a:gd name="connsiteX14" fmla="*/ 11186 w 21114"/>
              <a:gd name="connsiteY14" fmla="*/ 16496 h 19183"/>
              <a:gd name="connsiteX15" fmla="*/ 10014 w 21114"/>
              <a:gd name="connsiteY15" fmla="*/ 18838 h 19183"/>
              <a:gd name="connsiteX16" fmla="*/ 8841 w 21114"/>
              <a:gd name="connsiteY16" fmla="*/ 17251 h 19183"/>
              <a:gd name="connsiteX17" fmla="*/ 7517 w 21114"/>
              <a:gd name="connsiteY17" fmla="*/ 19183 h 19183"/>
              <a:gd name="connsiteX18" fmla="*/ 6119 w 21114"/>
              <a:gd name="connsiteY18" fmla="*/ 17366 h 19183"/>
              <a:gd name="connsiteX19" fmla="*/ 3628 w 21114"/>
              <a:gd name="connsiteY19" fmla="*/ 16951 h 19183"/>
              <a:gd name="connsiteX20" fmla="*/ 4644 w 21114"/>
              <a:gd name="connsiteY20" fmla="*/ 14496 h 19183"/>
              <a:gd name="connsiteX21" fmla="*/ 3371 w 21114"/>
              <a:gd name="connsiteY21" fmla="*/ 12260 h 19183"/>
              <a:gd name="connsiteX22" fmla="*/ 5249 w 21114"/>
              <a:gd name="connsiteY22" fmla="*/ 10718 h 19183"/>
              <a:gd name="connsiteX23" fmla="*/ 5572 w 21114"/>
              <a:gd name="connsiteY23" fmla="*/ 7653 h 19183"/>
              <a:gd name="connsiteX24" fmla="*/ 0 w 21114"/>
              <a:gd name="connsiteY24" fmla="*/ 0 h 19183"/>
              <a:gd name="connsiteX25" fmla="*/ 6587 w 21114"/>
              <a:gd name="connsiteY25" fmla="*/ 6094 h 19183"/>
              <a:gd name="connsiteX26" fmla="*/ 9864 w 21114"/>
              <a:gd name="connsiteY26" fmla="*/ 5508 h 19183"/>
              <a:gd name="connsiteX27" fmla="*/ 11036 w 21114"/>
              <a:gd name="connsiteY27" fmla="*/ 2042 h 19183"/>
              <a:gd name="connsiteX28" fmla="*/ 12776 w 21114"/>
              <a:gd name="connsiteY28" fmla="*/ 3468 h 19183"/>
              <a:gd name="connsiteX0" fmla="*/ 12776 w 19828"/>
              <a:gd name="connsiteY0" fmla="*/ 3468 h 19183"/>
              <a:gd name="connsiteX1" fmla="*/ 15590 w 19828"/>
              <a:gd name="connsiteY1" fmla="*/ 1440 h 19183"/>
              <a:gd name="connsiteX2" fmla="*/ 15839 w 19828"/>
              <a:gd name="connsiteY2" fmla="*/ 4903 h 19183"/>
              <a:gd name="connsiteX3" fmla="*/ 18550 w 19828"/>
              <a:gd name="connsiteY3" fmla="*/ 3327 h 19183"/>
              <a:gd name="connsiteX4" fmla="*/ 17694 w 19828"/>
              <a:gd name="connsiteY4" fmla="*/ 5658 h 19183"/>
              <a:gd name="connsiteX5" fmla="*/ 19828 w 19828"/>
              <a:gd name="connsiteY5" fmla="*/ 6285 h 19183"/>
              <a:gd name="connsiteX6" fmla="*/ 18299 w 19828"/>
              <a:gd name="connsiteY6" fmla="*/ 8528 h 19183"/>
              <a:gd name="connsiteX7" fmla="*/ 19584 w 19828"/>
              <a:gd name="connsiteY7" fmla="*/ 10416 h 19183"/>
              <a:gd name="connsiteX8" fmla="*/ 17694 w 19828"/>
              <a:gd name="connsiteY8" fmla="*/ 11436 h 19183"/>
              <a:gd name="connsiteX9" fmla="*/ 19420 w 19828"/>
              <a:gd name="connsiteY9" fmla="*/ 13472 h 19183"/>
              <a:gd name="connsiteX10" fmla="*/ 15954 w 19828"/>
              <a:gd name="connsiteY10" fmla="*/ 13476 h 19183"/>
              <a:gd name="connsiteX11" fmla="*/ 16256 w 19828"/>
              <a:gd name="connsiteY11" fmla="*/ 16496 h 19183"/>
              <a:gd name="connsiteX12" fmla="*/ 13494 w 19828"/>
              <a:gd name="connsiteY12" fmla="*/ 15061 h 19183"/>
              <a:gd name="connsiteX13" fmla="*/ 12926 w 19828"/>
              <a:gd name="connsiteY13" fmla="*/ 17968 h 19183"/>
              <a:gd name="connsiteX14" fmla="*/ 11186 w 19828"/>
              <a:gd name="connsiteY14" fmla="*/ 16496 h 19183"/>
              <a:gd name="connsiteX15" fmla="*/ 10014 w 19828"/>
              <a:gd name="connsiteY15" fmla="*/ 18838 h 19183"/>
              <a:gd name="connsiteX16" fmla="*/ 8841 w 19828"/>
              <a:gd name="connsiteY16" fmla="*/ 17251 h 19183"/>
              <a:gd name="connsiteX17" fmla="*/ 7517 w 19828"/>
              <a:gd name="connsiteY17" fmla="*/ 19183 h 19183"/>
              <a:gd name="connsiteX18" fmla="*/ 6119 w 19828"/>
              <a:gd name="connsiteY18" fmla="*/ 17366 h 19183"/>
              <a:gd name="connsiteX19" fmla="*/ 3628 w 19828"/>
              <a:gd name="connsiteY19" fmla="*/ 16951 h 19183"/>
              <a:gd name="connsiteX20" fmla="*/ 4644 w 19828"/>
              <a:gd name="connsiteY20" fmla="*/ 14496 h 19183"/>
              <a:gd name="connsiteX21" fmla="*/ 3371 w 19828"/>
              <a:gd name="connsiteY21" fmla="*/ 12260 h 19183"/>
              <a:gd name="connsiteX22" fmla="*/ 5249 w 19828"/>
              <a:gd name="connsiteY22" fmla="*/ 10718 h 19183"/>
              <a:gd name="connsiteX23" fmla="*/ 5572 w 19828"/>
              <a:gd name="connsiteY23" fmla="*/ 7653 h 19183"/>
              <a:gd name="connsiteX24" fmla="*/ 0 w 19828"/>
              <a:gd name="connsiteY24" fmla="*/ 0 h 19183"/>
              <a:gd name="connsiteX25" fmla="*/ 6587 w 19828"/>
              <a:gd name="connsiteY25" fmla="*/ 6094 h 19183"/>
              <a:gd name="connsiteX26" fmla="*/ 9864 w 19828"/>
              <a:gd name="connsiteY26" fmla="*/ 5508 h 19183"/>
              <a:gd name="connsiteX27" fmla="*/ 11036 w 19828"/>
              <a:gd name="connsiteY27" fmla="*/ 2042 h 19183"/>
              <a:gd name="connsiteX28" fmla="*/ 12776 w 19828"/>
              <a:gd name="connsiteY28" fmla="*/ 3468 h 19183"/>
              <a:gd name="connsiteX0" fmla="*/ 12776 w 19828"/>
              <a:gd name="connsiteY0" fmla="*/ 3468 h 19183"/>
              <a:gd name="connsiteX1" fmla="*/ 15590 w 19828"/>
              <a:gd name="connsiteY1" fmla="*/ 1440 h 19183"/>
              <a:gd name="connsiteX2" fmla="*/ 15839 w 19828"/>
              <a:gd name="connsiteY2" fmla="*/ 4903 h 19183"/>
              <a:gd name="connsiteX3" fmla="*/ 18550 w 19828"/>
              <a:gd name="connsiteY3" fmla="*/ 3327 h 19183"/>
              <a:gd name="connsiteX4" fmla="*/ 17694 w 19828"/>
              <a:gd name="connsiteY4" fmla="*/ 5658 h 19183"/>
              <a:gd name="connsiteX5" fmla="*/ 19828 w 19828"/>
              <a:gd name="connsiteY5" fmla="*/ 6285 h 19183"/>
              <a:gd name="connsiteX6" fmla="*/ 18299 w 19828"/>
              <a:gd name="connsiteY6" fmla="*/ 8528 h 19183"/>
              <a:gd name="connsiteX7" fmla="*/ 19584 w 19828"/>
              <a:gd name="connsiteY7" fmla="*/ 10416 h 19183"/>
              <a:gd name="connsiteX8" fmla="*/ 17694 w 19828"/>
              <a:gd name="connsiteY8" fmla="*/ 11436 h 19183"/>
              <a:gd name="connsiteX9" fmla="*/ 19420 w 19828"/>
              <a:gd name="connsiteY9" fmla="*/ 13472 h 19183"/>
              <a:gd name="connsiteX10" fmla="*/ 15954 w 19828"/>
              <a:gd name="connsiteY10" fmla="*/ 13476 h 19183"/>
              <a:gd name="connsiteX11" fmla="*/ 16256 w 19828"/>
              <a:gd name="connsiteY11" fmla="*/ 16496 h 19183"/>
              <a:gd name="connsiteX12" fmla="*/ 13494 w 19828"/>
              <a:gd name="connsiteY12" fmla="*/ 15061 h 19183"/>
              <a:gd name="connsiteX13" fmla="*/ 12926 w 19828"/>
              <a:gd name="connsiteY13" fmla="*/ 17968 h 19183"/>
              <a:gd name="connsiteX14" fmla="*/ 11186 w 19828"/>
              <a:gd name="connsiteY14" fmla="*/ 16496 h 19183"/>
              <a:gd name="connsiteX15" fmla="*/ 10014 w 19828"/>
              <a:gd name="connsiteY15" fmla="*/ 18838 h 19183"/>
              <a:gd name="connsiteX16" fmla="*/ 8841 w 19828"/>
              <a:gd name="connsiteY16" fmla="*/ 17251 h 19183"/>
              <a:gd name="connsiteX17" fmla="*/ 7517 w 19828"/>
              <a:gd name="connsiteY17" fmla="*/ 19183 h 19183"/>
              <a:gd name="connsiteX18" fmla="*/ 6119 w 19828"/>
              <a:gd name="connsiteY18" fmla="*/ 17366 h 19183"/>
              <a:gd name="connsiteX19" fmla="*/ 3628 w 19828"/>
              <a:gd name="connsiteY19" fmla="*/ 16951 h 19183"/>
              <a:gd name="connsiteX20" fmla="*/ 4644 w 19828"/>
              <a:gd name="connsiteY20" fmla="*/ 14496 h 19183"/>
              <a:gd name="connsiteX21" fmla="*/ 3371 w 19828"/>
              <a:gd name="connsiteY21" fmla="*/ 12260 h 19183"/>
              <a:gd name="connsiteX22" fmla="*/ 5249 w 19828"/>
              <a:gd name="connsiteY22" fmla="*/ 10718 h 19183"/>
              <a:gd name="connsiteX23" fmla="*/ 4286 w 19828"/>
              <a:gd name="connsiteY23" fmla="*/ 7396 h 19183"/>
              <a:gd name="connsiteX24" fmla="*/ 0 w 19828"/>
              <a:gd name="connsiteY24" fmla="*/ 0 h 19183"/>
              <a:gd name="connsiteX25" fmla="*/ 6587 w 19828"/>
              <a:gd name="connsiteY25" fmla="*/ 6094 h 19183"/>
              <a:gd name="connsiteX26" fmla="*/ 9864 w 19828"/>
              <a:gd name="connsiteY26" fmla="*/ 5508 h 19183"/>
              <a:gd name="connsiteX27" fmla="*/ 11036 w 19828"/>
              <a:gd name="connsiteY27" fmla="*/ 2042 h 19183"/>
              <a:gd name="connsiteX28" fmla="*/ 12776 w 19828"/>
              <a:gd name="connsiteY28" fmla="*/ 3468 h 19183"/>
              <a:gd name="connsiteX0" fmla="*/ 12776 w 19828"/>
              <a:gd name="connsiteY0" fmla="*/ 3468 h 19183"/>
              <a:gd name="connsiteX1" fmla="*/ 15590 w 19828"/>
              <a:gd name="connsiteY1" fmla="*/ 1440 h 19183"/>
              <a:gd name="connsiteX2" fmla="*/ 15839 w 19828"/>
              <a:gd name="connsiteY2" fmla="*/ 4903 h 19183"/>
              <a:gd name="connsiteX3" fmla="*/ 18550 w 19828"/>
              <a:gd name="connsiteY3" fmla="*/ 3327 h 19183"/>
              <a:gd name="connsiteX4" fmla="*/ 17694 w 19828"/>
              <a:gd name="connsiteY4" fmla="*/ 5658 h 19183"/>
              <a:gd name="connsiteX5" fmla="*/ 19828 w 19828"/>
              <a:gd name="connsiteY5" fmla="*/ 6285 h 19183"/>
              <a:gd name="connsiteX6" fmla="*/ 18299 w 19828"/>
              <a:gd name="connsiteY6" fmla="*/ 8528 h 19183"/>
              <a:gd name="connsiteX7" fmla="*/ 19584 w 19828"/>
              <a:gd name="connsiteY7" fmla="*/ 10416 h 19183"/>
              <a:gd name="connsiteX8" fmla="*/ 17694 w 19828"/>
              <a:gd name="connsiteY8" fmla="*/ 11436 h 19183"/>
              <a:gd name="connsiteX9" fmla="*/ 19420 w 19828"/>
              <a:gd name="connsiteY9" fmla="*/ 13472 h 19183"/>
              <a:gd name="connsiteX10" fmla="*/ 15954 w 19828"/>
              <a:gd name="connsiteY10" fmla="*/ 13476 h 19183"/>
              <a:gd name="connsiteX11" fmla="*/ 16256 w 19828"/>
              <a:gd name="connsiteY11" fmla="*/ 16496 h 19183"/>
              <a:gd name="connsiteX12" fmla="*/ 13494 w 19828"/>
              <a:gd name="connsiteY12" fmla="*/ 15061 h 19183"/>
              <a:gd name="connsiteX13" fmla="*/ 12926 w 19828"/>
              <a:gd name="connsiteY13" fmla="*/ 17968 h 19183"/>
              <a:gd name="connsiteX14" fmla="*/ 11186 w 19828"/>
              <a:gd name="connsiteY14" fmla="*/ 16496 h 19183"/>
              <a:gd name="connsiteX15" fmla="*/ 10014 w 19828"/>
              <a:gd name="connsiteY15" fmla="*/ 18838 h 19183"/>
              <a:gd name="connsiteX16" fmla="*/ 8841 w 19828"/>
              <a:gd name="connsiteY16" fmla="*/ 17251 h 19183"/>
              <a:gd name="connsiteX17" fmla="*/ 7517 w 19828"/>
              <a:gd name="connsiteY17" fmla="*/ 19183 h 19183"/>
              <a:gd name="connsiteX18" fmla="*/ 6119 w 19828"/>
              <a:gd name="connsiteY18" fmla="*/ 17366 h 19183"/>
              <a:gd name="connsiteX19" fmla="*/ 3628 w 19828"/>
              <a:gd name="connsiteY19" fmla="*/ 16951 h 19183"/>
              <a:gd name="connsiteX20" fmla="*/ 4644 w 19828"/>
              <a:gd name="connsiteY20" fmla="*/ 14496 h 19183"/>
              <a:gd name="connsiteX21" fmla="*/ 3371 w 19828"/>
              <a:gd name="connsiteY21" fmla="*/ 12260 h 19183"/>
              <a:gd name="connsiteX22" fmla="*/ 5249 w 19828"/>
              <a:gd name="connsiteY22" fmla="*/ 10718 h 19183"/>
              <a:gd name="connsiteX23" fmla="*/ 4286 w 19828"/>
              <a:gd name="connsiteY23" fmla="*/ 7396 h 19183"/>
              <a:gd name="connsiteX24" fmla="*/ 0 w 19828"/>
              <a:gd name="connsiteY24" fmla="*/ 0 h 19183"/>
              <a:gd name="connsiteX25" fmla="*/ 7358 w 19828"/>
              <a:gd name="connsiteY25" fmla="*/ 4551 h 19183"/>
              <a:gd name="connsiteX26" fmla="*/ 9864 w 19828"/>
              <a:gd name="connsiteY26" fmla="*/ 5508 h 19183"/>
              <a:gd name="connsiteX27" fmla="*/ 11036 w 19828"/>
              <a:gd name="connsiteY27" fmla="*/ 2042 h 19183"/>
              <a:gd name="connsiteX28" fmla="*/ 12776 w 19828"/>
              <a:gd name="connsiteY28" fmla="*/ 3468 h 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828" h="19183">
                <a:moveTo>
                  <a:pt x="12776" y="3468"/>
                </a:moveTo>
                <a:lnTo>
                  <a:pt x="15590" y="1440"/>
                </a:lnTo>
                <a:cubicBezTo>
                  <a:pt x="15502" y="3366"/>
                  <a:pt x="15927" y="2977"/>
                  <a:pt x="15839" y="4903"/>
                </a:cubicBezTo>
                <a:lnTo>
                  <a:pt x="18550" y="3327"/>
                </a:lnTo>
                <a:lnTo>
                  <a:pt x="17694" y="5658"/>
                </a:lnTo>
                <a:lnTo>
                  <a:pt x="19828" y="6285"/>
                </a:lnTo>
                <a:lnTo>
                  <a:pt x="18299" y="8528"/>
                </a:lnTo>
                <a:lnTo>
                  <a:pt x="19584" y="10416"/>
                </a:lnTo>
                <a:lnTo>
                  <a:pt x="17694" y="11436"/>
                </a:lnTo>
                <a:lnTo>
                  <a:pt x="19420" y="13472"/>
                </a:lnTo>
                <a:lnTo>
                  <a:pt x="15954" y="13476"/>
                </a:lnTo>
                <a:cubicBezTo>
                  <a:pt x="16055" y="14483"/>
                  <a:pt x="16155" y="15489"/>
                  <a:pt x="16256" y="16496"/>
                </a:cubicBezTo>
                <a:lnTo>
                  <a:pt x="13494" y="15061"/>
                </a:lnTo>
                <a:lnTo>
                  <a:pt x="12926" y="17968"/>
                </a:lnTo>
                <a:lnTo>
                  <a:pt x="11186" y="16496"/>
                </a:lnTo>
                <a:lnTo>
                  <a:pt x="10014" y="18838"/>
                </a:lnTo>
                <a:lnTo>
                  <a:pt x="8841" y="17251"/>
                </a:lnTo>
                <a:lnTo>
                  <a:pt x="7517" y="19183"/>
                </a:lnTo>
                <a:cubicBezTo>
                  <a:pt x="7480" y="18063"/>
                  <a:pt x="6156" y="18486"/>
                  <a:pt x="6119" y="17366"/>
                </a:cubicBezTo>
                <a:lnTo>
                  <a:pt x="3628" y="16951"/>
                </a:lnTo>
                <a:lnTo>
                  <a:pt x="4644" y="14496"/>
                </a:lnTo>
                <a:lnTo>
                  <a:pt x="3371" y="12260"/>
                </a:lnTo>
                <a:lnTo>
                  <a:pt x="5249" y="10718"/>
                </a:lnTo>
                <a:cubicBezTo>
                  <a:pt x="5357" y="9696"/>
                  <a:pt x="4178" y="8418"/>
                  <a:pt x="4286" y="7396"/>
                </a:cubicBezTo>
                <a:lnTo>
                  <a:pt x="0" y="0"/>
                </a:lnTo>
                <a:lnTo>
                  <a:pt x="7358" y="4551"/>
                </a:lnTo>
                <a:lnTo>
                  <a:pt x="9864" y="5508"/>
                </a:lnTo>
                <a:lnTo>
                  <a:pt x="11036" y="2042"/>
                </a:lnTo>
                <a:lnTo>
                  <a:pt x="12776" y="3468"/>
                </a:lnTo>
                <a:close/>
              </a:path>
            </a:pathLst>
          </a:cu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0" name="Oval 20"/>
          <p:cNvSpPr>
            <a:spLocks noChangeArrowheads="1"/>
          </p:cNvSpPr>
          <p:nvPr/>
        </p:nvSpPr>
        <p:spPr bwMode="auto">
          <a:xfrm>
            <a:off x="4573815" y="5649453"/>
            <a:ext cx="754832" cy="627062"/>
          </a:xfrm>
          <a:prstGeom prst="ellipse">
            <a:avLst/>
          </a:prstGeom>
          <a:ln>
            <a:headEnd/>
            <a:tailEnd/>
          </a:ln>
        </p:spPr>
        <p:style>
          <a:lnRef idx="1">
            <a:schemeClr val="accent6"/>
          </a:lnRef>
          <a:fillRef idx="3">
            <a:schemeClr val="accent6"/>
          </a:fillRef>
          <a:effectRef idx="2">
            <a:schemeClr val="accent6"/>
          </a:effectRef>
          <a:fontRef idx="minor">
            <a:schemeClr val="lt1"/>
          </a:fontRef>
        </p:style>
        <p:txBody>
          <a:bodyPr wrap="none" anchor="ctr"/>
          <a:lstStyle/>
          <a:p>
            <a:endParaRPr lang="ja-JP" altLang="en-US"/>
          </a:p>
        </p:txBody>
      </p:sp>
      <p:sp>
        <p:nvSpPr>
          <p:cNvPr id="281" name="Text Box 21"/>
          <p:cNvSpPr txBox="1">
            <a:spLocks noChangeArrowheads="1"/>
          </p:cNvSpPr>
          <p:nvPr/>
        </p:nvSpPr>
        <p:spPr bwMode="auto">
          <a:xfrm>
            <a:off x="4706615" y="5681220"/>
            <a:ext cx="478016" cy="307777"/>
          </a:xfrm>
          <a:prstGeom prst="rect">
            <a:avLst/>
          </a:prstGeom>
          <a:noFill/>
          <a:ln>
            <a:noFill/>
          </a:ln>
          <a:effectLst/>
          <a:extLst>
            <a:ext uri="{909E8E84-426E-40DD-AFC4-6F175D3DCCD1}">
              <a14:hiddenFill xmlns:a14="http://schemas.microsoft.com/office/drawing/2010/main" xmlns="">
                <a:gradFill rotWithShape="1">
                  <a:gsLst>
                    <a:gs pos="0">
                      <a:srgbClr val="B2B2B2"/>
                    </a:gs>
                    <a:gs pos="100000">
                      <a:srgbClr val="B2B2B2">
                        <a:gamma/>
                        <a:shade val="46275"/>
                        <a:invGamma/>
                      </a:srgbClr>
                    </a:gs>
                  </a:gsLst>
                  <a:path path="shape">
                    <a:fillToRect l="50000" t="50000" r="50000" b="50000"/>
                  </a:path>
                </a:gradFill>
              </a14:hiddenFill>
            </a:ext>
            <a:ext uri="{91240B29-F687-4F45-9708-019B960494DF}">
              <a14:hiddenLine xmlns:a14="http://schemas.microsoft.com/office/drawing/2010/main" xmlns="" w="9525">
                <a:solidFill>
                  <a:schemeClr val="bg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eaLnBrk="1" hangingPunct="1">
              <a:spcBef>
                <a:spcPct val="0"/>
              </a:spcBef>
              <a:buFontTx/>
              <a:buNone/>
            </a:pPr>
            <a:r>
              <a:rPr lang="en-US" altLang="ja-JP" sz="1400" b="1" dirty="0" smtClean="0">
                <a:solidFill>
                  <a:schemeClr val="bg1"/>
                </a:solidFill>
                <a:latin typeface="+mj-lt"/>
                <a:ea typeface="HG創英角ｺﾞｼｯｸUB" pitchFamily="49" charset="-128"/>
              </a:rPr>
              <a:t>NH</a:t>
            </a:r>
            <a:r>
              <a:rPr lang="en-US" altLang="ja-JP" sz="1400" b="1" baseline="-2000" dirty="0" smtClean="0">
                <a:solidFill>
                  <a:schemeClr val="bg1"/>
                </a:solidFill>
                <a:latin typeface="+mj-lt"/>
                <a:ea typeface="HG創英角ｺﾞｼｯｸUB" pitchFamily="49" charset="-128"/>
              </a:rPr>
              <a:t>3</a:t>
            </a:r>
            <a:endParaRPr lang="ja-JP" altLang="en-US" sz="1400" b="1" baseline="-2000" dirty="0">
              <a:solidFill>
                <a:schemeClr val="bg1"/>
              </a:solidFill>
              <a:latin typeface="+mj-lt"/>
              <a:ea typeface="HG創英角ｺﾞｼｯｸUB" pitchFamily="49" charset="-128"/>
            </a:endParaRPr>
          </a:p>
        </p:txBody>
      </p:sp>
      <p:sp>
        <p:nvSpPr>
          <p:cNvPr id="282" name="Rectangle 22"/>
          <p:cNvSpPr>
            <a:spLocks noChangeArrowheads="1"/>
          </p:cNvSpPr>
          <p:nvPr/>
        </p:nvSpPr>
        <p:spPr bwMode="auto">
          <a:xfrm>
            <a:off x="3955144" y="5954723"/>
            <a:ext cx="1943100" cy="450850"/>
          </a:xfrm>
          <a:prstGeom prst="rect">
            <a:avLst/>
          </a:prstGeom>
          <a:solidFill>
            <a:schemeClr val="bg1">
              <a:lumMod val="75000"/>
            </a:schemeClr>
          </a:solidFill>
          <a:ln>
            <a:noFill/>
          </a:ln>
          <a:effectLst/>
        </p:spPr>
        <p:txBody>
          <a:bodyPr wrap="none" anchor="ctr"/>
          <a:lstStyle/>
          <a:p>
            <a:endParaRPr lang="ja-JP" altLang="en-US"/>
          </a:p>
        </p:txBody>
      </p:sp>
      <p:sp>
        <p:nvSpPr>
          <p:cNvPr id="283" name="Text Box 23"/>
          <p:cNvSpPr txBox="1">
            <a:spLocks noChangeArrowheads="1"/>
          </p:cNvSpPr>
          <p:nvPr/>
        </p:nvSpPr>
        <p:spPr bwMode="auto">
          <a:xfrm>
            <a:off x="4214185" y="5999173"/>
            <a:ext cx="1399614"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a:spcBef>
                <a:spcPct val="0"/>
              </a:spcBef>
              <a:buFontTx/>
              <a:buNone/>
            </a:pPr>
            <a:r>
              <a:rPr kumimoji="0" lang="en-US" altLang="ja-JP" sz="1400" b="1" dirty="0" smtClean="0">
                <a:latin typeface="+mj-lt"/>
                <a:ea typeface="HG創英角ｺﾞｼｯｸUB" pitchFamily="49" charset="-128"/>
              </a:rPr>
              <a:t>Catalyst support</a:t>
            </a:r>
            <a:endParaRPr kumimoji="0" lang="ja-JP" altLang="en-US" sz="1400" b="1" dirty="0">
              <a:latin typeface="+mj-lt"/>
              <a:ea typeface="HG創英角ｺﾞｼｯｸUB" pitchFamily="49" charset="-128"/>
            </a:endParaRPr>
          </a:p>
        </p:txBody>
      </p:sp>
      <p:sp>
        <p:nvSpPr>
          <p:cNvPr id="284" name="Freeform 25"/>
          <p:cNvSpPr>
            <a:spLocks/>
          </p:cNvSpPr>
          <p:nvPr/>
        </p:nvSpPr>
        <p:spPr bwMode="auto">
          <a:xfrm>
            <a:off x="4320535" y="5352218"/>
            <a:ext cx="274638" cy="276225"/>
          </a:xfrm>
          <a:custGeom>
            <a:avLst/>
            <a:gdLst>
              <a:gd name="T0" fmla="*/ 0 w 318"/>
              <a:gd name="T1" fmla="*/ 0 h 318"/>
              <a:gd name="T2" fmla="*/ 227 w 318"/>
              <a:gd name="T3" fmla="*/ 136 h 318"/>
              <a:gd name="T4" fmla="*/ 318 w 318"/>
              <a:gd name="T5" fmla="*/ 318 h 318"/>
            </a:gdLst>
            <a:ahLst/>
            <a:cxnLst>
              <a:cxn ang="0">
                <a:pos x="T0" y="T1"/>
              </a:cxn>
              <a:cxn ang="0">
                <a:pos x="T2" y="T3"/>
              </a:cxn>
              <a:cxn ang="0">
                <a:pos x="T4" y="T5"/>
              </a:cxn>
            </a:cxnLst>
            <a:rect l="0" t="0" r="r" b="b"/>
            <a:pathLst>
              <a:path w="318" h="318">
                <a:moveTo>
                  <a:pt x="0" y="0"/>
                </a:moveTo>
                <a:cubicBezTo>
                  <a:pt x="87" y="41"/>
                  <a:pt x="174" y="83"/>
                  <a:pt x="227" y="136"/>
                </a:cubicBezTo>
                <a:cubicBezTo>
                  <a:pt x="280" y="189"/>
                  <a:pt x="299" y="253"/>
                  <a:pt x="318" y="318"/>
                </a:cubicBezTo>
              </a:path>
            </a:pathLst>
          </a:custGeom>
          <a:noFill/>
          <a:ln w="28575" cmpd="sng">
            <a:solidFill>
              <a:schemeClr val="tx1"/>
            </a:solidFill>
            <a:round/>
            <a:headEnd type="none" w="med" len="med"/>
            <a:tailEnd type="arrow"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ja-JP" altLang="en-US"/>
          </a:p>
        </p:txBody>
      </p:sp>
      <p:sp>
        <p:nvSpPr>
          <p:cNvPr id="285" name="Freeform 50"/>
          <p:cNvSpPr>
            <a:spLocks/>
          </p:cNvSpPr>
          <p:nvPr/>
        </p:nvSpPr>
        <p:spPr bwMode="auto">
          <a:xfrm rot="16200000">
            <a:off x="5440435" y="5423903"/>
            <a:ext cx="179388" cy="358775"/>
          </a:xfrm>
          <a:custGeom>
            <a:avLst/>
            <a:gdLst>
              <a:gd name="T0" fmla="*/ 0 w 318"/>
              <a:gd name="T1" fmla="*/ 0 h 318"/>
              <a:gd name="T2" fmla="*/ 227 w 318"/>
              <a:gd name="T3" fmla="*/ 136 h 318"/>
              <a:gd name="T4" fmla="*/ 318 w 318"/>
              <a:gd name="T5" fmla="*/ 318 h 318"/>
            </a:gdLst>
            <a:ahLst/>
            <a:cxnLst>
              <a:cxn ang="0">
                <a:pos x="T0" y="T1"/>
              </a:cxn>
              <a:cxn ang="0">
                <a:pos x="T2" y="T3"/>
              </a:cxn>
              <a:cxn ang="0">
                <a:pos x="T4" y="T5"/>
              </a:cxn>
            </a:cxnLst>
            <a:rect l="0" t="0" r="r" b="b"/>
            <a:pathLst>
              <a:path w="318" h="318">
                <a:moveTo>
                  <a:pt x="0" y="0"/>
                </a:moveTo>
                <a:cubicBezTo>
                  <a:pt x="87" y="41"/>
                  <a:pt x="174" y="83"/>
                  <a:pt x="227" y="136"/>
                </a:cubicBezTo>
                <a:cubicBezTo>
                  <a:pt x="280" y="189"/>
                  <a:pt x="299" y="253"/>
                  <a:pt x="318" y="318"/>
                </a:cubicBezTo>
              </a:path>
            </a:pathLst>
          </a:custGeom>
          <a:noFill/>
          <a:ln w="28575" cmpd="sng">
            <a:solidFill>
              <a:schemeClr val="tx1"/>
            </a:solidFill>
            <a:round/>
            <a:headEnd type="none" w="med" len="med"/>
            <a:tailEnd type="arrow"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ja-JP" altLang="en-US"/>
          </a:p>
        </p:txBody>
      </p:sp>
      <p:grpSp>
        <p:nvGrpSpPr>
          <p:cNvPr id="286" name="グループ化 285"/>
          <p:cNvGrpSpPr/>
          <p:nvPr/>
        </p:nvGrpSpPr>
        <p:grpSpPr>
          <a:xfrm>
            <a:off x="5903819" y="5500945"/>
            <a:ext cx="309914" cy="199506"/>
            <a:chOff x="3419872" y="2780928"/>
            <a:chExt cx="309914" cy="199506"/>
          </a:xfrm>
        </p:grpSpPr>
        <p:sp>
          <p:nvSpPr>
            <p:cNvPr id="287" name="円/楕円 286"/>
            <p:cNvSpPr/>
            <p:nvPr/>
          </p:nvSpPr>
          <p:spPr>
            <a:xfrm>
              <a:off x="3419872" y="2780928"/>
              <a:ext cx="194320" cy="19432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88" name="円/楕円 287"/>
            <p:cNvSpPr/>
            <p:nvPr/>
          </p:nvSpPr>
          <p:spPr>
            <a:xfrm>
              <a:off x="3535466" y="2786114"/>
              <a:ext cx="194320" cy="19432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grpSp>
      <p:grpSp>
        <p:nvGrpSpPr>
          <p:cNvPr id="289" name="グループ化 288"/>
          <p:cNvGrpSpPr/>
          <p:nvPr/>
        </p:nvGrpSpPr>
        <p:grpSpPr>
          <a:xfrm>
            <a:off x="3960495" y="5500945"/>
            <a:ext cx="309914" cy="199506"/>
            <a:chOff x="3419872" y="2780928"/>
            <a:chExt cx="309914" cy="199506"/>
          </a:xfrm>
        </p:grpSpPr>
        <p:sp>
          <p:nvSpPr>
            <p:cNvPr id="290" name="円/楕円 289"/>
            <p:cNvSpPr/>
            <p:nvPr/>
          </p:nvSpPr>
          <p:spPr>
            <a:xfrm>
              <a:off x="3419872" y="2780928"/>
              <a:ext cx="194320" cy="19432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91" name="円/楕円 290"/>
            <p:cNvSpPr/>
            <p:nvPr/>
          </p:nvSpPr>
          <p:spPr>
            <a:xfrm>
              <a:off x="3535466" y="2786114"/>
              <a:ext cx="194320" cy="19432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grpSp>
        <p:nvGrpSpPr>
          <p:cNvPr id="292" name="グループ化 291"/>
          <p:cNvGrpSpPr/>
          <p:nvPr/>
        </p:nvGrpSpPr>
        <p:grpSpPr>
          <a:xfrm>
            <a:off x="5709516" y="5132630"/>
            <a:ext cx="309914" cy="307537"/>
            <a:chOff x="4020999" y="3937758"/>
            <a:chExt cx="309914" cy="307537"/>
          </a:xfrm>
        </p:grpSpPr>
        <p:grpSp>
          <p:nvGrpSpPr>
            <p:cNvPr id="293" name="グループ化 292"/>
            <p:cNvGrpSpPr/>
            <p:nvPr/>
          </p:nvGrpSpPr>
          <p:grpSpPr>
            <a:xfrm>
              <a:off x="4020999" y="4045789"/>
              <a:ext cx="309914" cy="199506"/>
              <a:chOff x="3419872" y="2780928"/>
              <a:chExt cx="309914" cy="199506"/>
            </a:xfrm>
          </p:grpSpPr>
          <p:sp>
            <p:nvSpPr>
              <p:cNvPr id="295" name="円/楕円 294"/>
              <p:cNvSpPr/>
              <p:nvPr/>
            </p:nvSpPr>
            <p:spPr>
              <a:xfrm>
                <a:off x="3419872" y="2780928"/>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96" name="円/楕円 295"/>
              <p:cNvSpPr/>
              <p:nvPr/>
            </p:nvSpPr>
            <p:spPr>
              <a:xfrm>
                <a:off x="3535466" y="2786114"/>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grpSp>
        <p:sp>
          <p:nvSpPr>
            <p:cNvPr id="294" name="円/楕円 293"/>
            <p:cNvSpPr/>
            <p:nvPr/>
          </p:nvSpPr>
          <p:spPr>
            <a:xfrm>
              <a:off x="4060626" y="3937758"/>
              <a:ext cx="194320" cy="19432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sp>
        <p:nvSpPr>
          <p:cNvPr id="297" name="テキスト ボックス 296"/>
          <p:cNvSpPr txBox="1"/>
          <p:nvPr/>
        </p:nvSpPr>
        <p:spPr>
          <a:xfrm>
            <a:off x="3672463" y="5300306"/>
            <a:ext cx="425116" cy="307777"/>
          </a:xfrm>
          <a:prstGeom prst="rect">
            <a:avLst/>
          </a:prstGeom>
          <a:noFill/>
        </p:spPr>
        <p:txBody>
          <a:bodyPr wrap="none" rtlCol="0">
            <a:spAutoFit/>
          </a:bodyPr>
          <a:lstStyle/>
          <a:p>
            <a:r>
              <a:rPr kumimoji="1" lang="en-US" altLang="ja-JP" sz="1400" b="1" dirty="0" smtClean="0"/>
              <a:t>NO</a:t>
            </a:r>
            <a:endParaRPr kumimoji="1" lang="ja-JP" altLang="en-US" sz="1400" b="1" dirty="0"/>
          </a:p>
        </p:txBody>
      </p:sp>
      <p:sp>
        <p:nvSpPr>
          <p:cNvPr id="298" name="テキスト ボックス 297"/>
          <p:cNvSpPr txBox="1"/>
          <p:nvPr/>
        </p:nvSpPr>
        <p:spPr>
          <a:xfrm>
            <a:off x="5846303" y="4930500"/>
            <a:ext cx="481222" cy="307777"/>
          </a:xfrm>
          <a:prstGeom prst="rect">
            <a:avLst/>
          </a:prstGeom>
          <a:noFill/>
        </p:spPr>
        <p:txBody>
          <a:bodyPr wrap="none" rtlCol="0">
            <a:spAutoFit/>
          </a:bodyPr>
          <a:lstStyle/>
          <a:p>
            <a:r>
              <a:rPr kumimoji="1" lang="en-US" altLang="ja-JP" sz="1400" b="1" dirty="0" smtClean="0"/>
              <a:t>H</a:t>
            </a:r>
            <a:r>
              <a:rPr kumimoji="1" lang="en-US" altLang="ja-JP" sz="1400" b="1" baseline="-2000" dirty="0" smtClean="0"/>
              <a:t>2</a:t>
            </a:r>
            <a:r>
              <a:rPr kumimoji="1" lang="en-US" altLang="ja-JP" sz="1400" b="1" dirty="0" smtClean="0"/>
              <a:t>O</a:t>
            </a:r>
            <a:endParaRPr kumimoji="1" lang="ja-JP" altLang="en-US" sz="1400" b="1" dirty="0"/>
          </a:p>
        </p:txBody>
      </p:sp>
      <p:sp>
        <p:nvSpPr>
          <p:cNvPr id="299" name="テキスト ボックス 298"/>
          <p:cNvSpPr txBox="1"/>
          <p:nvPr/>
        </p:nvSpPr>
        <p:spPr>
          <a:xfrm>
            <a:off x="6116573" y="5322078"/>
            <a:ext cx="364202" cy="307777"/>
          </a:xfrm>
          <a:prstGeom prst="rect">
            <a:avLst/>
          </a:prstGeom>
          <a:noFill/>
        </p:spPr>
        <p:txBody>
          <a:bodyPr wrap="none" rtlCol="0">
            <a:spAutoFit/>
          </a:bodyPr>
          <a:lstStyle/>
          <a:p>
            <a:r>
              <a:rPr kumimoji="1" lang="en-US" altLang="ja-JP" sz="1400" b="1" dirty="0" smtClean="0"/>
              <a:t>N</a:t>
            </a:r>
            <a:r>
              <a:rPr kumimoji="1" lang="en-US" altLang="ja-JP" sz="1400" b="1" baseline="-2000" dirty="0" smtClean="0"/>
              <a:t>2</a:t>
            </a:r>
            <a:endParaRPr kumimoji="1" lang="ja-JP" altLang="en-US" sz="1400" b="1" baseline="-2000" dirty="0"/>
          </a:p>
        </p:txBody>
      </p:sp>
      <p:grpSp>
        <p:nvGrpSpPr>
          <p:cNvPr id="300" name="グループ化 299"/>
          <p:cNvGrpSpPr/>
          <p:nvPr/>
        </p:nvGrpSpPr>
        <p:grpSpPr>
          <a:xfrm>
            <a:off x="5446825" y="4876589"/>
            <a:ext cx="388477" cy="199506"/>
            <a:chOff x="4020999" y="4045789"/>
            <a:chExt cx="388477" cy="199506"/>
          </a:xfrm>
        </p:grpSpPr>
        <p:grpSp>
          <p:nvGrpSpPr>
            <p:cNvPr id="301" name="グループ化 300"/>
            <p:cNvGrpSpPr/>
            <p:nvPr/>
          </p:nvGrpSpPr>
          <p:grpSpPr>
            <a:xfrm>
              <a:off x="4020999" y="4045789"/>
              <a:ext cx="388477" cy="199506"/>
              <a:chOff x="3419872" y="2780928"/>
              <a:chExt cx="388477" cy="199506"/>
            </a:xfrm>
          </p:grpSpPr>
          <p:sp>
            <p:nvSpPr>
              <p:cNvPr id="303" name="円/楕円 302"/>
              <p:cNvSpPr/>
              <p:nvPr/>
            </p:nvSpPr>
            <p:spPr>
              <a:xfrm>
                <a:off x="3419872" y="2780928"/>
                <a:ext cx="194320" cy="19432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304" name="円/楕円 303"/>
              <p:cNvSpPr/>
              <p:nvPr/>
            </p:nvSpPr>
            <p:spPr>
              <a:xfrm>
                <a:off x="3614029" y="2786114"/>
                <a:ext cx="194320" cy="19432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sp>
          <p:nvSpPr>
            <p:cNvPr id="302" name="円/楕円 301"/>
            <p:cNvSpPr/>
            <p:nvPr/>
          </p:nvSpPr>
          <p:spPr>
            <a:xfrm>
              <a:off x="4118159" y="4045789"/>
              <a:ext cx="194320" cy="1943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05" name="テキスト ボックス 304"/>
          <p:cNvSpPr txBox="1"/>
          <p:nvPr/>
        </p:nvSpPr>
        <p:spPr>
          <a:xfrm>
            <a:off x="5558791" y="4622723"/>
            <a:ext cx="460639" cy="307777"/>
          </a:xfrm>
          <a:prstGeom prst="rect">
            <a:avLst/>
          </a:prstGeom>
          <a:noFill/>
        </p:spPr>
        <p:txBody>
          <a:bodyPr wrap="none" rtlCol="0">
            <a:spAutoFit/>
          </a:bodyPr>
          <a:lstStyle/>
          <a:p>
            <a:r>
              <a:rPr kumimoji="1" lang="en-US" altLang="ja-JP" sz="1400" b="1" dirty="0" smtClean="0"/>
              <a:t>CO</a:t>
            </a:r>
            <a:r>
              <a:rPr kumimoji="1" lang="en-US" altLang="ja-JP" sz="1400" b="1" baseline="-2000" dirty="0" smtClean="0"/>
              <a:t>2</a:t>
            </a:r>
            <a:endParaRPr kumimoji="1" lang="ja-JP" altLang="en-US" sz="1400" b="1" baseline="-2000" dirty="0"/>
          </a:p>
        </p:txBody>
      </p:sp>
      <p:sp>
        <p:nvSpPr>
          <p:cNvPr id="306" name="Text Box 69"/>
          <p:cNvSpPr txBox="1">
            <a:spLocks noChangeArrowheads="1"/>
          </p:cNvSpPr>
          <p:nvPr/>
        </p:nvSpPr>
        <p:spPr bwMode="auto">
          <a:xfrm>
            <a:off x="3453795" y="3863121"/>
            <a:ext cx="5259228"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l">
              <a:spcBef>
                <a:spcPct val="50000"/>
              </a:spcBef>
              <a:buFontTx/>
              <a:buNone/>
            </a:pPr>
            <a:r>
              <a:rPr lang="en-US" altLang="ja-JP" b="1" u="sng" dirty="0" smtClean="0">
                <a:latin typeface="+mj-lt"/>
                <a:ea typeface="HG創英角ｺﾞｼｯｸUB" pitchFamily="49" charset="-128"/>
              </a:rPr>
              <a:t>2. Urea SCR</a:t>
            </a:r>
            <a:r>
              <a:rPr lang="ja-JP" altLang="en-US" u="sng" dirty="0" smtClean="0">
                <a:latin typeface="+mj-lt"/>
                <a:ea typeface="HG創英角ｺﾞｼｯｸUB" pitchFamily="49" charset="-128"/>
              </a:rPr>
              <a:t>（</a:t>
            </a:r>
            <a:r>
              <a:rPr lang="en-US" altLang="ja-JP" u="sng" dirty="0" smtClean="0">
                <a:latin typeface="+mj-lt"/>
                <a:ea typeface="HG創英角ｺﾞｼｯｸUB" pitchFamily="49" charset="-128"/>
              </a:rPr>
              <a:t>selective catalytic reduction by urea</a:t>
            </a:r>
            <a:r>
              <a:rPr lang="ja-JP" altLang="en-US" u="sng" dirty="0" smtClean="0">
                <a:latin typeface="+mj-lt"/>
                <a:ea typeface="HG創英角ｺﾞｼｯｸUB" pitchFamily="49" charset="-128"/>
              </a:rPr>
              <a:t>）</a:t>
            </a:r>
            <a:endParaRPr lang="ja-JP" altLang="en-US" u="sng" dirty="0">
              <a:latin typeface="+mj-lt"/>
              <a:ea typeface="HG創英角ｺﾞｼｯｸUB" pitchFamily="49" charset="-128"/>
            </a:endParaRPr>
          </a:p>
        </p:txBody>
      </p:sp>
      <p:grpSp>
        <p:nvGrpSpPr>
          <p:cNvPr id="307" name="グループ化 306"/>
          <p:cNvGrpSpPr/>
          <p:nvPr/>
        </p:nvGrpSpPr>
        <p:grpSpPr>
          <a:xfrm flipH="1">
            <a:off x="3831251" y="5045549"/>
            <a:ext cx="309914" cy="302351"/>
            <a:chOff x="4020999" y="3937758"/>
            <a:chExt cx="309914" cy="302351"/>
          </a:xfrm>
        </p:grpSpPr>
        <p:grpSp>
          <p:nvGrpSpPr>
            <p:cNvPr id="308" name="グループ化 307"/>
            <p:cNvGrpSpPr/>
            <p:nvPr/>
          </p:nvGrpSpPr>
          <p:grpSpPr>
            <a:xfrm>
              <a:off x="4020999" y="3962713"/>
              <a:ext cx="309914" cy="277396"/>
              <a:chOff x="3419872" y="2697852"/>
              <a:chExt cx="309914" cy="277396"/>
            </a:xfrm>
          </p:grpSpPr>
          <p:sp>
            <p:nvSpPr>
              <p:cNvPr id="310" name="円/楕円 309"/>
              <p:cNvSpPr/>
              <p:nvPr/>
            </p:nvSpPr>
            <p:spPr>
              <a:xfrm>
                <a:off x="3419872" y="2780928"/>
                <a:ext cx="194320" cy="19432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311" name="円/楕円 310"/>
              <p:cNvSpPr/>
              <p:nvPr/>
            </p:nvSpPr>
            <p:spPr>
              <a:xfrm>
                <a:off x="3535466" y="2697852"/>
                <a:ext cx="194320" cy="19432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sp>
          <p:nvSpPr>
            <p:cNvPr id="309" name="円/楕円 308"/>
            <p:cNvSpPr/>
            <p:nvPr/>
          </p:nvSpPr>
          <p:spPr>
            <a:xfrm>
              <a:off x="4060626" y="3937758"/>
              <a:ext cx="194320" cy="19432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grpSp>
      <p:sp>
        <p:nvSpPr>
          <p:cNvPr id="312" name="テキスト ボックス 311"/>
          <p:cNvSpPr txBox="1"/>
          <p:nvPr/>
        </p:nvSpPr>
        <p:spPr>
          <a:xfrm>
            <a:off x="3600455" y="4809005"/>
            <a:ext cx="486030" cy="307777"/>
          </a:xfrm>
          <a:prstGeom prst="rect">
            <a:avLst/>
          </a:prstGeom>
          <a:noFill/>
        </p:spPr>
        <p:txBody>
          <a:bodyPr wrap="none" rtlCol="0">
            <a:spAutoFit/>
          </a:bodyPr>
          <a:lstStyle/>
          <a:p>
            <a:r>
              <a:rPr kumimoji="1" lang="en-US" altLang="ja-JP" sz="1400" b="1" dirty="0" smtClean="0"/>
              <a:t>NO</a:t>
            </a:r>
            <a:r>
              <a:rPr kumimoji="1" lang="en-US" altLang="ja-JP" sz="1400" b="1" baseline="-2000" dirty="0" smtClean="0"/>
              <a:t>2</a:t>
            </a:r>
            <a:endParaRPr kumimoji="1" lang="ja-JP" altLang="en-US" sz="1400" b="1" baseline="-2000" dirty="0"/>
          </a:p>
        </p:txBody>
      </p:sp>
      <p:grpSp>
        <p:nvGrpSpPr>
          <p:cNvPr id="313" name="グループ化 312"/>
          <p:cNvGrpSpPr/>
          <p:nvPr/>
        </p:nvGrpSpPr>
        <p:grpSpPr>
          <a:xfrm>
            <a:off x="4406140" y="4490829"/>
            <a:ext cx="274435" cy="347648"/>
            <a:chOff x="4373146" y="2399824"/>
            <a:chExt cx="427386" cy="541402"/>
          </a:xfrm>
        </p:grpSpPr>
        <p:sp>
          <p:nvSpPr>
            <p:cNvPr id="314" name="円柱 313"/>
            <p:cNvSpPr/>
            <p:nvPr/>
          </p:nvSpPr>
          <p:spPr>
            <a:xfrm rot="8443018">
              <a:off x="4373146" y="2399824"/>
              <a:ext cx="272526" cy="532145"/>
            </a:xfrm>
            <a:prstGeom prst="can">
              <a:avLst/>
            </a:prstGeom>
          </p:spPr>
          <p:style>
            <a:lnRef idx="1">
              <a:schemeClr val="dk1"/>
            </a:lnRef>
            <a:fillRef idx="2">
              <a:schemeClr val="dk1"/>
            </a:fillRef>
            <a:effectRef idx="1">
              <a:schemeClr val="dk1"/>
            </a:effectRef>
            <a:fontRef idx="minor">
              <a:schemeClr val="dk1"/>
            </a:fontRef>
          </p:style>
          <p:txBody>
            <a:bodyPr rtlCol="0" anchor="ctr"/>
            <a:lstStyle/>
            <a:p>
              <a:pPr algn="ctr"/>
              <a:endParaRPr kumimoji="1" lang="ja-JP" altLang="en-US"/>
            </a:p>
          </p:txBody>
        </p:sp>
        <p:sp>
          <p:nvSpPr>
            <p:cNvPr id="315" name="円柱 314"/>
            <p:cNvSpPr/>
            <p:nvPr/>
          </p:nvSpPr>
          <p:spPr>
            <a:xfrm rot="8443018">
              <a:off x="4565696" y="2808551"/>
              <a:ext cx="234836" cy="132675"/>
            </a:xfrm>
            <a:prstGeom prst="can">
              <a:avLst/>
            </a:prstGeom>
          </p:spPr>
          <p:style>
            <a:lnRef idx="1">
              <a:schemeClr val="dk1"/>
            </a:lnRef>
            <a:fillRef idx="2">
              <a:schemeClr val="dk1"/>
            </a:fillRef>
            <a:effectRef idx="1">
              <a:schemeClr val="dk1"/>
            </a:effectRef>
            <a:fontRef idx="minor">
              <a:schemeClr val="dk1"/>
            </a:fontRef>
          </p:style>
          <p:txBody>
            <a:bodyPr rtlCol="0" anchor="ctr"/>
            <a:lstStyle/>
            <a:p>
              <a:pPr algn="ctr"/>
              <a:endParaRPr kumimoji="1" lang="ja-JP" altLang="en-US"/>
            </a:p>
          </p:txBody>
        </p:sp>
      </p:grpSp>
      <p:sp>
        <p:nvSpPr>
          <p:cNvPr id="316" name="テキスト ボックス 315"/>
          <p:cNvSpPr txBox="1"/>
          <p:nvPr/>
        </p:nvSpPr>
        <p:spPr>
          <a:xfrm>
            <a:off x="4408660" y="4275094"/>
            <a:ext cx="1496051" cy="338554"/>
          </a:xfrm>
          <a:prstGeom prst="rect">
            <a:avLst/>
          </a:prstGeom>
          <a:noFill/>
        </p:spPr>
        <p:txBody>
          <a:bodyPr wrap="none" rtlCol="0">
            <a:spAutoFit/>
          </a:bodyPr>
          <a:lstStyle/>
          <a:p>
            <a:r>
              <a:rPr kumimoji="1" lang="en-US" altLang="ja-JP" sz="1600" b="1" dirty="0" smtClean="0"/>
              <a:t>(NH</a:t>
            </a:r>
            <a:r>
              <a:rPr kumimoji="1" lang="en-US" altLang="ja-JP" sz="1600" b="1" baseline="-2000" dirty="0" smtClean="0"/>
              <a:t>2</a:t>
            </a:r>
            <a:r>
              <a:rPr kumimoji="1" lang="en-US" altLang="ja-JP" sz="1600" b="1" dirty="0" smtClean="0"/>
              <a:t>)</a:t>
            </a:r>
            <a:r>
              <a:rPr kumimoji="1" lang="en-US" altLang="ja-JP" sz="1600" b="1" baseline="-2000" dirty="0" smtClean="0"/>
              <a:t>2</a:t>
            </a:r>
            <a:r>
              <a:rPr kumimoji="1" lang="en-US" altLang="ja-JP" sz="1600" b="1" dirty="0" smtClean="0"/>
              <a:t>CO + H</a:t>
            </a:r>
            <a:r>
              <a:rPr kumimoji="1" lang="en-US" altLang="ja-JP" sz="1600" b="1" baseline="-2000" dirty="0" smtClean="0"/>
              <a:t>2</a:t>
            </a:r>
            <a:r>
              <a:rPr kumimoji="1" lang="en-US" altLang="ja-JP" sz="1600" b="1" dirty="0" smtClean="0"/>
              <a:t>O</a:t>
            </a:r>
            <a:endParaRPr kumimoji="1" lang="ja-JP" altLang="en-US" sz="1600" b="1" dirty="0"/>
          </a:p>
        </p:txBody>
      </p:sp>
      <p:sp>
        <p:nvSpPr>
          <p:cNvPr id="317" name="Text Box 29"/>
          <p:cNvSpPr txBox="1">
            <a:spLocks noChangeArrowheads="1"/>
          </p:cNvSpPr>
          <p:nvPr/>
        </p:nvSpPr>
        <p:spPr bwMode="auto">
          <a:xfrm>
            <a:off x="6019430" y="5987850"/>
            <a:ext cx="3111349" cy="830997"/>
          </a:xfrm>
          <a:prstGeom prst="rect">
            <a:avLst/>
          </a:prstGeom>
          <a:ln/>
        </p:spPr>
        <p:style>
          <a:lnRef idx="2">
            <a:schemeClr val="accent6"/>
          </a:lnRef>
          <a:fillRef idx="1">
            <a:schemeClr val="lt1"/>
          </a:fillRef>
          <a:effectRef idx="0">
            <a:schemeClr val="accent6"/>
          </a:effectRef>
          <a:fontRef idx="minor">
            <a:schemeClr val="dk1"/>
          </a:fontRef>
        </p:style>
        <p:txBody>
          <a:bodyPr wrap="square">
            <a:spAutoFit/>
          </a:bodyPr>
          <a:lstStyle/>
          <a:p>
            <a:pPr algn="l" eaLnBrk="1" hangingPunct="1">
              <a:spcBef>
                <a:spcPct val="0"/>
              </a:spcBef>
              <a:buFontTx/>
              <a:buNone/>
            </a:pPr>
            <a:r>
              <a:rPr lang="en-US" altLang="ja-JP" sz="1600" dirty="0" smtClean="0">
                <a:latin typeface="Calibri Light" panose="020F0302020204030204" pitchFamily="34" charset="0"/>
                <a:ea typeface="HG創英角ｺﾞｼｯｸUB" pitchFamily="49" charset="-128"/>
              </a:rPr>
              <a:t>Urea SCR </a:t>
            </a:r>
          </a:p>
          <a:p>
            <a:pPr algn="l" eaLnBrk="1" hangingPunct="1">
              <a:spcBef>
                <a:spcPct val="0"/>
              </a:spcBef>
              <a:buFontTx/>
              <a:buNone/>
            </a:pPr>
            <a:r>
              <a:rPr lang="en-US" altLang="ja-JP" sz="1600" dirty="0" smtClean="0">
                <a:latin typeface="Calibri Light" panose="020F0302020204030204" pitchFamily="34" charset="0"/>
                <a:ea typeface="HG創英角ｺﾞｼｯｸUB" pitchFamily="49" charset="-128"/>
              </a:rPr>
              <a:t>(</a:t>
            </a:r>
            <a:r>
              <a:rPr lang="en-US" altLang="ja-JP" sz="1600" dirty="0">
                <a:latin typeface="Calibri Light" panose="020F0302020204030204" pitchFamily="34" charset="0"/>
                <a:ea typeface="HG創英角ｺﾞｼｯｸUB" pitchFamily="49" charset="-128"/>
              </a:rPr>
              <a:t>NH</a:t>
            </a:r>
            <a:r>
              <a:rPr lang="en-US" altLang="ja-JP" sz="1600" baseline="-25000" dirty="0">
                <a:latin typeface="Calibri Light" panose="020F0302020204030204" pitchFamily="34" charset="0"/>
                <a:ea typeface="HG創英角ｺﾞｼｯｸUB" pitchFamily="49" charset="-128"/>
              </a:rPr>
              <a:t>2</a:t>
            </a:r>
            <a:r>
              <a:rPr lang="en-US" altLang="ja-JP" sz="1600" dirty="0">
                <a:latin typeface="Calibri Light" panose="020F0302020204030204" pitchFamily="34" charset="0"/>
                <a:ea typeface="HG創英角ｺﾞｼｯｸUB" pitchFamily="49" charset="-128"/>
              </a:rPr>
              <a:t>)</a:t>
            </a:r>
            <a:r>
              <a:rPr lang="en-US" altLang="ja-JP" sz="1600" baseline="-25000" dirty="0">
                <a:latin typeface="Calibri Light" panose="020F0302020204030204" pitchFamily="34" charset="0"/>
                <a:ea typeface="HG創英角ｺﾞｼｯｸUB" pitchFamily="49" charset="-128"/>
              </a:rPr>
              <a:t>2</a:t>
            </a:r>
            <a:r>
              <a:rPr lang="en-US" altLang="ja-JP" sz="1600" dirty="0">
                <a:latin typeface="Calibri Light" panose="020F0302020204030204" pitchFamily="34" charset="0"/>
                <a:ea typeface="HG創英角ｺﾞｼｯｸUB" pitchFamily="49" charset="-128"/>
              </a:rPr>
              <a:t>CO + H</a:t>
            </a:r>
            <a:r>
              <a:rPr lang="en-US" altLang="ja-JP" sz="1600" baseline="-25000" dirty="0">
                <a:latin typeface="Calibri Light" panose="020F0302020204030204" pitchFamily="34" charset="0"/>
                <a:ea typeface="HG創英角ｺﾞｼｯｸUB" pitchFamily="49" charset="-128"/>
              </a:rPr>
              <a:t>2</a:t>
            </a:r>
            <a:r>
              <a:rPr lang="en-US" altLang="ja-JP" sz="1600" dirty="0">
                <a:latin typeface="Calibri Light" panose="020F0302020204030204" pitchFamily="34" charset="0"/>
                <a:ea typeface="HG創英角ｺﾞｼｯｸUB" pitchFamily="49" charset="-128"/>
              </a:rPr>
              <a:t>O </a:t>
            </a:r>
            <a:r>
              <a:rPr lang="ja-JP" altLang="en-US" sz="1600" dirty="0">
                <a:latin typeface="Calibri Light" panose="020F0302020204030204" pitchFamily="34" charset="0"/>
                <a:ea typeface="HG創英角ｺﾞｼｯｸUB" pitchFamily="49" charset="-128"/>
              </a:rPr>
              <a:t>→</a:t>
            </a:r>
            <a:r>
              <a:rPr lang="en-US" altLang="ja-JP" sz="1600" dirty="0" smtClean="0">
                <a:latin typeface="Calibri Light" panose="020F0302020204030204" pitchFamily="34" charset="0"/>
                <a:ea typeface="HG創英角ｺﾞｼｯｸUB" pitchFamily="49" charset="-128"/>
              </a:rPr>
              <a:t> </a:t>
            </a:r>
            <a:r>
              <a:rPr lang="en-US" altLang="ja-JP" sz="1600" dirty="0">
                <a:latin typeface="Calibri Light" panose="020F0302020204030204" pitchFamily="34" charset="0"/>
                <a:ea typeface="HG創英角ｺﾞｼｯｸUB" pitchFamily="49" charset="-128"/>
              </a:rPr>
              <a:t>2NH</a:t>
            </a:r>
            <a:r>
              <a:rPr lang="en-US" altLang="ja-JP" sz="1600" baseline="-25000" dirty="0">
                <a:latin typeface="Calibri Light" panose="020F0302020204030204" pitchFamily="34" charset="0"/>
                <a:ea typeface="HG創英角ｺﾞｼｯｸUB" pitchFamily="49" charset="-128"/>
              </a:rPr>
              <a:t>3</a:t>
            </a:r>
            <a:r>
              <a:rPr lang="en-US" altLang="ja-JP" sz="1600" dirty="0">
                <a:latin typeface="Calibri Light" panose="020F0302020204030204" pitchFamily="34" charset="0"/>
                <a:ea typeface="HG創英角ｺﾞｼｯｸUB" pitchFamily="49" charset="-128"/>
              </a:rPr>
              <a:t> +CO</a:t>
            </a:r>
            <a:r>
              <a:rPr lang="en-US" altLang="ja-JP" sz="1600" baseline="-25000" dirty="0">
                <a:latin typeface="Calibri Light" panose="020F0302020204030204" pitchFamily="34" charset="0"/>
                <a:ea typeface="HG創英角ｺﾞｼｯｸUB" pitchFamily="49" charset="-128"/>
              </a:rPr>
              <a:t>2</a:t>
            </a:r>
          </a:p>
          <a:p>
            <a:pPr algn="l" eaLnBrk="1" hangingPunct="1">
              <a:spcBef>
                <a:spcPct val="0"/>
              </a:spcBef>
              <a:buFontTx/>
              <a:buNone/>
            </a:pPr>
            <a:r>
              <a:rPr lang="en-US" altLang="ja-JP" sz="1600" dirty="0" smtClean="0">
                <a:latin typeface="Calibri Light" panose="020F0302020204030204" pitchFamily="34" charset="0"/>
                <a:ea typeface="HG創英角ｺﾞｼｯｸUB" pitchFamily="49" charset="-128"/>
              </a:rPr>
              <a:t>4NO </a:t>
            </a:r>
            <a:r>
              <a:rPr lang="en-US" altLang="ja-JP" sz="1600" dirty="0">
                <a:latin typeface="Calibri Light" panose="020F0302020204030204" pitchFamily="34" charset="0"/>
                <a:ea typeface="HG創英角ｺﾞｼｯｸUB" pitchFamily="49" charset="-128"/>
              </a:rPr>
              <a:t>+ 4NH</a:t>
            </a:r>
            <a:r>
              <a:rPr lang="en-US" altLang="ja-JP" sz="1600" baseline="-25000" dirty="0">
                <a:latin typeface="Calibri Light" panose="020F0302020204030204" pitchFamily="34" charset="0"/>
                <a:ea typeface="HG創英角ｺﾞｼｯｸUB" pitchFamily="49" charset="-128"/>
              </a:rPr>
              <a:t>3</a:t>
            </a:r>
            <a:r>
              <a:rPr lang="en-US" altLang="ja-JP" sz="1600" dirty="0">
                <a:latin typeface="Calibri Light" panose="020F0302020204030204" pitchFamily="34" charset="0"/>
                <a:ea typeface="HG創英角ｺﾞｼｯｸUB" pitchFamily="49" charset="-128"/>
              </a:rPr>
              <a:t> + O</a:t>
            </a:r>
            <a:r>
              <a:rPr lang="en-US" altLang="ja-JP" sz="1600" baseline="-25000" dirty="0">
                <a:latin typeface="Calibri Light" panose="020F0302020204030204" pitchFamily="34" charset="0"/>
                <a:ea typeface="HG創英角ｺﾞｼｯｸUB" pitchFamily="49" charset="-128"/>
              </a:rPr>
              <a:t>2</a:t>
            </a:r>
            <a:r>
              <a:rPr lang="en-US" altLang="ja-JP" sz="1600" dirty="0">
                <a:latin typeface="Calibri Light" panose="020F0302020204030204" pitchFamily="34" charset="0"/>
                <a:ea typeface="HG創英角ｺﾞｼｯｸUB" pitchFamily="49" charset="-128"/>
              </a:rPr>
              <a:t> </a:t>
            </a:r>
            <a:r>
              <a:rPr lang="ja-JP" altLang="en-US" sz="1600" dirty="0" smtClean="0">
                <a:latin typeface="Calibri Light" panose="020F0302020204030204" pitchFamily="34" charset="0"/>
                <a:ea typeface="HG創英角ｺﾞｼｯｸUB" pitchFamily="49" charset="-128"/>
              </a:rPr>
              <a:t>→</a:t>
            </a:r>
            <a:r>
              <a:rPr lang="en-US" altLang="ja-JP" sz="1600" dirty="0" smtClean="0">
                <a:latin typeface="Calibri Light" panose="020F0302020204030204" pitchFamily="34" charset="0"/>
                <a:ea typeface="HG創英角ｺﾞｼｯｸUB" pitchFamily="49" charset="-128"/>
              </a:rPr>
              <a:t> </a:t>
            </a:r>
            <a:r>
              <a:rPr lang="en-US" altLang="ja-JP" sz="1600" dirty="0">
                <a:latin typeface="Calibri Light" panose="020F0302020204030204" pitchFamily="34" charset="0"/>
                <a:ea typeface="HG創英角ｺﾞｼｯｸUB" pitchFamily="49" charset="-128"/>
              </a:rPr>
              <a:t>4N</a:t>
            </a:r>
            <a:r>
              <a:rPr lang="en-US" altLang="ja-JP" sz="1600" baseline="-25000" dirty="0">
                <a:latin typeface="Calibri Light" panose="020F0302020204030204" pitchFamily="34" charset="0"/>
                <a:ea typeface="HG創英角ｺﾞｼｯｸUB" pitchFamily="49" charset="-128"/>
              </a:rPr>
              <a:t>2</a:t>
            </a:r>
            <a:r>
              <a:rPr lang="en-US" altLang="ja-JP" sz="1600" dirty="0">
                <a:latin typeface="Calibri Light" panose="020F0302020204030204" pitchFamily="34" charset="0"/>
                <a:ea typeface="HG創英角ｺﾞｼｯｸUB" pitchFamily="49" charset="-128"/>
              </a:rPr>
              <a:t> + 6H</a:t>
            </a:r>
            <a:r>
              <a:rPr lang="en-US" altLang="ja-JP" sz="1600" baseline="-25000" dirty="0">
                <a:latin typeface="Calibri Light" panose="020F0302020204030204" pitchFamily="34" charset="0"/>
                <a:ea typeface="HG創英角ｺﾞｼｯｸUB" pitchFamily="49" charset="-128"/>
              </a:rPr>
              <a:t>2</a:t>
            </a:r>
            <a:r>
              <a:rPr lang="en-US" altLang="ja-JP" sz="1600" dirty="0">
                <a:latin typeface="Calibri Light" panose="020F0302020204030204" pitchFamily="34" charset="0"/>
                <a:ea typeface="HG創英角ｺﾞｼｯｸUB" pitchFamily="49" charset="-128"/>
              </a:rPr>
              <a:t>O</a:t>
            </a:r>
          </a:p>
        </p:txBody>
      </p:sp>
      <p:sp>
        <p:nvSpPr>
          <p:cNvPr id="318" name="Text Box 28"/>
          <p:cNvSpPr txBox="1">
            <a:spLocks noChangeArrowheads="1"/>
          </p:cNvSpPr>
          <p:nvPr/>
        </p:nvSpPr>
        <p:spPr bwMode="auto">
          <a:xfrm>
            <a:off x="6727707" y="4359978"/>
            <a:ext cx="2308789" cy="830997"/>
          </a:xfrm>
          <a:prstGeom prst="rect">
            <a:avLst/>
          </a:prstGeom>
          <a:ln>
            <a:headEnd type="none" w="sm" len="sm"/>
            <a:tailEnd type="none" w="sm" len="sm"/>
          </a:ln>
          <a:extLst/>
        </p:spPr>
        <p:style>
          <a:lnRef idx="2">
            <a:schemeClr val="accent2"/>
          </a:lnRef>
          <a:fillRef idx="1">
            <a:schemeClr val="lt1"/>
          </a:fillRef>
          <a:effectRef idx="0">
            <a:schemeClr val="accent2"/>
          </a:effectRef>
          <a:fontRef idx="minor">
            <a:schemeClr val="dk1"/>
          </a:fontRef>
        </p:style>
        <p:txBody>
          <a:bodyPr wrap="square">
            <a:spAutoFit/>
          </a:bodyPr>
          <a:lstStyle/>
          <a:p>
            <a:pPr algn="l">
              <a:spcBef>
                <a:spcPct val="50000"/>
              </a:spcBef>
              <a:buFontTx/>
              <a:buNone/>
            </a:pPr>
            <a:r>
              <a:rPr lang="en-US" altLang="ja-JP" sz="1600" dirty="0" smtClean="0">
                <a:latin typeface="+mj-lt"/>
                <a:ea typeface="HG創英角ｺﾞｼｯｸUB" pitchFamily="49" charset="-128"/>
              </a:rPr>
              <a:t>Urea storage tank,  infrastructure for urea supply, ammonia slip</a:t>
            </a:r>
            <a:endParaRPr lang="ja-JP" altLang="en-US" sz="1600" dirty="0">
              <a:latin typeface="+mj-lt"/>
              <a:ea typeface="HG創英角ｺﾞｼｯｸUB" pitchFamily="49" charset="-128"/>
            </a:endParaRPr>
          </a:p>
        </p:txBody>
      </p:sp>
    </p:spTree>
    <p:extLst>
      <p:ext uri="{BB962C8B-B14F-4D97-AF65-F5344CB8AC3E}">
        <p14:creationId xmlns:p14="http://schemas.microsoft.com/office/powerpoint/2010/main" xmlns="" val="28805408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円/楕円 99"/>
          <p:cNvSpPr/>
          <p:nvPr/>
        </p:nvSpPr>
        <p:spPr>
          <a:xfrm>
            <a:off x="683568" y="2985231"/>
            <a:ext cx="648072" cy="854601"/>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3" name="円柱 2"/>
          <p:cNvSpPr/>
          <p:nvPr/>
        </p:nvSpPr>
        <p:spPr>
          <a:xfrm>
            <a:off x="1043608" y="3120980"/>
            <a:ext cx="2880320" cy="509036"/>
          </a:xfrm>
          <a:prstGeom prst="can">
            <a:avLst>
              <a:gd name="adj" fmla="val 66500"/>
            </a:avLst>
          </a:prstGeom>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4" name="Text Box 20"/>
          <p:cNvSpPr txBox="1">
            <a:spLocks noChangeArrowheads="1"/>
          </p:cNvSpPr>
          <p:nvPr/>
        </p:nvSpPr>
        <p:spPr bwMode="auto">
          <a:xfrm>
            <a:off x="752344" y="1134442"/>
            <a:ext cx="1591971"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en-US" altLang="ja-JP" sz="2800" b="1" i="1" dirty="0" smtClean="0">
                <a:ea typeface="HG創英角ｺﾞｼｯｸUB" pitchFamily="49" charset="-128"/>
              </a:rPr>
              <a:t>Fuel cell</a:t>
            </a:r>
            <a:endParaRPr lang="en-US" altLang="ja-JP" sz="2800" b="1" i="1" dirty="0">
              <a:ea typeface="HG創英角ｺﾞｼｯｸUB" pitchFamily="49" charset="-128"/>
            </a:endParaRPr>
          </a:p>
        </p:txBody>
      </p:sp>
      <p:grpSp>
        <p:nvGrpSpPr>
          <p:cNvPr id="7" name="グループ化 6"/>
          <p:cNvGrpSpPr/>
          <p:nvPr/>
        </p:nvGrpSpPr>
        <p:grpSpPr>
          <a:xfrm>
            <a:off x="2574166" y="2019532"/>
            <a:ext cx="309914" cy="199506"/>
            <a:chOff x="3419872" y="2780928"/>
            <a:chExt cx="309914" cy="199506"/>
          </a:xfrm>
        </p:grpSpPr>
        <p:sp>
          <p:nvSpPr>
            <p:cNvPr id="5" name="円/楕円 4"/>
            <p:cNvSpPr/>
            <p:nvPr/>
          </p:nvSpPr>
          <p:spPr>
            <a:xfrm>
              <a:off x="3419872" y="2780928"/>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6" name="円/楕円 5"/>
            <p:cNvSpPr/>
            <p:nvPr/>
          </p:nvSpPr>
          <p:spPr>
            <a:xfrm>
              <a:off x="3535466" y="2786114"/>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grpSp>
      <p:grpSp>
        <p:nvGrpSpPr>
          <p:cNvPr id="8" name="グループ化 7"/>
          <p:cNvGrpSpPr/>
          <p:nvPr/>
        </p:nvGrpSpPr>
        <p:grpSpPr>
          <a:xfrm>
            <a:off x="1224430" y="2504228"/>
            <a:ext cx="309914" cy="199506"/>
            <a:chOff x="3419872" y="2780928"/>
            <a:chExt cx="309914" cy="199506"/>
          </a:xfrm>
        </p:grpSpPr>
        <p:sp>
          <p:nvSpPr>
            <p:cNvPr id="9" name="円/楕円 8"/>
            <p:cNvSpPr/>
            <p:nvPr/>
          </p:nvSpPr>
          <p:spPr>
            <a:xfrm>
              <a:off x="3419872" y="2780928"/>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0" name="円/楕円 9"/>
            <p:cNvSpPr/>
            <p:nvPr/>
          </p:nvSpPr>
          <p:spPr>
            <a:xfrm>
              <a:off x="3535466" y="2786114"/>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grpSp>
      <p:grpSp>
        <p:nvGrpSpPr>
          <p:cNvPr id="11" name="グループ化 10"/>
          <p:cNvGrpSpPr/>
          <p:nvPr/>
        </p:nvGrpSpPr>
        <p:grpSpPr>
          <a:xfrm>
            <a:off x="1705178" y="2183515"/>
            <a:ext cx="309914" cy="199506"/>
            <a:chOff x="3419872" y="2780928"/>
            <a:chExt cx="309914" cy="199506"/>
          </a:xfrm>
        </p:grpSpPr>
        <p:sp>
          <p:nvSpPr>
            <p:cNvPr id="12" name="円/楕円 11"/>
            <p:cNvSpPr/>
            <p:nvPr/>
          </p:nvSpPr>
          <p:spPr>
            <a:xfrm>
              <a:off x="3419872" y="2780928"/>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3" name="円/楕円 12"/>
            <p:cNvSpPr/>
            <p:nvPr/>
          </p:nvSpPr>
          <p:spPr>
            <a:xfrm>
              <a:off x="3535466" y="2786114"/>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grpSp>
      <p:grpSp>
        <p:nvGrpSpPr>
          <p:cNvPr id="14" name="グループ化 13"/>
          <p:cNvGrpSpPr/>
          <p:nvPr/>
        </p:nvGrpSpPr>
        <p:grpSpPr>
          <a:xfrm>
            <a:off x="1407809" y="2820788"/>
            <a:ext cx="309914" cy="199506"/>
            <a:chOff x="3419872" y="2780928"/>
            <a:chExt cx="309914" cy="199506"/>
          </a:xfrm>
        </p:grpSpPr>
        <p:sp>
          <p:nvSpPr>
            <p:cNvPr id="15" name="円/楕円 14"/>
            <p:cNvSpPr/>
            <p:nvPr/>
          </p:nvSpPr>
          <p:spPr>
            <a:xfrm>
              <a:off x="3419872" y="2780928"/>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6" name="円/楕円 15"/>
            <p:cNvSpPr/>
            <p:nvPr/>
          </p:nvSpPr>
          <p:spPr>
            <a:xfrm>
              <a:off x="3535466" y="2786114"/>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grpSp>
      <p:grpSp>
        <p:nvGrpSpPr>
          <p:cNvPr id="17" name="グループ化 16"/>
          <p:cNvGrpSpPr/>
          <p:nvPr/>
        </p:nvGrpSpPr>
        <p:grpSpPr>
          <a:xfrm>
            <a:off x="2273601" y="2315094"/>
            <a:ext cx="309914" cy="199506"/>
            <a:chOff x="3419872" y="2780928"/>
            <a:chExt cx="309914" cy="199506"/>
          </a:xfrm>
        </p:grpSpPr>
        <p:sp>
          <p:nvSpPr>
            <p:cNvPr id="18" name="円/楕円 17"/>
            <p:cNvSpPr/>
            <p:nvPr/>
          </p:nvSpPr>
          <p:spPr>
            <a:xfrm>
              <a:off x="3419872" y="2780928"/>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9" name="円/楕円 18"/>
            <p:cNvSpPr/>
            <p:nvPr/>
          </p:nvSpPr>
          <p:spPr>
            <a:xfrm>
              <a:off x="3535466" y="2786114"/>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grpSp>
      <p:grpSp>
        <p:nvGrpSpPr>
          <p:cNvPr id="20" name="グループ化 19"/>
          <p:cNvGrpSpPr/>
          <p:nvPr/>
        </p:nvGrpSpPr>
        <p:grpSpPr>
          <a:xfrm>
            <a:off x="1838794" y="2509414"/>
            <a:ext cx="309914" cy="199506"/>
            <a:chOff x="3419872" y="2780928"/>
            <a:chExt cx="309914" cy="199506"/>
          </a:xfrm>
        </p:grpSpPr>
        <p:sp>
          <p:nvSpPr>
            <p:cNvPr id="21" name="円/楕円 20"/>
            <p:cNvSpPr/>
            <p:nvPr/>
          </p:nvSpPr>
          <p:spPr>
            <a:xfrm>
              <a:off x="3419872" y="2780928"/>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2" name="円/楕円 21"/>
            <p:cNvSpPr/>
            <p:nvPr/>
          </p:nvSpPr>
          <p:spPr>
            <a:xfrm>
              <a:off x="3535466" y="2786114"/>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grpSp>
      <p:grpSp>
        <p:nvGrpSpPr>
          <p:cNvPr id="23" name="グループ化 22"/>
          <p:cNvGrpSpPr/>
          <p:nvPr/>
        </p:nvGrpSpPr>
        <p:grpSpPr>
          <a:xfrm>
            <a:off x="1855713" y="2911740"/>
            <a:ext cx="309914" cy="199506"/>
            <a:chOff x="3419872" y="2780928"/>
            <a:chExt cx="309914" cy="199506"/>
          </a:xfrm>
        </p:grpSpPr>
        <p:sp>
          <p:nvSpPr>
            <p:cNvPr id="24" name="円/楕円 23"/>
            <p:cNvSpPr/>
            <p:nvPr/>
          </p:nvSpPr>
          <p:spPr>
            <a:xfrm>
              <a:off x="3419872" y="2780928"/>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5" name="円/楕円 24"/>
            <p:cNvSpPr/>
            <p:nvPr/>
          </p:nvSpPr>
          <p:spPr>
            <a:xfrm>
              <a:off x="3535466" y="2786114"/>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grpSp>
      <p:grpSp>
        <p:nvGrpSpPr>
          <p:cNvPr id="26" name="グループ化 25"/>
          <p:cNvGrpSpPr/>
          <p:nvPr/>
        </p:nvGrpSpPr>
        <p:grpSpPr>
          <a:xfrm>
            <a:off x="2264226" y="2668432"/>
            <a:ext cx="309914" cy="199506"/>
            <a:chOff x="3419872" y="2780928"/>
            <a:chExt cx="309914" cy="199506"/>
          </a:xfrm>
        </p:grpSpPr>
        <p:sp>
          <p:nvSpPr>
            <p:cNvPr id="27" name="円/楕円 26"/>
            <p:cNvSpPr/>
            <p:nvPr/>
          </p:nvSpPr>
          <p:spPr>
            <a:xfrm>
              <a:off x="3419872" y="2780928"/>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8" name="円/楕円 27"/>
            <p:cNvSpPr/>
            <p:nvPr/>
          </p:nvSpPr>
          <p:spPr>
            <a:xfrm>
              <a:off x="3535466" y="2786114"/>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grpSp>
      <p:grpSp>
        <p:nvGrpSpPr>
          <p:cNvPr id="29" name="グループ化 28"/>
          <p:cNvGrpSpPr/>
          <p:nvPr/>
        </p:nvGrpSpPr>
        <p:grpSpPr>
          <a:xfrm>
            <a:off x="2768376" y="2581672"/>
            <a:ext cx="309914" cy="199506"/>
            <a:chOff x="3419872" y="2780928"/>
            <a:chExt cx="309914" cy="199506"/>
          </a:xfrm>
        </p:grpSpPr>
        <p:sp>
          <p:nvSpPr>
            <p:cNvPr id="30" name="円/楕円 29"/>
            <p:cNvSpPr/>
            <p:nvPr/>
          </p:nvSpPr>
          <p:spPr>
            <a:xfrm>
              <a:off x="3419872" y="2780928"/>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1" name="円/楕円 30"/>
            <p:cNvSpPr/>
            <p:nvPr/>
          </p:nvSpPr>
          <p:spPr>
            <a:xfrm>
              <a:off x="3535466" y="2786114"/>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grpSp>
      <p:grpSp>
        <p:nvGrpSpPr>
          <p:cNvPr id="32" name="グループ化 31"/>
          <p:cNvGrpSpPr/>
          <p:nvPr/>
        </p:nvGrpSpPr>
        <p:grpSpPr>
          <a:xfrm>
            <a:off x="2871269" y="2867938"/>
            <a:ext cx="309914" cy="199506"/>
            <a:chOff x="3419872" y="2780928"/>
            <a:chExt cx="309914" cy="199506"/>
          </a:xfrm>
        </p:grpSpPr>
        <p:sp>
          <p:nvSpPr>
            <p:cNvPr id="33" name="円/楕円 32"/>
            <p:cNvSpPr/>
            <p:nvPr/>
          </p:nvSpPr>
          <p:spPr>
            <a:xfrm>
              <a:off x="3419872" y="2780928"/>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4" name="円/楕円 33"/>
            <p:cNvSpPr/>
            <p:nvPr/>
          </p:nvSpPr>
          <p:spPr>
            <a:xfrm>
              <a:off x="3535466" y="2786114"/>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grpSp>
      <p:grpSp>
        <p:nvGrpSpPr>
          <p:cNvPr id="35" name="グループ化 34"/>
          <p:cNvGrpSpPr/>
          <p:nvPr/>
        </p:nvGrpSpPr>
        <p:grpSpPr>
          <a:xfrm>
            <a:off x="2500685" y="3021227"/>
            <a:ext cx="309914" cy="199506"/>
            <a:chOff x="3419872" y="2780928"/>
            <a:chExt cx="309914" cy="199506"/>
          </a:xfrm>
        </p:grpSpPr>
        <p:sp>
          <p:nvSpPr>
            <p:cNvPr id="36" name="円/楕円 35"/>
            <p:cNvSpPr/>
            <p:nvPr/>
          </p:nvSpPr>
          <p:spPr>
            <a:xfrm>
              <a:off x="3419872" y="2780928"/>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7" name="円/楕円 36"/>
            <p:cNvSpPr/>
            <p:nvPr/>
          </p:nvSpPr>
          <p:spPr>
            <a:xfrm>
              <a:off x="3535466" y="2786114"/>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grpSp>
      <p:grpSp>
        <p:nvGrpSpPr>
          <p:cNvPr id="38" name="グループ化 37"/>
          <p:cNvGrpSpPr/>
          <p:nvPr/>
        </p:nvGrpSpPr>
        <p:grpSpPr>
          <a:xfrm>
            <a:off x="3327398" y="3016041"/>
            <a:ext cx="309914" cy="199506"/>
            <a:chOff x="3419872" y="2780928"/>
            <a:chExt cx="309914" cy="199506"/>
          </a:xfrm>
        </p:grpSpPr>
        <p:sp>
          <p:nvSpPr>
            <p:cNvPr id="39" name="円/楕円 38"/>
            <p:cNvSpPr/>
            <p:nvPr/>
          </p:nvSpPr>
          <p:spPr>
            <a:xfrm>
              <a:off x="3419872" y="2780928"/>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40" name="円/楕円 39"/>
            <p:cNvSpPr/>
            <p:nvPr/>
          </p:nvSpPr>
          <p:spPr>
            <a:xfrm>
              <a:off x="3535466" y="2786114"/>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grpSp>
      <p:grpSp>
        <p:nvGrpSpPr>
          <p:cNvPr id="41" name="グループ化 40"/>
          <p:cNvGrpSpPr/>
          <p:nvPr/>
        </p:nvGrpSpPr>
        <p:grpSpPr>
          <a:xfrm>
            <a:off x="2929066" y="2285495"/>
            <a:ext cx="309914" cy="199506"/>
            <a:chOff x="3419872" y="2780928"/>
            <a:chExt cx="309914" cy="199506"/>
          </a:xfrm>
        </p:grpSpPr>
        <p:sp>
          <p:nvSpPr>
            <p:cNvPr id="42" name="円/楕円 41"/>
            <p:cNvSpPr/>
            <p:nvPr/>
          </p:nvSpPr>
          <p:spPr>
            <a:xfrm>
              <a:off x="3419872" y="2780928"/>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43" name="円/楕円 42"/>
            <p:cNvSpPr/>
            <p:nvPr/>
          </p:nvSpPr>
          <p:spPr>
            <a:xfrm>
              <a:off x="3535466" y="2786114"/>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grpSp>
      <p:grpSp>
        <p:nvGrpSpPr>
          <p:cNvPr id="44" name="グループ化 43"/>
          <p:cNvGrpSpPr/>
          <p:nvPr/>
        </p:nvGrpSpPr>
        <p:grpSpPr>
          <a:xfrm>
            <a:off x="3288035" y="2672130"/>
            <a:ext cx="309914" cy="199506"/>
            <a:chOff x="3419872" y="2780928"/>
            <a:chExt cx="309914" cy="199506"/>
          </a:xfrm>
        </p:grpSpPr>
        <p:sp>
          <p:nvSpPr>
            <p:cNvPr id="45" name="円/楕円 44"/>
            <p:cNvSpPr/>
            <p:nvPr/>
          </p:nvSpPr>
          <p:spPr>
            <a:xfrm>
              <a:off x="3419872" y="2780928"/>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46" name="円/楕円 45"/>
            <p:cNvSpPr/>
            <p:nvPr/>
          </p:nvSpPr>
          <p:spPr>
            <a:xfrm>
              <a:off x="3535466" y="2786114"/>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grpSp>
      <p:sp>
        <p:nvSpPr>
          <p:cNvPr id="47" name="テキスト ボックス 46"/>
          <p:cNvSpPr txBox="1"/>
          <p:nvPr/>
        </p:nvSpPr>
        <p:spPr>
          <a:xfrm>
            <a:off x="3239250" y="2106684"/>
            <a:ext cx="407484" cy="369332"/>
          </a:xfrm>
          <a:prstGeom prst="rect">
            <a:avLst/>
          </a:prstGeom>
          <a:noFill/>
        </p:spPr>
        <p:txBody>
          <a:bodyPr wrap="none" rtlCol="0">
            <a:spAutoFit/>
          </a:bodyPr>
          <a:lstStyle/>
          <a:p>
            <a:r>
              <a:rPr lang="en-US" b="1" i="1" dirty="0" smtClean="0"/>
              <a:t>H</a:t>
            </a:r>
            <a:r>
              <a:rPr lang="en-US" b="1" i="1" baseline="-25000" dirty="0" smtClean="0"/>
              <a:t>2</a:t>
            </a:r>
            <a:endParaRPr lang="en-US" b="1" i="1" baseline="-25000" dirty="0"/>
          </a:p>
        </p:txBody>
      </p:sp>
      <p:cxnSp>
        <p:nvCxnSpPr>
          <p:cNvPr id="49" name="直線矢印コネクタ 48"/>
          <p:cNvCxnSpPr/>
          <p:nvPr/>
        </p:nvCxnSpPr>
        <p:spPr>
          <a:xfrm>
            <a:off x="1982810" y="3123573"/>
            <a:ext cx="0" cy="665467"/>
          </a:xfrm>
          <a:prstGeom prst="straightConnector1">
            <a:avLst/>
          </a:prstGeom>
          <a:ln w="19050">
            <a:solidFill>
              <a:schemeClr val="accent5">
                <a:lumMod val="75000"/>
              </a:schemeClr>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50" name="直線矢印コネクタ 49"/>
          <p:cNvCxnSpPr/>
          <p:nvPr/>
        </p:nvCxnSpPr>
        <p:spPr>
          <a:xfrm>
            <a:off x="1562766" y="3062258"/>
            <a:ext cx="0" cy="665467"/>
          </a:xfrm>
          <a:prstGeom prst="straightConnector1">
            <a:avLst/>
          </a:prstGeom>
          <a:ln w="19050">
            <a:solidFill>
              <a:schemeClr val="accent5">
                <a:lumMod val="75000"/>
              </a:schemeClr>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51" name="直線矢印コネクタ 50"/>
          <p:cNvCxnSpPr/>
          <p:nvPr/>
        </p:nvCxnSpPr>
        <p:spPr>
          <a:xfrm>
            <a:off x="2387243" y="2887999"/>
            <a:ext cx="0" cy="665467"/>
          </a:xfrm>
          <a:prstGeom prst="straightConnector1">
            <a:avLst/>
          </a:prstGeom>
          <a:ln w="19050">
            <a:solidFill>
              <a:schemeClr val="accent5">
                <a:lumMod val="75000"/>
              </a:schemeClr>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52" name="直線矢印コネクタ 51"/>
          <p:cNvCxnSpPr/>
          <p:nvPr/>
        </p:nvCxnSpPr>
        <p:spPr>
          <a:xfrm>
            <a:off x="3010499" y="3079799"/>
            <a:ext cx="0" cy="665467"/>
          </a:xfrm>
          <a:prstGeom prst="straightConnector1">
            <a:avLst/>
          </a:prstGeom>
          <a:ln w="19050">
            <a:solidFill>
              <a:schemeClr val="accent5">
                <a:lumMod val="75000"/>
              </a:schemeClr>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53" name="直線矢印コネクタ 52"/>
          <p:cNvCxnSpPr/>
          <p:nvPr/>
        </p:nvCxnSpPr>
        <p:spPr>
          <a:xfrm>
            <a:off x="2642957" y="3262981"/>
            <a:ext cx="0" cy="665467"/>
          </a:xfrm>
          <a:prstGeom prst="straightConnector1">
            <a:avLst/>
          </a:prstGeom>
          <a:ln w="19050">
            <a:solidFill>
              <a:schemeClr val="accent5">
                <a:lumMod val="75000"/>
              </a:schemeClr>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54" name="直線矢印コネクタ 53"/>
          <p:cNvCxnSpPr/>
          <p:nvPr/>
        </p:nvCxnSpPr>
        <p:spPr>
          <a:xfrm>
            <a:off x="3452812" y="3220733"/>
            <a:ext cx="0" cy="665467"/>
          </a:xfrm>
          <a:prstGeom prst="straightConnector1">
            <a:avLst/>
          </a:prstGeom>
          <a:ln w="19050">
            <a:solidFill>
              <a:schemeClr val="accent5">
                <a:lumMod val="75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55" name="グループ化 54"/>
          <p:cNvGrpSpPr/>
          <p:nvPr/>
        </p:nvGrpSpPr>
        <p:grpSpPr>
          <a:xfrm>
            <a:off x="1913510" y="4252358"/>
            <a:ext cx="309914" cy="199506"/>
            <a:chOff x="3419872" y="2780928"/>
            <a:chExt cx="309914" cy="199506"/>
          </a:xfrm>
        </p:grpSpPr>
        <p:sp>
          <p:nvSpPr>
            <p:cNvPr id="56" name="円/楕円 55"/>
            <p:cNvSpPr/>
            <p:nvPr/>
          </p:nvSpPr>
          <p:spPr>
            <a:xfrm>
              <a:off x="3419872" y="2780928"/>
              <a:ext cx="194320" cy="19432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57" name="円/楕円 56"/>
            <p:cNvSpPr/>
            <p:nvPr/>
          </p:nvSpPr>
          <p:spPr>
            <a:xfrm>
              <a:off x="3535466" y="2786114"/>
              <a:ext cx="194320" cy="19432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grpSp>
        <p:nvGrpSpPr>
          <p:cNvPr id="58" name="グループ化 57"/>
          <p:cNvGrpSpPr/>
          <p:nvPr/>
        </p:nvGrpSpPr>
        <p:grpSpPr>
          <a:xfrm>
            <a:off x="1333284" y="4273013"/>
            <a:ext cx="309914" cy="199506"/>
            <a:chOff x="3419872" y="2780928"/>
            <a:chExt cx="309914" cy="199506"/>
          </a:xfrm>
        </p:grpSpPr>
        <p:sp>
          <p:nvSpPr>
            <p:cNvPr id="59" name="円/楕円 58"/>
            <p:cNvSpPr/>
            <p:nvPr/>
          </p:nvSpPr>
          <p:spPr>
            <a:xfrm>
              <a:off x="3419872" y="2780928"/>
              <a:ext cx="194320" cy="19432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60" name="円/楕円 59"/>
            <p:cNvSpPr/>
            <p:nvPr/>
          </p:nvSpPr>
          <p:spPr>
            <a:xfrm>
              <a:off x="3535466" y="2786114"/>
              <a:ext cx="194320" cy="19432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grpSp>
        <p:nvGrpSpPr>
          <p:cNvPr id="61" name="グループ化 60"/>
          <p:cNvGrpSpPr/>
          <p:nvPr/>
        </p:nvGrpSpPr>
        <p:grpSpPr>
          <a:xfrm>
            <a:off x="2328811" y="4469926"/>
            <a:ext cx="309914" cy="199506"/>
            <a:chOff x="3419872" y="2780928"/>
            <a:chExt cx="309914" cy="199506"/>
          </a:xfrm>
        </p:grpSpPr>
        <p:sp>
          <p:nvSpPr>
            <p:cNvPr id="62" name="円/楕円 61"/>
            <p:cNvSpPr/>
            <p:nvPr/>
          </p:nvSpPr>
          <p:spPr>
            <a:xfrm>
              <a:off x="3419872" y="2780928"/>
              <a:ext cx="194320" cy="19432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63" name="円/楕円 62"/>
            <p:cNvSpPr/>
            <p:nvPr/>
          </p:nvSpPr>
          <p:spPr>
            <a:xfrm>
              <a:off x="3535466" y="2786114"/>
              <a:ext cx="194320" cy="19432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grpSp>
        <p:nvGrpSpPr>
          <p:cNvPr id="64" name="グループ化 63"/>
          <p:cNvGrpSpPr/>
          <p:nvPr/>
        </p:nvGrpSpPr>
        <p:grpSpPr>
          <a:xfrm>
            <a:off x="2130682" y="4783021"/>
            <a:ext cx="309914" cy="199506"/>
            <a:chOff x="3419872" y="2780928"/>
            <a:chExt cx="309914" cy="199506"/>
          </a:xfrm>
        </p:grpSpPr>
        <p:sp>
          <p:nvSpPr>
            <p:cNvPr id="65" name="円/楕円 64"/>
            <p:cNvSpPr/>
            <p:nvPr/>
          </p:nvSpPr>
          <p:spPr>
            <a:xfrm>
              <a:off x="3419872" y="2780928"/>
              <a:ext cx="194320" cy="19432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66" name="円/楕円 65"/>
            <p:cNvSpPr/>
            <p:nvPr/>
          </p:nvSpPr>
          <p:spPr>
            <a:xfrm>
              <a:off x="3535466" y="2786114"/>
              <a:ext cx="194320" cy="19432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grpSp>
        <p:nvGrpSpPr>
          <p:cNvPr id="67" name="グループ化 66"/>
          <p:cNvGrpSpPr/>
          <p:nvPr/>
        </p:nvGrpSpPr>
        <p:grpSpPr>
          <a:xfrm>
            <a:off x="3208128" y="4405564"/>
            <a:ext cx="309914" cy="199506"/>
            <a:chOff x="3419872" y="2780928"/>
            <a:chExt cx="309914" cy="199506"/>
          </a:xfrm>
        </p:grpSpPr>
        <p:sp>
          <p:nvSpPr>
            <p:cNvPr id="68" name="円/楕円 67"/>
            <p:cNvSpPr/>
            <p:nvPr/>
          </p:nvSpPr>
          <p:spPr>
            <a:xfrm>
              <a:off x="3419872" y="2780928"/>
              <a:ext cx="194320" cy="19432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69" name="円/楕円 68"/>
            <p:cNvSpPr/>
            <p:nvPr/>
          </p:nvSpPr>
          <p:spPr>
            <a:xfrm>
              <a:off x="3535466" y="2786114"/>
              <a:ext cx="194320" cy="19432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grpSp>
        <p:nvGrpSpPr>
          <p:cNvPr id="70" name="グループ化 69"/>
          <p:cNvGrpSpPr/>
          <p:nvPr/>
        </p:nvGrpSpPr>
        <p:grpSpPr>
          <a:xfrm>
            <a:off x="1672711" y="4640204"/>
            <a:ext cx="309914" cy="199506"/>
            <a:chOff x="3419872" y="2780928"/>
            <a:chExt cx="309914" cy="199506"/>
          </a:xfrm>
        </p:grpSpPr>
        <p:sp>
          <p:nvSpPr>
            <p:cNvPr id="71" name="円/楕円 70"/>
            <p:cNvSpPr/>
            <p:nvPr/>
          </p:nvSpPr>
          <p:spPr>
            <a:xfrm>
              <a:off x="3419872" y="2780928"/>
              <a:ext cx="194320" cy="19432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72" name="円/楕円 71"/>
            <p:cNvSpPr/>
            <p:nvPr/>
          </p:nvSpPr>
          <p:spPr>
            <a:xfrm>
              <a:off x="3535466" y="2786114"/>
              <a:ext cx="194320" cy="19432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grpSp>
        <p:nvGrpSpPr>
          <p:cNvPr id="73" name="グループ化 72"/>
          <p:cNvGrpSpPr/>
          <p:nvPr/>
        </p:nvGrpSpPr>
        <p:grpSpPr>
          <a:xfrm>
            <a:off x="2768376" y="4632805"/>
            <a:ext cx="309914" cy="199506"/>
            <a:chOff x="3419872" y="2780928"/>
            <a:chExt cx="309914" cy="199506"/>
          </a:xfrm>
        </p:grpSpPr>
        <p:sp>
          <p:nvSpPr>
            <p:cNvPr id="74" name="円/楕円 73"/>
            <p:cNvSpPr/>
            <p:nvPr/>
          </p:nvSpPr>
          <p:spPr>
            <a:xfrm>
              <a:off x="3419872" y="2780928"/>
              <a:ext cx="194320" cy="19432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75" name="円/楕円 74"/>
            <p:cNvSpPr/>
            <p:nvPr/>
          </p:nvSpPr>
          <p:spPr>
            <a:xfrm>
              <a:off x="3535466" y="2786114"/>
              <a:ext cx="194320" cy="19432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sp>
        <p:nvSpPr>
          <p:cNvPr id="76" name="テキスト ボックス 75"/>
          <p:cNvSpPr txBox="1"/>
          <p:nvPr/>
        </p:nvSpPr>
        <p:spPr>
          <a:xfrm>
            <a:off x="3381309" y="4504146"/>
            <a:ext cx="413896" cy="369332"/>
          </a:xfrm>
          <a:prstGeom prst="rect">
            <a:avLst/>
          </a:prstGeom>
          <a:noFill/>
        </p:spPr>
        <p:txBody>
          <a:bodyPr wrap="none" rtlCol="0">
            <a:spAutoFit/>
          </a:bodyPr>
          <a:lstStyle/>
          <a:p>
            <a:r>
              <a:rPr lang="en-US" b="1" i="1" dirty="0" smtClean="0"/>
              <a:t>O</a:t>
            </a:r>
            <a:r>
              <a:rPr lang="en-US" b="1" i="1" baseline="-25000" dirty="0" smtClean="0"/>
              <a:t>2</a:t>
            </a:r>
            <a:endParaRPr lang="en-US" b="1" i="1" baseline="-25000" dirty="0"/>
          </a:p>
        </p:txBody>
      </p:sp>
      <p:grpSp>
        <p:nvGrpSpPr>
          <p:cNvPr id="92" name="グループ化 91"/>
          <p:cNvGrpSpPr/>
          <p:nvPr/>
        </p:nvGrpSpPr>
        <p:grpSpPr>
          <a:xfrm>
            <a:off x="1504969" y="3806318"/>
            <a:ext cx="309914" cy="307537"/>
            <a:chOff x="4020999" y="3937758"/>
            <a:chExt cx="309914" cy="307537"/>
          </a:xfrm>
        </p:grpSpPr>
        <p:grpSp>
          <p:nvGrpSpPr>
            <p:cNvPr id="80" name="グループ化 79"/>
            <p:cNvGrpSpPr/>
            <p:nvPr/>
          </p:nvGrpSpPr>
          <p:grpSpPr>
            <a:xfrm>
              <a:off x="4020999" y="4045789"/>
              <a:ext cx="309914" cy="199506"/>
              <a:chOff x="3419872" y="2780928"/>
              <a:chExt cx="309914" cy="199506"/>
            </a:xfrm>
          </p:grpSpPr>
          <p:sp>
            <p:nvSpPr>
              <p:cNvPr id="81" name="円/楕円 80"/>
              <p:cNvSpPr/>
              <p:nvPr/>
            </p:nvSpPr>
            <p:spPr>
              <a:xfrm>
                <a:off x="3419872" y="2780928"/>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82" name="円/楕円 81"/>
              <p:cNvSpPr/>
              <p:nvPr/>
            </p:nvSpPr>
            <p:spPr>
              <a:xfrm>
                <a:off x="3535466" y="2786114"/>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grpSp>
        <p:sp>
          <p:nvSpPr>
            <p:cNvPr id="87" name="円/楕円 86"/>
            <p:cNvSpPr/>
            <p:nvPr/>
          </p:nvSpPr>
          <p:spPr>
            <a:xfrm>
              <a:off x="4060626" y="3937758"/>
              <a:ext cx="194320" cy="19432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grpSp>
        <p:nvGrpSpPr>
          <p:cNvPr id="94" name="グループ化 93"/>
          <p:cNvGrpSpPr/>
          <p:nvPr/>
        </p:nvGrpSpPr>
        <p:grpSpPr>
          <a:xfrm>
            <a:off x="3036332" y="3852206"/>
            <a:ext cx="309914" cy="261649"/>
            <a:chOff x="4254946" y="4577929"/>
            <a:chExt cx="309914" cy="261649"/>
          </a:xfrm>
        </p:grpSpPr>
        <p:grpSp>
          <p:nvGrpSpPr>
            <p:cNvPr id="77" name="グループ化 76"/>
            <p:cNvGrpSpPr/>
            <p:nvPr/>
          </p:nvGrpSpPr>
          <p:grpSpPr>
            <a:xfrm>
              <a:off x="4254946" y="4640072"/>
              <a:ext cx="309914" cy="199506"/>
              <a:chOff x="3419872" y="2780928"/>
              <a:chExt cx="309914" cy="199506"/>
            </a:xfrm>
          </p:grpSpPr>
          <p:sp>
            <p:nvSpPr>
              <p:cNvPr id="78" name="円/楕円 77"/>
              <p:cNvSpPr/>
              <p:nvPr/>
            </p:nvSpPr>
            <p:spPr>
              <a:xfrm>
                <a:off x="3419872" y="2780928"/>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79" name="円/楕円 78"/>
              <p:cNvSpPr/>
              <p:nvPr/>
            </p:nvSpPr>
            <p:spPr>
              <a:xfrm>
                <a:off x="3535466" y="2786114"/>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grpSp>
        <p:sp>
          <p:nvSpPr>
            <p:cNvPr id="88" name="円/楕円 87"/>
            <p:cNvSpPr/>
            <p:nvPr/>
          </p:nvSpPr>
          <p:spPr>
            <a:xfrm>
              <a:off x="4277106" y="4577929"/>
              <a:ext cx="194320" cy="19432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grpSp>
        <p:nvGrpSpPr>
          <p:cNvPr id="93" name="グループ化 92"/>
          <p:cNvGrpSpPr/>
          <p:nvPr/>
        </p:nvGrpSpPr>
        <p:grpSpPr>
          <a:xfrm>
            <a:off x="2149995" y="3823485"/>
            <a:ext cx="309914" cy="290370"/>
            <a:chOff x="4716016" y="4059148"/>
            <a:chExt cx="309914" cy="290370"/>
          </a:xfrm>
        </p:grpSpPr>
        <p:grpSp>
          <p:nvGrpSpPr>
            <p:cNvPr id="83" name="グループ化 82"/>
            <p:cNvGrpSpPr/>
            <p:nvPr/>
          </p:nvGrpSpPr>
          <p:grpSpPr>
            <a:xfrm>
              <a:off x="4716016" y="4150012"/>
              <a:ext cx="309914" cy="199506"/>
              <a:chOff x="3419872" y="2780928"/>
              <a:chExt cx="309914" cy="199506"/>
            </a:xfrm>
          </p:grpSpPr>
          <p:sp>
            <p:nvSpPr>
              <p:cNvPr id="84" name="円/楕円 83"/>
              <p:cNvSpPr/>
              <p:nvPr/>
            </p:nvSpPr>
            <p:spPr>
              <a:xfrm>
                <a:off x="3419872" y="2780928"/>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85" name="円/楕円 84"/>
              <p:cNvSpPr/>
              <p:nvPr/>
            </p:nvSpPr>
            <p:spPr>
              <a:xfrm>
                <a:off x="3535466" y="2786114"/>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grpSp>
        <p:sp>
          <p:nvSpPr>
            <p:cNvPr id="91" name="円/楕円 90"/>
            <p:cNvSpPr/>
            <p:nvPr/>
          </p:nvSpPr>
          <p:spPr>
            <a:xfrm>
              <a:off x="4759257" y="4059148"/>
              <a:ext cx="194320" cy="19432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grpSp>
        <p:nvGrpSpPr>
          <p:cNvPr id="95" name="グループ化 94"/>
          <p:cNvGrpSpPr/>
          <p:nvPr/>
        </p:nvGrpSpPr>
        <p:grpSpPr>
          <a:xfrm>
            <a:off x="2613419" y="4046526"/>
            <a:ext cx="309914" cy="261649"/>
            <a:chOff x="4254946" y="4577929"/>
            <a:chExt cx="309914" cy="261649"/>
          </a:xfrm>
        </p:grpSpPr>
        <p:grpSp>
          <p:nvGrpSpPr>
            <p:cNvPr id="96" name="グループ化 95"/>
            <p:cNvGrpSpPr/>
            <p:nvPr/>
          </p:nvGrpSpPr>
          <p:grpSpPr>
            <a:xfrm>
              <a:off x="4254946" y="4640072"/>
              <a:ext cx="309914" cy="199506"/>
              <a:chOff x="3419872" y="2780928"/>
              <a:chExt cx="309914" cy="199506"/>
            </a:xfrm>
          </p:grpSpPr>
          <p:sp>
            <p:nvSpPr>
              <p:cNvPr id="98" name="円/楕円 97"/>
              <p:cNvSpPr/>
              <p:nvPr/>
            </p:nvSpPr>
            <p:spPr>
              <a:xfrm>
                <a:off x="3419872" y="2780928"/>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99" name="円/楕円 98"/>
              <p:cNvSpPr/>
              <p:nvPr/>
            </p:nvSpPr>
            <p:spPr>
              <a:xfrm>
                <a:off x="3535466" y="2786114"/>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grpSp>
        <p:sp>
          <p:nvSpPr>
            <p:cNvPr id="97" name="円/楕円 96"/>
            <p:cNvSpPr/>
            <p:nvPr/>
          </p:nvSpPr>
          <p:spPr>
            <a:xfrm>
              <a:off x="4277106" y="4577929"/>
              <a:ext cx="194320" cy="19432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sp>
        <p:nvSpPr>
          <p:cNvPr id="102" name="正方形/長方形 101"/>
          <p:cNvSpPr/>
          <p:nvPr/>
        </p:nvSpPr>
        <p:spPr>
          <a:xfrm>
            <a:off x="76272" y="3294963"/>
            <a:ext cx="895328" cy="20005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1000" i="1" dirty="0" err="1" smtClean="0"/>
              <a:t>galvanostat</a:t>
            </a:r>
            <a:endParaRPr lang="en-US" sz="1000" i="1" dirty="0"/>
          </a:p>
        </p:txBody>
      </p:sp>
      <p:sp>
        <p:nvSpPr>
          <p:cNvPr id="104" name="円/楕円 103"/>
          <p:cNvSpPr/>
          <p:nvPr/>
        </p:nvSpPr>
        <p:spPr>
          <a:xfrm>
            <a:off x="1906373" y="3435696"/>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05" name="円/楕円 104"/>
          <p:cNvSpPr/>
          <p:nvPr/>
        </p:nvSpPr>
        <p:spPr>
          <a:xfrm>
            <a:off x="1484040" y="3412532"/>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06" name="円/楕円 105"/>
          <p:cNvSpPr/>
          <p:nvPr/>
        </p:nvSpPr>
        <p:spPr>
          <a:xfrm>
            <a:off x="2563814" y="3492150"/>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07" name="円/楕円 106"/>
          <p:cNvSpPr/>
          <p:nvPr/>
        </p:nvSpPr>
        <p:spPr>
          <a:xfrm>
            <a:off x="2949995" y="3375498"/>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08" name="円/楕円 107"/>
          <p:cNvSpPr/>
          <p:nvPr/>
        </p:nvSpPr>
        <p:spPr>
          <a:xfrm>
            <a:off x="3393937" y="3412532"/>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09" name="円/楕円 108"/>
          <p:cNvSpPr/>
          <p:nvPr/>
        </p:nvSpPr>
        <p:spPr>
          <a:xfrm>
            <a:off x="5364088" y="2973188"/>
            <a:ext cx="648072" cy="854601"/>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10" name="円柱 109"/>
          <p:cNvSpPr/>
          <p:nvPr/>
        </p:nvSpPr>
        <p:spPr>
          <a:xfrm>
            <a:off x="5724128" y="3108937"/>
            <a:ext cx="2880320" cy="509036"/>
          </a:xfrm>
          <a:prstGeom prst="can">
            <a:avLst>
              <a:gd name="adj" fmla="val 66500"/>
            </a:avLst>
          </a:prstGeom>
          <a:ln>
            <a:solidFill>
              <a:schemeClr val="tx1">
                <a:lumMod val="50000"/>
                <a:lumOff val="50000"/>
              </a:schemeClr>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153" name="テキスト ボックス 152"/>
          <p:cNvSpPr txBox="1"/>
          <p:nvPr/>
        </p:nvSpPr>
        <p:spPr>
          <a:xfrm>
            <a:off x="7884368" y="1979548"/>
            <a:ext cx="558166" cy="369332"/>
          </a:xfrm>
          <a:prstGeom prst="rect">
            <a:avLst/>
          </a:prstGeom>
          <a:noFill/>
        </p:spPr>
        <p:txBody>
          <a:bodyPr wrap="none" rtlCol="0">
            <a:spAutoFit/>
          </a:bodyPr>
          <a:lstStyle/>
          <a:p>
            <a:r>
              <a:rPr lang="en-US" b="1" i="1" dirty="0" smtClean="0"/>
              <a:t>H</a:t>
            </a:r>
            <a:r>
              <a:rPr lang="en-US" b="1" i="1" baseline="-25000" dirty="0" smtClean="0"/>
              <a:t>2</a:t>
            </a:r>
            <a:r>
              <a:rPr lang="en-US" b="1" i="1" dirty="0" smtClean="0"/>
              <a:t>O</a:t>
            </a:r>
            <a:endParaRPr lang="en-US" b="1" i="1" dirty="0"/>
          </a:p>
        </p:txBody>
      </p:sp>
      <p:cxnSp>
        <p:nvCxnSpPr>
          <p:cNvPr id="154" name="直線矢印コネクタ 153"/>
          <p:cNvCxnSpPr/>
          <p:nvPr/>
        </p:nvCxnSpPr>
        <p:spPr>
          <a:xfrm>
            <a:off x="6663330" y="3111530"/>
            <a:ext cx="0" cy="665467"/>
          </a:xfrm>
          <a:prstGeom prst="straightConnector1">
            <a:avLst/>
          </a:prstGeom>
          <a:ln w="19050">
            <a:solidFill>
              <a:schemeClr val="accent5">
                <a:lumMod val="75000"/>
              </a:schemeClr>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155" name="直線矢印コネクタ 154"/>
          <p:cNvCxnSpPr/>
          <p:nvPr/>
        </p:nvCxnSpPr>
        <p:spPr>
          <a:xfrm>
            <a:off x="6243286" y="3050215"/>
            <a:ext cx="0" cy="665467"/>
          </a:xfrm>
          <a:prstGeom prst="straightConnector1">
            <a:avLst/>
          </a:prstGeom>
          <a:ln w="19050">
            <a:solidFill>
              <a:schemeClr val="accent5">
                <a:lumMod val="75000"/>
              </a:schemeClr>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156" name="直線矢印コネクタ 155"/>
          <p:cNvCxnSpPr/>
          <p:nvPr/>
        </p:nvCxnSpPr>
        <p:spPr>
          <a:xfrm>
            <a:off x="7067763" y="2875956"/>
            <a:ext cx="0" cy="665467"/>
          </a:xfrm>
          <a:prstGeom prst="straightConnector1">
            <a:avLst/>
          </a:prstGeom>
          <a:ln w="19050">
            <a:solidFill>
              <a:schemeClr val="accent5">
                <a:lumMod val="75000"/>
              </a:schemeClr>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157" name="直線矢印コネクタ 156"/>
          <p:cNvCxnSpPr/>
          <p:nvPr/>
        </p:nvCxnSpPr>
        <p:spPr>
          <a:xfrm>
            <a:off x="7691019" y="3067756"/>
            <a:ext cx="0" cy="665467"/>
          </a:xfrm>
          <a:prstGeom prst="straightConnector1">
            <a:avLst/>
          </a:prstGeom>
          <a:ln w="19050">
            <a:solidFill>
              <a:schemeClr val="accent5">
                <a:lumMod val="75000"/>
              </a:schemeClr>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158" name="直線矢印コネクタ 157"/>
          <p:cNvCxnSpPr/>
          <p:nvPr/>
        </p:nvCxnSpPr>
        <p:spPr>
          <a:xfrm>
            <a:off x="7323477" y="3250938"/>
            <a:ext cx="0" cy="665467"/>
          </a:xfrm>
          <a:prstGeom prst="straightConnector1">
            <a:avLst/>
          </a:prstGeom>
          <a:ln w="19050">
            <a:solidFill>
              <a:schemeClr val="accent5">
                <a:lumMod val="75000"/>
              </a:schemeClr>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159" name="直線矢印コネクタ 158"/>
          <p:cNvCxnSpPr/>
          <p:nvPr/>
        </p:nvCxnSpPr>
        <p:spPr>
          <a:xfrm>
            <a:off x="8133332" y="3208690"/>
            <a:ext cx="0" cy="665467"/>
          </a:xfrm>
          <a:prstGeom prst="straightConnector1">
            <a:avLst/>
          </a:prstGeom>
          <a:ln w="19050">
            <a:solidFill>
              <a:schemeClr val="accent5">
                <a:lumMod val="75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163" name="グループ化 162"/>
          <p:cNvGrpSpPr/>
          <p:nvPr/>
        </p:nvGrpSpPr>
        <p:grpSpPr>
          <a:xfrm>
            <a:off x="6282793" y="4464740"/>
            <a:ext cx="309914" cy="199506"/>
            <a:chOff x="3419872" y="2780928"/>
            <a:chExt cx="309914" cy="199506"/>
          </a:xfrm>
        </p:grpSpPr>
        <p:sp>
          <p:nvSpPr>
            <p:cNvPr id="164" name="円/楕円 163"/>
            <p:cNvSpPr/>
            <p:nvPr/>
          </p:nvSpPr>
          <p:spPr>
            <a:xfrm>
              <a:off x="3419872" y="2780928"/>
              <a:ext cx="194320" cy="19432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65" name="円/楕円 164"/>
            <p:cNvSpPr/>
            <p:nvPr/>
          </p:nvSpPr>
          <p:spPr>
            <a:xfrm>
              <a:off x="3535466" y="2786114"/>
              <a:ext cx="194320" cy="19432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sp>
        <p:nvSpPr>
          <p:cNvPr id="181" name="テキスト ボックス 180"/>
          <p:cNvSpPr txBox="1"/>
          <p:nvPr/>
        </p:nvSpPr>
        <p:spPr>
          <a:xfrm>
            <a:off x="8266290" y="4659107"/>
            <a:ext cx="490840" cy="369332"/>
          </a:xfrm>
          <a:prstGeom prst="rect">
            <a:avLst/>
          </a:prstGeom>
          <a:noFill/>
        </p:spPr>
        <p:txBody>
          <a:bodyPr wrap="none" rtlCol="0">
            <a:spAutoFit/>
          </a:bodyPr>
          <a:lstStyle/>
          <a:p>
            <a:r>
              <a:rPr lang="en-US" b="1" i="1" dirty="0" smtClean="0"/>
              <a:t>NO</a:t>
            </a:r>
            <a:endParaRPr lang="en-US" b="1" i="1" baseline="-25000" dirty="0"/>
          </a:p>
        </p:txBody>
      </p:sp>
      <p:grpSp>
        <p:nvGrpSpPr>
          <p:cNvPr id="182" name="グループ化 181"/>
          <p:cNvGrpSpPr/>
          <p:nvPr/>
        </p:nvGrpSpPr>
        <p:grpSpPr>
          <a:xfrm>
            <a:off x="6340590" y="3862926"/>
            <a:ext cx="309914" cy="307537"/>
            <a:chOff x="4020999" y="3937758"/>
            <a:chExt cx="309914" cy="307537"/>
          </a:xfrm>
        </p:grpSpPr>
        <p:grpSp>
          <p:nvGrpSpPr>
            <p:cNvPr id="183" name="グループ化 182"/>
            <p:cNvGrpSpPr/>
            <p:nvPr/>
          </p:nvGrpSpPr>
          <p:grpSpPr>
            <a:xfrm>
              <a:off x="4020999" y="4045789"/>
              <a:ext cx="309914" cy="199506"/>
              <a:chOff x="3419872" y="2780928"/>
              <a:chExt cx="309914" cy="199506"/>
            </a:xfrm>
          </p:grpSpPr>
          <p:sp>
            <p:nvSpPr>
              <p:cNvPr id="185" name="円/楕円 184"/>
              <p:cNvSpPr/>
              <p:nvPr/>
            </p:nvSpPr>
            <p:spPr>
              <a:xfrm>
                <a:off x="3419872" y="2780928"/>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86" name="円/楕円 185"/>
              <p:cNvSpPr/>
              <p:nvPr/>
            </p:nvSpPr>
            <p:spPr>
              <a:xfrm>
                <a:off x="3535466" y="2786114"/>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grpSp>
        <p:sp>
          <p:nvSpPr>
            <p:cNvPr id="184" name="円/楕円 183"/>
            <p:cNvSpPr/>
            <p:nvPr/>
          </p:nvSpPr>
          <p:spPr>
            <a:xfrm>
              <a:off x="4060626" y="3937758"/>
              <a:ext cx="194320" cy="19432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grpSp>
        <p:nvGrpSpPr>
          <p:cNvPr id="197" name="グループ化 196"/>
          <p:cNvGrpSpPr/>
          <p:nvPr/>
        </p:nvGrpSpPr>
        <p:grpSpPr>
          <a:xfrm>
            <a:off x="6708973" y="4221088"/>
            <a:ext cx="309914" cy="261649"/>
            <a:chOff x="4254946" y="4577929"/>
            <a:chExt cx="309914" cy="261649"/>
          </a:xfrm>
        </p:grpSpPr>
        <p:grpSp>
          <p:nvGrpSpPr>
            <p:cNvPr id="198" name="グループ化 197"/>
            <p:cNvGrpSpPr/>
            <p:nvPr/>
          </p:nvGrpSpPr>
          <p:grpSpPr>
            <a:xfrm>
              <a:off x="4254946" y="4640072"/>
              <a:ext cx="309914" cy="199506"/>
              <a:chOff x="3419872" y="2780928"/>
              <a:chExt cx="309914" cy="199506"/>
            </a:xfrm>
          </p:grpSpPr>
          <p:sp>
            <p:nvSpPr>
              <p:cNvPr id="200" name="円/楕円 199"/>
              <p:cNvSpPr/>
              <p:nvPr/>
            </p:nvSpPr>
            <p:spPr>
              <a:xfrm>
                <a:off x="3419872" y="2780928"/>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01" name="円/楕円 200"/>
              <p:cNvSpPr/>
              <p:nvPr/>
            </p:nvSpPr>
            <p:spPr>
              <a:xfrm>
                <a:off x="3535466" y="2786114"/>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grpSp>
        <p:sp>
          <p:nvSpPr>
            <p:cNvPr id="199" name="円/楕円 198"/>
            <p:cNvSpPr/>
            <p:nvPr/>
          </p:nvSpPr>
          <p:spPr>
            <a:xfrm>
              <a:off x="4277106" y="4577929"/>
              <a:ext cx="194320" cy="19432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sp>
        <p:nvSpPr>
          <p:cNvPr id="202" name="正方形/長方形 201"/>
          <p:cNvSpPr/>
          <p:nvPr/>
        </p:nvSpPr>
        <p:spPr>
          <a:xfrm>
            <a:off x="4756792" y="3282920"/>
            <a:ext cx="895328" cy="20005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1000" i="1" dirty="0" err="1" smtClean="0"/>
              <a:t>galvanostat</a:t>
            </a:r>
            <a:endParaRPr lang="en-US" sz="1000" i="1" dirty="0"/>
          </a:p>
        </p:txBody>
      </p:sp>
      <p:sp>
        <p:nvSpPr>
          <p:cNvPr id="203" name="円/楕円 202"/>
          <p:cNvSpPr/>
          <p:nvPr/>
        </p:nvSpPr>
        <p:spPr>
          <a:xfrm>
            <a:off x="6586893" y="3423653"/>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04" name="円/楕円 203"/>
          <p:cNvSpPr/>
          <p:nvPr/>
        </p:nvSpPr>
        <p:spPr>
          <a:xfrm>
            <a:off x="6164560" y="3400489"/>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05" name="円/楕円 204"/>
          <p:cNvSpPr/>
          <p:nvPr/>
        </p:nvSpPr>
        <p:spPr>
          <a:xfrm>
            <a:off x="7245038" y="3412531"/>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06" name="円/楕円 205"/>
          <p:cNvSpPr/>
          <p:nvPr/>
        </p:nvSpPr>
        <p:spPr>
          <a:xfrm>
            <a:off x="7630515" y="3363455"/>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07" name="円/楕円 206"/>
          <p:cNvSpPr/>
          <p:nvPr/>
        </p:nvSpPr>
        <p:spPr>
          <a:xfrm>
            <a:off x="8074457" y="3400489"/>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grpSp>
        <p:nvGrpSpPr>
          <p:cNvPr id="208" name="グループ化 207"/>
          <p:cNvGrpSpPr/>
          <p:nvPr/>
        </p:nvGrpSpPr>
        <p:grpSpPr>
          <a:xfrm>
            <a:off x="6084168" y="2257367"/>
            <a:ext cx="309914" cy="307537"/>
            <a:chOff x="4020999" y="3937758"/>
            <a:chExt cx="309914" cy="307537"/>
          </a:xfrm>
        </p:grpSpPr>
        <p:grpSp>
          <p:nvGrpSpPr>
            <p:cNvPr id="209" name="グループ化 208"/>
            <p:cNvGrpSpPr/>
            <p:nvPr/>
          </p:nvGrpSpPr>
          <p:grpSpPr>
            <a:xfrm>
              <a:off x="4020999" y="4045789"/>
              <a:ext cx="309914" cy="199506"/>
              <a:chOff x="3419872" y="2780928"/>
              <a:chExt cx="309914" cy="199506"/>
            </a:xfrm>
          </p:grpSpPr>
          <p:sp>
            <p:nvSpPr>
              <p:cNvPr id="211" name="円/楕円 210"/>
              <p:cNvSpPr/>
              <p:nvPr/>
            </p:nvSpPr>
            <p:spPr>
              <a:xfrm>
                <a:off x="3419872" y="2780928"/>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12" name="円/楕円 211"/>
              <p:cNvSpPr/>
              <p:nvPr/>
            </p:nvSpPr>
            <p:spPr>
              <a:xfrm>
                <a:off x="3535466" y="2786114"/>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grpSp>
        <p:sp>
          <p:nvSpPr>
            <p:cNvPr id="210" name="円/楕円 209"/>
            <p:cNvSpPr/>
            <p:nvPr/>
          </p:nvSpPr>
          <p:spPr>
            <a:xfrm>
              <a:off x="4060626" y="3937758"/>
              <a:ext cx="194320" cy="19432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grpSp>
        <p:nvGrpSpPr>
          <p:cNvPr id="213" name="グループ化 212"/>
          <p:cNvGrpSpPr/>
          <p:nvPr/>
        </p:nvGrpSpPr>
        <p:grpSpPr>
          <a:xfrm>
            <a:off x="6520601" y="2706582"/>
            <a:ext cx="309914" cy="290370"/>
            <a:chOff x="4716016" y="4059148"/>
            <a:chExt cx="309914" cy="290370"/>
          </a:xfrm>
        </p:grpSpPr>
        <p:grpSp>
          <p:nvGrpSpPr>
            <p:cNvPr id="214" name="グループ化 213"/>
            <p:cNvGrpSpPr/>
            <p:nvPr/>
          </p:nvGrpSpPr>
          <p:grpSpPr>
            <a:xfrm>
              <a:off x="4716016" y="4150012"/>
              <a:ext cx="309914" cy="199506"/>
              <a:chOff x="3419872" y="2780928"/>
              <a:chExt cx="309914" cy="199506"/>
            </a:xfrm>
          </p:grpSpPr>
          <p:sp>
            <p:nvSpPr>
              <p:cNvPr id="216" name="円/楕円 215"/>
              <p:cNvSpPr/>
              <p:nvPr/>
            </p:nvSpPr>
            <p:spPr>
              <a:xfrm>
                <a:off x="3419872" y="2780928"/>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17" name="円/楕円 216"/>
              <p:cNvSpPr/>
              <p:nvPr/>
            </p:nvSpPr>
            <p:spPr>
              <a:xfrm>
                <a:off x="3535466" y="2786114"/>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grpSp>
        <p:sp>
          <p:nvSpPr>
            <p:cNvPr id="215" name="円/楕円 214"/>
            <p:cNvSpPr/>
            <p:nvPr/>
          </p:nvSpPr>
          <p:spPr>
            <a:xfrm>
              <a:off x="4759257" y="4059148"/>
              <a:ext cx="194320" cy="19432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grpSp>
        <p:nvGrpSpPr>
          <p:cNvPr id="218" name="グループ化 217"/>
          <p:cNvGrpSpPr/>
          <p:nvPr/>
        </p:nvGrpSpPr>
        <p:grpSpPr>
          <a:xfrm>
            <a:off x="7286422" y="2257367"/>
            <a:ext cx="309914" cy="307537"/>
            <a:chOff x="4020999" y="3937758"/>
            <a:chExt cx="309914" cy="307537"/>
          </a:xfrm>
        </p:grpSpPr>
        <p:grpSp>
          <p:nvGrpSpPr>
            <p:cNvPr id="219" name="グループ化 218"/>
            <p:cNvGrpSpPr/>
            <p:nvPr/>
          </p:nvGrpSpPr>
          <p:grpSpPr>
            <a:xfrm>
              <a:off x="4020999" y="4045789"/>
              <a:ext cx="309914" cy="199506"/>
              <a:chOff x="3419872" y="2780928"/>
              <a:chExt cx="309914" cy="199506"/>
            </a:xfrm>
          </p:grpSpPr>
          <p:sp>
            <p:nvSpPr>
              <p:cNvPr id="221" name="円/楕円 220"/>
              <p:cNvSpPr/>
              <p:nvPr/>
            </p:nvSpPr>
            <p:spPr>
              <a:xfrm>
                <a:off x="3419872" y="2780928"/>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22" name="円/楕円 221"/>
              <p:cNvSpPr/>
              <p:nvPr/>
            </p:nvSpPr>
            <p:spPr>
              <a:xfrm>
                <a:off x="3535466" y="2786114"/>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grpSp>
        <p:sp>
          <p:nvSpPr>
            <p:cNvPr id="220" name="円/楕円 219"/>
            <p:cNvSpPr/>
            <p:nvPr/>
          </p:nvSpPr>
          <p:spPr>
            <a:xfrm>
              <a:off x="4060626" y="3937758"/>
              <a:ext cx="194320" cy="19432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grpSp>
        <p:nvGrpSpPr>
          <p:cNvPr id="223" name="グループ化 222"/>
          <p:cNvGrpSpPr/>
          <p:nvPr/>
        </p:nvGrpSpPr>
        <p:grpSpPr>
          <a:xfrm>
            <a:off x="6960413" y="2597629"/>
            <a:ext cx="309914" cy="290370"/>
            <a:chOff x="4716016" y="4059148"/>
            <a:chExt cx="309914" cy="290370"/>
          </a:xfrm>
        </p:grpSpPr>
        <p:grpSp>
          <p:nvGrpSpPr>
            <p:cNvPr id="224" name="グループ化 223"/>
            <p:cNvGrpSpPr/>
            <p:nvPr/>
          </p:nvGrpSpPr>
          <p:grpSpPr>
            <a:xfrm>
              <a:off x="4716016" y="4150012"/>
              <a:ext cx="309914" cy="199506"/>
              <a:chOff x="3419872" y="2780928"/>
              <a:chExt cx="309914" cy="199506"/>
            </a:xfrm>
          </p:grpSpPr>
          <p:sp>
            <p:nvSpPr>
              <p:cNvPr id="226" name="円/楕円 225"/>
              <p:cNvSpPr/>
              <p:nvPr/>
            </p:nvSpPr>
            <p:spPr>
              <a:xfrm>
                <a:off x="3419872" y="2780928"/>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27" name="円/楕円 226"/>
              <p:cNvSpPr/>
              <p:nvPr/>
            </p:nvSpPr>
            <p:spPr>
              <a:xfrm>
                <a:off x="3535466" y="2786114"/>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grpSp>
        <p:sp>
          <p:nvSpPr>
            <p:cNvPr id="225" name="円/楕円 224"/>
            <p:cNvSpPr/>
            <p:nvPr/>
          </p:nvSpPr>
          <p:spPr>
            <a:xfrm>
              <a:off x="4759257" y="4059148"/>
              <a:ext cx="194320" cy="19432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grpSp>
        <p:nvGrpSpPr>
          <p:cNvPr id="228" name="グループ化 227"/>
          <p:cNvGrpSpPr/>
          <p:nvPr/>
        </p:nvGrpSpPr>
        <p:grpSpPr>
          <a:xfrm>
            <a:off x="6142897" y="2714169"/>
            <a:ext cx="309914" cy="307537"/>
            <a:chOff x="4020999" y="3937758"/>
            <a:chExt cx="309914" cy="307537"/>
          </a:xfrm>
        </p:grpSpPr>
        <p:grpSp>
          <p:nvGrpSpPr>
            <p:cNvPr id="229" name="グループ化 228"/>
            <p:cNvGrpSpPr/>
            <p:nvPr/>
          </p:nvGrpSpPr>
          <p:grpSpPr>
            <a:xfrm>
              <a:off x="4020999" y="4045789"/>
              <a:ext cx="309914" cy="199506"/>
              <a:chOff x="3419872" y="2780928"/>
              <a:chExt cx="309914" cy="199506"/>
            </a:xfrm>
          </p:grpSpPr>
          <p:sp>
            <p:nvSpPr>
              <p:cNvPr id="231" name="円/楕円 230"/>
              <p:cNvSpPr/>
              <p:nvPr/>
            </p:nvSpPr>
            <p:spPr>
              <a:xfrm>
                <a:off x="3419872" y="2780928"/>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32" name="円/楕円 231"/>
              <p:cNvSpPr/>
              <p:nvPr/>
            </p:nvSpPr>
            <p:spPr>
              <a:xfrm>
                <a:off x="3535466" y="2786114"/>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grpSp>
        <p:sp>
          <p:nvSpPr>
            <p:cNvPr id="230" name="円/楕円 229"/>
            <p:cNvSpPr/>
            <p:nvPr/>
          </p:nvSpPr>
          <p:spPr>
            <a:xfrm>
              <a:off x="4060626" y="3937758"/>
              <a:ext cx="194320" cy="19432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grpSp>
        <p:nvGrpSpPr>
          <p:cNvPr id="233" name="グループ化 232"/>
          <p:cNvGrpSpPr/>
          <p:nvPr/>
        </p:nvGrpSpPr>
        <p:grpSpPr>
          <a:xfrm>
            <a:off x="7764543" y="2274534"/>
            <a:ext cx="309914" cy="290370"/>
            <a:chOff x="4716016" y="4059148"/>
            <a:chExt cx="309914" cy="290370"/>
          </a:xfrm>
        </p:grpSpPr>
        <p:grpSp>
          <p:nvGrpSpPr>
            <p:cNvPr id="234" name="グループ化 233"/>
            <p:cNvGrpSpPr/>
            <p:nvPr/>
          </p:nvGrpSpPr>
          <p:grpSpPr>
            <a:xfrm>
              <a:off x="4716016" y="4150012"/>
              <a:ext cx="309914" cy="199506"/>
              <a:chOff x="3419872" y="2780928"/>
              <a:chExt cx="309914" cy="199506"/>
            </a:xfrm>
          </p:grpSpPr>
          <p:sp>
            <p:nvSpPr>
              <p:cNvPr id="236" name="円/楕円 235"/>
              <p:cNvSpPr/>
              <p:nvPr/>
            </p:nvSpPr>
            <p:spPr>
              <a:xfrm>
                <a:off x="3419872" y="2780928"/>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37" name="円/楕円 236"/>
              <p:cNvSpPr/>
              <p:nvPr/>
            </p:nvSpPr>
            <p:spPr>
              <a:xfrm>
                <a:off x="3535466" y="2786114"/>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grpSp>
        <p:sp>
          <p:nvSpPr>
            <p:cNvPr id="235" name="円/楕円 234"/>
            <p:cNvSpPr/>
            <p:nvPr/>
          </p:nvSpPr>
          <p:spPr>
            <a:xfrm>
              <a:off x="4759257" y="4059148"/>
              <a:ext cx="194320" cy="19432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grpSp>
        <p:nvGrpSpPr>
          <p:cNvPr id="238" name="グループ化 237"/>
          <p:cNvGrpSpPr/>
          <p:nvPr/>
        </p:nvGrpSpPr>
        <p:grpSpPr>
          <a:xfrm>
            <a:off x="7458355" y="2683785"/>
            <a:ext cx="309914" cy="307537"/>
            <a:chOff x="4020999" y="3937758"/>
            <a:chExt cx="309914" cy="307537"/>
          </a:xfrm>
        </p:grpSpPr>
        <p:grpSp>
          <p:nvGrpSpPr>
            <p:cNvPr id="239" name="グループ化 238"/>
            <p:cNvGrpSpPr/>
            <p:nvPr/>
          </p:nvGrpSpPr>
          <p:grpSpPr>
            <a:xfrm>
              <a:off x="4020999" y="4045789"/>
              <a:ext cx="309914" cy="199506"/>
              <a:chOff x="3419872" y="2780928"/>
              <a:chExt cx="309914" cy="199506"/>
            </a:xfrm>
          </p:grpSpPr>
          <p:sp>
            <p:nvSpPr>
              <p:cNvPr id="241" name="円/楕円 240"/>
              <p:cNvSpPr/>
              <p:nvPr/>
            </p:nvSpPr>
            <p:spPr>
              <a:xfrm>
                <a:off x="3419872" y="2780928"/>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42" name="円/楕円 241"/>
              <p:cNvSpPr/>
              <p:nvPr/>
            </p:nvSpPr>
            <p:spPr>
              <a:xfrm>
                <a:off x="3535466" y="2786114"/>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grpSp>
        <p:sp>
          <p:nvSpPr>
            <p:cNvPr id="240" name="円/楕円 239"/>
            <p:cNvSpPr/>
            <p:nvPr/>
          </p:nvSpPr>
          <p:spPr>
            <a:xfrm>
              <a:off x="4060626" y="3937758"/>
              <a:ext cx="194320" cy="19432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grpSp>
        <p:nvGrpSpPr>
          <p:cNvPr id="243" name="グループ化 242"/>
          <p:cNvGrpSpPr/>
          <p:nvPr/>
        </p:nvGrpSpPr>
        <p:grpSpPr>
          <a:xfrm>
            <a:off x="7956376" y="2778590"/>
            <a:ext cx="309914" cy="290370"/>
            <a:chOff x="4716016" y="4059148"/>
            <a:chExt cx="309914" cy="290370"/>
          </a:xfrm>
        </p:grpSpPr>
        <p:grpSp>
          <p:nvGrpSpPr>
            <p:cNvPr id="244" name="グループ化 243"/>
            <p:cNvGrpSpPr/>
            <p:nvPr/>
          </p:nvGrpSpPr>
          <p:grpSpPr>
            <a:xfrm>
              <a:off x="4716016" y="4150012"/>
              <a:ext cx="309914" cy="199506"/>
              <a:chOff x="3419872" y="2780928"/>
              <a:chExt cx="309914" cy="199506"/>
            </a:xfrm>
          </p:grpSpPr>
          <p:sp>
            <p:nvSpPr>
              <p:cNvPr id="246" name="円/楕円 245"/>
              <p:cNvSpPr/>
              <p:nvPr/>
            </p:nvSpPr>
            <p:spPr>
              <a:xfrm>
                <a:off x="3419872" y="2780928"/>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47" name="円/楕円 246"/>
              <p:cNvSpPr/>
              <p:nvPr/>
            </p:nvSpPr>
            <p:spPr>
              <a:xfrm>
                <a:off x="3535466" y="2786114"/>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grpSp>
        <p:sp>
          <p:nvSpPr>
            <p:cNvPr id="245" name="円/楕円 244"/>
            <p:cNvSpPr/>
            <p:nvPr/>
          </p:nvSpPr>
          <p:spPr>
            <a:xfrm>
              <a:off x="4759257" y="4059148"/>
              <a:ext cx="194320" cy="19432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grpSp>
        <p:nvGrpSpPr>
          <p:cNvPr id="248" name="グループ化 247"/>
          <p:cNvGrpSpPr/>
          <p:nvPr/>
        </p:nvGrpSpPr>
        <p:grpSpPr>
          <a:xfrm>
            <a:off x="6710358" y="2285473"/>
            <a:ext cx="309914" cy="307537"/>
            <a:chOff x="4020999" y="3937758"/>
            <a:chExt cx="309914" cy="307537"/>
          </a:xfrm>
        </p:grpSpPr>
        <p:grpSp>
          <p:nvGrpSpPr>
            <p:cNvPr id="249" name="グループ化 248"/>
            <p:cNvGrpSpPr/>
            <p:nvPr/>
          </p:nvGrpSpPr>
          <p:grpSpPr>
            <a:xfrm>
              <a:off x="4020999" y="4045789"/>
              <a:ext cx="309914" cy="199506"/>
              <a:chOff x="3419872" y="2780928"/>
              <a:chExt cx="309914" cy="199506"/>
            </a:xfrm>
          </p:grpSpPr>
          <p:sp>
            <p:nvSpPr>
              <p:cNvPr id="251" name="円/楕円 250"/>
              <p:cNvSpPr/>
              <p:nvPr/>
            </p:nvSpPr>
            <p:spPr>
              <a:xfrm>
                <a:off x="3419872" y="2780928"/>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52" name="円/楕円 251"/>
              <p:cNvSpPr/>
              <p:nvPr/>
            </p:nvSpPr>
            <p:spPr>
              <a:xfrm>
                <a:off x="3535466" y="2786114"/>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grpSp>
        <p:sp>
          <p:nvSpPr>
            <p:cNvPr id="250" name="円/楕円 249"/>
            <p:cNvSpPr/>
            <p:nvPr/>
          </p:nvSpPr>
          <p:spPr>
            <a:xfrm>
              <a:off x="4060626" y="3937758"/>
              <a:ext cx="194320" cy="19432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grpSp>
        <p:nvGrpSpPr>
          <p:cNvPr id="253" name="グループ化 252"/>
          <p:cNvGrpSpPr/>
          <p:nvPr/>
        </p:nvGrpSpPr>
        <p:grpSpPr>
          <a:xfrm>
            <a:off x="7020272" y="1897327"/>
            <a:ext cx="309914" cy="307537"/>
            <a:chOff x="4020999" y="3937758"/>
            <a:chExt cx="309914" cy="307537"/>
          </a:xfrm>
        </p:grpSpPr>
        <p:grpSp>
          <p:nvGrpSpPr>
            <p:cNvPr id="254" name="グループ化 253"/>
            <p:cNvGrpSpPr/>
            <p:nvPr/>
          </p:nvGrpSpPr>
          <p:grpSpPr>
            <a:xfrm>
              <a:off x="4020999" y="4045789"/>
              <a:ext cx="309914" cy="199506"/>
              <a:chOff x="3419872" y="2780928"/>
              <a:chExt cx="309914" cy="199506"/>
            </a:xfrm>
          </p:grpSpPr>
          <p:sp>
            <p:nvSpPr>
              <p:cNvPr id="256" name="円/楕円 255"/>
              <p:cNvSpPr/>
              <p:nvPr/>
            </p:nvSpPr>
            <p:spPr>
              <a:xfrm>
                <a:off x="3419872" y="2780928"/>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57" name="円/楕円 256"/>
              <p:cNvSpPr/>
              <p:nvPr/>
            </p:nvSpPr>
            <p:spPr>
              <a:xfrm>
                <a:off x="3535466" y="2786114"/>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grpSp>
        <p:sp>
          <p:nvSpPr>
            <p:cNvPr id="255" name="円/楕円 254"/>
            <p:cNvSpPr/>
            <p:nvPr/>
          </p:nvSpPr>
          <p:spPr>
            <a:xfrm>
              <a:off x="4060626" y="3937758"/>
              <a:ext cx="194320" cy="19432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grpSp>
        <p:nvGrpSpPr>
          <p:cNvPr id="258" name="グループ化 257"/>
          <p:cNvGrpSpPr/>
          <p:nvPr/>
        </p:nvGrpSpPr>
        <p:grpSpPr>
          <a:xfrm>
            <a:off x="7762056" y="4674032"/>
            <a:ext cx="309914" cy="199506"/>
            <a:chOff x="3419872" y="2780928"/>
            <a:chExt cx="309914" cy="199506"/>
          </a:xfrm>
        </p:grpSpPr>
        <p:sp>
          <p:nvSpPr>
            <p:cNvPr id="259" name="円/楕円 258"/>
            <p:cNvSpPr/>
            <p:nvPr/>
          </p:nvSpPr>
          <p:spPr>
            <a:xfrm>
              <a:off x="3419872" y="2780928"/>
              <a:ext cx="194320" cy="19432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60" name="円/楕円 259"/>
            <p:cNvSpPr/>
            <p:nvPr/>
          </p:nvSpPr>
          <p:spPr>
            <a:xfrm>
              <a:off x="3535466" y="2786114"/>
              <a:ext cx="194320" cy="19432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grpSp>
        <p:nvGrpSpPr>
          <p:cNvPr id="261" name="グループ化 260"/>
          <p:cNvGrpSpPr/>
          <p:nvPr/>
        </p:nvGrpSpPr>
        <p:grpSpPr>
          <a:xfrm>
            <a:off x="7261448" y="4637991"/>
            <a:ext cx="309914" cy="199506"/>
            <a:chOff x="3419872" y="2780928"/>
            <a:chExt cx="309914" cy="199506"/>
          </a:xfrm>
        </p:grpSpPr>
        <p:sp>
          <p:nvSpPr>
            <p:cNvPr id="262" name="円/楕円 261"/>
            <p:cNvSpPr/>
            <p:nvPr/>
          </p:nvSpPr>
          <p:spPr>
            <a:xfrm>
              <a:off x="3419872" y="2780928"/>
              <a:ext cx="194320" cy="19432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63" name="円/楕円 262"/>
            <p:cNvSpPr/>
            <p:nvPr/>
          </p:nvSpPr>
          <p:spPr>
            <a:xfrm>
              <a:off x="3535466" y="2786114"/>
              <a:ext cx="194320" cy="19432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grpSp>
        <p:nvGrpSpPr>
          <p:cNvPr id="267" name="グループ化 266"/>
          <p:cNvGrpSpPr/>
          <p:nvPr/>
        </p:nvGrpSpPr>
        <p:grpSpPr>
          <a:xfrm>
            <a:off x="6789348" y="4661502"/>
            <a:ext cx="309914" cy="199506"/>
            <a:chOff x="3419872" y="2780928"/>
            <a:chExt cx="309914" cy="199506"/>
          </a:xfrm>
        </p:grpSpPr>
        <p:sp>
          <p:nvSpPr>
            <p:cNvPr id="268" name="円/楕円 267"/>
            <p:cNvSpPr/>
            <p:nvPr/>
          </p:nvSpPr>
          <p:spPr>
            <a:xfrm>
              <a:off x="3419872" y="2780928"/>
              <a:ext cx="194320" cy="19432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69" name="円/楕円 268"/>
            <p:cNvSpPr/>
            <p:nvPr/>
          </p:nvSpPr>
          <p:spPr>
            <a:xfrm>
              <a:off x="3535466" y="2786114"/>
              <a:ext cx="194320" cy="19432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grpSp>
        <p:nvGrpSpPr>
          <p:cNvPr id="276" name="グループ化 275"/>
          <p:cNvGrpSpPr/>
          <p:nvPr/>
        </p:nvGrpSpPr>
        <p:grpSpPr>
          <a:xfrm>
            <a:off x="5975539" y="4149080"/>
            <a:ext cx="309914" cy="199506"/>
            <a:chOff x="3419872" y="2780928"/>
            <a:chExt cx="309914" cy="199506"/>
          </a:xfrm>
        </p:grpSpPr>
        <p:sp>
          <p:nvSpPr>
            <p:cNvPr id="277" name="円/楕円 276"/>
            <p:cNvSpPr/>
            <p:nvPr/>
          </p:nvSpPr>
          <p:spPr>
            <a:xfrm>
              <a:off x="3419872" y="2780928"/>
              <a:ext cx="194320" cy="19432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78" name="円/楕円 277"/>
            <p:cNvSpPr/>
            <p:nvPr/>
          </p:nvSpPr>
          <p:spPr>
            <a:xfrm>
              <a:off x="3535466" y="2786114"/>
              <a:ext cx="194320" cy="19432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grpSp>
      <p:grpSp>
        <p:nvGrpSpPr>
          <p:cNvPr id="279" name="グループ化 278"/>
          <p:cNvGrpSpPr/>
          <p:nvPr/>
        </p:nvGrpSpPr>
        <p:grpSpPr>
          <a:xfrm>
            <a:off x="8101402" y="3988595"/>
            <a:ext cx="309914" cy="199506"/>
            <a:chOff x="3419872" y="2780928"/>
            <a:chExt cx="309914" cy="199506"/>
          </a:xfrm>
        </p:grpSpPr>
        <p:sp>
          <p:nvSpPr>
            <p:cNvPr id="280" name="円/楕円 279"/>
            <p:cNvSpPr/>
            <p:nvPr/>
          </p:nvSpPr>
          <p:spPr>
            <a:xfrm>
              <a:off x="3419872" y="2780928"/>
              <a:ext cx="194320" cy="19432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81" name="円/楕円 280"/>
            <p:cNvSpPr/>
            <p:nvPr/>
          </p:nvSpPr>
          <p:spPr>
            <a:xfrm>
              <a:off x="3535466" y="2786114"/>
              <a:ext cx="194320" cy="19432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grpSp>
      <p:grpSp>
        <p:nvGrpSpPr>
          <p:cNvPr id="282" name="グループ化 281"/>
          <p:cNvGrpSpPr/>
          <p:nvPr/>
        </p:nvGrpSpPr>
        <p:grpSpPr>
          <a:xfrm>
            <a:off x="6948264" y="3861048"/>
            <a:ext cx="309914" cy="199506"/>
            <a:chOff x="3419872" y="2780928"/>
            <a:chExt cx="309914" cy="199506"/>
          </a:xfrm>
        </p:grpSpPr>
        <p:sp>
          <p:nvSpPr>
            <p:cNvPr id="283" name="円/楕円 282"/>
            <p:cNvSpPr/>
            <p:nvPr/>
          </p:nvSpPr>
          <p:spPr>
            <a:xfrm>
              <a:off x="3419872" y="2780928"/>
              <a:ext cx="194320" cy="19432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84" name="円/楕円 283"/>
            <p:cNvSpPr/>
            <p:nvPr/>
          </p:nvSpPr>
          <p:spPr>
            <a:xfrm>
              <a:off x="3535466" y="2786114"/>
              <a:ext cx="194320" cy="19432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grpSp>
      <p:grpSp>
        <p:nvGrpSpPr>
          <p:cNvPr id="285" name="グループ化 284"/>
          <p:cNvGrpSpPr/>
          <p:nvPr/>
        </p:nvGrpSpPr>
        <p:grpSpPr>
          <a:xfrm>
            <a:off x="7667383" y="3789040"/>
            <a:ext cx="309914" cy="307537"/>
            <a:chOff x="4020999" y="3937758"/>
            <a:chExt cx="309914" cy="307537"/>
          </a:xfrm>
        </p:grpSpPr>
        <p:grpSp>
          <p:nvGrpSpPr>
            <p:cNvPr id="286" name="グループ化 285"/>
            <p:cNvGrpSpPr/>
            <p:nvPr/>
          </p:nvGrpSpPr>
          <p:grpSpPr>
            <a:xfrm>
              <a:off x="4020999" y="4045789"/>
              <a:ext cx="309914" cy="199506"/>
              <a:chOff x="3419872" y="2780928"/>
              <a:chExt cx="309914" cy="199506"/>
            </a:xfrm>
          </p:grpSpPr>
          <p:sp>
            <p:nvSpPr>
              <p:cNvPr id="288" name="円/楕円 287"/>
              <p:cNvSpPr/>
              <p:nvPr/>
            </p:nvSpPr>
            <p:spPr>
              <a:xfrm>
                <a:off x="3419872" y="2780928"/>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89" name="円/楕円 288"/>
              <p:cNvSpPr/>
              <p:nvPr/>
            </p:nvSpPr>
            <p:spPr>
              <a:xfrm>
                <a:off x="3535466" y="2786114"/>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grpSp>
        <p:sp>
          <p:nvSpPr>
            <p:cNvPr id="287" name="円/楕円 286"/>
            <p:cNvSpPr/>
            <p:nvPr/>
          </p:nvSpPr>
          <p:spPr>
            <a:xfrm>
              <a:off x="4060626" y="3937758"/>
              <a:ext cx="194320" cy="19432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grpSp>
        <p:nvGrpSpPr>
          <p:cNvPr id="290" name="グループ化 289"/>
          <p:cNvGrpSpPr/>
          <p:nvPr/>
        </p:nvGrpSpPr>
        <p:grpSpPr>
          <a:xfrm>
            <a:off x="7236296" y="4077072"/>
            <a:ext cx="309914" cy="307537"/>
            <a:chOff x="4020999" y="3937758"/>
            <a:chExt cx="309914" cy="307537"/>
          </a:xfrm>
        </p:grpSpPr>
        <p:grpSp>
          <p:nvGrpSpPr>
            <p:cNvPr id="291" name="グループ化 290"/>
            <p:cNvGrpSpPr/>
            <p:nvPr/>
          </p:nvGrpSpPr>
          <p:grpSpPr>
            <a:xfrm>
              <a:off x="4020999" y="4045789"/>
              <a:ext cx="309914" cy="199506"/>
              <a:chOff x="3419872" y="2780928"/>
              <a:chExt cx="309914" cy="199506"/>
            </a:xfrm>
          </p:grpSpPr>
          <p:sp>
            <p:nvSpPr>
              <p:cNvPr id="293" name="円/楕円 292"/>
              <p:cNvSpPr/>
              <p:nvPr/>
            </p:nvSpPr>
            <p:spPr>
              <a:xfrm>
                <a:off x="3419872" y="2780928"/>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94" name="円/楕円 293"/>
              <p:cNvSpPr/>
              <p:nvPr/>
            </p:nvSpPr>
            <p:spPr>
              <a:xfrm>
                <a:off x="3535466" y="2786114"/>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grpSp>
        <p:sp>
          <p:nvSpPr>
            <p:cNvPr id="292" name="円/楕円 291"/>
            <p:cNvSpPr/>
            <p:nvPr/>
          </p:nvSpPr>
          <p:spPr>
            <a:xfrm>
              <a:off x="4060626" y="3937758"/>
              <a:ext cx="194320" cy="19432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grpSp>
        <p:nvGrpSpPr>
          <p:cNvPr id="295" name="グループ化 294"/>
          <p:cNvGrpSpPr/>
          <p:nvPr/>
        </p:nvGrpSpPr>
        <p:grpSpPr>
          <a:xfrm>
            <a:off x="7812360" y="4221088"/>
            <a:ext cx="309914" cy="307537"/>
            <a:chOff x="4020999" y="3937758"/>
            <a:chExt cx="309914" cy="307537"/>
          </a:xfrm>
        </p:grpSpPr>
        <p:grpSp>
          <p:nvGrpSpPr>
            <p:cNvPr id="296" name="グループ化 295"/>
            <p:cNvGrpSpPr/>
            <p:nvPr/>
          </p:nvGrpSpPr>
          <p:grpSpPr>
            <a:xfrm>
              <a:off x="4020999" y="4045789"/>
              <a:ext cx="309914" cy="199506"/>
              <a:chOff x="3419872" y="2780928"/>
              <a:chExt cx="309914" cy="199506"/>
            </a:xfrm>
          </p:grpSpPr>
          <p:sp>
            <p:nvSpPr>
              <p:cNvPr id="298" name="円/楕円 297"/>
              <p:cNvSpPr/>
              <p:nvPr/>
            </p:nvSpPr>
            <p:spPr>
              <a:xfrm>
                <a:off x="3419872" y="2780928"/>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99" name="円/楕円 298"/>
              <p:cNvSpPr/>
              <p:nvPr/>
            </p:nvSpPr>
            <p:spPr>
              <a:xfrm>
                <a:off x="3535466" y="2786114"/>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grpSp>
        <p:sp>
          <p:nvSpPr>
            <p:cNvPr id="297" name="円/楕円 296"/>
            <p:cNvSpPr/>
            <p:nvPr/>
          </p:nvSpPr>
          <p:spPr>
            <a:xfrm>
              <a:off x="4060626" y="3937758"/>
              <a:ext cx="194320" cy="19432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grpSp>
        <p:nvGrpSpPr>
          <p:cNvPr id="303" name="グループ化 302"/>
          <p:cNvGrpSpPr/>
          <p:nvPr/>
        </p:nvGrpSpPr>
        <p:grpSpPr>
          <a:xfrm>
            <a:off x="5954445" y="4750962"/>
            <a:ext cx="309914" cy="199506"/>
            <a:chOff x="3419872" y="2780928"/>
            <a:chExt cx="309914" cy="199506"/>
          </a:xfrm>
        </p:grpSpPr>
        <p:sp>
          <p:nvSpPr>
            <p:cNvPr id="304" name="円/楕円 303"/>
            <p:cNvSpPr/>
            <p:nvPr/>
          </p:nvSpPr>
          <p:spPr>
            <a:xfrm>
              <a:off x="3419872" y="2780928"/>
              <a:ext cx="194320" cy="19432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305" name="円/楕円 304"/>
            <p:cNvSpPr/>
            <p:nvPr/>
          </p:nvSpPr>
          <p:spPr>
            <a:xfrm>
              <a:off x="3535466" y="2786114"/>
              <a:ext cx="194320" cy="19432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grpSp>
        <p:nvGrpSpPr>
          <p:cNvPr id="306" name="グループ化 305"/>
          <p:cNvGrpSpPr/>
          <p:nvPr/>
        </p:nvGrpSpPr>
        <p:grpSpPr>
          <a:xfrm>
            <a:off x="8252820" y="4474526"/>
            <a:ext cx="309914" cy="199506"/>
            <a:chOff x="3419872" y="2780928"/>
            <a:chExt cx="309914" cy="199506"/>
          </a:xfrm>
        </p:grpSpPr>
        <p:sp>
          <p:nvSpPr>
            <p:cNvPr id="307" name="円/楕円 306"/>
            <p:cNvSpPr/>
            <p:nvPr/>
          </p:nvSpPr>
          <p:spPr>
            <a:xfrm>
              <a:off x="3419872" y="2780928"/>
              <a:ext cx="194320" cy="19432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308" name="円/楕円 307"/>
            <p:cNvSpPr/>
            <p:nvPr/>
          </p:nvSpPr>
          <p:spPr>
            <a:xfrm>
              <a:off x="3535466" y="2786114"/>
              <a:ext cx="194320" cy="19432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sp>
        <p:nvSpPr>
          <p:cNvPr id="309" name="テキスト ボックス 308"/>
          <p:cNvSpPr txBox="1"/>
          <p:nvPr/>
        </p:nvSpPr>
        <p:spPr>
          <a:xfrm>
            <a:off x="3273685" y="3953968"/>
            <a:ext cx="558166" cy="369332"/>
          </a:xfrm>
          <a:prstGeom prst="rect">
            <a:avLst/>
          </a:prstGeom>
          <a:noFill/>
        </p:spPr>
        <p:txBody>
          <a:bodyPr wrap="none" rtlCol="0">
            <a:spAutoFit/>
          </a:bodyPr>
          <a:lstStyle/>
          <a:p>
            <a:r>
              <a:rPr lang="en-US" b="1" i="1" dirty="0" smtClean="0"/>
              <a:t>H</a:t>
            </a:r>
            <a:r>
              <a:rPr lang="en-US" b="1" i="1" baseline="-25000" dirty="0" smtClean="0"/>
              <a:t>2</a:t>
            </a:r>
            <a:r>
              <a:rPr lang="en-US" b="1" i="1" dirty="0" smtClean="0"/>
              <a:t>O</a:t>
            </a:r>
            <a:endParaRPr lang="en-US" b="1" i="1" dirty="0"/>
          </a:p>
        </p:txBody>
      </p:sp>
      <p:sp>
        <p:nvSpPr>
          <p:cNvPr id="310" name="テキスト ボックス 309"/>
          <p:cNvSpPr txBox="1"/>
          <p:nvPr/>
        </p:nvSpPr>
        <p:spPr>
          <a:xfrm>
            <a:off x="8357663" y="3833139"/>
            <a:ext cx="412292" cy="369332"/>
          </a:xfrm>
          <a:prstGeom prst="rect">
            <a:avLst/>
          </a:prstGeom>
          <a:noFill/>
        </p:spPr>
        <p:txBody>
          <a:bodyPr wrap="none" rtlCol="0">
            <a:spAutoFit/>
          </a:bodyPr>
          <a:lstStyle/>
          <a:p>
            <a:r>
              <a:rPr lang="en-US" b="1" i="1" dirty="0" smtClean="0"/>
              <a:t>N</a:t>
            </a:r>
            <a:r>
              <a:rPr lang="en-US" b="1" i="1" baseline="-25000" dirty="0" smtClean="0"/>
              <a:t>2</a:t>
            </a:r>
            <a:endParaRPr lang="en-US" b="1" i="1" baseline="-25000" dirty="0"/>
          </a:p>
        </p:txBody>
      </p:sp>
      <p:sp>
        <p:nvSpPr>
          <p:cNvPr id="311" name="テキスト ボックス 310"/>
          <p:cNvSpPr txBox="1"/>
          <p:nvPr/>
        </p:nvSpPr>
        <p:spPr>
          <a:xfrm>
            <a:off x="4149113" y="5301208"/>
            <a:ext cx="4455066" cy="1200329"/>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altLang="ja-JP" sz="2400" dirty="0" smtClean="0">
                <a:latin typeface="Calibri Light" panose="020F0302020204030204" pitchFamily="34" charset="0"/>
                <a:ea typeface="HG創英角ｺﾞｼｯｸUB" pitchFamily="49" charset="-128"/>
              </a:rPr>
              <a:t>Electrochemical reduction</a:t>
            </a:r>
            <a:endParaRPr lang="en-US" sz="2400" dirty="0" smtClean="0">
              <a:latin typeface="Calibri Light" panose="020F0302020204030204" pitchFamily="34" charset="0"/>
            </a:endParaRPr>
          </a:p>
          <a:p>
            <a:r>
              <a:rPr lang="en-US" altLang="ja-JP" sz="2400" dirty="0" smtClean="0">
                <a:latin typeface="Calibri Light" panose="020F0302020204030204" pitchFamily="34" charset="0"/>
              </a:rPr>
              <a:t>2H</a:t>
            </a:r>
            <a:r>
              <a:rPr lang="en-US" altLang="ja-JP" sz="2400" baseline="-2000" dirty="0" smtClean="0">
                <a:latin typeface="Calibri Light" panose="020F0302020204030204" pitchFamily="34" charset="0"/>
              </a:rPr>
              <a:t>2</a:t>
            </a:r>
            <a:r>
              <a:rPr lang="en-US" altLang="ja-JP" sz="2400" dirty="0" smtClean="0">
                <a:latin typeface="Calibri Light" panose="020F0302020204030204" pitchFamily="34" charset="0"/>
              </a:rPr>
              <a:t>O</a:t>
            </a:r>
            <a:r>
              <a:rPr lang="ja-JP" altLang="en-US" sz="2400" dirty="0" smtClean="0">
                <a:latin typeface="Calibri Light" panose="020F0302020204030204" pitchFamily="34" charset="0"/>
              </a:rPr>
              <a:t>　→　</a:t>
            </a:r>
            <a:r>
              <a:rPr lang="en-US" altLang="ja-JP" sz="2400" dirty="0">
                <a:latin typeface="Calibri Light" panose="020F0302020204030204" pitchFamily="34" charset="0"/>
              </a:rPr>
              <a:t>4</a:t>
            </a:r>
            <a:r>
              <a:rPr lang="en-US" altLang="ja-JP" sz="2400" dirty="0" smtClean="0">
                <a:latin typeface="Calibri Light" panose="020F0302020204030204" pitchFamily="34" charset="0"/>
              </a:rPr>
              <a:t>H</a:t>
            </a:r>
            <a:r>
              <a:rPr lang="en-US" altLang="ja-JP" sz="2400" baseline="30000" dirty="0" smtClean="0">
                <a:latin typeface="Calibri Light" panose="020F0302020204030204" pitchFamily="34" charset="0"/>
              </a:rPr>
              <a:t>+</a:t>
            </a:r>
            <a:r>
              <a:rPr lang="en-US" altLang="ja-JP" sz="2400" dirty="0" smtClean="0">
                <a:latin typeface="Calibri Light" panose="020F0302020204030204" pitchFamily="34" charset="0"/>
              </a:rPr>
              <a:t> + 2O</a:t>
            </a:r>
            <a:r>
              <a:rPr lang="en-US" altLang="ja-JP" sz="2400" baseline="-2000" dirty="0" smtClean="0">
                <a:latin typeface="Calibri Light" panose="020F0302020204030204" pitchFamily="34" charset="0"/>
              </a:rPr>
              <a:t>2</a:t>
            </a:r>
            <a:r>
              <a:rPr lang="en-US" altLang="ja-JP" sz="2400" dirty="0" smtClean="0">
                <a:latin typeface="Calibri Light" panose="020F0302020204030204" pitchFamily="34" charset="0"/>
              </a:rPr>
              <a:t> + 4e</a:t>
            </a:r>
            <a:r>
              <a:rPr lang="en-US" altLang="ja-JP" sz="2400" baseline="30000" dirty="0" smtClean="0">
                <a:latin typeface="Calibri Light" panose="020F0302020204030204" pitchFamily="34" charset="0"/>
              </a:rPr>
              <a:t>-</a:t>
            </a:r>
            <a:r>
              <a:rPr lang="en-US" altLang="ja-JP" sz="2400" dirty="0" smtClean="0">
                <a:latin typeface="Calibri Light" panose="020F0302020204030204" pitchFamily="34" charset="0"/>
              </a:rPr>
              <a:t> </a:t>
            </a:r>
            <a:endParaRPr lang="en-US" sz="2400" dirty="0" smtClean="0">
              <a:latin typeface="Calibri Light" panose="020F0302020204030204" pitchFamily="34" charset="0"/>
            </a:endParaRPr>
          </a:p>
          <a:p>
            <a:r>
              <a:rPr lang="en-US" sz="2400" dirty="0" smtClean="0">
                <a:latin typeface="Calibri Light" panose="020F0302020204030204" pitchFamily="34" charset="0"/>
              </a:rPr>
              <a:t>2NO +  4H</a:t>
            </a:r>
            <a:r>
              <a:rPr lang="en-US" sz="2400" baseline="30000" dirty="0" smtClean="0">
                <a:latin typeface="Calibri Light" panose="020F0302020204030204" pitchFamily="34" charset="0"/>
              </a:rPr>
              <a:t>+</a:t>
            </a:r>
            <a:r>
              <a:rPr lang="en-US" sz="2400" dirty="0" smtClean="0">
                <a:latin typeface="Calibri Light" panose="020F0302020204030204" pitchFamily="34" charset="0"/>
              </a:rPr>
              <a:t>  +  4e</a:t>
            </a:r>
            <a:r>
              <a:rPr lang="en-US" sz="2400" baseline="30000" dirty="0" smtClean="0">
                <a:latin typeface="Calibri Light" panose="020F0302020204030204" pitchFamily="34" charset="0"/>
              </a:rPr>
              <a:t>-</a:t>
            </a:r>
            <a:r>
              <a:rPr lang="en-US" sz="2400" dirty="0" smtClean="0">
                <a:latin typeface="Calibri Light" panose="020F0302020204030204" pitchFamily="34" charset="0"/>
              </a:rPr>
              <a:t>  </a:t>
            </a:r>
            <a:r>
              <a:rPr lang="ja-JP" altLang="en-US" sz="2400" dirty="0" smtClean="0">
                <a:latin typeface="Calibri Light" panose="020F0302020204030204" pitchFamily="34" charset="0"/>
              </a:rPr>
              <a:t>→ 　</a:t>
            </a:r>
            <a:r>
              <a:rPr lang="en-US" altLang="ja-JP" sz="2400" dirty="0" smtClean="0">
                <a:latin typeface="Calibri Light" panose="020F0302020204030204" pitchFamily="34" charset="0"/>
              </a:rPr>
              <a:t>N</a:t>
            </a:r>
            <a:r>
              <a:rPr lang="en-US" altLang="ja-JP" sz="2400" baseline="-25000" dirty="0" smtClean="0">
                <a:latin typeface="Calibri Light" panose="020F0302020204030204" pitchFamily="34" charset="0"/>
              </a:rPr>
              <a:t>2</a:t>
            </a:r>
            <a:r>
              <a:rPr lang="en-US" altLang="ja-JP" sz="2400" dirty="0" smtClean="0">
                <a:latin typeface="Calibri Light" panose="020F0302020204030204" pitchFamily="34" charset="0"/>
              </a:rPr>
              <a:t>  +  2H</a:t>
            </a:r>
            <a:r>
              <a:rPr lang="en-US" altLang="ja-JP" sz="2400" baseline="-25000" dirty="0" smtClean="0">
                <a:latin typeface="Calibri Light" panose="020F0302020204030204" pitchFamily="34" charset="0"/>
              </a:rPr>
              <a:t>2</a:t>
            </a:r>
            <a:r>
              <a:rPr lang="en-US" altLang="ja-JP" sz="2400" dirty="0" smtClean="0">
                <a:latin typeface="Calibri Light" panose="020F0302020204030204" pitchFamily="34" charset="0"/>
              </a:rPr>
              <a:t>O</a:t>
            </a:r>
          </a:p>
        </p:txBody>
      </p:sp>
      <p:sp>
        <p:nvSpPr>
          <p:cNvPr id="314" name="Text Box 20"/>
          <p:cNvSpPr txBox="1">
            <a:spLocks noChangeArrowheads="1"/>
          </p:cNvSpPr>
          <p:nvPr/>
        </p:nvSpPr>
        <p:spPr bwMode="auto">
          <a:xfrm>
            <a:off x="4404987" y="1117326"/>
            <a:ext cx="1591971"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en-US" altLang="ja-JP" sz="2800" b="1" i="1" dirty="0" smtClean="0">
                <a:ea typeface="HG創英角ｺﾞｼｯｸUB" pitchFamily="49" charset="-128"/>
              </a:rPr>
              <a:t>Reactor</a:t>
            </a:r>
            <a:endParaRPr lang="en-US" altLang="ja-JP" sz="2800" b="1" i="1" dirty="0">
              <a:ea typeface="HG創英角ｺﾞｼｯｸUB" pitchFamily="49" charset="-128"/>
            </a:endParaRPr>
          </a:p>
        </p:txBody>
      </p:sp>
      <p:grpSp>
        <p:nvGrpSpPr>
          <p:cNvPr id="316" name="グループ化 315"/>
          <p:cNvGrpSpPr/>
          <p:nvPr/>
        </p:nvGrpSpPr>
        <p:grpSpPr>
          <a:xfrm>
            <a:off x="6441875" y="1913000"/>
            <a:ext cx="309914" cy="307537"/>
            <a:chOff x="4020999" y="3937758"/>
            <a:chExt cx="309914" cy="307537"/>
          </a:xfrm>
        </p:grpSpPr>
        <p:grpSp>
          <p:nvGrpSpPr>
            <p:cNvPr id="317" name="グループ化 316"/>
            <p:cNvGrpSpPr/>
            <p:nvPr/>
          </p:nvGrpSpPr>
          <p:grpSpPr>
            <a:xfrm>
              <a:off x="4020999" y="4045789"/>
              <a:ext cx="309914" cy="199506"/>
              <a:chOff x="3419872" y="2780928"/>
              <a:chExt cx="309914" cy="199506"/>
            </a:xfrm>
          </p:grpSpPr>
          <p:sp>
            <p:nvSpPr>
              <p:cNvPr id="319" name="円/楕円 318"/>
              <p:cNvSpPr/>
              <p:nvPr/>
            </p:nvSpPr>
            <p:spPr>
              <a:xfrm>
                <a:off x="3419872" y="2780928"/>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20" name="円/楕円 319"/>
              <p:cNvSpPr/>
              <p:nvPr/>
            </p:nvSpPr>
            <p:spPr>
              <a:xfrm>
                <a:off x="3535466" y="2786114"/>
                <a:ext cx="194320" cy="19432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grpSp>
        <p:sp>
          <p:nvSpPr>
            <p:cNvPr id="318" name="円/楕円 317"/>
            <p:cNvSpPr/>
            <p:nvPr/>
          </p:nvSpPr>
          <p:spPr>
            <a:xfrm>
              <a:off x="4060626" y="3937758"/>
              <a:ext cx="194320" cy="19432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sp>
        <p:nvSpPr>
          <p:cNvPr id="264" name="Text Box 32"/>
          <p:cNvSpPr txBox="1">
            <a:spLocks noChangeArrowheads="1"/>
          </p:cNvSpPr>
          <p:nvPr/>
        </p:nvSpPr>
        <p:spPr bwMode="auto">
          <a:xfrm>
            <a:off x="251520" y="155364"/>
            <a:ext cx="8892479" cy="461665"/>
          </a:xfrm>
          <a:prstGeom prst="rect">
            <a:avLst/>
          </a:prstGeom>
          <a:ln/>
          <a:extLst/>
        </p:spPr>
        <p:style>
          <a:lnRef idx="1">
            <a:schemeClr val="accent2"/>
          </a:lnRef>
          <a:fillRef idx="3">
            <a:schemeClr val="accent2"/>
          </a:fillRef>
          <a:effectRef idx="2">
            <a:schemeClr val="accent2"/>
          </a:effectRef>
          <a:fontRef idx="minor">
            <a:schemeClr val="lt1"/>
          </a:fontRef>
        </p:style>
        <p:txBody>
          <a:bodyPr wrap="squar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lvl="0" eaLnBrk="1" hangingPunct="1"/>
            <a:r>
              <a:rPr lang="ja-JP" altLang="en-US" sz="2400" b="1" dirty="0" smtClean="0">
                <a:solidFill>
                  <a:schemeClr val="bg1"/>
                </a:solidFill>
                <a:latin typeface="HGPｺﾞｼｯｸM" pitchFamily="50" charset="-128"/>
                <a:ea typeface="HGPｺﾞｼｯｸM" pitchFamily="50" charset="-128"/>
              </a:rPr>
              <a:t> </a:t>
            </a:r>
            <a:r>
              <a:rPr lang="en-US" altLang="ja-JP" sz="2400" b="1" dirty="0" smtClean="0">
                <a:solidFill>
                  <a:schemeClr val="bg1"/>
                </a:solidFill>
                <a:latin typeface="+mj-lt"/>
                <a:ea typeface="HGPｺﾞｼｯｸM" pitchFamily="50" charset="-128"/>
              </a:rPr>
              <a:t>New concept for </a:t>
            </a:r>
            <a:r>
              <a:rPr lang="en-US" altLang="ja-JP" sz="2400" b="1" dirty="0" err="1" smtClean="0">
                <a:solidFill>
                  <a:schemeClr val="bg1"/>
                </a:solidFill>
                <a:latin typeface="+mj-lt"/>
                <a:ea typeface="HGPｺﾞｼｯｸM" pitchFamily="50" charset="-128"/>
              </a:rPr>
              <a:t>NOx</a:t>
            </a:r>
            <a:r>
              <a:rPr lang="en-US" altLang="ja-JP" sz="2400" b="1" dirty="0" smtClean="0">
                <a:solidFill>
                  <a:schemeClr val="bg1"/>
                </a:solidFill>
                <a:latin typeface="+mj-lt"/>
                <a:ea typeface="HGPｺﾞｼｯｸM" pitchFamily="50" charset="-128"/>
              </a:rPr>
              <a:t> </a:t>
            </a:r>
            <a:r>
              <a:rPr kumimoji="0" lang="en-US" altLang="ja-JP" sz="2400" b="1" dirty="0" smtClean="0">
                <a:solidFill>
                  <a:schemeClr val="bg1"/>
                </a:solidFill>
                <a:latin typeface="+mj-lt"/>
                <a:ea typeface="HGPｺﾞｼｯｸM" pitchFamily="50" charset="-128"/>
              </a:rPr>
              <a:t>Reduction</a:t>
            </a:r>
            <a:endParaRPr kumimoji="0" lang="zh-TW" altLang="en-US" sz="2400" b="1" dirty="0">
              <a:solidFill>
                <a:schemeClr val="bg1"/>
              </a:solidFill>
              <a:latin typeface="+mj-lt"/>
              <a:ea typeface="HGPｺﾞｼｯｸM" pitchFamily="50" charset="-128"/>
            </a:endParaRPr>
          </a:p>
        </p:txBody>
      </p:sp>
    </p:spTree>
    <p:extLst>
      <p:ext uri="{BB962C8B-B14F-4D97-AF65-F5344CB8AC3E}">
        <p14:creationId xmlns:p14="http://schemas.microsoft.com/office/powerpoint/2010/main" xmlns="" val="92205342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042987" y="1233993"/>
            <a:ext cx="7548575" cy="4499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3974" name="Text Box 6"/>
          <p:cNvSpPr txBox="1">
            <a:spLocks noChangeArrowheads="1"/>
          </p:cNvSpPr>
          <p:nvPr/>
        </p:nvSpPr>
        <p:spPr bwMode="auto">
          <a:xfrm>
            <a:off x="3485964" y="5898758"/>
            <a:ext cx="3174268" cy="369332"/>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wrap="squar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ja-JP" altLang="en-US" dirty="0" smtClean="0">
                <a:latin typeface="Calibri Light" panose="020F0302020204030204" pitchFamily="34" charset="0"/>
                <a:ea typeface="ＤＦ平成明朝体W7" pitchFamily="1" charset="-128"/>
              </a:rPr>
              <a:t>　</a:t>
            </a:r>
            <a:r>
              <a:rPr lang="en-US" altLang="ja-JP" dirty="0" smtClean="0">
                <a:latin typeface="Calibri Light" panose="020F0302020204030204" pitchFamily="34" charset="0"/>
                <a:ea typeface="ＤＦ平成明朝体W7" pitchFamily="1" charset="-128"/>
              </a:rPr>
              <a:t>H</a:t>
            </a:r>
            <a:r>
              <a:rPr lang="en-US" altLang="ja-JP" baseline="-25000" dirty="0" smtClean="0">
                <a:latin typeface="Calibri Light" panose="020F0302020204030204" pitchFamily="34" charset="0"/>
                <a:ea typeface="ＤＦ平成明朝体W7" pitchFamily="1" charset="-128"/>
              </a:rPr>
              <a:t>2</a:t>
            </a:r>
            <a:r>
              <a:rPr lang="en-US" altLang="ja-JP" dirty="0" smtClean="0">
                <a:latin typeface="Calibri Light" panose="020F0302020204030204" pitchFamily="34" charset="0"/>
                <a:ea typeface="ＤＦ平成明朝体W7" pitchFamily="1" charset="-128"/>
              </a:rPr>
              <a:t>O → 2H</a:t>
            </a:r>
            <a:r>
              <a:rPr lang="en-US" altLang="ja-JP" baseline="30000" dirty="0" smtClean="0">
                <a:latin typeface="Calibri Light" panose="020F0302020204030204" pitchFamily="34" charset="0"/>
                <a:ea typeface="ＤＦ平成明朝体W7" pitchFamily="1" charset="-128"/>
              </a:rPr>
              <a:t>+ </a:t>
            </a:r>
            <a:r>
              <a:rPr lang="en-US" altLang="ja-JP" dirty="0" smtClean="0">
                <a:latin typeface="Calibri Light" panose="020F0302020204030204" pitchFamily="34" charset="0"/>
                <a:ea typeface="ＤＦ平成明朝体W7" pitchFamily="1" charset="-128"/>
              </a:rPr>
              <a:t>+ 1/2O</a:t>
            </a:r>
            <a:r>
              <a:rPr lang="en-US" altLang="ja-JP" baseline="-25000" dirty="0" smtClean="0">
                <a:latin typeface="Calibri Light" panose="020F0302020204030204" pitchFamily="34" charset="0"/>
                <a:ea typeface="ＤＦ平成明朝体W7" pitchFamily="1" charset="-128"/>
              </a:rPr>
              <a:t>2 </a:t>
            </a:r>
            <a:r>
              <a:rPr lang="en-US" altLang="ja-JP" dirty="0" smtClean="0">
                <a:latin typeface="Calibri Light" panose="020F0302020204030204" pitchFamily="34" charset="0"/>
                <a:ea typeface="ＤＦ平成明朝体W7" pitchFamily="1" charset="-128"/>
              </a:rPr>
              <a:t>+ 2e</a:t>
            </a:r>
            <a:r>
              <a:rPr lang="en-US" altLang="ja-JP" baseline="30000" dirty="0" smtClean="0">
                <a:latin typeface="Calibri Light" panose="020F0302020204030204" pitchFamily="34" charset="0"/>
                <a:ea typeface="ＤＦ平成明朝体W7" pitchFamily="1" charset="-128"/>
              </a:rPr>
              <a:t>-</a:t>
            </a:r>
            <a:endParaRPr lang="en-US" altLang="ja-JP" baseline="30000" dirty="0">
              <a:latin typeface="Calibri Light" panose="020F0302020204030204" pitchFamily="34" charset="0"/>
              <a:ea typeface="ＤＦ平成明朝体W7" pitchFamily="1" charset="-128"/>
            </a:endParaRPr>
          </a:p>
        </p:txBody>
      </p:sp>
      <p:sp>
        <p:nvSpPr>
          <p:cNvPr id="83975" name="Text Box 7"/>
          <p:cNvSpPr txBox="1">
            <a:spLocks noChangeArrowheads="1"/>
          </p:cNvSpPr>
          <p:nvPr/>
        </p:nvSpPr>
        <p:spPr bwMode="auto">
          <a:xfrm>
            <a:off x="2290826" y="5910371"/>
            <a:ext cx="902811"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en-US" altLang="ja-JP" sz="1600" dirty="0" smtClean="0">
                <a:latin typeface="+mj-lt"/>
                <a:ea typeface="HG創英角ｺﾞｼｯｸUB" pitchFamily="49" charset="-128"/>
              </a:rPr>
              <a:t>Counter</a:t>
            </a:r>
            <a:endParaRPr lang="en-US" altLang="ja-JP" sz="1600" dirty="0">
              <a:latin typeface="+mj-lt"/>
              <a:ea typeface="HG創英角ｺﾞｼｯｸUB" pitchFamily="49" charset="-128"/>
            </a:endParaRPr>
          </a:p>
          <a:p>
            <a:pPr eaLnBrk="1" hangingPunct="1"/>
            <a:endParaRPr lang="en-US" altLang="ja-JP" sz="1600" dirty="0" smtClean="0">
              <a:latin typeface="+mj-lt"/>
              <a:ea typeface="HG創英角ｺﾞｼｯｸUB" pitchFamily="49" charset="-128"/>
            </a:endParaRPr>
          </a:p>
          <a:p>
            <a:pPr eaLnBrk="1" hangingPunct="1"/>
            <a:r>
              <a:rPr lang="en-US" altLang="ja-JP" sz="1600" dirty="0" smtClean="0">
                <a:latin typeface="+mj-lt"/>
                <a:ea typeface="HG創英角ｺﾞｼｯｸUB" pitchFamily="49" charset="-128"/>
              </a:rPr>
              <a:t>Working</a:t>
            </a:r>
            <a:endParaRPr lang="ja-JP" altLang="en-US" sz="1600" dirty="0">
              <a:latin typeface="+mj-lt"/>
              <a:ea typeface="HG創英角ｺﾞｼｯｸUB" pitchFamily="49" charset="-128"/>
            </a:endParaRPr>
          </a:p>
        </p:txBody>
      </p:sp>
      <p:sp>
        <p:nvSpPr>
          <p:cNvPr id="83976" name="Text Box 8"/>
          <p:cNvSpPr txBox="1">
            <a:spLocks noChangeArrowheads="1"/>
          </p:cNvSpPr>
          <p:nvPr/>
        </p:nvSpPr>
        <p:spPr bwMode="auto">
          <a:xfrm>
            <a:off x="3485965" y="6381328"/>
            <a:ext cx="3167855" cy="369332"/>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wrap="non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ja-JP" altLang="en-US" dirty="0" smtClean="0">
                <a:latin typeface="Calibri Light" panose="020F0302020204030204" pitchFamily="34" charset="0"/>
                <a:ea typeface="ＤＦ平成明朝体W7" pitchFamily="1" charset="-128"/>
              </a:rPr>
              <a:t>　</a:t>
            </a:r>
            <a:r>
              <a:rPr lang="en-US" altLang="ja-JP" dirty="0" smtClean="0">
                <a:latin typeface="Calibri Light" panose="020F0302020204030204" pitchFamily="34" charset="0"/>
                <a:ea typeface="ＤＦ平成明朝体W7" pitchFamily="1" charset="-128"/>
              </a:rPr>
              <a:t>NO + 2H</a:t>
            </a:r>
            <a:r>
              <a:rPr lang="en-US" altLang="ja-JP" baseline="30000" dirty="0" smtClean="0">
                <a:latin typeface="Calibri Light" panose="020F0302020204030204" pitchFamily="34" charset="0"/>
                <a:ea typeface="ＤＦ平成明朝体W7" pitchFamily="1" charset="-128"/>
              </a:rPr>
              <a:t>+ </a:t>
            </a:r>
            <a:r>
              <a:rPr lang="en-US" altLang="ja-JP" dirty="0" smtClean="0">
                <a:latin typeface="Calibri Light" panose="020F0302020204030204" pitchFamily="34" charset="0"/>
                <a:ea typeface="ＤＦ平成明朝体W7" pitchFamily="1" charset="-128"/>
              </a:rPr>
              <a:t>+ 2e</a:t>
            </a:r>
            <a:r>
              <a:rPr lang="en-US" altLang="ja-JP" baseline="30000" dirty="0" smtClean="0">
                <a:latin typeface="Calibri Light" panose="020F0302020204030204" pitchFamily="34" charset="0"/>
                <a:ea typeface="ＤＦ平成明朝体W7" pitchFamily="1" charset="-128"/>
              </a:rPr>
              <a:t>- </a:t>
            </a:r>
            <a:r>
              <a:rPr lang="en-US" altLang="ja-JP" dirty="0" smtClean="0">
                <a:latin typeface="Calibri Light" panose="020F0302020204030204" pitchFamily="34" charset="0"/>
                <a:ea typeface="ＤＦ平成明朝体W7" pitchFamily="1" charset="-128"/>
              </a:rPr>
              <a:t>→ 1/2N</a:t>
            </a:r>
            <a:r>
              <a:rPr lang="en-US" altLang="ja-JP" baseline="-25000" dirty="0" smtClean="0">
                <a:latin typeface="Calibri Light" panose="020F0302020204030204" pitchFamily="34" charset="0"/>
                <a:ea typeface="ＤＦ平成明朝体W7" pitchFamily="1" charset="-128"/>
              </a:rPr>
              <a:t>2 </a:t>
            </a:r>
            <a:r>
              <a:rPr lang="en-US" altLang="ja-JP" dirty="0" smtClean="0">
                <a:latin typeface="Calibri Light" panose="020F0302020204030204" pitchFamily="34" charset="0"/>
                <a:ea typeface="ＤＦ平成明朝体W7" pitchFamily="1" charset="-128"/>
              </a:rPr>
              <a:t>+ H</a:t>
            </a:r>
            <a:r>
              <a:rPr lang="en-US" altLang="ja-JP" baseline="-25000" dirty="0" smtClean="0">
                <a:latin typeface="Calibri Light" panose="020F0302020204030204" pitchFamily="34" charset="0"/>
                <a:ea typeface="ＤＦ平成明朝体W7" pitchFamily="1" charset="-128"/>
              </a:rPr>
              <a:t>2</a:t>
            </a:r>
            <a:r>
              <a:rPr lang="en-US" altLang="ja-JP" dirty="0" smtClean="0">
                <a:latin typeface="Calibri Light" panose="020F0302020204030204" pitchFamily="34" charset="0"/>
                <a:ea typeface="ＤＦ平成明朝体W7" pitchFamily="1" charset="-128"/>
              </a:rPr>
              <a:t>O</a:t>
            </a:r>
            <a:endParaRPr lang="en-US" altLang="ja-JP" dirty="0">
              <a:latin typeface="Calibri Light" panose="020F0302020204030204" pitchFamily="34" charset="0"/>
              <a:ea typeface="ＤＦ平成明朝体W7" pitchFamily="1" charset="-128"/>
            </a:endParaRPr>
          </a:p>
        </p:txBody>
      </p:sp>
      <p:sp>
        <p:nvSpPr>
          <p:cNvPr id="14" name="Text Box 5"/>
          <p:cNvSpPr txBox="1">
            <a:spLocks noChangeArrowheads="1"/>
          </p:cNvSpPr>
          <p:nvPr/>
        </p:nvSpPr>
        <p:spPr bwMode="auto">
          <a:xfrm>
            <a:off x="5796136" y="1052736"/>
            <a:ext cx="2592288"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en-US" altLang="ja-JP" sz="1600" i="1" dirty="0" smtClean="0">
                <a:latin typeface="Calibri Light" panose="020F0302020204030204" pitchFamily="34" charset="0"/>
              </a:rPr>
              <a:t>Temperature </a:t>
            </a:r>
            <a:r>
              <a:rPr lang="en-US" altLang="ja-JP" sz="1600" i="1" dirty="0">
                <a:latin typeface="Calibri Light" panose="020F0302020204030204" pitchFamily="34" charset="0"/>
              </a:rPr>
              <a:t>= </a:t>
            </a:r>
            <a:r>
              <a:rPr lang="en-US" altLang="ja-JP" sz="1600" i="1" dirty="0" smtClean="0">
                <a:latin typeface="Calibri Light" panose="020F0302020204030204" pitchFamily="34" charset="0"/>
              </a:rPr>
              <a:t>250</a:t>
            </a:r>
            <a:r>
              <a:rPr lang="en-US" altLang="ja-JP" sz="1600" dirty="0" smtClean="0">
                <a:latin typeface="Calibri Light" panose="020F0302020204030204" pitchFamily="34" charset="0"/>
                <a:ea typeface="メイリオ" panose="020B0604030504040204" pitchFamily="50" charset="-128"/>
                <a:cs typeface="メイリオ" panose="020B0604030504040204" pitchFamily="50" charset="-128"/>
              </a:rPr>
              <a:t>°</a:t>
            </a:r>
            <a:r>
              <a:rPr lang="en-US" altLang="ja-JP" sz="1600" dirty="0" smtClean="0">
                <a:latin typeface="Calibri Light" panose="020F0302020204030204" pitchFamily="34" charset="0"/>
              </a:rPr>
              <a:t>C</a:t>
            </a:r>
            <a:endParaRPr lang="en-US" altLang="ja-JP" sz="1600" i="1" dirty="0" smtClean="0">
              <a:latin typeface="Calibri Light" panose="020F0302020204030204" pitchFamily="34" charset="0"/>
            </a:endParaRPr>
          </a:p>
          <a:p>
            <a:pPr eaLnBrk="1" hangingPunct="1"/>
            <a:r>
              <a:rPr lang="en-US" altLang="ja-JP" sz="1600" i="1" dirty="0" smtClean="0">
                <a:latin typeface="Calibri Light" panose="020F0302020204030204" pitchFamily="34" charset="0"/>
              </a:rPr>
              <a:t>O</a:t>
            </a:r>
            <a:r>
              <a:rPr lang="en-US" altLang="ja-JP" sz="1600" i="1" baseline="-2000" dirty="0" smtClean="0">
                <a:latin typeface="Calibri Light" panose="020F0302020204030204" pitchFamily="34" charset="0"/>
              </a:rPr>
              <a:t>2</a:t>
            </a:r>
            <a:r>
              <a:rPr lang="en-US" altLang="ja-JP" sz="1600" i="1" dirty="0" smtClean="0">
                <a:latin typeface="Calibri Light" panose="020F0302020204030204" pitchFamily="34" charset="0"/>
              </a:rPr>
              <a:t> concentration = 5%</a:t>
            </a:r>
            <a:endParaRPr lang="en-US" altLang="ja-JP" sz="1600" i="1" dirty="0">
              <a:latin typeface="Calibri Light" panose="020F0302020204030204" pitchFamily="34" charset="0"/>
            </a:endParaRPr>
          </a:p>
        </p:txBody>
      </p:sp>
      <p:sp>
        <p:nvSpPr>
          <p:cNvPr id="9" name="Text Box 32"/>
          <p:cNvSpPr txBox="1">
            <a:spLocks noChangeArrowheads="1"/>
          </p:cNvSpPr>
          <p:nvPr/>
        </p:nvSpPr>
        <p:spPr bwMode="auto">
          <a:xfrm>
            <a:off x="251520" y="155364"/>
            <a:ext cx="8892479" cy="461665"/>
          </a:xfrm>
          <a:prstGeom prst="rect">
            <a:avLst/>
          </a:prstGeom>
          <a:ln/>
          <a:extLst/>
        </p:spPr>
        <p:style>
          <a:lnRef idx="1">
            <a:schemeClr val="accent2"/>
          </a:lnRef>
          <a:fillRef idx="3">
            <a:schemeClr val="accent2"/>
          </a:fillRef>
          <a:effectRef idx="2">
            <a:schemeClr val="accent2"/>
          </a:effectRef>
          <a:fontRef idx="minor">
            <a:schemeClr val="lt1"/>
          </a:fontRef>
        </p:style>
        <p:txBody>
          <a:bodyPr wrap="squar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lvl="0" eaLnBrk="1" hangingPunct="1"/>
            <a:r>
              <a:rPr lang="ja-JP" altLang="en-US" sz="2400" b="1" dirty="0">
                <a:solidFill>
                  <a:schemeClr val="bg1"/>
                </a:solidFill>
                <a:latin typeface="+mj-lt"/>
                <a:ea typeface="HGPｺﾞｼｯｸM" pitchFamily="50" charset="-128"/>
              </a:rPr>
              <a:t> </a:t>
            </a:r>
            <a:r>
              <a:rPr lang="en-US" altLang="ja-JP" sz="2400" b="1" dirty="0" err="1" smtClean="0">
                <a:solidFill>
                  <a:schemeClr val="bg1"/>
                </a:solidFill>
                <a:latin typeface="+mj-lt"/>
                <a:ea typeface="HGPｺﾞｼｯｸM" pitchFamily="50" charset="-128"/>
              </a:rPr>
              <a:t>NOx</a:t>
            </a:r>
            <a:r>
              <a:rPr lang="en-US" altLang="ja-JP" sz="2400" b="1" dirty="0" smtClean="0">
                <a:solidFill>
                  <a:schemeClr val="bg1"/>
                </a:solidFill>
                <a:latin typeface="+mj-lt"/>
                <a:ea typeface="HGPｺﾞｼｯｸM" pitchFamily="50" charset="-128"/>
              </a:rPr>
              <a:t> reduction by current</a:t>
            </a:r>
            <a:r>
              <a:rPr lang="ja-JP" altLang="en-US" sz="2400" b="1" dirty="0" smtClean="0">
                <a:solidFill>
                  <a:schemeClr val="bg1"/>
                </a:solidFill>
                <a:latin typeface="+mj-lt"/>
                <a:ea typeface="HGPｺﾞｼｯｸM" pitchFamily="50" charset="-128"/>
              </a:rPr>
              <a:t>（</a:t>
            </a:r>
            <a:r>
              <a:rPr lang="en-US" altLang="ja-JP" sz="2400" b="1" dirty="0" err="1" smtClean="0">
                <a:solidFill>
                  <a:schemeClr val="bg1"/>
                </a:solidFill>
                <a:latin typeface="+mj-lt"/>
                <a:ea typeface="HGPｺﾞｼｯｸM" pitchFamily="50" charset="-128"/>
              </a:rPr>
              <a:t>NOx</a:t>
            </a:r>
            <a:r>
              <a:rPr lang="en-US" altLang="ja-JP" sz="2400" b="1" dirty="0" smtClean="0">
                <a:solidFill>
                  <a:schemeClr val="bg1"/>
                </a:solidFill>
                <a:latin typeface="+mj-lt"/>
                <a:ea typeface="HGPｺﾞｼｯｸM" pitchFamily="50" charset="-128"/>
              </a:rPr>
              <a:t> conc. changes in outlet</a:t>
            </a:r>
            <a:r>
              <a:rPr lang="ja-JP" altLang="en-US" sz="2400" b="1" dirty="0" smtClean="0">
                <a:solidFill>
                  <a:schemeClr val="bg1"/>
                </a:solidFill>
                <a:latin typeface="+mj-lt"/>
                <a:ea typeface="HGPｺﾞｼｯｸM" pitchFamily="50" charset="-128"/>
              </a:rPr>
              <a:t>）</a:t>
            </a:r>
            <a:endParaRPr lang="ja-JP" altLang="en-US" sz="2400" b="1" dirty="0">
              <a:solidFill>
                <a:schemeClr val="bg1"/>
              </a:solidFill>
              <a:latin typeface="+mj-lt"/>
              <a:ea typeface="HGPｺﾞｼｯｸM" pitchFamily="50" charset="-128"/>
            </a:endParaRPr>
          </a:p>
        </p:txBody>
      </p:sp>
      <p:sp>
        <p:nvSpPr>
          <p:cNvPr id="2" name="スライド番号プレースホルダー 1"/>
          <p:cNvSpPr>
            <a:spLocks noGrp="1"/>
          </p:cNvSpPr>
          <p:nvPr>
            <p:ph type="sldNum" sz="quarter" idx="12"/>
          </p:nvPr>
        </p:nvSpPr>
        <p:spPr/>
        <p:txBody>
          <a:bodyPr/>
          <a:lstStyle/>
          <a:p>
            <a:fld id="{7E415454-7485-4A1A-B1BF-7CFD8E4B4BEC}" type="slidenum">
              <a:rPr lang="en-US" smtClean="0"/>
              <a:pPr/>
              <a:t>23</a:t>
            </a:fld>
            <a:endParaRPr lang="en-US"/>
          </a:p>
        </p:txBody>
      </p:sp>
    </p:spTree>
    <p:extLst>
      <p:ext uri="{BB962C8B-B14F-4D97-AF65-F5344CB8AC3E}">
        <p14:creationId xmlns:p14="http://schemas.microsoft.com/office/powerpoint/2010/main" xmlns="" val="176927606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296" name="Group 312"/>
          <p:cNvGrpSpPr>
            <a:grpSpLocks/>
          </p:cNvGrpSpPr>
          <p:nvPr/>
        </p:nvGrpSpPr>
        <p:grpSpPr bwMode="auto">
          <a:xfrm>
            <a:off x="-323850" y="1339428"/>
            <a:ext cx="5853113" cy="5041900"/>
            <a:chOff x="-204" y="482"/>
            <a:chExt cx="3687" cy="3176"/>
          </a:xfrm>
        </p:grpSpPr>
        <p:sp>
          <p:nvSpPr>
            <p:cNvPr id="41992" name="AutoShape 8"/>
            <p:cNvSpPr>
              <a:spLocks noChangeAspect="1" noChangeArrowheads="1" noTextEdit="1"/>
            </p:cNvSpPr>
            <p:nvPr/>
          </p:nvSpPr>
          <p:spPr bwMode="auto">
            <a:xfrm>
              <a:off x="-204" y="482"/>
              <a:ext cx="3687" cy="31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41994" name="Rectangle 10"/>
            <p:cNvSpPr>
              <a:spLocks noChangeArrowheads="1"/>
            </p:cNvSpPr>
            <p:nvPr/>
          </p:nvSpPr>
          <p:spPr bwMode="auto">
            <a:xfrm>
              <a:off x="454" y="626"/>
              <a:ext cx="1581" cy="23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41995" name="Rectangle 11"/>
            <p:cNvSpPr>
              <a:spLocks noChangeArrowheads="1"/>
            </p:cNvSpPr>
            <p:nvPr/>
          </p:nvSpPr>
          <p:spPr bwMode="auto">
            <a:xfrm>
              <a:off x="454" y="626"/>
              <a:ext cx="1581" cy="2307"/>
            </a:xfrm>
            <a:prstGeom prst="rect">
              <a:avLst/>
            </a:prstGeom>
            <a:noFill/>
            <a:ln w="1905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1996" name="Freeform 12"/>
            <p:cNvSpPr>
              <a:spLocks/>
            </p:cNvSpPr>
            <p:nvPr/>
          </p:nvSpPr>
          <p:spPr bwMode="auto">
            <a:xfrm>
              <a:off x="454" y="626"/>
              <a:ext cx="22" cy="2307"/>
            </a:xfrm>
            <a:custGeom>
              <a:avLst/>
              <a:gdLst>
                <a:gd name="T0" fmla="*/ 0 w 6"/>
                <a:gd name="T1" fmla="*/ 0 h 425"/>
                <a:gd name="T2" fmla="*/ 0 w 6"/>
                <a:gd name="T3" fmla="*/ 425 h 425"/>
                <a:gd name="T4" fmla="*/ 6 w 6"/>
                <a:gd name="T5" fmla="*/ 425 h 425"/>
              </a:gdLst>
              <a:ahLst/>
              <a:cxnLst>
                <a:cxn ang="0">
                  <a:pos x="T0" y="T1"/>
                </a:cxn>
                <a:cxn ang="0">
                  <a:pos x="T2" y="T3"/>
                </a:cxn>
                <a:cxn ang="0">
                  <a:pos x="T4" y="T5"/>
                </a:cxn>
              </a:cxnLst>
              <a:rect l="0" t="0" r="r" b="b"/>
              <a:pathLst>
                <a:path w="6" h="425">
                  <a:moveTo>
                    <a:pt x="0" y="0"/>
                  </a:moveTo>
                  <a:lnTo>
                    <a:pt x="0" y="425"/>
                  </a:lnTo>
                  <a:lnTo>
                    <a:pt x="6" y="425"/>
                  </a:lnTo>
                </a:path>
              </a:pathLst>
            </a:custGeom>
            <a:noFill/>
            <a:ln w="9525">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1997" name="Line 13"/>
            <p:cNvSpPr>
              <a:spLocks noChangeShapeType="1"/>
            </p:cNvSpPr>
            <p:nvPr/>
          </p:nvSpPr>
          <p:spPr bwMode="auto">
            <a:xfrm>
              <a:off x="454" y="2744"/>
              <a:ext cx="22" cy="1"/>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1998" name="Line 14"/>
            <p:cNvSpPr>
              <a:spLocks noChangeShapeType="1"/>
            </p:cNvSpPr>
            <p:nvPr/>
          </p:nvSpPr>
          <p:spPr bwMode="auto">
            <a:xfrm>
              <a:off x="454" y="2548"/>
              <a:ext cx="22" cy="1"/>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1999" name="Line 15"/>
            <p:cNvSpPr>
              <a:spLocks noChangeShapeType="1"/>
            </p:cNvSpPr>
            <p:nvPr/>
          </p:nvSpPr>
          <p:spPr bwMode="auto">
            <a:xfrm>
              <a:off x="454" y="2358"/>
              <a:ext cx="22" cy="1"/>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00" name="Line 16"/>
            <p:cNvSpPr>
              <a:spLocks noChangeShapeType="1"/>
            </p:cNvSpPr>
            <p:nvPr/>
          </p:nvSpPr>
          <p:spPr bwMode="auto">
            <a:xfrm>
              <a:off x="454" y="2163"/>
              <a:ext cx="22" cy="1"/>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01" name="Line 17"/>
            <p:cNvSpPr>
              <a:spLocks noChangeShapeType="1"/>
            </p:cNvSpPr>
            <p:nvPr/>
          </p:nvSpPr>
          <p:spPr bwMode="auto">
            <a:xfrm>
              <a:off x="454" y="1972"/>
              <a:ext cx="22" cy="1"/>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02" name="Line 18"/>
            <p:cNvSpPr>
              <a:spLocks noChangeShapeType="1"/>
            </p:cNvSpPr>
            <p:nvPr/>
          </p:nvSpPr>
          <p:spPr bwMode="auto">
            <a:xfrm>
              <a:off x="454" y="1782"/>
              <a:ext cx="22" cy="1"/>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03" name="Line 19"/>
            <p:cNvSpPr>
              <a:spLocks noChangeShapeType="1"/>
            </p:cNvSpPr>
            <p:nvPr/>
          </p:nvSpPr>
          <p:spPr bwMode="auto">
            <a:xfrm>
              <a:off x="454" y="1587"/>
              <a:ext cx="22" cy="1"/>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04" name="Line 20"/>
            <p:cNvSpPr>
              <a:spLocks noChangeShapeType="1"/>
            </p:cNvSpPr>
            <p:nvPr/>
          </p:nvSpPr>
          <p:spPr bwMode="auto">
            <a:xfrm>
              <a:off x="454" y="1397"/>
              <a:ext cx="22" cy="1"/>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05" name="Line 21"/>
            <p:cNvSpPr>
              <a:spLocks noChangeShapeType="1"/>
            </p:cNvSpPr>
            <p:nvPr/>
          </p:nvSpPr>
          <p:spPr bwMode="auto">
            <a:xfrm>
              <a:off x="454" y="1202"/>
              <a:ext cx="22" cy="1"/>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06" name="Line 22"/>
            <p:cNvSpPr>
              <a:spLocks noChangeShapeType="1"/>
            </p:cNvSpPr>
            <p:nvPr/>
          </p:nvSpPr>
          <p:spPr bwMode="auto">
            <a:xfrm>
              <a:off x="454" y="1012"/>
              <a:ext cx="22" cy="1"/>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07" name="Line 23"/>
            <p:cNvSpPr>
              <a:spLocks noChangeShapeType="1"/>
            </p:cNvSpPr>
            <p:nvPr/>
          </p:nvSpPr>
          <p:spPr bwMode="auto">
            <a:xfrm>
              <a:off x="454" y="816"/>
              <a:ext cx="22" cy="1"/>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08" name="Line 24"/>
            <p:cNvSpPr>
              <a:spLocks noChangeShapeType="1"/>
            </p:cNvSpPr>
            <p:nvPr/>
          </p:nvSpPr>
          <p:spPr bwMode="auto">
            <a:xfrm>
              <a:off x="454" y="626"/>
              <a:ext cx="22" cy="1"/>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09" name="Line 25"/>
            <p:cNvSpPr>
              <a:spLocks noChangeShapeType="1"/>
            </p:cNvSpPr>
            <p:nvPr/>
          </p:nvSpPr>
          <p:spPr bwMode="auto">
            <a:xfrm>
              <a:off x="454" y="2933"/>
              <a:ext cx="32" cy="1"/>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10" name="Line 26"/>
            <p:cNvSpPr>
              <a:spLocks noChangeShapeType="1"/>
            </p:cNvSpPr>
            <p:nvPr/>
          </p:nvSpPr>
          <p:spPr bwMode="auto">
            <a:xfrm>
              <a:off x="454" y="2548"/>
              <a:ext cx="32" cy="1"/>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11" name="Line 27"/>
            <p:cNvSpPr>
              <a:spLocks noChangeShapeType="1"/>
            </p:cNvSpPr>
            <p:nvPr/>
          </p:nvSpPr>
          <p:spPr bwMode="auto">
            <a:xfrm>
              <a:off x="454" y="2163"/>
              <a:ext cx="32" cy="1"/>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12" name="Line 28"/>
            <p:cNvSpPr>
              <a:spLocks noChangeShapeType="1"/>
            </p:cNvSpPr>
            <p:nvPr/>
          </p:nvSpPr>
          <p:spPr bwMode="auto">
            <a:xfrm>
              <a:off x="454" y="1782"/>
              <a:ext cx="32" cy="1"/>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13" name="Line 29"/>
            <p:cNvSpPr>
              <a:spLocks noChangeShapeType="1"/>
            </p:cNvSpPr>
            <p:nvPr/>
          </p:nvSpPr>
          <p:spPr bwMode="auto">
            <a:xfrm>
              <a:off x="454" y="1397"/>
              <a:ext cx="32" cy="1"/>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14" name="Line 30"/>
            <p:cNvSpPr>
              <a:spLocks noChangeShapeType="1"/>
            </p:cNvSpPr>
            <p:nvPr/>
          </p:nvSpPr>
          <p:spPr bwMode="auto">
            <a:xfrm>
              <a:off x="454" y="1012"/>
              <a:ext cx="32" cy="1"/>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15" name="Line 31"/>
            <p:cNvSpPr>
              <a:spLocks noChangeShapeType="1"/>
            </p:cNvSpPr>
            <p:nvPr/>
          </p:nvSpPr>
          <p:spPr bwMode="auto">
            <a:xfrm>
              <a:off x="454" y="626"/>
              <a:ext cx="32" cy="1"/>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16" name="Line 32"/>
            <p:cNvSpPr>
              <a:spLocks noChangeShapeType="1"/>
            </p:cNvSpPr>
            <p:nvPr/>
          </p:nvSpPr>
          <p:spPr bwMode="auto">
            <a:xfrm>
              <a:off x="454" y="2933"/>
              <a:ext cx="1581"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17" name="Line 33"/>
            <p:cNvSpPr>
              <a:spLocks noChangeShapeType="1"/>
            </p:cNvSpPr>
            <p:nvPr/>
          </p:nvSpPr>
          <p:spPr bwMode="auto">
            <a:xfrm flipV="1">
              <a:off x="454" y="2901"/>
              <a:ext cx="1" cy="3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18" name="Line 34"/>
            <p:cNvSpPr>
              <a:spLocks noChangeShapeType="1"/>
            </p:cNvSpPr>
            <p:nvPr/>
          </p:nvSpPr>
          <p:spPr bwMode="auto">
            <a:xfrm flipV="1">
              <a:off x="718" y="2901"/>
              <a:ext cx="0" cy="3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19" name="Line 35"/>
            <p:cNvSpPr>
              <a:spLocks noChangeShapeType="1"/>
            </p:cNvSpPr>
            <p:nvPr/>
          </p:nvSpPr>
          <p:spPr bwMode="auto">
            <a:xfrm flipV="1">
              <a:off x="981" y="2901"/>
              <a:ext cx="1" cy="3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20" name="Line 36"/>
            <p:cNvSpPr>
              <a:spLocks noChangeShapeType="1"/>
            </p:cNvSpPr>
            <p:nvPr/>
          </p:nvSpPr>
          <p:spPr bwMode="auto">
            <a:xfrm flipV="1">
              <a:off x="1245" y="2901"/>
              <a:ext cx="1" cy="3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21" name="Line 37"/>
            <p:cNvSpPr>
              <a:spLocks noChangeShapeType="1"/>
            </p:cNvSpPr>
            <p:nvPr/>
          </p:nvSpPr>
          <p:spPr bwMode="auto">
            <a:xfrm flipV="1">
              <a:off x="1508" y="2901"/>
              <a:ext cx="0" cy="3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22" name="Line 38"/>
            <p:cNvSpPr>
              <a:spLocks noChangeShapeType="1"/>
            </p:cNvSpPr>
            <p:nvPr/>
          </p:nvSpPr>
          <p:spPr bwMode="auto">
            <a:xfrm flipV="1">
              <a:off x="1772" y="2901"/>
              <a:ext cx="1" cy="3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23" name="Line 39"/>
            <p:cNvSpPr>
              <a:spLocks noChangeShapeType="1"/>
            </p:cNvSpPr>
            <p:nvPr/>
          </p:nvSpPr>
          <p:spPr bwMode="auto">
            <a:xfrm flipV="1">
              <a:off x="2035" y="2901"/>
              <a:ext cx="1" cy="3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24" name="Line 40"/>
            <p:cNvSpPr>
              <a:spLocks noChangeShapeType="1"/>
            </p:cNvSpPr>
            <p:nvPr/>
          </p:nvSpPr>
          <p:spPr bwMode="auto">
            <a:xfrm flipV="1">
              <a:off x="454" y="2884"/>
              <a:ext cx="1" cy="49"/>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25" name="Line 41"/>
            <p:cNvSpPr>
              <a:spLocks noChangeShapeType="1"/>
            </p:cNvSpPr>
            <p:nvPr/>
          </p:nvSpPr>
          <p:spPr bwMode="auto">
            <a:xfrm flipV="1">
              <a:off x="981" y="2884"/>
              <a:ext cx="1" cy="49"/>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26" name="Line 42"/>
            <p:cNvSpPr>
              <a:spLocks noChangeShapeType="1"/>
            </p:cNvSpPr>
            <p:nvPr/>
          </p:nvSpPr>
          <p:spPr bwMode="auto">
            <a:xfrm flipV="1">
              <a:off x="1508" y="2884"/>
              <a:ext cx="0" cy="49"/>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27" name="Line 43"/>
            <p:cNvSpPr>
              <a:spLocks noChangeShapeType="1"/>
            </p:cNvSpPr>
            <p:nvPr/>
          </p:nvSpPr>
          <p:spPr bwMode="auto">
            <a:xfrm flipV="1">
              <a:off x="2035" y="2884"/>
              <a:ext cx="1" cy="49"/>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28" name="Oval 44"/>
            <p:cNvSpPr>
              <a:spLocks noChangeArrowheads="1"/>
            </p:cNvSpPr>
            <p:nvPr/>
          </p:nvSpPr>
          <p:spPr bwMode="auto">
            <a:xfrm>
              <a:off x="444" y="2917"/>
              <a:ext cx="21" cy="33"/>
            </a:xfrm>
            <a:prstGeom prst="ellipse">
              <a:avLst/>
            </a:prstGeom>
            <a:noFill/>
            <a:ln w="9525">
              <a:solidFill>
                <a:srgbClr val="FFFFFF"/>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2029" name="Oval 45"/>
            <p:cNvSpPr>
              <a:spLocks noChangeArrowheads="1"/>
            </p:cNvSpPr>
            <p:nvPr/>
          </p:nvSpPr>
          <p:spPr bwMode="auto">
            <a:xfrm>
              <a:off x="707" y="2787"/>
              <a:ext cx="21" cy="33"/>
            </a:xfrm>
            <a:prstGeom prst="ellipse">
              <a:avLst/>
            </a:prstGeom>
            <a:noFill/>
            <a:ln w="9525">
              <a:solidFill>
                <a:srgbClr val="FFFFFF"/>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2030" name="Oval 46"/>
            <p:cNvSpPr>
              <a:spLocks noChangeArrowheads="1"/>
            </p:cNvSpPr>
            <p:nvPr/>
          </p:nvSpPr>
          <p:spPr bwMode="auto">
            <a:xfrm>
              <a:off x="971" y="2662"/>
              <a:ext cx="21" cy="33"/>
            </a:xfrm>
            <a:prstGeom prst="ellipse">
              <a:avLst/>
            </a:prstGeom>
            <a:noFill/>
            <a:ln w="9525">
              <a:solidFill>
                <a:srgbClr val="FFFFFF"/>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2031" name="Oval 47"/>
            <p:cNvSpPr>
              <a:spLocks noChangeArrowheads="1"/>
            </p:cNvSpPr>
            <p:nvPr/>
          </p:nvSpPr>
          <p:spPr bwMode="auto">
            <a:xfrm>
              <a:off x="1234" y="2532"/>
              <a:ext cx="22" cy="32"/>
            </a:xfrm>
            <a:prstGeom prst="ellipse">
              <a:avLst/>
            </a:prstGeom>
            <a:noFill/>
            <a:ln w="9525">
              <a:solidFill>
                <a:srgbClr val="FFFFFF"/>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2032" name="Oval 48"/>
            <p:cNvSpPr>
              <a:spLocks noChangeArrowheads="1"/>
            </p:cNvSpPr>
            <p:nvPr/>
          </p:nvSpPr>
          <p:spPr bwMode="auto">
            <a:xfrm>
              <a:off x="1497" y="2407"/>
              <a:ext cx="22" cy="32"/>
            </a:xfrm>
            <a:prstGeom prst="ellipse">
              <a:avLst/>
            </a:prstGeom>
            <a:noFill/>
            <a:ln w="9525">
              <a:solidFill>
                <a:srgbClr val="FFFFFF"/>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2033" name="Oval 49"/>
            <p:cNvSpPr>
              <a:spLocks noChangeArrowheads="1"/>
            </p:cNvSpPr>
            <p:nvPr/>
          </p:nvSpPr>
          <p:spPr bwMode="auto">
            <a:xfrm>
              <a:off x="1762" y="2407"/>
              <a:ext cx="21" cy="32"/>
            </a:xfrm>
            <a:prstGeom prst="ellipse">
              <a:avLst/>
            </a:prstGeom>
            <a:noFill/>
            <a:ln w="9525">
              <a:solidFill>
                <a:srgbClr val="FFFFFF"/>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2034" name="Oval 50"/>
            <p:cNvSpPr>
              <a:spLocks noChangeArrowheads="1"/>
            </p:cNvSpPr>
            <p:nvPr/>
          </p:nvSpPr>
          <p:spPr bwMode="auto">
            <a:xfrm>
              <a:off x="2024" y="2277"/>
              <a:ext cx="22" cy="32"/>
            </a:xfrm>
            <a:prstGeom prst="ellipse">
              <a:avLst/>
            </a:prstGeom>
            <a:noFill/>
            <a:ln w="9525">
              <a:solidFill>
                <a:srgbClr val="FFFFFF"/>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2035" name="Rectangle 51"/>
            <p:cNvSpPr>
              <a:spLocks noChangeArrowheads="1"/>
            </p:cNvSpPr>
            <p:nvPr/>
          </p:nvSpPr>
          <p:spPr bwMode="auto">
            <a:xfrm>
              <a:off x="425" y="2890"/>
              <a:ext cx="65" cy="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42036" name="Line 52"/>
            <p:cNvSpPr>
              <a:spLocks noChangeShapeType="1"/>
            </p:cNvSpPr>
            <p:nvPr/>
          </p:nvSpPr>
          <p:spPr bwMode="auto">
            <a:xfrm flipH="1" flipV="1">
              <a:off x="429" y="2895"/>
              <a:ext cx="25" cy="3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37" name="Line 53"/>
            <p:cNvSpPr>
              <a:spLocks noChangeShapeType="1"/>
            </p:cNvSpPr>
            <p:nvPr/>
          </p:nvSpPr>
          <p:spPr bwMode="auto">
            <a:xfrm>
              <a:off x="454" y="2933"/>
              <a:ext cx="26" cy="3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38" name="Line 54"/>
            <p:cNvSpPr>
              <a:spLocks noChangeShapeType="1"/>
            </p:cNvSpPr>
            <p:nvPr/>
          </p:nvSpPr>
          <p:spPr bwMode="auto">
            <a:xfrm flipH="1">
              <a:off x="429" y="2933"/>
              <a:ext cx="25" cy="3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39" name="Line 55"/>
            <p:cNvSpPr>
              <a:spLocks noChangeShapeType="1"/>
            </p:cNvSpPr>
            <p:nvPr/>
          </p:nvSpPr>
          <p:spPr bwMode="auto">
            <a:xfrm flipV="1">
              <a:off x="454" y="2895"/>
              <a:ext cx="26" cy="3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40" name="Rectangle 56"/>
            <p:cNvSpPr>
              <a:spLocks noChangeArrowheads="1"/>
            </p:cNvSpPr>
            <p:nvPr/>
          </p:nvSpPr>
          <p:spPr bwMode="auto">
            <a:xfrm>
              <a:off x="689" y="2793"/>
              <a:ext cx="65" cy="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42041" name="Line 57"/>
            <p:cNvSpPr>
              <a:spLocks noChangeShapeType="1"/>
            </p:cNvSpPr>
            <p:nvPr/>
          </p:nvSpPr>
          <p:spPr bwMode="auto">
            <a:xfrm flipH="1" flipV="1">
              <a:off x="693" y="2798"/>
              <a:ext cx="25" cy="37"/>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42" name="Line 58"/>
            <p:cNvSpPr>
              <a:spLocks noChangeShapeType="1"/>
            </p:cNvSpPr>
            <p:nvPr/>
          </p:nvSpPr>
          <p:spPr bwMode="auto">
            <a:xfrm>
              <a:off x="718" y="2835"/>
              <a:ext cx="25" cy="3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43" name="Line 59"/>
            <p:cNvSpPr>
              <a:spLocks noChangeShapeType="1"/>
            </p:cNvSpPr>
            <p:nvPr/>
          </p:nvSpPr>
          <p:spPr bwMode="auto">
            <a:xfrm flipH="1">
              <a:off x="693" y="2835"/>
              <a:ext cx="25" cy="3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44" name="Line 60"/>
            <p:cNvSpPr>
              <a:spLocks noChangeShapeType="1"/>
            </p:cNvSpPr>
            <p:nvPr/>
          </p:nvSpPr>
          <p:spPr bwMode="auto">
            <a:xfrm flipV="1">
              <a:off x="718" y="2798"/>
              <a:ext cx="25" cy="37"/>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45" name="Rectangle 61"/>
            <p:cNvSpPr>
              <a:spLocks noChangeArrowheads="1"/>
            </p:cNvSpPr>
            <p:nvPr/>
          </p:nvSpPr>
          <p:spPr bwMode="auto">
            <a:xfrm>
              <a:off x="952" y="2695"/>
              <a:ext cx="66" cy="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42046" name="Line 62"/>
            <p:cNvSpPr>
              <a:spLocks noChangeShapeType="1"/>
            </p:cNvSpPr>
            <p:nvPr/>
          </p:nvSpPr>
          <p:spPr bwMode="auto">
            <a:xfrm flipH="1" flipV="1">
              <a:off x="956" y="2700"/>
              <a:ext cx="25" cy="3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47" name="Line 63"/>
            <p:cNvSpPr>
              <a:spLocks noChangeShapeType="1"/>
            </p:cNvSpPr>
            <p:nvPr/>
          </p:nvSpPr>
          <p:spPr bwMode="auto">
            <a:xfrm>
              <a:off x="981" y="2738"/>
              <a:ext cx="26" cy="3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48" name="Line 64"/>
            <p:cNvSpPr>
              <a:spLocks noChangeShapeType="1"/>
            </p:cNvSpPr>
            <p:nvPr/>
          </p:nvSpPr>
          <p:spPr bwMode="auto">
            <a:xfrm flipH="1">
              <a:off x="956" y="2738"/>
              <a:ext cx="25" cy="3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49" name="Line 65"/>
            <p:cNvSpPr>
              <a:spLocks noChangeShapeType="1"/>
            </p:cNvSpPr>
            <p:nvPr/>
          </p:nvSpPr>
          <p:spPr bwMode="auto">
            <a:xfrm flipV="1">
              <a:off x="981" y="2700"/>
              <a:ext cx="26" cy="3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50" name="Rectangle 66"/>
            <p:cNvSpPr>
              <a:spLocks noChangeArrowheads="1"/>
            </p:cNvSpPr>
            <p:nvPr/>
          </p:nvSpPr>
          <p:spPr bwMode="auto">
            <a:xfrm>
              <a:off x="1216" y="2592"/>
              <a:ext cx="64" cy="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42051" name="Line 67"/>
            <p:cNvSpPr>
              <a:spLocks noChangeShapeType="1"/>
            </p:cNvSpPr>
            <p:nvPr/>
          </p:nvSpPr>
          <p:spPr bwMode="auto">
            <a:xfrm flipH="1" flipV="1">
              <a:off x="1220" y="2597"/>
              <a:ext cx="25" cy="3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52" name="Line 68"/>
            <p:cNvSpPr>
              <a:spLocks noChangeShapeType="1"/>
            </p:cNvSpPr>
            <p:nvPr/>
          </p:nvSpPr>
          <p:spPr bwMode="auto">
            <a:xfrm>
              <a:off x="1245" y="2635"/>
              <a:ext cx="25" cy="3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53" name="Line 69"/>
            <p:cNvSpPr>
              <a:spLocks noChangeShapeType="1"/>
            </p:cNvSpPr>
            <p:nvPr/>
          </p:nvSpPr>
          <p:spPr bwMode="auto">
            <a:xfrm flipH="1">
              <a:off x="1220" y="2635"/>
              <a:ext cx="25" cy="3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54" name="Line 70"/>
            <p:cNvSpPr>
              <a:spLocks noChangeShapeType="1"/>
            </p:cNvSpPr>
            <p:nvPr/>
          </p:nvSpPr>
          <p:spPr bwMode="auto">
            <a:xfrm flipV="1">
              <a:off x="1245" y="2597"/>
              <a:ext cx="25" cy="3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55" name="Rectangle 71"/>
            <p:cNvSpPr>
              <a:spLocks noChangeArrowheads="1"/>
            </p:cNvSpPr>
            <p:nvPr/>
          </p:nvSpPr>
          <p:spPr bwMode="auto">
            <a:xfrm>
              <a:off x="1480" y="2494"/>
              <a:ext cx="65" cy="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42056" name="Line 72"/>
            <p:cNvSpPr>
              <a:spLocks noChangeShapeType="1"/>
            </p:cNvSpPr>
            <p:nvPr/>
          </p:nvSpPr>
          <p:spPr bwMode="auto">
            <a:xfrm flipH="1" flipV="1">
              <a:off x="1484" y="2499"/>
              <a:ext cx="24" cy="3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57" name="Line 73"/>
            <p:cNvSpPr>
              <a:spLocks noChangeShapeType="1"/>
            </p:cNvSpPr>
            <p:nvPr/>
          </p:nvSpPr>
          <p:spPr bwMode="auto">
            <a:xfrm>
              <a:off x="1508" y="2537"/>
              <a:ext cx="26" cy="3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58" name="Line 74"/>
            <p:cNvSpPr>
              <a:spLocks noChangeShapeType="1"/>
            </p:cNvSpPr>
            <p:nvPr/>
          </p:nvSpPr>
          <p:spPr bwMode="auto">
            <a:xfrm flipH="1">
              <a:off x="1484" y="2537"/>
              <a:ext cx="24" cy="3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59" name="Line 75"/>
            <p:cNvSpPr>
              <a:spLocks noChangeShapeType="1"/>
            </p:cNvSpPr>
            <p:nvPr/>
          </p:nvSpPr>
          <p:spPr bwMode="auto">
            <a:xfrm flipV="1">
              <a:off x="1508" y="2499"/>
              <a:ext cx="26" cy="3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60" name="Rectangle 76"/>
            <p:cNvSpPr>
              <a:spLocks noChangeArrowheads="1"/>
            </p:cNvSpPr>
            <p:nvPr/>
          </p:nvSpPr>
          <p:spPr bwMode="auto">
            <a:xfrm>
              <a:off x="1743" y="2385"/>
              <a:ext cx="66" cy="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42061" name="Line 77"/>
            <p:cNvSpPr>
              <a:spLocks noChangeShapeType="1"/>
            </p:cNvSpPr>
            <p:nvPr/>
          </p:nvSpPr>
          <p:spPr bwMode="auto">
            <a:xfrm flipH="1" flipV="1">
              <a:off x="1747" y="2390"/>
              <a:ext cx="25" cy="3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62" name="Line 78"/>
            <p:cNvSpPr>
              <a:spLocks noChangeShapeType="1"/>
            </p:cNvSpPr>
            <p:nvPr/>
          </p:nvSpPr>
          <p:spPr bwMode="auto">
            <a:xfrm>
              <a:off x="1772" y="2428"/>
              <a:ext cx="26" cy="3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63" name="Line 79"/>
            <p:cNvSpPr>
              <a:spLocks noChangeShapeType="1"/>
            </p:cNvSpPr>
            <p:nvPr/>
          </p:nvSpPr>
          <p:spPr bwMode="auto">
            <a:xfrm flipH="1">
              <a:off x="1747" y="2428"/>
              <a:ext cx="25" cy="3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64" name="Line 80"/>
            <p:cNvSpPr>
              <a:spLocks noChangeShapeType="1"/>
            </p:cNvSpPr>
            <p:nvPr/>
          </p:nvSpPr>
          <p:spPr bwMode="auto">
            <a:xfrm flipV="1">
              <a:off x="1772" y="2390"/>
              <a:ext cx="26" cy="3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65" name="Rectangle 81"/>
            <p:cNvSpPr>
              <a:spLocks noChangeArrowheads="1"/>
            </p:cNvSpPr>
            <p:nvPr/>
          </p:nvSpPr>
          <p:spPr bwMode="auto">
            <a:xfrm>
              <a:off x="2006" y="2282"/>
              <a:ext cx="66" cy="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42066" name="Line 82"/>
            <p:cNvSpPr>
              <a:spLocks noChangeShapeType="1"/>
            </p:cNvSpPr>
            <p:nvPr/>
          </p:nvSpPr>
          <p:spPr bwMode="auto">
            <a:xfrm flipH="1" flipV="1">
              <a:off x="2011" y="2288"/>
              <a:ext cx="24" cy="37"/>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67" name="Line 83"/>
            <p:cNvSpPr>
              <a:spLocks noChangeShapeType="1"/>
            </p:cNvSpPr>
            <p:nvPr/>
          </p:nvSpPr>
          <p:spPr bwMode="auto">
            <a:xfrm>
              <a:off x="2035" y="2325"/>
              <a:ext cx="26" cy="3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68" name="Line 84"/>
            <p:cNvSpPr>
              <a:spLocks noChangeShapeType="1"/>
            </p:cNvSpPr>
            <p:nvPr/>
          </p:nvSpPr>
          <p:spPr bwMode="auto">
            <a:xfrm flipH="1">
              <a:off x="2011" y="2325"/>
              <a:ext cx="24" cy="3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69" name="Line 85"/>
            <p:cNvSpPr>
              <a:spLocks noChangeShapeType="1"/>
            </p:cNvSpPr>
            <p:nvPr/>
          </p:nvSpPr>
          <p:spPr bwMode="auto">
            <a:xfrm flipV="1">
              <a:off x="2035" y="2288"/>
              <a:ext cx="26" cy="37"/>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70" name="Freeform 86"/>
            <p:cNvSpPr>
              <a:spLocks/>
            </p:cNvSpPr>
            <p:nvPr/>
          </p:nvSpPr>
          <p:spPr bwMode="auto">
            <a:xfrm>
              <a:off x="429" y="2895"/>
              <a:ext cx="51" cy="76"/>
            </a:xfrm>
            <a:custGeom>
              <a:avLst/>
              <a:gdLst>
                <a:gd name="T0" fmla="*/ 42 w 84"/>
                <a:gd name="T1" fmla="*/ 0 h 84"/>
                <a:gd name="T2" fmla="*/ 84 w 84"/>
                <a:gd name="T3" fmla="*/ 84 h 84"/>
                <a:gd name="T4" fmla="*/ 0 w 84"/>
                <a:gd name="T5" fmla="*/ 84 h 84"/>
                <a:gd name="T6" fmla="*/ 42 w 84"/>
                <a:gd name="T7" fmla="*/ 0 h 84"/>
              </a:gdLst>
              <a:ahLst/>
              <a:cxnLst>
                <a:cxn ang="0">
                  <a:pos x="T0" y="T1"/>
                </a:cxn>
                <a:cxn ang="0">
                  <a:pos x="T2" y="T3"/>
                </a:cxn>
                <a:cxn ang="0">
                  <a:pos x="T4" y="T5"/>
                </a:cxn>
                <a:cxn ang="0">
                  <a:pos x="T6" y="T7"/>
                </a:cxn>
              </a:cxnLst>
              <a:rect l="0" t="0" r="r" b="b"/>
              <a:pathLst>
                <a:path w="84" h="84">
                  <a:moveTo>
                    <a:pt x="42" y="0"/>
                  </a:moveTo>
                  <a:lnTo>
                    <a:pt x="84" y="84"/>
                  </a:lnTo>
                  <a:lnTo>
                    <a:pt x="0" y="84"/>
                  </a:lnTo>
                  <a:lnTo>
                    <a:pt x="42" y="0"/>
                  </a:lnTo>
                  <a:close/>
                </a:path>
              </a:pathLst>
            </a:custGeom>
            <a:solidFill>
              <a:srgbClr val="008000"/>
            </a:solidFill>
            <a:ln w="9525">
              <a:solidFill>
                <a:srgbClr val="008000"/>
              </a:solidFill>
              <a:prstDash val="solid"/>
              <a:round/>
              <a:headEnd/>
              <a:tailEnd/>
            </a:ln>
          </p:spPr>
          <p:txBody>
            <a:bodyPr/>
            <a:lstStyle/>
            <a:p>
              <a:endParaRPr lang="en-US"/>
            </a:p>
          </p:txBody>
        </p:sp>
        <p:sp>
          <p:nvSpPr>
            <p:cNvPr id="42071" name="Freeform 87"/>
            <p:cNvSpPr>
              <a:spLocks/>
            </p:cNvSpPr>
            <p:nvPr/>
          </p:nvSpPr>
          <p:spPr bwMode="auto">
            <a:xfrm>
              <a:off x="693" y="2679"/>
              <a:ext cx="50" cy="76"/>
            </a:xfrm>
            <a:custGeom>
              <a:avLst/>
              <a:gdLst>
                <a:gd name="T0" fmla="*/ 42 w 84"/>
                <a:gd name="T1" fmla="*/ 0 h 84"/>
                <a:gd name="T2" fmla="*/ 84 w 84"/>
                <a:gd name="T3" fmla="*/ 84 h 84"/>
                <a:gd name="T4" fmla="*/ 0 w 84"/>
                <a:gd name="T5" fmla="*/ 84 h 84"/>
                <a:gd name="T6" fmla="*/ 42 w 84"/>
                <a:gd name="T7" fmla="*/ 0 h 84"/>
              </a:gdLst>
              <a:ahLst/>
              <a:cxnLst>
                <a:cxn ang="0">
                  <a:pos x="T0" y="T1"/>
                </a:cxn>
                <a:cxn ang="0">
                  <a:pos x="T2" y="T3"/>
                </a:cxn>
                <a:cxn ang="0">
                  <a:pos x="T4" y="T5"/>
                </a:cxn>
                <a:cxn ang="0">
                  <a:pos x="T6" y="T7"/>
                </a:cxn>
              </a:cxnLst>
              <a:rect l="0" t="0" r="r" b="b"/>
              <a:pathLst>
                <a:path w="84" h="84">
                  <a:moveTo>
                    <a:pt x="42" y="0"/>
                  </a:moveTo>
                  <a:lnTo>
                    <a:pt x="84" y="84"/>
                  </a:lnTo>
                  <a:lnTo>
                    <a:pt x="0" y="84"/>
                  </a:lnTo>
                  <a:lnTo>
                    <a:pt x="42" y="0"/>
                  </a:lnTo>
                  <a:close/>
                </a:path>
              </a:pathLst>
            </a:custGeom>
            <a:solidFill>
              <a:srgbClr val="008000"/>
            </a:solidFill>
            <a:ln w="9525">
              <a:solidFill>
                <a:srgbClr val="008000"/>
              </a:solidFill>
              <a:prstDash val="solid"/>
              <a:round/>
              <a:headEnd/>
              <a:tailEnd/>
            </a:ln>
          </p:spPr>
          <p:txBody>
            <a:bodyPr/>
            <a:lstStyle/>
            <a:p>
              <a:endParaRPr lang="en-US"/>
            </a:p>
          </p:txBody>
        </p:sp>
        <p:sp>
          <p:nvSpPr>
            <p:cNvPr id="42072" name="Freeform 88"/>
            <p:cNvSpPr>
              <a:spLocks/>
            </p:cNvSpPr>
            <p:nvPr/>
          </p:nvSpPr>
          <p:spPr bwMode="auto">
            <a:xfrm>
              <a:off x="956" y="2417"/>
              <a:ext cx="51" cy="77"/>
            </a:xfrm>
            <a:custGeom>
              <a:avLst/>
              <a:gdLst>
                <a:gd name="T0" fmla="*/ 42 w 84"/>
                <a:gd name="T1" fmla="*/ 0 h 84"/>
                <a:gd name="T2" fmla="*/ 84 w 84"/>
                <a:gd name="T3" fmla="*/ 84 h 84"/>
                <a:gd name="T4" fmla="*/ 0 w 84"/>
                <a:gd name="T5" fmla="*/ 84 h 84"/>
                <a:gd name="T6" fmla="*/ 42 w 84"/>
                <a:gd name="T7" fmla="*/ 0 h 84"/>
              </a:gdLst>
              <a:ahLst/>
              <a:cxnLst>
                <a:cxn ang="0">
                  <a:pos x="T0" y="T1"/>
                </a:cxn>
                <a:cxn ang="0">
                  <a:pos x="T2" y="T3"/>
                </a:cxn>
                <a:cxn ang="0">
                  <a:pos x="T4" y="T5"/>
                </a:cxn>
                <a:cxn ang="0">
                  <a:pos x="T6" y="T7"/>
                </a:cxn>
              </a:cxnLst>
              <a:rect l="0" t="0" r="r" b="b"/>
              <a:pathLst>
                <a:path w="84" h="84">
                  <a:moveTo>
                    <a:pt x="42" y="0"/>
                  </a:moveTo>
                  <a:lnTo>
                    <a:pt x="84" y="84"/>
                  </a:lnTo>
                  <a:lnTo>
                    <a:pt x="0" y="84"/>
                  </a:lnTo>
                  <a:lnTo>
                    <a:pt x="42" y="0"/>
                  </a:lnTo>
                  <a:close/>
                </a:path>
              </a:pathLst>
            </a:custGeom>
            <a:solidFill>
              <a:srgbClr val="008000"/>
            </a:solidFill>
            <a:ln w="9525">
              <a:solidFill>
                <a:srgbClr val="008000"/>
              </a:solidFill>
              <a:prstDash val="solid"/>
              <a:round/>
              <a:headEnd/>
              <a:tailEnd/>
            </a:ln>
          </p:spPr>
          <p:txBody>
            <a:bodyPr/>
            <a:lstStyle/>
            <a:p>
              <a:endParaRPr lang="en-US"/>
            </a:p>
          </p:txBody>
        </p:sp>
        <p:sp>
          <p:nvSpPr>
            <p:cNvPr id="42073" name="Freeform 89"/>
            <p:cNvSpPr>
              <a:spLocks/>
            </p:cNvSpPr>
            <p:nvPr/>
          </p:nvSpPr>
          <p:spPr bwMode="auto">
            <a:xfrm>
              <a:off x="1220" y="2172"/>
              <a:ext cx="50" cy="76"/>
            </a:xfrm>
            <a:custGeom>
              <a:avLst/>
              <a:gdLst>
                <a:gd name="T0" fmla="*/ 42 w 83"/>
                <a:gd name="T1" fmla="*/ 0 h 84"/>
                <a:gd name="T2" fmla="*/ 83 w 83"/>
                <a:gd name="T3" fmla="*/ 84 h 84"/>
                <a:gd name="T4" fmla="*/ 0 w 83"/>
                <a:gd name="T5" fmla="*/ 84 h 84"/>
                <a:gd name="T6" fmla="*/ 42 w 83"/>
                <a:gd name="T7" fmla="*/ 0 h 84"/>
              </a:gdLst>
              <a:ahLst/>
              <a:cxnLst>
                <a:cxn ang="0">
                  <a:pos x="T0" y="T1"/>
                </a:cxn>
                <a:cxn ang="0">
                  <a:pos x="T2" y="T3"/>
                </a:cxn>
                <a:cxn ang="0">
                  <a:pos x="T4" y="T5"/>
                </a:cxn>
                <a:cxn ang="0">
                  <a:pos x="T6" y="T7"/>
                </a:cxn>
              </a:cxnLst>
              <a:rect l="0" t="0" r="r" b="b"/>
              <a:pathLst>
                <a:path w="83" h="84">
                  <a:moveTo>
                    <a:pt x="42" y="0"/>
                  </a:moveTo>
                  <a:lnTo>
                    <a:pt x="83" y="84"/>
                  </a:lnTo>
                  <a:lnTo>
                    <a:pt x="0" y="84"/>
                  </a:lnTo>
                  <a:lnTo>
                    <a:pt x="42" y="0"/>
                  </a:lnTo>
                  <a:close/>
                </a:path>
              </a:pathLst>
            </a:custGeom>
            <a:solidFill>
              <a:srgbClr val="008000"/>
            </a:solidFill>
            <a:ln w="9525">
              <a:solidFill>
                <a:srgbClr val="008000"/>
              </a:solidFill>
              <a:prstDash val="solid"/>
              <a:round/>
              <a:headEnd/>
              <a:tailEnd/>
            </a:ln>
          </p:spPr>
          <p:txBody>
            <a:bodyPr/>
            <a:lstStyle/>
            <a:p>
              <a:endParaRPr lang="en-US"/>
            </a:p>
          </p:txBody>
        </p:sp>
        <p:sp>
          <p:nvSpPr>
            <p:cNvPr id="42074" name="Freeform 90"/>
            <p:cNvSpPr>
              <a:spLocks/>
            </p:cNvSpPr>
            <p:nvPr/>
          </p:nvSpPr>
          <p:spPr bwMode="auto">
            <a:xfrm>
              <a:off x="1484" y="1909"/>
              <a:ext cx="50" cy="76"/>
            </a:xfrm>
            <a:custGeom>
              <a:avLst/>
              <a:gdLst>
                <a:gd name="T0" fmla="*/ 42 w 84"/>
                <a:gd name="T1" fmla="*/ 0 h 84"/>
                <a:gd name="T2" fmla="*/ 84 w 84"/>
                <a:gd name="T3" fmla="*/ 84 h 84"/>
                <a:gd name="T4" fmla="*/ 0 w 84"/>
                <a:gd name="T5" fmla="*/ 84 h 84"/>
                <a:gd name="T6" fmla="*/ 42 w 84"/>
                <a:gd name="T7" fmla="*/ 0 h 84"/>
              </a:gdLst>
              <a:ahLst/>
              <a:cxnLst>
                <a:cxn ang="0">
                  <a:pos x="T0" y="T1"/>
                </a:cxn>
                <a:cxn ang="0">
                  <a:pos x="T2" y="T3"/>
                </a:cxn>
                <a:cxn ang="0">
                  <a:pos x="T4" y="T5"/>
                </a:cxn>
                <a:cxn ang="0">
                  <a:pos x="T6" y="T7"/>
                </a:cxn>
              </a:cxnLst>
              <a:rect l="0" t="0" r="r" b="b"/>
              <a:pathLst>
                <a:path w="84" h="84">
                  <a:moveTo>
                    <a:pt x="42" y="0"/>
                  </a:moveTo>
                  <a:lnTo>
                    <a:pt x="84" y="84"/>
                  </a:lnTo>
                  <a:lnTo>
                    <a:pt x="0" y="84"/>
                  </a:lnTo>
                  <a:lnTo>
                    <a:pt x="42" y="0"/>
                  </a:lnTo>
                  <a:close/>
                </a:path>
              </a:pathLst>
            </a:custGeom>
            <a:solidFill>
              <a:srgbClr val="008000"/>
            </a:solidFill>
            <a:ln w="9525">
              <a:solidFill>
                <a:srgbClr val="008000"/>
              </a:solidFill>
              <a:prstDash val="solid"/>
              <a:round/>
              <a:headEnd/>
              <a:tailEnd/>
            </a:ln>
          </p:spPr>
          <p:txBody>
            <a:bodyPr/>
            <a:lstStyle/>
            <a:p>
              <a:endParaRPr lang="en-US"/>
            </a:p>
          </p:txBody>
        </p:sp>
        <p:sp>
          <p:nvSpPr>
            <p:cNvPr id="42075" name="Freeform 91"/>
            <p:cNvSpPr>
              <a:spLocks/>
            </p:cNvSpPr>
            <p:nvPr/>
          </p:nvSpPr>
          <p:spPr bwMode="auto">
            <a:xfrm>
              <a:off x="1747" y="1662"/>
              <a:ext cx="51" cy="75"/>
            </a:xfrm>
            <a:custGeom>
              <a:avLst/>
              <a:gdLst>
                <a:gd name="T0" fmla="*/ 42 w 84"/>
                <a:gd name="T1" fmla="*/ 0 h 83"/>
                <a:gd name="T2" fmla="*/ 84 w 84"/>
                <a:gd name="T3" fmla="*/ 83 h 83"/>
                <a:gd name="T4" fmla="*/ 0 w 84"/>
                <a:gd name="T5" fmla="*/ 83 h 83"/>
                <a:gd name="T6" fmla="*/ 42 w 84"/>
                <a:gd name="T7" fmla="*/ 0 h 83"/>
              </a:gdLst>
              <a:ahLst/>
              <a:cxnLst>
                <a:cxn ang="0">
                  <a:pos x="T0" y="T1"/>
                </a:cxn>
                <a:cxn ang="0">
                  <a:pos x="T2" y="T3"/>
                </a:cxn>
                <a:cxn ang="0">
                  <a:pos x="T4" y="T5"/>
                </a:cxn>
                <a:cxn ang="0">
                  <a:pos x="T6" y="T7"/>
                </a:cxn>
              </a:cxnLst>
              <a:rect l="0" t="0" r="r" b="b"/>
              <a:pathLst>
                <a:path w="84" h="83">
                  <a:moveTo>
                    <a:pt x="42" y="0"/>
                  </a:moveTo>
                  <a:lnTo>
                    <a:pt x="84" y="83"/>
                  </a:lnTo>
                  <a:lnTo>
                    <a:pt x="0" y="83"/>
                  </a:lnTo>
                  <a:lnTo>
                    <a:pt x="42" y="0"/>
                  </a:lnTo>
                  <a:close/>
                </a:path>
              </a:pathLst>
            </a:custGeom>
            <a:solidFill>
              <a:srgbClr val="008000"/>
            </a:solidFill>
            <a:ln w="9525">
              <a:solidFill>
                <a:srgbClr val="008000"/>
              </a:solidFill>
              <a:prstDash val="solid"/>
              <a:round/>
              <a:headEnd/>
              <a:tailEnd/>
            </a:ln>
          </p:spPr>
          <p:txBody>
            <a:bodyPr/>
            <a:lstStyle/>
            <a:p>
              <a:endParaRPr lang="en-US"/>
            </a:p>
          </p:txBody>
        </p:sp>
        <p:sp>
          <p:nvSpPr>
            <p:cNvPr id="42076" name="Freeform 92"/>
            <p:cNvSpPr>
              <a:spLocks/>
            </p:cNvSpPr>
            <p:nvPr/>
          </p:nvSpPr>
          <p:spPr bwMode="auto">
            <a:xfrm>
              <a:off x="2011" y="1299"/>
              <a:ext cx="50" cy="76"/>
            </a:xfrm>
            <a:custGeom>
              <a:avLst/>
              <a:gdLst>
                <a:gd name="T0" fmla="*/ 42 w 84"/>
                <a:gd name="T1" fmla="*/ 0 h 84"/>
                <a:gd name="T2" fmla="*/ 84 w 84"/>
                <a:gd name="T3" fmla="*/ 84 h 84"/>
                <a:gd name="T4" fmla="*/ 0 w 84"/>
                <a:gd name="T5" fmla="*/ 84 h 84"/>
                <a:gd name="T6" fmla="*/ 42 w 84"/>
                <a:gd name="T7" fmla="*/ 0 h 84"/>
              </a:gdLst>
              <a:ahLst/>
              <a:cxnLst>
                <a:cxn ang="0">
                  <a:pos x="T0" y="T1"/>
                </a:cxn>
                <a:cxn ang="0">
                  <a:pos x="T2" y="T3"/>
                </a:cxn>
                <a:cxn ang="0">
                  <a:pos x="T4" y="T5"/>
                </a:cxn>
                <a:cxn ang="0">
                  <a:pos x="T6" y="T7"/>
                </a:cxn>
              </a:cxnLst>
              <a:rect l="0" t="0" r="r" b="b"/>
              <a:pathLst>
                <a:path w="84" h="84">
                  <a:moveTo>
                    <a:pt x="42" y="0"/>
                  </a:moveTo>
                  <a:lnTo>
                    <a:pt x="84" y="84"/>
                  </a:lnTo>
                  <a:lnTo>
                    <a:pt x="0" y="84"/>
                  </a:lnTo>
                  <a:lnTo>
                    <a:pt x="42" y="0"/>
                  </a:lnTo>
                  <a:close/>
                </a:path>
              </a:pathLst>
            </a:custGeom>
            <a:solidFill>
              <a:srgbClr val="008000"/>
            </a:solidFill>
            <a:ln w="9525">
              <a:solidFill>
                <a:srgbClr val="008000"/>
              </a:solidFill>
              <a:prstDash val="solid"/>
              <a:round/>
              <a:headEnd/>
              <a:tailEnd/>
            </a:ln>
          </p:spPr>
          <p:txBody>
            <a:bodyPr/>
            <a:lstStyle/>
            <a:p>
              <a:endParaRPr lang="en-US"/>
            </a:p>
          </p:txBody>
        </p:sp>
        <p:sp>
          <p:nvSpPr>
            <p:cNvPr id="42077" name="Rectangle 93"/>
            <p:cNvSpPr>
              <a:spLocks noChangeArrowheads="1"/>
            </p:cNvSpPr>
            <p:nvPr/>
          </p:nvSpPr>
          <p:spPr bwMode="auto">
            <a:xfrm>
              <a:off x="429" y="2895"/>
              <a:ext cx="51" cy="76"/>
            </a:xfrm>
            <a:prstGeom prst="rect">
              <a:avLst/>
            </a:prstGeom>
            <a:solidFill>
              <a:srgbClr val="FF0000"/>
            </a:solidFill>
            <a:ln w="9525">
              <a:solidFill>
                <a:srgbClr val="FF0000"/>
              </a:solidFill>
              <a:miter lim="800000"/>
              <a:headEnd/>
              <a:tailEnd/>
            </a:ln>
          </p:spPr>
          <p:txBody>
            <a:bodyPr/>
            <a:lstStyle/>
            <a:p>
              <a:endParaRPr lang="en-US"/>
            </a:p>
          </p:txBody>
        </p:sp>
        <p:sp>
          <p:nvSpPr>
            <p:cNvPr id="42078" name="Rectangle 94"/>
            <p:cNvSpPr>
              <a:spLocks noChangeArrowheads="1"/>
            </p:cNvSpPr>
            <p:nvPr/>
          </p:nvSpPr>
          <p:spPr bwMode="auto">
            <a:xfrm>
              <a:off x="693" y="2755"/>
              <a:ext cx="50" cy="75"/>
            </a:xfrm>
            <a:prstGeom prst="rect">
              <a:avLst/>
            </a:prstGeom>
            <a:solidFill>
              <a:srgbClr val="FF0000"/>
            </a:solidFill>
            <a:ln w="9525">
              <a:solidFill>
                <a:srgbClr val="FF0000"/>
              </a:solidFill>
              <a:miter lim="800000"/>
              <a:headEnd/>
              <a:tailEnd/>
            </a:ln>
          </p:spPr>
          <p:txBody>
            <a:bodyPr/>
            <a:lstStyle/>
            <a:p>
              <a:endParaRPr lang="en-US"/>
            </a:p>
          </p:txBody>
        </p:sp>
        <p:sp>
          <p:nvSpPr>
            <p:cNvPr id="42079" name="Rectangle 95"/>
            <p:cNvSpPr>
              <a:spLocks noChangeArrowheads="1"/>
            </p:cNvSpPr>
            <p:nvPr/>
          </p:nvSpPr>
          <p:spPr bwMode="auto">
            <a:xfrm>
              <a:off x="956" y="2602"/>
              <a:ext cx="51" cy="77"/>
            </a:xfrm>
            <a:prstGeom prst="rect">
              <a:avLst/>
            </a:prstGeom>
            <a:solidFill>
              <a:srgbClr val="FF0000"/>
            </a:solidFill>
            <a:ln w="9525">
              <a:solidFill>
                <a:srgbClr val="FF0000"/>
              </a:solidFill>
              <a:miter lim="800000"/>
              <a:headEnd/>
              <a:tailEnd/>
            </a:ln>
          </p:spPr>
          <p:txBody>
            <a:bodyPr/>
            <a:lstStyle/>
            <a:p>
              <a:endParaRPr lang="en-US"/>
            </a:p>
          </p:txBody>
        </p:sp>
        <p:sp>
          <p:nvSpPr>
            <p:cNvPr id="42080" name="Rectangle 96"/>
            <p:cNvSpPr>
              <a:spLocks noChangeArrowheads="1"/>
            </p:cNvSpPr>
            <p:nvPr/>
          </p:nvSpPr>
          <p:spPr bwMode="auto">
            <a:xfrm>
              <a:off x="1220" y="2428"/>
              <a:ext cx="50" cy="77"/>
            </a:xfrm>
            <a:prstGeom prst="rect">
              <a:avLst/>
            </a:prstGeom>
            <a:solidFill>
              <a:srgbClr val="FF0000"/>
            </a:solidFill>
            <a:ln w="9525">
              <a:solidFill>
                <a:srgbClr val="FF0000"/>
              </a:solidFill>
              <a:miter lim="800000"/>
              <a:headEnd/>
              <a:tailEnd/>
            </a:ln>
          </p:spPr>
          <p:txBody>
            <a:bodyPr/>
            <a:lstStyle/>
            <a:p>
              <a:endParaRPr lang="en-US"/>
            </a:p>
          </p:txBody>
        </p:sp>
        <p:sp>
          <p:nvSpPr>
            <p:cNvPr id="42081" name="Rectangle 97"/>
            <p:cNvSpPr>
              <a:spLocks noChangeArrowheads="1"/>
            </p:cNvSpPr>
            <p:nvPr/>
          </p:nvSpPr>
          <p:spPr bwMode="auto">
            <a:xfrm>
              <a:off x="1484" y="2272"/>
              <a:ext cx="50" cy="75"/>
            </a:xfrm>
            <a:prstGeom prst="rect">
              <a:avLst/>
            </a:prstGeom>
            <a:solidFill>
              <a:srgbClr val="FF0000"/>
            </a:solidFill>
            <a:ln w="9525">
              <a:solidFill>
                <a:srgbClr val="FF0000"/>
              </a:solidFill>
              <a:miter lim="800000"/>
              <a:headEnd/>
              <a:tailEnd/>
            </a:ln>
          </p:spPr>
          <p:txBody>
            <a:bodyPr/>
            <a:lstStyle/>
            <a:p>
              <a:endParaRPr lang="en-US"/>
            </a:p>
          </p:txBody>
        </p:sp>
        <p:sp>
          <p:nvSpPr>
            <p:cNvPr id="42082" name="Rectangle 98"/>
            <p:cNvSpPr>
              <a:spLocks noChangeArrowheads="1"/>
            </p:cNvSpPr>
            <p:nvPr/>
          </p:nvSpPr>
          <p:spPr bwMode="auto">
            <a:xfrm>
              <a:off x="1747" y="2108"/>
              <a:ext cx="51" cy="77"/>
            </a:xfrm>
            <a:prstGeom prst="rect">
              <a:avLst/>
            </a:prstGeom>
            <a:solidFill>
              <a:srgbClr val="FF0000"/>
            </a:solidFill>
            <a:ln w="9525">
              <a:solidFill>
                <a:srgbClr val="FF0000"/>
              </a:solidFill>
              <a:miter lim="800000"/>
              <a:headEnd/>
              <a:tailEnd/>
            </a:ln>
          </p:spPr>
          <p:txBody>
            <a:bodyPr/>
            <a:lstStyle/>
            <a:p>
              <a:endParaRPr lang="en-US"/>
            </a:p>
          </p:txBody>
        </p:sp>
        <p:sp>
          <p:nvSpPr>
            <p:cNvPr id="42083" name="Rectangle 99"/>
            <p:cNvSpPr>
              <a:spLocks noChangeArrowheads="1"/>
            </p:cNvSpPr>
            <p:nvPr/>
          </p:nvSpPr>
          <p:spPr bwMode="auto">
            <a:xfrm>
              <a:off x="2011" y="1940"/>
              <a:ext cx="50" cy="76"/>
            </a:xfrm>
            <a:prstGeom prst="rect">
              <a:avLst/>
            </a:prstGeom>
            <a:solidFill>
              <a:srgbClr val="FF0000"/>
            </a:solidFill>
            <a:ln w="9525">
              <a:solidFill>
                <a:srgbClr val="FF0000"/>
              </a:solidFill>
              <a:miter lim="800000"/>
              <a:headEnd/>
              <a:tailEnd/>
            </a:ln>
          </p:spPr>
          <p:txBody>
            <a:bodyPr/>
            <a:lstStyle/>
            <a:p>
              <a:endParaRPr lang="en-US"/>
            </a:p>
          </p:txBody>
        </p:sp>
        <p:sp>
          <p:nvSpPr>
            <p:cNvPr id="42084" name="Oval 100"/>
            <p:cNvSpPr>
              <a:spLocks noChangeArrowheads="1"/>
            </p:cNvSpPr>
            <p:nvPr/>
          </p:nvSpPr>
          <p:spPr bwMode="auto">
            <a:xfrm>
              <a:off x="429" y="2895"/>
              <a:ext cx="51" cy="76"/>
            </a:xfrm>
            <a:prstGeom prst="ellipse">
              <a:avLst/>
            </a:prstGeom>
            <a:solidFill>
              <a:srgbClr val="FF6600"/>
            </a:solidFill>
            <a:ln w="9525">
              <a:solidFill>
                <a:srgbClr val="FF6600"/>
              </a:solidFill>
              <a:round/>
              <a:headEnd/>
              <a:tailEnd/>
            </a:ln>
          </p:spPr>
          <p:txBody>
            <a:bodyPr/>
            <a:lstStyle/>
            <a:p>
              <a:endParaRPr lang="en-US"/>
            </a:p>
          </p:txBody>
        </p:sp>
        <p:sp>
          <p:nvSpPr>
            <p:cNvPr id="42085" name="Oval 101"/>
            <p:cNvSpPr>
              <a:spLocks noChangeArrowheads="1"/>
            </p:cNvSpPr>
            <p:nvPr/>
          </p:nvSpPr>
          <p:spPr bwMode="auto">
            <a:xfrm>
              <a:off x="693" y="2804"/>
              <a:ext cx="50" cy="75"/>
            </a:xfrm>
            <a:prstGeom prst="ellipse">
              <a:avLst/>
            </a:prstGeom>
            <a:solidFill>
              <a:srgbClr val="FF6600"/>
            </a:solidFill>
            <a:ln w="9525">
              <a:solidFill>
                <a:srgbClr val="FF6600"/>
              </a:solidFill>
              <a:round/>
              <a:headEnd/>
              <a:tailEnd/>
            </a:ln>
          </p:spPr>
          <p:txBody>
            <a:bodyPr/>
            <a:lstStyle/>
            <a:p>
              <a:endParaRPr lang="en-US"/>
            </a:p>
          </p:txBody>
        </p:sp>
        <p:sp>
          <p:nvSpPr>
            <p:cNvPr id="42086" name="Oval 102"/>
            <p:cNvSpPr>
              <a:spLocks noChangeArrowheads="1"/>
            </p:cNvSpPr>
            <p:nvPr/>
          </p:nvSpPr>
          <p:spPr bwMode="auto">
            <a:xfrm>
              <a:off x="956" y="2700"/>
              <a:ext cx="51" cy="76"/>
            </a:xfrm>
            <a:prstGeom prst="ellipse">
              <a:avLst/>
            </a:prstGeom>
            <a:solidFill>
              <a:srgbClr val="FF6600"/>
            </a:solidFill>
            <a:ln w="9525">
              <a:solidFill>
                <a:srgbClr val="FF6600"/>
              </a:solidFill>
              <a:round/>
              <a:headEnd/>
              <a:tailEnd/>
            </a:ln>
          </p:spPr>
          <p:txBody>
            <a:bodyPr/>
            <a:lstStyle/>
            <a:p>
              <a:endParaRPr lang="en-US"/>
            </a:p>
          </p:txBody>
        </p:sp>
        <p:sp>
          <p:nvSpPr>
            <p:cNvPr id="42087" name="Oval 103"/>
            <p:cNvSpPr>
              <a:spLocks noChangeArrowheads="1"/>
            </p:cNvSpPr>
            <p:nvPr/>
          </p:nvSpPr>
          <p:spPr bwMode="auto">
            <a:xfrm>
              <a:off x="1220" y="2592"/>
              <a:ext cx="50" cy="76"/>
            </a:xfrm>
            <a:prstGeom prst="ellipse">
              <a:avLst/>
            </a:prstGeom>
            <a:solidFill>
              <a:srgbClr val="FF6600"/>
            </a:solidFill>
            <a:ln w="9525">
              <a:solidFill>
                <a:srgbClr val="FF6600"/>
              </a:solidFill>
              <a:round/>
              <a:headEnd/>
              <a:tailEnd/>
            </a:ln>
          </p:spPr>
          <p:txBody>
            <a:bodyPr/>
            <a:lstStyle/>
            <a:p>
              <a:endParaRPr lang="en-US"/>
            </a:p>
          </p:txBody>
        </p:sp>
        <p:sp>
          <p:nvSpPr>
            <p:cNvPr id="42088" name="Oval 104"/>
            <p:cNvSpPr>
              <a:spLocks noChangeArrowheads="1"/>
            </p:cNvSpPr>
            <p:nvPr/>
          </p:nvSpPr>
          <p:spPr bwMode="auto">
            <a:xfrm>
              <a:off x="1484" y="2483"/>
              <a:ext cx="50" cy="76"/>
            </a:xfrm>
            <a:prstGeom prst="ellipse">
              <a:avLst/>
            </a:prstGeom>
            <a:solidFill>
              <a:srgbClr val="FF6600"/>
            </a:solidFill>
            <a:ln w="9525">
              <a:solidFill>
                <a:srgbClr val="FF6600"/>
              </a:solidFill>
              <a:round/>
              <a:headEnd/>
              <a:tailEnd/>
            </a:ln>
          </p:spPr>
          <p:txBody>
            <a:bodyPr/>
            <a:lstStyle/>
            <a:p>
              <a:endParaRPr lang="en-US"/>
            </a:p>
          </p:txBody>
        </p:sp>
        <p:sp>
          <p:nvSpPr>
            <p:cNvPr id="42089" name="Oval 105"/>
            <p:cNvSpPr>
              <a:spLocks noChangeArrowheads="1"/>
            </p:cNvSpPr>
            <p:nvPr/>
          </p:nvSpPr>
          <p:spPr bwMode="auto">
            <a:xfrm>
              <a:off x="1747" y="2341"/>
              <a:ext cx="51" cy="76"/>
            </a:xfrm>
            <a:prstGeom prst="ellipse">
              <a:avLst/>
            </a:prstGeom>
            <a:solidFill>
              <a:srgbClr val="FF6600"/>
            </a:solidFill>
            <a:ln w="9525">
              <a:solidFill>
                <a:srgbClr val="FF6600"/>
              </a:solidFill>
              <a:round/>
              <a:headEnd/>
              <a:tailEnd/>
            </a:ln>
          </p:spPr>
          <p:txBody>
            <a:bodyPr/>
            <a:lstStyle/>
            <a:p>
              <a:endParaRPr lang="en-US"/>
            </a:p>
          </p:txBody>
        </p:sp>
        <p:sp>
          <p:nvSpPr>
            <p:cNvPr id="42090" name="Oval 106"/>
            <p:cNvSpPr>
              <a:spLocks noChangeArrowheads="1"/>
            </p:cNvSpPr>
            <p:nvPr/>
          </p:nvSpPr>
          <p:spPr bwMode="auto">
            <a:xfrm>
              <a:off x="2011" y="2201"/>
              <a:ext cx="50" cy="76"/>
            </a:xfrm>
            <a:prstGeom prst="ellipse">
              <a:avLst/>
            </a:prstGeom>
            <a:solidFill>
              <a:srgbClr val="FF6600"/>
            </a:solidFill>
            <a:ln w="9525">
              <a:solidFill>
                <a:srgbClr val="FF6600"/>
              </a:solidFill>
              <a:round/>
              <a:headEnd/>
              <a:tailEnd/>
            </a:ln>
          </p:spPr>
          <p:txBody>
            <a:bodyPr/>
            <a:lstStyle/>
            <a:p>
              <a:endParaRPr lang="en-US"/>
            </a:p>
          </p:txBody>
        </p:sp>
        <p:sp>
          <p:nvSpPr>
            <p:cNvPr id="42091" name="Line 107"/>
            <p:cNvSpPr>
              <a:spLocks noChangeShapeType="1"/>
            </p:cNvSpPr>
            <p:nvPr/>
          </p:nvSpPr>
          <p:spPr bwMode="auto">
            <a:xfrm>
              <a:off x="2035" y="626"/>
              <a:ext cx="1" cy="2307"/>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92" name="Line 108"/>
            <p:cNvSpPr>
              <a:spLocks noChangeShapeType="1"/>
            </p:cNvSpPr>
            <p:nvPr/>
          </p:nvSpPr>
          <p:spPr bwMode="auto">
            <a:xfrm>
              <a:off x="2018" y="2933"/>
              <a:ext cx="17"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93" name="Line 109"/>
            <p:cNvSpPr>
              <a:spLocks noChangeShapeType="1"/>
            </p:cNvSpPr>
            <p:nvPr/>
          </p:nvSpPr>
          <p:spPr bwMode="auto">
            <a:xfrm>
              <a:off x="2018" y="2744"/>
              <a:ext cx="17"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94" name="Line 110"/>
            <p:cNvSpPr>
              <a:spLocks noChangeShapeType="1"/>
            </p:cNvSpPr>
            <p:nvPr/>
          </p:nvSpPr>
          <p:spPr bwMode="auto">
            <a:xfrm>
              <a:off x="2018" y="2548"/>
              <a:ext cx="17"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95" name="Line 111"/>
            <p:cNvSpPr>
              <a:spLocks noChangeShapeType="1"/>
            </p:cNvSpPr>
            <p:nvPr/>
          </p:nvSpPr>
          <p:spPr bwMode="auto">
            <a:xfrm>
              <a:off x="2018" y="2358"/>
              <a:ext cx="17"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96" name="Line 112"/>
            <p:cNvSpPr>
              <a:spLocks noChangeShapeType="1"/>
            </p:cNvSpPr>
            <p:nvPr/>
          </p:nvSpPr>
          <p:spPr bwMode="auto">
            <a:xfrm>
              <a:off x="2018" y="2163"/>
              <a:ext cx="17"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97" name="Line 113"/>
            <p:cNvSpPr>
              <a:spLocks noChangeShapeType="1"/>
            </p:cNvSpPr>
            <p:nvPr/>
          </p:nvSpPr>
          <p:spPr bwMode="auto">
            <a:xfrm>
              <a:off x="2018" y="1972"/>
              <a:ext cx="17"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98" name="Line 114"/>
            <p:cNvSpPr>
              <a:spLocks noChangeShapeType="1"/>
            </p:cNvSpPr>
            <p:nvPr/>
          </p:nvSpPr>
          <p:spPr bwMode="auto">
            <a:xfrm>
              <a:off x="2018" y="1782"/>
              <a:ext cx="17"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99" name="Line 115"/>
            <p:cNvSpPr>
              <a:spLocks noChangeShapeType="1"/>
            </p:cNvSpPr>
            <p:nvPr/>
          </p:nvSpPr>
          <p:spPr bwMode="auto">
            <a:xfrm>
              <a:off x="2018" y="1587"/>
              <a:ext cx="17"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100" name="Line 116"/>
            <p:cNvSpPr>
              <a:spLocks noChangeShapeType="1"/>
            </p:cNvSpPr>
            <p:nvPr/>
          </p:nvSpPr>
          <p:spPr bwMode="auto">
            <a:xfrm>
              <a:off x="2018" y="1397"/>
              <a:ext cx="17"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101" name="Line 117"/>
            <p:cNvSpPr>
              <a:spLocks noChangeShapeType="1"/>
            </p:cNvSpPr>
            <p:nvPr/>
          </p:nvSpPr>
          <p:spPr bwMode="auto">
            <a:xfrm>
              <a:off x="2018" y="1202"/>
              <a:ext cx="17"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102" name="Line 118"/>
            <p:cNvSpPr>
              <a:spLocks noChangeShapeType="1"/>
            </p:cNvSpPr>
            <p:nvPr/>
          </p:nvSpPr>
          <p:spPr bwMode="auto">
            <a:xfrm>
              <a:off x="2018" y="1012"/>
              <a:ext cx="17"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103" name="Line 119"/>
            <p:cNvSpPr>
              <a:spLocks noChangeShapeType="1"/>
            </p:cNvSpPr>
            <p:nvPr/>
          </p:nvSpPr>
          <p:spPr bwMode="auto">
            <a:xfrm>
              <a:off x="2018" y="816"/>
              <a:ext cx="17"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104" name="Line 120"/>
            <p:cNvSpPr>
              <a:spLocks noChangeShapeType="1"/>
            </p:cNvSpPr>
            <p:nvPr/>
          </p:nvSpPr>
          <p:spPr bwMode="auto">
            <a:xfrm>
              <a:off x="2018" y="626"/>
              <a:ext cx="17"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105" name="Line 121"/>
            <p:cNvSpPr>
              <a:spLocks noChangeShapeType="1"/>
            </p:cNvSpPr>
            <p:nvPr/>
          </p:nvSpPr>
          <p:spPr bwMode="auto">
            <a:xfrm>
              <a:off x="2011" y="2933"/>
              <a:ext cx="24"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106" name="Line 122"/>
            <p:cNvSpPr>
              <a:spLocks noChangeShapeType="1"/>
            </p:cNvSpPr>
            <p:nvPr/>
          </p:nvSpPr>
          <p:spPr bwMode="auto">
            <a:xfrm>
              <a:off x="2011" y="2548"/>
              <a:ext cx="24"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107" name="Line 123"/>
            <p:cNvSpPr>
              <a:spLocks noChangeShapeType="1"/>
            </p:cNvSpPr>
            <p:nvPr/>
          </p:nvSpPr>
          <p:spPr bwMode="auto">
            <a:xfrm>
              <a:off x="2011" y="2163"/>
              <a:ext cx="24"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108" name="Line 124"/>
            <p:cNvSpPr>
              <a:spLocks noChangeShapeType="1"/>
            </p:cNvSpPr>
            <p:nvPr/>
          </p:nvSpPr>
          <p:spPr bwMode="auto">
            <a:xfrm>
              <a:off x="2011" y="1782"/>
              <a:ext cx="24"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109" name="Line 125"/>
            <p:cNvSpPr>
              <a:spLocks noChangeShapeType="1"/>
            </p:cNvSpPr>
            <p:nvPr/>
          </p:nvSpPr>
          <p:spPr bwMode="auto">
            <a:xfrm>
              <a:off x="2011" y="1397"/>
              <a:ext cx="24"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110" name="Line 126"/>
            <p:cNvSpPr>
              <a:spLocks noChangeShapeType="1"/>
            </p:cNvSpPr>
            <p:nvPr/>
          </p:nvSpPr>
          <p:spPr bwMode="auto">
            <a:xfrm>
              <a:off x="2011" y="1012"/>
              <a:ext cx="24"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111" name="Line 127"/>
            <p:cNvSpPr>
              <a:spLocks noChangeShapeType="1"/>
            </p:cNvSpPr>
            <p:nvPr/>
          </p:nvSpPr>
          <p:spPr bwMode="auto">
            <a:xfrm>
              <a:off x="2011" y="626"/>
              <a:ext cx="24"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113" name="Line 129"/>
            <p:cNvSpPr>
              <a:spLocks noChangeShapeType="1"/>
            </p:cNvSpPr>
            <p:nvPr/>
          </p:nvSpPr>
          <p:spPr bwMode="auto">
            <a:xfrm flipV="1">
              <a:off x="454" y="626"/>
              <a:ext cx="1" cy="2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114" name="Line 130"/>
            <p:cNvSpPr>
              <a:spLocks noChangeShapeType="1"/>
            </p:cNvSpPr>
            <p:nvPr/>
          </p:nvSpPr>
          <p:spPr bwMode="auto">
            <a:xfrm flipV="1">
              <a:off x="718" y="626"/>
              <a:ext cx="0" cy="2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115" name="Line 131"/>
            <p:cNvSpPr>
              <a:spLocks noChangeShapeType="1"/>
            </p:cNvSpPr>
            <p:nvPr/>
          </p:nvSpPr>
          <p:spPr bwMode="auto">
            <a:xfrm flipV="1">
              <a:off x="981" y="626"/>
              <a:ext cx="1" cy="2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116" name="Line 132"/>
            <p:cNvSpPr>
              <a:spLocks noChangeShapeType="1"/>
            </p:cNvSpPr>
            <p:nvPr/>
          </p:nvSpPr>
          <p:spPr bwMode="auto">
            <a:xfrm flipV="1">
              <a:off x="1245" y="626"/>
              <a:ext cx="1" cy="2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117" name="Line 133"/>
            <p:cNvSpPr>
              <a:spLocks noChangeShapeType="1"/>
            </p:cNvSpPr>
            <p:nvPr/>
          </p:nvSpPr>
          <p:spPr bwMode="auto">
            <a:xfrm flipV="1">
              <a:off x="1508" y="626"/>
              <a:ext cx="0" cy="2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118" name="Line 134"/>
            <p:cNvSpPr>
              <a:spLocks noChangeShapeType="1"/>
            </p:cNvSpPr>
            <p:nvPr/>
          </p:nvSpPr>
          <p:spPr bwMode="auto">
            <a:xfrm flipV="1">
              <a:off x="1772" y="626"/>
              <a:ext cx="1" cy="2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119" name="Line 135"/>
            <p:cNvSpPr>
              <a:spLocks noChangeShapeType="1"/>
            </p:cNvSpPr>
            <p:nvPr/>
          </p:nvSpPr>
          <p:spPr bwMode="auto">
            <a:xfrm flipV="1">
              <a:off x="2035" y="626"/>
              <a:ext cx="1" cy="2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120" name="Line 136"/>
            <p:cNvSpPr>
              <a:spLocks noChangeShapeType="1"/>
            </p:cNvSpPr>
            <p:nvPr/>
          </p:nvSpPr>
          <p:spPr bwMode="auto">
            <a:xfrm flipV="1">
              <a:off x="454" y="626"/>
              <a:ext cx="1" cy="39"/>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121" name="Line 137"/>
            <p:cNvSpPr>
              <a:spLocks noChangeShapeType="1"/>
            </p:cNvSpPr>
            <p:nvPr/>
          </p:nvSpPr>
          <p:spPr bwMode="auto">
            <a:xfrm flipV="1">
              <a:off x="718" y="626"/>
              <a:ext cx="0" cy="39"/>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122" name="Line 138"/>
            <p:cNvSpPr>
              <a:spLocks noChangeShapeType="1"/>
            </p:cNvSpPr>
            <p:nvPr/>
          </p:nvSpPr>
          <p:spPr bwMode="auto">
            <a:xfrm flipV="1">
              <a:off x="981" y="626"/>
              <a:ext cx="1" cy="39"/>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123" name="Line 139"/>
            <p:cNvSpPr>
              <a:spLocks noChangeShapeType="1"/>
            </p:cNvSpPr>
            <p:nvPr/>
          </p:nvSpPr>
          <p:spPr bwMode="auto">
            <a:xfrm flipV="1">
              <a:off x="1245" y="626"/>
              <a:ext cx="1" cy="39"/>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124" name="Line 140"/>
            <p:cNvSpPr>
              <a:spLocks noChangeShapeType="1"/>
            </p:cNvSpPr>
            <p:nvPr/>
          </p:nvSpPr>
          <p:spPr bwMode="auto">
            <a:xfrm flipV="1">
              <a:off x="1508" y="626"/>
              <a:ext cx="0" cy="39"/>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125" name="Line 141"/>
            <p:cNvSpPr>
              <a:spLocks noChangeShapeType="1"/>
            </p:cNvSpPr>
            <p:nvPr/>
          </p:nvSpPr>
          <p:spPr bwMode="auto">
            <a:xfrm flipV="1">
              <a:off x="1772" y="626"/>
              <a:ext cx="1" cy="39"/>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126" name="Line 142"/>
            <p:cNvSpPr>
              <a:spLocks noChangeShapeType="1"/>
            </p:cNvSpPr>
            <p:nvPr/>
          </p:nvSpPr>
          <p:spPr bwMode="auto">
            <a:xfrm flipV="1">
              <a:off x="2035" y="626"/>
              <a:ext cx="1" cy="39"/>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127" name="Freeform 143"/>
            <p:cNvSpPr>
              <a:spLocks/>
            </p:cNvSpPr>
            <p:nvPr/>
          </p:nvSpPr>
          <p:spPr bwMode="auto">
            <a:xfrm>
              <a:off x="429" y="2895"/>
              <a:ext cx="51" cy="76"/>
            </a:xfrm>
            <a:custGeom>
              <a:avLst/>
              <a:gdLst>
                <a:gd name="T0" fmla="*/ 42 w 84"/>
                <a:gd name="T1" fmla="*/ 0 h 84"/>
                <a:gd name="T2" fmla="*/ 84 w 84"/>
                <a:gd name="T3" fmla="*/ 42 h 84"/>
                <a:gd name="T4" fmla="*/ 42 w 84"/>
                <a:gd name="T5" fmla="*/ 84 h 84"/>
                <a:gd name="T6" fmla="*/ 0 w 84"/>
                <a:gd name="T7" fmla="*/ 42 h 84"/>
                <a:gd name="T8" fmla="*/ 42 w 84"/>
                <a:gd name="T9" fmla="*/ 0 h 84"/>
              </a:gdLst>
              <a:ahLst/>
              <a:cxnLst>
                <a:cxn ang="0">
                  <a:pos x="T0" y="T1"/>
                </a:cxn>
                <a:cxn ang="0">
                  <a:pos x="T2" y="T3"/>
                </a:cxn>
                <a:cxn ang="0">
                  <a:pos x="T4" y="T5"/>
                </a:cxn>
                <a:cxn ang="0">
                  <a:pos x="T6" y="T7"/>
                </a:cxn>
                <a:cxn ang="0">
                  <a:pos x="T8" y="T9"/>
                </a:cxn>
              </a:cxnLst>
              <a:rect l="0" t="0" r="r" b="b"/>
              <a:pathLst>
                <a:path w="84" h="84">
                  <a:moveTo>
                    <a:pt x="42" y="0"/>
                  </a:moveTo>
                  <a:lnTo>
                    <a:pt x="84" y="42"/>
                  </a:lnTo>
                  <a:lnTo>
                    <a:pt x="42" y="84"/>
                  </a:lnTo>
                  <a:lnTo>
                    <a:pt x="0" y="42"/>
                  </a:lnTo>
                  <a:lnTo>
                    <a:pt x="42" y="0"/>
                  </a:lnTo>
                  <a:close/>
                </a:path>
              </a:pathLst>
            </a:custGeom>
            <a:solidFill>
              <a:srgbClr val="0000FF"/>
            </a:solidFill>
            <a:ln w="9525">
              <a:solidFill>
                <a:srgbClr val="3366FF"/>
              </a:solidFill>
              <a:prstDash val="solid"/>
              <a:round/>
              <a:headEnd/>
              <a:tailEnd/>
            </a:ln>
          </p:spPr>
          <p:txBody>
            <a:bodyPr/>
            <a:lstStyle/>
            <a:p>
              <a:endParaRPr lang="en-US"/>
            </a:p>
          </p:txBody>
        </p:sp>
        <p:sp>
          <p:nvSpPr>
            <p:cNvPr id="42128" name="Freeform 144"/>
            <p:cNvSpPr>
              <a:spLocks/>
            </p:cNvSpPr>
            <p:nvPr/>
          </p:nvSpPr>
          <p:spPr bwMode="auto">
            <a:xfrm>
              <a:off x="693" y="2461"/>
              <a:ext cx="50" cy="76"/>
            </a:xfrm>
            <a:custGeom>
              <a:avLst/>
              <a:gdLst>
                <a:gd name="T0" fmla="*/ 42 w 84"/>
                <a:gd name="T1" fmla="*/ 0 h 84"/>
                <a:gd name="T2" fmla="*/ 84 w 84"/>
                <a:gd name="T3" fmla="*/ 42 h 84"/>
                <a:gd name="T4" fmla="*/ 42 w 84"/>
                <a:gd name="T5" fmla="*/ 84 h 84"/>
                <a:gd name="T6" fmla="*/ 0 w 84"/>
                <a:gd name="T7" fmla="*/ 42 h 84"/>
                <a:gd name="T8" fmla="*/ 42 w 84"/>
                <a:gd name="T9" fmla="*/ 0 h 84"/>
              </a:gdLst>
              <a:ahLst/>
              <a:cxnLst>
                <a:cxn ang="0">
                  <a:pos x="T0" y="T1"/>
                </a:cxn>
                <a:cxn ang="0">
                  <a:pos x="T2" y="T3"/>
                </a:cxn>
                <a:cxn ang="0">
                  <a:pos x="T4" y="T5"/>
                </a:cxn>
                <a:cxn ang="0">
                  <a:pos x="T6" y="T7"/>
                </a:cxn>
                <a:cxn ang="0">
                  <a:pos x="T8" y="T9"/>
                </a:cxn>
              </a:cxnLst>
              <a:rect l="0" t="0" r="r" b="b"/>
              <a:pathLst>
                <a:path w="84" h="84">
                  <a:moveTo>
                    <a:pt x="42" y="0"/>
                  </a:moveTo>
                  <a:lnTo>
                    <a:pt x="84" y="42"/>
                  </a:lnTo>
                  <a:lnTo>
                    <a:pt x="42" y="84"/>
                  </a:lnTo>
                  <a:lnTo>
                    <a:pt x="0" y="42"/>
                  </a:lnTo>
                  <a:lnTo>
                    <a:pt x="42" y="0"/>
                  </a:lnTo>
                  <a:close/>
                </a:path>
              </a:pathLst>
            </a:custGeom>
            <a:solidFill>
              <a:srgbClr val="0000FF"/>
            </a:solidFill>
            <a:ln w="9525">
              <a:solidFill>
                <a:srgbClr val="3366FF"/>
              </a:solidFill>
              <a:prstDash val="solid"/>
              <a:round/>
              <a:headEnd/>
              <a:tailEnd/>
            </a:ln>
          </p:spPr>
          <p:txBody>
            <a:bodyPr/>
            <a:lstStyle/>
            <a:p>
              <a:endParaRPr lang="en-US"/>
            </a:p>
          </p:txBody>
        </p:sp>
        <p:sp>
          <p:nvSpPr>
            <p:cNvPr id="42129" name="Freeform 145"/>
            <p:cNvSpPr>
              <a:spLocks/>
            </p:cNvSpPr>
            <p:nvPr/>
          </p:nvSpPr>
          <p:spPr bwMode="auto">
            <a:xfrm>
              <a:off x="956" y="2119"/>
              <a:ext cx="51" cy="76"/>
            </a:xfrm>
            <a:custGeom>
              <a:avLst/>
              <a:gdLst>
                <a:gd name="T0" fmla="*/ 42 w 84"/>
                <a:gd name="T1" fmla="*/ 0 h 84"/>
                <a:gd name="T2" fmla="*/ 84 w 84"/>
                <a:gd name="T3" fmla="*/ 42 h 84"/>
                <a:gd name="T4" fmla="*/ 42 w 84"/>
                <a:gd name="T5" fmla="*/ 84 h 84"/>
                <a:gd name="T6" fmla="*/ 0 w 84"/>
                <a:gd name="T7" fmla="*/ 42 h 84"/>
                <a:gd name="T8" fmla="*/ 42 w 84"/>
                <a:gd name="T9" fmla="*/ 0 h 84"/>
              </a:gdLst>
              <a:ahLst/>
              <a:cxnLst>
                <a:cxn ang="0">
                  <a:pos x="T0" y="T1"/>
                </a:cxn>
                <a:cxn ang="0">
                  <a:pos x="T2" y="T3"/>
                </a:cxn>
                <a:cxn ang="0">
                  <a:pos x="T4" y="T5"/>
                </a:cxn>
                <a:cxn ang="0">
                  <a:pos x="T6" y="T7"/>
                </a:cxn>
                <a:cxn ang="0">
                  <a:pos x="T8" y="T9"/>
                </a:cxn>
              </a:cxnLst>
              <a:rect l="0" t="0" r="r" b="b"/>
              <a:pathLst>
                <a:path w="84" h="84">
                  <a:moveTo>
                    <a:pt x="42" y="0"/>
                  </a:moveTo>
                  <a:lnTo>
                    <a:pt x="84" y="42"/>
                  </a:lnTo>
                  <a:lnTo>
                    <a:pt x="42" y="84"/>
                  </a:lnTo>
                  <a:lnTo>
                    <a:pt x="0" y="42"/>
                  </a:lnTo>
                  <a:lnTo>
                    <a:pt x="42" y="0"/>
                  </a:lnTo>
                  <a:close/>
                </a:path>
              </a:pathLst>
            </a:custGeom>
            <a:solidFill>
              <a:srgbClr val="0000FF"/>
            </a:solidFill>
            <a:ln w="9525">
              <a:solidFill>
                <a:srgbClr val="3366FF"/>
              </a:solidFill>
              <a:prstDash val="solid"/>
              <a:round/>
              <a:headEnd/>
              <a:tailEnd/>
            </a:ln>
          </p:spPr>
          <p:txBody>
            <a:bodyPr/>
            <a:lstStyle/>
            <a:p>
              <a:endParaRPr lang="en-US"/>
            </a:p>
          </p:txBody>
        </p:sp>
        <p:sp>
          <p:nvSpPr>
            <p:cNvPr id="42130" name="Freeform 146"/>
            <p:cNvSpPr>
              <a:spLocks/>
            </p:cNvSpPr>
            <p:nvPr/>
          </p:nvSpPr>
          <p:spPr bwMode="auto">
            <a:xfrm>
              <a:off x="1220" y="1707"/>
              <a:ext cx="50" cy="75"/>
            </a:xfrm>
            <a:custGeom>
              <a:avLst/>
              <a:gdLst>
                <a:gd name="T0" fmla="*/ 42 w 83"/>
                <a:gd name="T1" fmla="*/ 0 h 83"/>
                <a:gd name="T2" fmla="*/ 83 w 83"/>
                <a:gd name="T3" fmla="*/ 42 h 83"/>
                <a:gd name="T4" fmla="*/ 42 w 83"/>
                <a:gd name="T5" fmla="*/ 83 h 83"/>
                <a:gd name="T6" fmla="*/ 0 w 83"/>
                <a:gd name="T7" fmla="*/ 42 h 83"/>
                <a:gd name="T8" fmla="*/ 42 w 83"/>
                <a:gd name="T9" fmla="*/ 0 h 83"/>
              </a:gdLst>
              <a:ahLst/>
              <a:cxnLst>
                <a:cxn ang="0">
                  <a:pos x="T0" y="T1"/>
                </a:cxn>
                <a:cxn ang="0">
                  <a:pos x="T2" y="T3"/>
                </a:cxn>
                <a:cxn ang="0">
                  <a:pos x="T4" y="T5"/>
                </a:cxn>
                <a:cxn ang="0">
                  <a:pos x="T6" y="T7"/>
                </a:cxn>
                <a:cxn ang="0">
                  <a:pos x="T8" y="T9"/>
                </a:cxn>
              </a:cxnLst>
              <a:rect l="0" t="0" r="r" b="b"/>
              <a:pathLst>
                <a:path w="83" h="83">
                  <a:moveTo>
                    <a:pt x="42" y="0"/>
                  </a:moveTo>
                  <a:lnTo>
                    <a:pt x="83" y="42"/>
                  </a:lnTo>
                  <a:lnTo>
                    <a:pt x="42" y="83"/>
                  </a:lnTo>
                  <a:lnTo>
                    <a:pt x="0" y="42"/>
                  </a:lnTo>
                  <a:lnTo>
                    <a:pt x="42" y="0"/>
                  </a:lnTo>
                  <a:close/>
                </a:path>
              </a:pathLst>
            </a:custGeom>
            <a:solidFill>
              <a:srgbClr val="0000FF"/>
            </a:solidFill>
            <a:ln w="9525">
              <a:solidFill>
                <a:srgbClr val="3366FF"/>
              </a:solidFill>
              <a:prstDash val="solid"/>
              <a:round/>
              <a:headEnd/>
              <a:tailEnd/>
            </a:ln>
          </p:spPr>
          <p:txBody>
            <a:bodyPr/>
            <a:lstStyle/>
            <a:p>
              <a:endParaRPr lang="en-US"/>
            </a:p>
          </p:txBody>
        </p:sp>
        <p:sp>
          <p:nvSpPr>
            <p:cNvPr id="42131" name="Freeform 147"/>
            <p:cNvSpPr>
              <a:spLocks/>
            </p:cNvSpPr>
            <p:nvPr/>
          </p:nvSpPr>
          <p:spPr bwMode="auto">
            <a:xfrm>
              <a:off x="1484" y="1337"/>
              <a:ext cx="50" cy="76"/>
            </a:xfrm>
            <a:custGeom>
              <a:avLst/>
              <a:gdLst>
                <a:gd name="T0" fmla="*/ 42 w 84"/>
                <a:gd name="T1" fmla="*/ 0 h 84"/>
                <a:gd name="T2" fmla="*/ 84 w 84"/>
                <a:gd name="T3" fmla="*/ 42 h 84"/>
                <a:gd name="T4" fmla="*/ 42 w 84"/>
                <a:gd name="T5" fmla="*/ 84 h 84"/>
                <a:gd name="T6" fmla="*/ 0 w 84"/>
                <a:gd name="T7" fmla="*/ 42 h 84"/>
                <a:gd name="T8" fmla="*/ 42 w 84"/>
                <a:gd name="T9" fmla="*/ 0 h 84"/>
              </a:gdLst>
              <a:ahLst/>
              <a:cxnLst>
                <a:cxn ang="0">
                  <a:pos x="T0" y="T1"/>
                </a:cxn>
                <a:cxn ang="0">
                  <a:pos x="T2" y="T3"/>
                </a:cxn>
                <a:cxn ang="0">
                  <a:pos x="T4" y="T5"/>
                </a:cxn>
                <a:cxn ang="0">
                  <a:pos x="T6" y="T7"/>
                </a:cxn>
                <a:cxn ang="0">
                  <a:pos x="T8" y="T9"/>
                </a:cxn>
              </a:cxnLst>
              <a:rect l="0" t="0" r="r" b="b"/>
              <a:pathLst>
                <a:path w="84" h="84">
                  <a:moveTo>
                    <a:pt x="42" y="0"/>
                  </a:moveTo>
                  <a:lnTo>
                    <a:pt x="84" y="42"/>
                  </a:lnTo>
                  <a:lnTo>
                    <a:pt x="42" y="84"/>
                  </a:lnTo>
                  <a:lnTo>
                    <a:pt x="0" y="42"/>
                  </a:lnTo>
                  <a:lnTo>
                    <a:pt x="42" y="0"/>
                  </a:lnTo>
                  <a:close/>
                </a:path>
              </a:pathLst>
            </a:custGeom>
            <a:solidFill>
              <a:srgbClr val="0000FF"/>
            </a:solidFill>
            <a:ln w="9525">
              <a:solidFill>
                <a:srgbClr val="3366FF"/>
              </a:solidFill>
              <a:prstDash val="solid"/>
              <a:round/>
              <a:headEnd/>
              <a:tailEnd/>
            </a:ln>
          </p:spPr>
          <p:txBody>
            <a:bodyPr/>
            <a:lstStyle/>
            <a:p>
              <a:endParaRPr lang="en-US"/>
            </a:p>
          </p:txBody>
        </p:sp>
        <p:sp>
          <p:nvSpPr>
            <p:cNvPr id="42132" name="Freeform 148"/>
            <p:cNvSpPr>
              <a:spLocks/>
            </p:cNvSpPr>
            <p:nvPr/>
          </p:nvSpPr>
          <p:spPr bwMode="auto">
            <a:xfrm>
              <a:off x="1747" y="1028"/>
              <a:ext cx="51" cy="76"/>
            </a:xfrm>
            <a:custGeom>
              <a:avLst/>
              <a:gdLst>
                <a:gd name="T0" fmla="*/ 42 w 84"/>
                <a:gd name="T1" fmla="*/ 0 h 84"/>
                <a:gd name="T2" fmla="*/ 84 w 84"/>
                <a:gd name="T3" fmla="*/ 42 h 84"/>
                <a:gd name="T4" fmla="*/ 42 w 84"/>
                <a:gd name="T5" fmla="*/ 84 h 84"/>
                <a:gd name="T6" fmla="*/ 0 w 84"/>
                <a:gd name="T7" fmla="*/ 42 h 84"/>
                <a:gd name="T8" fmla="*/ 42 w 84"/>
                <a:gd name="T9" fmla="*/ 0 h 84"/>
              </a:gdLst>
              <a:ahLst/>
              <a:cxnLst>
                <a:cxn ang="0">
                  <a:pos x="T0" y="T1"/>
                </a:cxn>
                <a:cxn ang="0">
                  <a:pos x="T2" y="T3"/>
                </a:cxn>
                <a:cxn ang="0">
                  <a:pos x="T4" y="T5"/>
                </a:cxn>
                <a:cxn ang="0">
                  <a:pos x="T6" y="T7"/>
                </a:cxn>
                <a:cxn ang="0">
                  <a:pos x="T8" y="T9"/>
                </a:cxn>
              </a:cxnLst>
              <a:rect l="0" t="0" r="r" b="b"/>
              <a:pathLst>
                <a:path w="84" h="84">
                  <a:moveTo>
                    <a:pt x="42" y="0"/>
                  </a:moveTo>
                  <a:lnTo>
                    <a:pt x="84" y="42"/>
                  </a:lnTo>
                  <a:lnTo>
                    <a:pt x="42" y="84"/>
                  </a:lnTo>
                  <a:lnTo>
                    <a:pt x="0" y="42"/>
                  </a:lnTo>
                  <a:lnTo>
                    <a:pt x="42" y="0"/>
                  </a:lnTo>
                  <a:close/>
                </a:path>
              </a:pathLst>
            </a:custGeom>
            <a:solidFill>
              <a:srgbClr val="0000FF"/>
            </a:solidFill>
            <a:ln w="9525">
              <a:solidFill>
                <a:srgbClr val="3366FF"/>
              </a:solidFill>
              <a:prstDash val="solid"/>
              <a:round/>
              <a:headEnd/>
              <a:tailEnd/>
            </a:ln>
          </p:spPr>
          <p:txBody>
            <a:bodyPr/>
            <a:lstStyle/>
            <a:p>
              <a:endParaRPr lang="en-US"/>
            </a:p>
          </p:txBody>
        </p:sp>
        <p:sp>
          <p:nvSpPr>
            <p:cNvPr id="42133" name="Line 149"/>
            <p:cNvSpPr>
              <a:spLocks noChangeShapeType="1"/>
            </p:cNvSpPr>
            <p:nvPr/>
          </p:nvSpPr>
          <p:spPr bwMode="auto">
            <a:xfrm flipV="1">
              <a:off x="454" y="653"/>
              <a:ext cx="1566" cy="2280"/>
            </a:xfrm>
            <a:prstGeom prst="line">
              <a:avLst/>
            </a:prstGeom>
            <a:noFill/>
            <a:ln w="19050">
              <a:solidFill>
                <a:srgbClr val="0000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134" name="Line 150"/>
            <p:cNvSpPr>
              <a:spLocks noChangeShapeType="1"/>
            </p:cNvSpPr>
            <p:nvPr/>
          </p:nvSpPr>
          <p:spPr bwMode="auto">
            <a:xfrm flipV="1">
              <a:off x="454" y="2330"/>
              <a:ext cx="1581" cy="603"/>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135" name="Line 151"/>
            <p:cNvSpPr>
              <a:spLocks noChangeShapeType="1"/>
            </p:cNvSpPr>
            <p:nvPr/>
          </p:nvSpPr>
          <p:spPr bwMode="auto">
            <a:xfrm flipV="1">
              <a:off x="454" y="1392"/>
              <a:ext cx="1593" cy="1541"/>
            </a:xfrm>
            <a:prstGeom prst="line">
              <a:avLst/>
            </a:prstGeom>
            <a:noFill/>
            <a:ln w="9525">
              <a:solidFill>
                <a:srgbClr val="008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136" name="Line 152"/>
            <p:cNvSpPr>
              <a:spLocks noChangeShapeType="1"/>
            </p:cNvSpPr>
            <p:nvPr/>
          </p:nvSpPr>
          <p:spPr bwMode="auto">
            <a:xfrm flipV="1">
              <a:off x="454" y="1989"/>
              <a:ext cx="1581" cy="944"/>
            </a:xfrm>
            <a:prstGeom prst="line">
              <a:avLst/>
            </a:prstGeom>
            <a:noFill/>
            <a:ln w="9525">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137" name="Line 153"/>
            <p:cNvSpPr>
              <a:spLocks noChangeShapeType="1"/>
            </p:cNvSpPr>
            <p:nvPr/>
          </p:nvSpPr>
          <p:spPr bwMode="auto">
            <a:xfrm flipV="1">
              <a:off x="454" y="2272"/>
              <a:ext cx="1581" cy="661"/>
            </a:xfrm>
            <a:prstGeom prst="line">
              <a:avLst/>
            </a:prstGeom>
            <a:noFill/>
            <a:ln w="9525">
              <a:solidFill>
                <a:srgbClr val="FF66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138" name="Rectangle 154"/>
            <p:cNvSpPr>
              <a:spLocks noChangeArrowheads="1"/>
            </p:cNvSpPr>
            <p:nvPr/>
          </p:nvSpPr>
          <p:spPr bwMode="auto">
            <a:xfrm>
              <a:off x="340" y="2857"/>
              <a:ext cx="65" cy="1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US" altLang="ja-JP" sz="1600">
                  <a:solidFill>
                    <a:srgbClr val="000000"/>
                  </a:solidFill>
                  <a:latin typeface="Times New Roman" pitchFamily="18" charset="0"/>
                </a:rPr>
                <a:t>0</a:t>
              </a:r>
              <a:endParaRPr lang="en-US" altLang="ja-JP" sz="1600"/>
            </a:p>
          </p:txBody>
        </p:sp>
        <p:sp>
          <p:nvSpPr>
            <p:cNvPr id="42139" name="Rectangle 155"/>
            <p:cNvSpPr>
              <a:spLocks noChangeArrowheads="1"/>
            </p:cNvSpPr>
            <p:nvPr/>
          </p:nvSpPr>
          <p:spPr bwMode="auto">
            <a:xfrm>
              <a:off x="340" y="2472"/>
              <a:ext cx="65" cy="1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US" altLang="ja-JP" sz="1600">
                  <a:solidFill>
                    <a:srgbClr val="000000"/>
                  </a:solidFill>
                  <a:latin typeface="Times New Roman" pitchFamily="18" charset="0"/>
                </a:rPr>
                <a:t>5</a:t>
              </a:r>
              <a:endParaRPr lang="en-US" altLang="ja-JP" sz="1600"/>
            </a:p>
          </p:txBody>
        </p:sp>
        <p:sp>
          <p:nvSpPr>
            <p:cNvPr id="42140" name="Rectangle 156"/>
            <p:cNvSpPr>
              <a:spLocks noChangeArrowheads="1"/>
            </p:cNvSpPr>
            <p:nvPr/>
          </p:nvSpPr>
          <p:spPr bwMode="auto">
            <a:xfrm>
              <a:off x="279" y="2087"/>
              <a:ext cx="129" cy="1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US" altLang="ja-JP" sz="1600">
                  <a:solidFill>
                    <a:srgbClr val="000000"/>
                  </a:solidFill>
                  <a:latin typeface="Times New Roman" pitchFamily="18" charset="0"/>
                </a:rPr>
                <a:t>10</a:t>
              </a:r>
              <a:endParaRPr lang="en-US" altLang="ja-JP" sz="1600"/>
            </a:p>
          </p:txBody>
        </p:sp>
        <p:sp>
          <p:nvSpPr>
            <p:cNvPr id="42141" name="Rectangle 157"/>
            <p:cNvSpPr>
              <a:spLocks noChangeArrowheads="1"/>
            </p:cNvSpPr>
            <p:nvPr/>
          </p:nvSpPr>
          <p:spPr bwMode="auto">
            <a:xfrm>
              <a:off x="279" y="1707"/>
              <a:ext cx="129" cy="1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US" altLang="ja-JP" sz="1600">
                  <a:solidFill>
                    <a:srgbClr val="000000"/>
                  </a:solidFill>
                  <a:latin typeface="Times New Roman" pitchFamily="18" charset="0"/>
                </a:rPr>
                <a:t>15</a:t>
              </a:r>
              <a:endParaRPr lang="en-US" altLang="ja-JP" sz="1600"/>
            </a:p>
          </p:txBody>
        </p:sp>
        <p:sp>
          <p:nvSpPr>
            <p:cNvPr id="42142" name="Rectangle 158"/>
            <p:cNvSpPr>
              <a:spLocks noChangeArrowheads="1"/>
            </p:cNvSpPr>
            <p:nvPr/>
          </p:nvSpPr>
          <p:spPr bwMode="auto">
            <a:xfrm>
              <a:off x="279" y="1321"/>
              <a:ext cx="129" cy="1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US" altLang="ja-JP" sz="1600" dirty="0">
                  <a:solidFill>
                    <a:srgbClr val="000000"/>
                  </a:solidFill>
                  <a:latin typeface="Times New Roman" pitchFamily="18" charset="0"/>
                </a:rPr>
                <a:t>20</a:t>
              </a:r>
              <a:endParaRPr lang="en-US" altLang="ja-JP" sz="1600" dirty="0"/>
            </a:p>
          </p:txBody>
        </p:sp>
        <p:sp>
          <p:nvSpPr>
            <p:cNvPr id="42143" name="Rectangle 159"/>
            <p:cNvSpPr>
              <a:spLocks noChangeArrowheads="1"/>
            </p:cNvSpPr>
            <p:nvPr/>
          </p:nvSpPr>
          <p:spPr bwMode="auto">
            <a:xfrm>
              <a:off x="279" y="935"/>
              <a:ext cx="129" cy="1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US" altLang="ja-JP" sz="1600" dirty="0">
                  <a:solidFill>
                    <a:srgbClr val="000000"/>
                  </a:solidFill>
                  <a:latin typeface="Times New Roman" pitchFamily="18" charset="0"/>
                </a:rPr>
                <a:t>25</a:t>
              </a:r>
              <a:endParaRPr lang="en-US" altLang="ja-JP" sz="1600" dirty="0"/>
            </a:p>
          </p:txBody>
        </p:sp>
        <p:sp>
          <p:nvSpPr>
            <p:cNvPr id="42144" name="Rectangle 160"/>
            <p:cNvSpPr>
              <a:spLocks noChangeArrowheads="1"/>
            </p:cNvSpPr>
            <p:nvPr/>
          </p:nvSpPr>
          <p:spPr bwMode="auto">
            <a:xfrm>
              <a:off x="279" y="550"/>
              <a:ext cx="129" cy="1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US" altLang="ja-JP" sz="1600" dirty="0">
                  <a:solidFill>
                    <a:srgbClr val="000000"/>
                  </a:solidFill>
                  <a:latin typeface="Times New Roman" pitchFamily="18" charset="0"/>
                </a:rPr>
                <a:t>30</a:t>
              </a:r>
              <a:endParaRPr lang="en-US" altLang="ja-JP" sz="1600" dirty="0"/>
            </a:p>
          </p:txBody>
        </p:sp>
        <p:sp>
          <p:nvSpPr>
            <p:cNvPr id="42145" name="Rectangle 161"/>
            <p:cNvSpPr>
              <a:spLocks noChangeArrowheads="1"/>
            </p:cNvSpPr>
            <p:nvPr/>
          </p:nvSpPr>
          <p:spPr bwMode="auto">
            <a:xfrm>
              <a:off x="440" y="3022"/>
              <a:ext cx="65" cy="1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US" altLang="ja-JP" sz="1600" dirty="0">
                  <a:solidFill>
                    <a:srgbClr val="000000"/>
                  </a:solidFill>
                  <a:latin typeface="Times New Roman" pitchFamily="18" charset="0"/>
                </a:rPr>
                <a:t>0</a:t>
              </a:r>
              <a:endParaRPr lang="en-US" altLang="ja-JP" sz="1600" dirty="0"/>
            </a:p>
          </p:txBody>
        </p:sp>
        <p:sp>
          <p:nvSpPr>
            <p:cNvPr id="42146" name="Rectangle 162"/>
            <p:cNvSpPr>
              <a:spLocks noChangeArrowheads="1"/>
            </p:cNvSpPr>
            <p:nvPr/>
          </p:nvSpPr>
          <p:spPr bwMode="auto">
            <a:xfrm>
              <a:off x="936" y="3022"/>
              <a:ext cx="129" cy="1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US" altLang="ja-JP" sz="1600">
                  <a:solidFill>
                    <a:srgbClr val="000000"/>
                  </a:solidFill>
                  <a:latin typeface="Times New Roman" pitchFamily="18" charset="0"/>
                </a:rPr>
                <a:t>10</a:t>
              </a:r>
              <a:endParaRPr lang="en-US" altLang="ja-JP" sz="1600"/>
            </a:p>
          </p:txBody>
        </p:sp>
        <p:sp>
          <p:nvSpPr>
            <p:cNvPr id="42147" name="Rectangle 163"/>
            <p:cNvSpPr>
              <a:spLocks noChangeArrowheads="1"/>
            </p:cNvSpPr>
            <p:nvPr/>
          </p:nvSpPr>
          <p:spPr bwMode="auto">
            <a:xfrm>
              <a:off x="1463" y="3022"/>
              <a:ext cx="129" cy="1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US" altLang="ja-JP" sz="1600">
                  <a:solidFill>
                    <a:srgbClr val="000000"/>
                  </a:solidFill>
                  <a:latin typeface="Times New Roman" pitchFamily="18" charset="0"/>
                </a:rPr>
                <a:t>20</a:t>
              </a:r>
              <a:endParaRPr lang="en-US" altLang="ja-JP" sz="1600"/>
            </a:p>
          </p:txBody>
        </p:sp>
        <p:sp>
          <p:nvSpPr>
            <p:cNvPr id="42148" name="Rectangle 164"/>
            <p:cNvSpPr>
              <a:spLocks noChangeArrowheads="1"/>
            </p:cNvSpPr>
            <p:nvPr/>
          </p:nvSpPr>
          <p:spPr bwMode="auto">
            <a:xfrm>
              <a:off x="1992" y="3022"/>
              <a:ext cx="129" cy="1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US" altLang="ja-JP" sz="1600">
                  <a:solidFill>
                    <a:srgbClr val="000000"/>
                  </a:solidFill>
                  <a:latin typeface="Times New Roman" pitchFamily="18" charset="0"/>
                </a:rPr>
                <a:t>30</a:t>
              </a:r>
              <a:endParaRPr lang="en-US" altLang="ja-JP" sz="1600"/>
            </a:p>
          </p:txBody>
        </p:sp>
        <p:sp>
          <p:nvSpPr>
            <p:cNvPr id="42149" name="Rectangle 165"/>
            <p:cNvSpPr>
              <a:spLocks noChangeArrowheads="1"/>
            </p:cNvSpPr>
            <p:nvPr/>
          </p:nvSpPr>
          <p:spPr bwMode="auto">
            <a:xfrm>
              <a:off x="902" y="3211"/>
              <a:ext cx="691" cy="1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US" altLang="ja-JP" sz="1600" dirty="0">
                  <a:solidFill>
                    <a:srgbClr val="000000"/>
                  </a:solidFill>
                  <a:latin typeface="Times New Roman" pitchFamily="18" charset="0"/>
                </a:rPr>
                <a:t>Current / mA</a:t>
              </a:r>
              <a:endParaRPr lang="en-US" altLang="ja-JP" sz="1600" dirty="0"/>
            </a:p>
          </p:txBody>
        </p:sp>
        <p:sp>
          <p:nvSpPr>
            <p:cNvPr id="42150" name="Rectangle 166"/>
            <p:cNvSpPr>
              <a:spLocks noChangeArrowheads="1"/>
            </p:cNvSpPr>
            <p:nvPr/>
          </p:nvSpPr>
          <p:spPr bwMode="auto">
            <a:xfrm rot="16200000">
              <a:off x="-417" y="1764"/>
              <a:ext cx="1150" cy="1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r>
                <a:rPr lang="en-US" altLang="ja-JP" sz="1600" dirty="0">
                  <a:solidFill>
                    <a:srgbClr val="000000"/>
                  </a:solidFill>
                  <a:latin typeface="Times New Roman" pitchFamily="18" charset="0"/>
                </a:rPr>
                <a:t>Conversion / %</a:t>
              </a:r>
              <a:endParaRPr lang="en-US" altLang="ja-JP" sz="1600" dirty="0"/>
            </a:p>
          </p:txBody>
        </p:sp>
        <p:sp>
          <p:nvSpPr>
            <p:cNvPr id="42158" name="Rectangle 174"/>
            <p:cNvSpPr>
              <a:spLocks noChangeArrowheads="1"/>
            </p:cNvSpPr>
            <p:nvPr/>
          </p:nvSpPr>
          <p:spPr bwMode="auto">
            <a:xfrm>
              <a:off x="937" y="867"/>
              <a:ext cx="112" cy="2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ja-JP" altLang="en-US" sz="2100" dirty="0">
                  <a:solidFill>
                    <a:srgbClr val="0000FF"/>
                  </a:solidFill>
                  <a:latin typeface="ＭＳ Ｐ明朝" pitchFamily="18" charset="-128"/>
                  <a:ea typeface="ＭＳ Ｐ明朝" pitchFamily="18" charset="-128"/>
                </a:rPr>
                <a:t>　</a:t>
              </a:r>
              <a:endParaRPr lang="ja-JP" altLang="en-US" sz="2400" dirty="0"/>
            </a:p>
          </p:txBody>
        </p:sp>
      </p:grpSp>
      <p:sp>
        <p:nvSpPr>
          <p:cNvPr id="42165" name="Freeform 181"/>
          <p:cNvSpPr>
            <a:spLocks/>
          </p:cNvSpPr>
          <p:nvPr/>
        </p:nvSpPr>
        <p:spPr bwMode="auto">
          <a:xfrm>
            <a:off x="3145632" y="1590253"/>
            <a:ext cx="80962" cy="120650"/>
          </a:xfrm>
          <a:custGeom>
            <a:avLst/>
            <a:gdLst>
              <a:gd name="T0" fmla="*/ 42 w 84"/>
              <a:gd name="T1" fmla="*/ 0 h 84"/>
              <a:gd name="T2" fmla="*/ 84 w 84"/>
              <a:gd name="T3" fmla="*/ 42 h 84"/>
              <a:gd name="T4" fmla="*/ 42 w 84"/>
              <a:gd name="T5" fmla="*/ 84 h 84"/>
              <a:gd name="T6" fmla="*/ 0 w 84"/>
              <a:gd name="T7" fmla="*/ 42 h 84"/>
              <a:gd name="T8" fmla="*/ 42 w 84"/>
              <a:gd name="T9" fmla="*/ 0 h 84"/>
            </a:gdLst>
            <a:ahLst/>
            <a:cxnLst>
              <a:cxn ang="0">
                <a:pos x="T0" y="T1"/>
              </a:cxn>
              <a:cxn ang="0">
                <a:pos x="T2" y="T3"/>
              </a:cxn>
              <a:cxn ang="0">
                <a:pos x="T4" y="T5"/>
              </a:cxn>
              <a:cxn ang="0">
                <a:pos x="T6" y="T7"/>
              </a:cxn>
              <a:cxn ang="0">
                <a:pos x="T8" y="T9"/>
              </a:cxn>
            </a:cxnLst>
            <a:rect l="0" t="0" r="r" b="b"/>
            <a:pathLst>
              <a:path w="84" h="84">
                <a:moveTo>
                  <a:pt x="42" y="0"/>
                </a:moveTo>
                <a:lnTo>
                  <a:pt x="84" y="42"/>
                </a:lnTo>
                <a:lnTo>
                  <a:pt x="42" y="84"/>
                </a:lnTo>
                <a:lnTo>
                  <a:pt x="0" y="42"/>
                </a:lnTo>
                <a:lnTo>
                  <a:pt x="42" y="0"/>
                </a:lnTo>
                <a:close/>
              </a:path>
            </a:pathLst>
          </a:custGeom>
          <a:solidFill>
            <a:srgbClr val="0000FF"/>
          </a:solidFill>
          <a:ln w="9525">
            <a:solidFill>
              <a:srgbClr val="3366FF"/>
            </a:solidFill>
            <a:prstDash val="solid"/>
            <a:round/>
            <a:headEnd/>
            <a:tailEnd/>
          </a:ln>
        </p:spPr>
        <p:txBody>
          <a:bodyPr/>
          <a:lstStyle/>
          <a:p>
            <a:endParaRPr lang="en-US"/>
          </a:p>
        </p:txBody>
      </p:sp>
      <p:grpSp>
        <p:nvGrpSpPr>
          <p:cNvPr id="42301" name="Group 317"/>
          <p:cNvGrpSpPr>
            <a:grpSpLocks/>
          </p:cNvGrpSpPr>
          <p:nvPr/>
        </p:nvGrpSpPr>
        <p:grpSpPr bwMode="auto">
          <a:xfrm>
            <a:off x="2339975" y="1335161"/>
            <a:ext cx="8135938" cy="4968875"/>
            <a:chOff x="1474" y="482"/>
            <a:chExt cx="5125" cy="3130"/>
          </a:xfrm>
        </p:grpSpPr>
        <p:sp>
          <p:nvSpPr>
            <p:cNvPr id="42174" name="AutoShape 190"/>
            <p:cNvSpPr>
              <a:spLocks noChangeAspect="1" noChangeArrowheads="1" noTextEdit="1"/>
            </p:cNvSpPr>
            <p:nvPr/>
          </p:nvSpPr>
          <p:spPr bwMode="auto">
            <a:xfrm>
              <a:off x="1474" y="482"/>
              <a:ext cx="5125" cy="31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42271" name="Freeform 287"/>
            <p:cNvSpPr>
              <a:spLocks/>
            </p:cNvSpPr>
            <p:nvPr/>
          </p:nvSpPr>
          <p:spPr bwMode="auto">
            <a:xfrm>
              <a:off x="3152" y="1706"/>
              <a:ext cx="2082" cy="998"/>
            </a:xfrm>
            <a:custGeom>
              <a:avLst/>
              <a:gdLst>
                <a:gd name="T0" fmla="*/ 6 w 399"/>
                <a:gd name="T1" fmla="*/ 10 h 228"/>
                <a:gd name="T2" fmla="*/ 14 w 399"/>
                <a:gd name="T3" fmla="*/ 22 h 228"/>
                <a:gd name="T4" fmla="*/ 22 w 399"/>
                <a:gd name="T5" fmla="*/ 34 h 228"/>
                <a:gd name="T6" fmla="*/ 30 w 399"/>
                <a:gd name="T7" fmla="*/ 45 h 228"/>
                <a:gd name="T8" fmla="*/ 38 w 399"/>
                <a:gd name="T9" fmla="*/ 55 h 228"/>
                <a:gd name="T10" fmla="*/ 46 w 399"/>
                <a:gd name="T11" fmla="*/ 65 h 228"/>
                <a:gd name="T12" fmla="*/ 54 w 399"/>
                <a:gd name="T13" fmla="*/ 74 h 228"/>
                <a:gd name="T14" fmla="*/ 62 w 399"/>
                <a:gd name="T15" fmla="*/ 83 h 228"/>
                <a:gd name="T16" fmla="*/ 69 w 399"/>
                <a:gd name="T17" fmla="*/ 92 h 228"/>
                <a:gd name="T18" fmla="*/ 77 w 399"/>
                <a:gd name="T19" fmla="*/ 100 h 228"/>
                <a:gd name="T20" fmla="*/ 85 w 399"/>
                <a:gd name="T21" fmla="*/ 107 h 228"/>
                <a:gd name="T22" fmla="*/ 93 w 399"/>
                <a:gd name="T23" fmla="*/ 115 h 228"/>
                <a:gd name="T24" fmla="*/ 101 w 399"/>
                <a:gd name="T25" fmla="*/ 121 h 228"/>
                <a:gd name="T26" fmla="*/ 109 w 399"/>
                <a:gd name="T27" fmla="*/ 128 h 228"/>
                <a:gd name="T28" fmla="*/ 117 w 399"/>
                <a:gd name="T29" fmla="*/ 134 h 228"/>
                <a:gd name="T30" fmla="*/ 125 w 399"/>
                <a:gd name="T31" fmla="*/ 140 h 228"/>
                <a:gd name="T32" fmla="*/ 133 w 399"/>
                <a:gd name="T33" fmla="*/ 145 h 228"/>
                <a:gd name="T34" fmla="*/ 141 w 399"/>
                <a:gd name="T35" fmla="*/ 150 h 228"/>
                <a:gd name="T36" fmla="*/ 149 w 399"/>
                <a:gd name="T37" fmla="*/ 155 h 228"/>
                <a:gd name="T38" fmla="*/ 157 w 399"/>
                <a:gd name="T39" fmla="*/ 160 h 228"/>
                <a:gd name="T40" fmla="*/ 165 w 399"/>
                <a:gd name="T41" fmla="*/ 164 h 228"/>
                <a:gd name="T42" fmla="*/ 173 w 399"/>
                <a:gd name="T43" fmla="*/ 169 h 228"/>
                <a:gd name="T44" fmla="*/ 181 w 399"/>
                <a:gd name="T45" fmla="*/ 172 h 228"/>
                <a:gd name="T46" fmla="*/ 189 w 399"/>
                <a:gd name="T47" fmla="*/ 176 h 228"/>
                <a:gd name="T48" fmla="*/ 197 w 399"/>
                <a:gd name="T49" fmla="*/ 180 h 228"/>
                <a:gd name="T50" fmla="*/ 204 w 399"/>
                <a:gd name="T51" fmla="*/ 183 h 228"/>
                <a:gd name="T52" fmla="*/ 212 w 399"/>
                <a:gd name="T53" fmla="*/ 186 h 228"/>
                <a:gd name="T54" fmla="*/ 220 w 399"/>
                <a:gd name="T55" fmla="*/ 189 h 228"/>
                <a:gd name="T56" fmla="*/ 228 w 399"/>
                <a:gd name="T57" fmla="*/ 192 h 228"/>
                <a:gd name="T58" fmla="*/ 236 w 399"/>
                <a:gd name="T59" fmla="*/ 195 h 228"/>
                <a:gd name="T60" fmla="*/ 244 w 399"/>
                <a:gd name="T61" fmla="*/ 198 h 228"/>
                <a:gd name="T62" fmla="*/ 252 w 399"/>
                <a:gd name="T63" fmla="*/ 200 h 228"/>
                <a:gd name="T64" fmla="*/ 260 w 399"/>
                <a:gd name="T65" fmla="*/ 202 h 228"/>
                <a:gd name="T66" fmla="*/ 268 w 399"/>
                <a:gd name="T67" fmla="*/ 204 h 228"/>
                <a:gd name="T68" fmla="*/ 276 w 399"/>
                <a:gd name="T69" fmla="*/ 207 h 228"/>
                <a:gd name="T70" fmla="*/ 284 w 399"/>
                <a:gd name="T71" fmla="*/ 209 h 228"/>
                <a:gd name="T72" fmla="*/ 292 w 399"/>
                <a:gd name="T73" fmla="*/ 210 h 228"/>
                <a:gd name="T74" fmla="*/ 300 w 399"/>
                <a:gd name="T75" fmla="*/ 212 h 228"/>
                <a:gd name="T76" fmla="*/ 308 w 399"/>
                <a:gd name="T77" fmla="*/ 214 h 228"/>
                <a:gd name="T78" fmla="*/ 316 w 399"/>
                <a:gd name="T79" fmla="*/ 215 h 228"/>
                <a:gd name="T80" fmla="*/ 324 w 399"/>
                <a:gd name="T81" fmla="*/ 217 h 228"/>
                <a:gd name="T82" fmla="*/ 332 w 399"/>
                <a:gd name="T83" fmla="*/ 218 h 228"/>
                <a:gd name="T84" fmla="*/ 339 w 399"/>
                <a:gd name="T85" fmla="*/ 220 h 228"/>
                <a:gd name="T86" fmla="*/ 347 w 399"/>
                <a:gd name="T87" fmla="*/ 221 h 228"/>
                <a:gd name="T88" fmla="*/ 355 w 399"/>
                <a:gd name="T89" fmla="*/ 222 h 228"/>
                <a:gd name="T90" fmla="*/ 363 w 399"/>
                <a:gd name="T91" fmla="*/ 223 h 228"/>
                <a:gd name="T92" fmla="*/ 371 w 399"/>
                <a:gd name="T93" fmla="*/ 224 h 228"/>
                <a:gd name="T94" fmla="*/ 379 w 399"/>
                <a:gd name="T95" fmla="*/ 225 h 228"/>
                <a:gd name="T96" fmla="*/ 387 w 399"/>
                <a:gd name="T97" fmla="*/ 226 h 228"/>
                <a:gd name="T98" fmla="*/ 395 w 399"/>
                <a:gd name="T99" fmla="*/ 227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99" h="228">
                  <a:moveTo>
                    <a:pt x="0" y="0"/>
                  </a:moveTo>
                  <a:lnTo>
                    <a:pt x="2" y="3"/>
                  </a:lnTo>
                  <a:lnTo>
                    <a:pt x="4" y="7"/>
                  </a:lnTo>
                  <a:lnTo>
                    <a:pt x="6" y="10"/>
                  </a:lnTo>
                  <a:lnTo>
                    <a:pt x="8" y="13"/>
                  </a:lnTo>
                  <a:lnTo>
                    <a:pt x="10" y="16"/>
                  </a:lnTo>
                  <a:lnTo>
                    <a:pt x="12" y="19"/>
                  </a:lnTo>
                  <a:lnTo>
                    <a:pt x="14" y="22"/>
                  </a:lnTo>
                  <a:lnTo>
                    <a:pt x="16" y="25"/>
                  </a:lnTo>
                  <a:lnTo>
                    <a:pt x="18" y="28"/>
                  </a:lnTo>
                  <a:lnTo>
                    <a:pt x="20" y="31"/>
                  </a:lnTo>
                  <a:lnTo>
                    <a:pt x="22" y="34"/>
                  </a:lnTo>
                  <a:lnTo>
                    <a:pt x="24" y="36"/>
                  </a:lnTo>
                  <a:lnTo>
                    <a:pt x="26" y="39"/>
                  </a:lnTo>
                  <a:lnTo>
                    <a:pt x="28" y="42"/>
                  </a:lnTo>
                  <a:lnTo>
                    <a:pt x="30" y="45"/>
                  </a:lnTo>
                  <a:lnTo>
                    <a:pt x="32" y="47"/>
                  </a:lnTo>
                  <a:lnTo>
                    <a:pt x="34" y="50"/>
                  </a:lnTo>
                  <a:lnTo>
                    <a:pt x="36" y="53"/>
                  </a:lnTo>
                  <a:lnTo>
                    <a:pt x="38" y="55"/>
                  </a:lnTo>
                  <a:lnTo>
                    <a:pt x="40" y="58"/>
                  </a:lnTo>
                  <a:lnTo>
                    <a:pt x="42" y="60"/>
                  </a:lnTo>
                  <a:lnTo>
                    <a:pt x="44" y="63"/>
                  </a:lnTo>
                  <a:lnTo>
                    <a:pt x="46" y="65"/>
                  </a:lnTo>
                  <a:lnTo>
                    <a:pt x="48" y="67"/>
                  </a:lnTo>
                  <a:lnTo>
                    <a:pt x="50" y="70"/>
                  </a:lnTo>
                  <a:lnTo>
                    <a:pt x="52" y="72"/>
                  </a:lnTo>
                  <a:lnTo>
                    <a:pt x="54" y="74"/>
                  </a:lnTo>
                  <a:lnTo>
                    <a:pt x="56" y="77"/>
                  </a:lnTo>
                  <a:lnTo>
                    <a:pt x="58" y="79"/>
                  </a:lnTo>
                  <a:lnTo>
                    <a:pt x="60" y="81"/>
                  </a:lnTo>
                  <a:lnTo>
                    <a:pt x="62" y="83"/>
                  </a:lnTo>
                  <a:lnTo>
                    <a:pt x="64" y="86"/>
                  </a:lnTo>
                  <a:lnTo>
                    <a:pt x="66" y="88"/>
                  </a:lnTo>
                  <a:lnTo>
                    <a:pt x="67" y="90"/>
                  </a:lnTo>
                  <a:lnTo>
                    <a:pt x="69" y="92"/>
                  </a:lnTo>
                  <a:lnTo>
                    <a:pt x="71" y="94"/>
                  </a:lnTo>
                  <a:lnTo>
                    <a:pt x="73" y="96"/>
                  </a:lnTo>
                  <a:lnTo>
                    <a:pt x="75" y="98"/>
                  </a:lnTo>
                  <a:lnTo>
                    <a:pt x="77" y="100"/>
                  </a:lnTo>
                  <a:lnTo>
                    <a:pt x="79" y="102"/>
                  </a:lnTo>
                  <a:lnTo>
                    <a:pt x="81" y="104"/>
                  </a:lnTo>
                  <a:lnTo>
                    <a:pt x="83" y="106"/>
                  </a:lnTo>
                  <a:lnTo>
                    <a:pt x="85" y="107"/>
                  </a:lnTo>
                  <a:lnTo>
                    <a:pt x="87" y="109"/>
                  </a:lnTo>
                  <a:lnTo>
                    <a:pt x="89" y="111"/>
                  </a:lnTo>
                  <a:lnTo>
                    <a:pt x="91" y="113"/>
                  </a:lnTo>
                  <a:lnTo>
                    <a:pt x="93" y="115"/>
                  </a:lnTo>
                  <a:lnTo>
                    <a:pt x="95" y="116"/>
                  </a:lnTo>
                  <a:lnTo>
                    <a:pt x="97" y="118"/>
                  </a:lnTo>
                  <a:lnTo>
                    <a:pt x="99" y="120"/>
                  </a:lnTo>
                  <a:lnTo>
                    <a:pt x="101" y="121"/>
                  </a:lnTo>
                  <a:lnTo>
                    <a:pt x="103" y="123"/>
                  </a:lnTo>
                  <a:lnTo>
                    <a:pt x="105" y="125"/>
                  </a:lnTo>
                  <a:lnTo>
                    <a:pt x="107" y="126"/>
                  </a:lnTo>
                  <a:lnTo>
                    <a:pt x="109" y="128"/>
                  </a:lnTo>
                  <a:lnTo>
                    <a:pt x="111" y="129"/>
                  </a:lnTo>
                  <a:lnTo>
                    <a:pt x="113" y="131"/>
                  </a:lnTo>
                  <a:lnTo>
                    <a:pt x="115" y="132"/>
                  </a:lnTo>
                  <a:lnTo>
                    <a:pt x="117" y="134"/>
                  </a:lnTo>
                  <a:lnTo>
                    <a:pt x="119" y="135"/>
                  </a:lnTo>
                  <a:lnTo>
                    <a:pt x="121" y="137"/>
                  </a:lnTo>
                  <a:lnTo>
                    <a:pt x="123" y="138"/>
                  </a:lnTo>
                  <a:lnTo>
                    <a:pt x="125" y="140"/>
                  </a:lnTo>
                  <a:lnTo>
                    <a:pt x="127" y="141"/>
                  </a:lnTo>
                  <a:lnTo>
                    <a:pt x="129" y="142"/>
                  </a:lnTo>
                  <a:lnTo>
                    <a:pt x="131" y="144"/>
                  </a:lnTo>
                  <a:lnTo>
                    <a:pt x="133" y="145"/>
                  </a:lnTo>
                  <a:lnTo>
                    <a:pt x="135" y="146"/>
                  </a:lnTo>
                  <a:lnTo>
                    <a:pt x="137" y="148"/>
                  </a:lnTo>
                  <a:lnTo>
                    <a:pt x="139" y="149"/>
                  </a:lnTo>
                  <a:lnTo>
                    <a:pt x="141" y="150"/>
                  </a:lnTo>
                  <a:lnTo>
                    <a:pt x="143" y="152"/>
                  </a:lnTo>
                  <a:lnTo>
                    <a:pt x="145" y="153"/>
                  </a:lnTo>
                  <a:lnTo>
                    <a:pt x="147" y="154"/>
                  </a:lnTo>
                  <a:lnTo>
                    <a:pt x="149" y="155"/>
                  </a:lnTo>
                  <a:lnTo>
                    <a:pt x="151" y="156"/>
                  </a:lnTo>
                  <a:lnTo>
                    <a:pt x="153" y="158"/>
                  </a:lnTo>
                  <a:lnTo>
                    <a:pt x="155" y="159"/>
                  </a:lnTo>
                  <a:lnTo>
                    <a:pt x="157" y="160"/>
                  </a:lnTo>
                  <a:lnTo>
                    <a:pt x="159" y="161"/>
                  </a:lnTo>
                  <a:lnTo>
                    <a:pt x="161" y="162"/>
                  </a:lnTo>
                  <a:lnTo>
                    <a:pt x="163" y="163"/>
                  </a:lnTo>
                  <a:lnTo>
                    <a:pt x="165" y="164"/>
                  </a:lnTo>
                  <a:lnTo>
                    <a:pt x="167" y="165"/>
                  </a:lnTo>
                  <a:lnTo>
                    <a:pt x="169" y="166"/>
                  </a:lnTo>
                  <a:lnTo>
                    <a:pt x="171" y="167"/>
                  </a:lnTo>
                  <a:lnTo>
                    <a:pt x="173" y="169"/>
                  </a:lnTo>
                  <a:lnTo>
                    <a:pt x="175" y="170"/>
                  </a:lnTo>
                  <a:lnTo>
                    <a:pt x="177" y="171"/>
                  </a:lnTo>
                  <a:lnTo>
                    <a:pt x="179" y="171"/>
                  </a:lnTo>
                  <a:lnTo>
                    <a:pt x="181" y="172"/>
                  </a:lnTo>
                  <a:lnTo>
                    <a:pt x="183" y="173"/>
                  </a:lnTo>
                  <a:lnTo>
                    <a:pt x="185" y="174"/>
                  </a:lnTo>
                  <a:lnTo>
                    <a:pt x="187" y="175"/>
                  </a:lnTo>
                  <a:lnTo>
                    <a:pt x="189" y="176"/>
                  </a:lnTo>
                  <a:lnTo>
                    <a:pt x="191" y="177"/>
                  </a:lnTo>
                  <a:lnTo>
                    <a:pt x="193" y="178"/>
                  </a:lnTo>
                  <a:lnTo>
                    <a:pt x="195" y="179"/>
                  </a:lnTo>
                  <a:lnTo>
                    <a:pt x="197" y="180"/>
                  </a:lnTo>
                  <a:lnTo>
                    <a:pt x="199" y="181"/>
                  </a:lnTo>
                  <a:lnTo>
                    <a:pt x="200" y="181"/>
                  </a:lnTo>
                  <a:lnTo>
                    <a:pt x="202" y="182"/>
                  </a:lnTo>
                  <a:lnTo>
                    <a:pt x="204" y="183"/>
                  </a:lnTo>
                  <a:lnTo>
                    <a:pt x="206" y="184"/>
                  </a:lnTo>
                  <a:lnTo>
                    <a:pt x="208" y="185"/>
                  </a:lnTo>
                  <a:lnTo>
                    <a:pt x="210" y="186"/>
                  </a:lnTo>
                  <a:lnTo>
                    <a:pt x="212" y="186"/>
                  </a:lnTo>
                  <a:lnTo>
                    <a:pt x="214" y="187"/>
                  </a:lnTo>
                  <a:lnTo>
                    <a:pt x="216" y="188"/>
                  </a:lnTo>
                  <a:lnTo>
                    <a:pt x="218" y="189"/>
                  </a:lnTo>
                  <a:lnTo>
                    <a:pt x="220" y="189"/>
                  </a:lnTo>
                  <a:lnTo>
                    <a:pt x="222" y="190"/>
                  </a:lnTo>
                  <a:lnTo>
                    <a:pt x="224" y="191"/>
                  </a:lnTo>
                  <a:lnTo>
                    <a:pt x="226" y="192"/>
                  </a:lnTo>
                  <a:lnTo>
                    <a:pt x="228" y="192"/>
                  </a:lnTo>
                  <a:lnTo>
                    <a:pt x="230" y="193"/>
                  </a:lnTo>
                  <a:lnTo>
                    <a:pt x="232" y="194"/>
                  </a:lnTo>
                  <a:lnTo>
                    <a:pt x="234" y="194"/>
                  </a:lnTo>
                  <a:lnTo>
                    <a:pt x="236" y="195"/>
                  </a:lnTo>
                  <a:lnTo>
                    <a:pt x="238" y="196"/>
                  </a:lnTo>
                  <a:lnTo>
                    <a:pt x="240" y="196"/>
                  </a:lnTo>
                  <a:lnTo>
                    <a:pt x="242" y="197"/>
                  </a:lnTo>
                  <a:lnTo>
                    <a:pt x="244" y="198"/>
                  </a:lnTo>
                  <a:lnTo>
                    <a:pt x="246" y="198"/>
                  </a:lnTo>
                  <a:lnTo>
                    <a:pt x="248" y="199"/>
                  </a:lnTo>
                  <a:lnTo>
                    <a:pt x="250" y="199"/>
                  </a:lnTo>
                  <a:lnTo>
                    <a:pt x="252" y="200"/>
                  </a:lnTo>
                  <a:lnTo>
                    <a:pt x="254" y="201"/>
                  </a:lnTo>
                  <a:lnTo>
                    <a:pt x="256" y="201"/>
                  </a:lnTo>
                  <a:lnTo>
                    <a:pt x="258" y="202"/>
                  </a:lnTo>
                  <a:lnTo>
                    <a:pt x="260" y="202"/>
                  </a:lnTo>
                  <a:lnTo>
                    <a:pt x="262" y="203"/>
                  </a:lnTo>
                  <a:lnTo>
                    <a:pt x="264" y="203"/>
                  </a:lnTo>
                  <a:lnTo>
                    <a:pt x="266" y="204"/>
                  </a:lnTo>
                  <a:lnTo>
                    <a:pt x="268" y="204"/>
                  </a:lnTo>
                  <a:lnTo>
                    <a:pt x="270" y="205"/>
                  </a:lnTo>
                  <a:lnTo>
                    <a:pt x="272" y="206"/>
                  </a:lnTo>
                  <a:lnTo>
                    <a:pt x="274" y="206"/>
                  </a:lnTo>
                  <a:lnTo>
                    <a:pt x="276" y="207"/>
                  </a:lnTo>
                  <a:lnTo>
                    <a:pt x="278" y="207"/>
                  </a:lnTo>
                  <a:lnTo>
                    <a:pt x="280" y="208"/>
                  </a:lnTo>
                  <a:lnTo>
                    <a:pt x="282" y="208"/>
                  </a:lnTo>
                  <a:lnTo>
                    <a:pt x="284" y="209"/>
                  </a:lnTo>
                  <a:lnTo>
                    <a:pt x="286" y="209"/>
                  </a:lnTo>
                  <a:lnTo>
                    <a:pt x="288" y="209"/>
                  </a:lnTo>
                  <a:lnTo>
                    <a:pt x="290" y="210"/>
                  </a:lnTo>
                  <a:lnTo>
                    <a:pt x="292" y="210"/>
                  </a:lnTo>
                  <a:lnTo>
                    <a:pt x="294" y="211"/>
                  </a:lnTo>
                  <a:lnTo>
                    <a:pt x="296" y="211"/>
                  </a:lnTo>
                  <a:lnTo>
                    <a:pt x="298" y="212"/>
                  </a:lnTo>
                  <a:lnTo>
                    <a:pt x="300" y="212"/>
                  </a:lnTo>
                  <a:lnTo>
                    <a:pt x="302" y="213"/>
                  </a:lnTo>
                  <a:lnTo>
                    <a:pt x="304" y="213"/>
                  </a:lnTo>
                  <a:lnTo>
                    <a:pt x="306" y="213"/>
                  </a:lnTo>
                  <a:lnTo>
                    <a:pt x="308" y="214"/>
                  </a:lnTo>
                  <a:lnTo>
                    <a:pt x="310" y="214"/>
                  </a:lnTo>
                  <a:lnTo>
                    <a:pt x="312" y="215"/>
                  </a:lnTo>
                  <a:lnTo>
                    <a:pt x="314" y="215"/>
                  </a:lnTo>
                  <a:lnTo>
                    <a:pt x="316" y="215"/>
                  </a:lnTo>
                  <a:lnTo>
                    <a:pt x="318" y="216"/>
                  </a:lnTo>
                  <a:lnTo>
                    <a:pt x="320" y="216"/>
                  </a:lnTo>
                  <a:lnTo>
                    <a:pt x="322" y="217"/>
                  </a:lnTo>
                  <a:lnTo>
                    <a:pt x="324" y="217"/>
                  </a:lnTo>
                  <a:lnTo>
                    <a:pt x="326" y="217"/>
                  </a:lnTo>
                  <a:lnTo>
                    <a:pt x="328" y="218"/>
                  </a:lnTo>
                  <a:lnTo>
                    <a:pt x="330" y="218"/>
                  </a:lnTo>
                  <a:lnTo>
                    <a:pt x="332" y="218"/>
                  </a:lnTo>
                  <a:lnTo>
                    <a:pt x="333" y="219"/>
                  </a:lnTo>
                  <a:lnTo>
                    <a:pt x="335" y="219"/>
                  </a:lnTo>
                  <a:lnTo>
                    <a:pt x="337" y="219"/>
                  </a:lnTo>
                  <a:lnTo>
                    <a:pt x="339" y="220"/>
                  </a:lnTo>
                  <a:lnTo>
                    <a:pt x="341" y="220"/>
                  </a:lnTo>
                  <a:lnTo>
                    <a:pt x="343" y="220"/>
                  </a:lnTo>
                  <a:lnTo>
                    <a:pt x="345" y="221"/>
                  </a:lnTo>
                  <a:lnTo>
                    <a:pt x="347" y="221"/>
                  </a:lnTo>
                  <a:lnTo>
                    <a:pt x="349" y="221"/>
                  </a:lnTo>
                  <a:lnTo>
                    <a:pt x="351" y="222"/>
                  </a:lnTo>
                  <a:lnTo>
                    <a:pt x="353" y="222"/>
                  </a:lnTo>
                  <a:lnTo>
                    <a:pt x="355" y="222"/>
                  </a:lnTo>
                  <a:lnTo>
                    <a:pt x="357" y="222"/>
                  </a:lnTo>
                  <a:lnTo>
                    <a:pt x="359" y="223"/>
                  </a:lnTo>
                  <a:lnTo>
                    <a:pt x="361" y="223"/>
                  </a:lnTo>
                  <a:lnTo>
                    <a:pt x="363" y="223"/>
                  </a:lnTo>
                  <a:lnTo>
                    <a:pt x="365" y="224"/>
                  </a:lnTo>
                  <a:lnTo>
                    <a:pt x="367" y="224"/>
                  </a:lnTo>
                  <a:lnTo>
                    <a:pt x="369" y="224"/>
                  </a:lnTo>
                  <a:lnTo>
                    <a:pt x="371" y="224"/>
                  </a:lnTo>
                  <a:lnTo>
                    <a:pt x="373" y="225"/>
                  </a:lnTo>
                  <a:lnTo>
                    <a:pt x="375" y="225"/>
                  </a:lnTo>
                  <a:lnTo>
                    <a:pt x="377" y="225"/>
                  </a:lnTo>
                  <a:lnTo>
                    <a:pt x="379" y="225"/>
                  </a:lnTo>
                  <a:lnTo>
                    <a:pt x="381" y="226"/>
                  </a:lnTo>
                  <a:lnTo>
                    <a:pt x="383" y="226"/>
                  </a:lnTo>
                  <a:lnTo>
                    <a:pt x="385" y="226"/>
                  </a:lnTo>
                  <a:lnTo>
                    <a:pt x="387" y="226"/>
                  </a:lnTo>
                  <a:lnTo>
                    <a:pt x="389" y="227"/>
                  </a:lnTo>
                  <a:lnTo>
                    <a:pt x="391" y="227"/>
                  </a:lnTo>
                  <a:lnTo>
                    <a:pt x="393" y="227"/>
                  </a:lnTo>
                  <a:lnTo>
                    <a:pt x="395" y="227"/>
                  </a:lnTo>
                  <a:lnTo>
                    <a:pt x="397" y="228"/>
                  </a:lnTo>
                  <a:lnTo>
                    <a:pt x="399" y="228"/>
                  </a:lnTo>
                </a:path>
              </a:pathLst>
            </a:custGeom>
            <a:noFill/>
            <a:ln w="8001">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2176" name="Rectangle 192"/>
            <p:cNvSpPr>
              <a:spLocks noChangeArrowheads="1"/>
            </p:cNvSpPr>
            <p:nvPr/>
          </p:nvSpPr>
          <p:spPr bwMode="auto">
            <a:xfrm>
              <a:off x="2613" y="653"/>
              <a:ext cx="2862" cy="22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42177" name="Rectangle 193"/>
            <p:cNvSpPr>
              <a:spLocks noChangeArrowheads="1"/>
            </p:cNvSpPr>
            <p:nvPr/>
          </p:nvSpPr>
          <p:spPr bwMode="auto">
            <a:xfrm>
              <a:off x="2613" y="653"/>
              <a:ext cx="2862" cy="2290"/>
            </a:xfrm>
            <a:prstGeom prst="rect">
              <a:avLst/>
            </a:prstGeom>
            <a:noFill/>
            <a:ln w="15875">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2178" name="Freeform 194"/>
            <p:cNvSpPr>
              <a:spLocks/>
            </p:cNvSpPr>
            <p:nvPr/>
          </p:nvSpPr>
          <p:spPr bwMode="auto">
            <a:xfrm>
              <a:off x="2613" y="653"/>
              <a:ext cx="36" cy="2290"/>
            </a:xfrm>
            <a:custGeom>
              <a:avLst/>
              <a:gdLst>
                <a:gd name="T0" fmla="*/ 0 w 7"/>
                <a:gd name="T1" fmla="*/ 0 h 428"/>
                <a:gd name="T2" fmla="*/ 0 w 7"/>
                <a:gd name="T3" fmla="*/ 428 h 428"/>
                <a:gd name="T4" fmla="*/ 7 w 7"/>
                <a:gd name="T5" fmla="*/ 428 h 428"/>
              </a:gdLst>
              <a:ahLst/>
              <a:cxnLst>
                <a:cxn ang="0">
                  <a:pos x="T0" y="T1"/>
                </a:cxn>
                <a:cxn ang="0">
                  <a:pos x="T2" y="T3"/>
                </a:cxn>
                <a:cxn ang="0">
                  <a:pos x="T4" y="T5"/>
                </a:cxn>
              </a:cxnLst>
              <a:rect l="0" t="0" r="r" b="b"/>
              <a:pathLst>
                <a:path w="7" h="428">
                  <a:moveTo>
                    <a:pt x="0" y="0"/>
                  </a:moveTo>
                  <a:lnTo>
                    <a:pt x="0" y="428"/>
                  </a:lnTo>
                  <a:lnTo>
                    <a:pt x="7" y="428"/>
                  </a:lnTo>
                </a:path>
              </a:pathLst>
            </a:custGeom>
            <a:noFill/>
            <a:ln w="7938">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2179" name="Line 195"/>
            <p:cNvSpPr>
              <a:spLocks noChangeShapeType="1"/>
            </p:cNvSpPr>
            <p:nvPr/>
          </p:nvSpPr>
          <p:spPr bwMode="auto">
            <a:xfrm>
              <a:off x="2613" y="2751"/>
              <a:ext cx="36" cy="1"/>
            </a:xfrm>
            <a:prstGeom prst="line">
              <a:avLst/>
            </a:prstGeom>
            <a:noFill/>
            <a:ln w="793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180" name="Line 196"/>
            <p:cNvSpPr>
              <a:spLocks noChangeShapeType="1"/>
            </p:cNvSpPr>
            <p:nvPr/>
          </p:nvSpPr>
          <p:spPr bwMode="auto">
            <a:xfrm>
              <a:off x="2613" y="2563"/>
              <a:ext cx="36" cy="1"/>
            </a:xfrm>
            <a:prstGeom prst="line">
              <a:avLst/>
            </a:prstGeom>
            <a:noFill/>
            <a:ln w="793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181" name="Line 197"/>
            <p:cNvSpPr>
              <a:spLocks noChangeShapeType="1"/>
            </p:cNvSpPr>
            <p:nvPr/>
          </p:nvSpPr>
          <p:spPr bwMode="auto">
            <a:xfrm>
              <a:off x="2613" y="2371"/>
              <a:ext cx="36" cy="1"/>
            </a:xfrm>
            <a:prstGeom prst="line">
              <a:avLst/>
            </a:prstGeom>
            <a:noFill/>
            <a:ln w="793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182" name="Line 198"/>
            <p:cNvSpPr>
              <a:spLocks noChangeShapeType="1"/>
            </p:cNvSpPr>
            <p:nvPr/>
          </p:nvSpPr>
          <p:spPr bwMode="auto">
            <a:xfrm>
              <a:off x="2613" y="2178"/>
              <a:ext cx="36" cy="1"/>
            </a:xfrm>
            <a:prstGeom prst="line">
              <a:avLst/>
            </a:prstGeom>
            <a:noFill/>
            <a:ln w="793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183" name="Line 199"/>
            <p:cNvSpPr>
              <a:spLocks noChangeShapeType="1"/>
            </p:cNvSpPr>
            <p:nvPr/>
          </p:nvSpPr>
          <p:spPr bwMode="auto">
            <a:xfrm>
              <a:off x="2613" y="1991"/>
              <a:ext cx="36" cy="1"/>
            </a:xfrm>
            <a:prstGeom prst="line">
              <a:avLst/>
            </a:prstGeom>
            <a:noFill/>
            <a:ln w="793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184" name="Line 200"/>
            <p:cNvSpPr>
              <a:spLocks noChangeShapeType="1"/>
            </p:cNvSpPr>
            <p:nvPr/>
          </p:nvSpPr>
          <p:spPr bwMode="auto">
            <a:xfrm>
              <a:off x="2613" y="1798"/>
              <a:ext cx="36" cy="1"/>
            </a:xfrm>
            <a:prstGeom prst="line">
              <a:avLst/>
            </a:prstGeom>
            <a:noFill/>
            <a:ln w="793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185" name="Line 201"/>
            <p:cNvSpPr>
              <a:spLocks noChangeShapeType="1"/>
            </p:cNvSpPr>
            <p:nvPr/>
          </p:nvSpPr>
          <p:spPr bwMode="auto">
            <a:xfrm>
              <a:off x="2613" y="1606"/>
              <a:ext cx="36" cy="1"/>
            </a:xfrm>
            <a:prstGeom prst="line">
              <a:avLst/>
            </a:prstGeom>
            <a:noFill/>
            <a:ln w="793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186" name="Line 202"/>
            <p:cNvSpPr>
              <a:spLocks noChangeShapeType="1"/>
            </p:cNvSpPr>
            <p:nvPr/>
          </p:nvSpPr>
          <p:spPr bwMode="auto">
            <a:xfrm>
              <a:off x="2613" y="1418"/>
              <a:ext cx="36" cy="1"/>
            </a:xfrm>
            <a:prstGeom prst="line">
              <a:avLst/>
            </a:prstGeom>
            <a:noFill/>
            <a:ln w="793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187" name="Line 203"/>
            <p:cNvSpPr>
              <a:spLocks noChangeShapeType="1"/>
            </p:cNvSpPr>
            <p:nvPr/>
          </p:nvSpPr>
          <p:spPr bwMode="auto">
            <a:xfrm>
              <a:off x="2613" y="1226"/>
              <a:ext cx="36" cy="1"/>
            </a:xfrm>
            <a:prstGeom prst="line">
              <a:avLst/>
            </a:prstGeom>
            <a:noFill/>
            <a:ln w="793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188" name="Line 204"/>
            <p:cNvSpPr>
              <a:spLocks noChangeShapeType="1"/>
            </p:cNvSpPr>
            <p:nvPr/>
          </p:nvSpPr>
          <p:spPr bwMode="auto">
            <a:xfrm>
              <a:off x="2613" y="1033"/>
              <a:ext cx="36" cy="1"/>
            </a:xfrm>
            <a:prstGeom prst="line">
              <a:avLst/>
            </a:prstGeom>
            <a:noFill/>
            <a:ln w="793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189" name="Line 205"/>
            <p:cNvSpPr>
              <a:spLocks noChangeShapeType="1"/>
            </p:cNvSpPr>
            <p:nvPr/>
          </p:nvSpPr>
          <p:spPr bwMode="auto">
            <a:xfrm>
              <a:off x="2613" y="846"/>
              <a:ext cx="36" cy="1"/>
            </a:xfrm>
            <a:prstGeom prst="line">
              <a:avLst/>
            </a:prstGeom>
            <a:noFill/>
            <a:ln w="793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190" name="Line 206"/>
            <p:cNvSpPr>
              <a:spLocks noChangeShapeType="1"/>
            </p:cNvSpPr>
            <p:nvPr/>
          </p:nvSpPr>
          <p:spPr bwMode="auto">
            <a:xfrm>
              <a:off x="2613" y="653"/>
              <a:ext cx="36" cy="1"/>
            </a:xfrm>
            <a:prstGeom prst="line">
              <a:avLst/>
            </a:prstGeom>
            <a:noFill/>
            <a:ln w="793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191" name="Line 207"/>
            <p:cNvSpPr>
              <a:spLocks noChangeShapeType="1"/>
            </p:cNvSpPr>
            <p:nvPr/>
          </p:nvSpPr>
          <p:spPr bwMode="auto">
            <a:xfrm>
              <a:off x="2613" y="2943"/>
              <a:ext cx="46" cy="1"/>
            </a:xfrm>
            <a:prstGeom prst="line">
              <a:avLst/>
            </a:prstGeom>
            <a:noFill/>
            <a:ln w="793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192" name="Line 208"/>
            <p:cNvSpPr>
              <a:spLocks noChangeShapeType="1"/>
            </p:cNvSpPr>
            <p:nvPr/>
          </p:nvSpPr>
          <p:spPr bwMode="auto">
            <a:xfrm>
              <a:off x="2613" y="2563"/>
              <a:ext cx="46" cy="1"/>
            </a:xfrm>
            <a:prstGeom prst="line">
              <a:avLst/>
            </a:prstGeom>
            <a:noFill/>
            <a:ln w="793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193" name="Line 209"/>
            <p:cNvSpPr>
              <a:spLocks noChangeShapeType="1"/>
            </p:cNvSpPr>
            <p:nvPr/>
          </p:nvSpPr>
          <p:spPr bwMode="auto">
            <a:xfrm>
              <a:off x="2613" y="2178"/>
              <a:ext cx="46" cy="1"/>
            </a:xfrm>
            <a:prstGeom prst="line">
              <a:avLst/>
            </a:prstGeom>
            <a:noFill/>
            <a:ln w="793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194" name="Line 210"/>
            <p:cNvSpPr>
              <a:spLocks noChangeShapeType="1"/>
            </p:cNvSpPr>
            <p:nvPr/>
          </p:nvSpPr>
          <p:spPr bwMode="auto">
            <a:xfrm>
              <a:off x="2613" y="1798"/>
              <a:ext cx="46" cy="1"/>
            </a:xfrm>
            <a:prstGeom prst="line">
              <a:avLst/>
            </a:prstGeom>
            <a:noFill/>
            <a:ln w="793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195" name="Line 211"/>
            <p:cNvSpPr>
              <a:spLocks noChangeShapeType="1"/>
            </p:cNvSpPr>
            <p:nvPr/>
          </p:nvSpPr>
          <p:spPr bwMode="auto">
            <a:xfrm>
              <a:off x="2613" y="1418"/>
              <a:ext cx="46" cy="1"/>
            </a:xfrm>
            <a:prstGeom prst="line">
              <a:avLst/>
            </a:prstGeom>
            <a:noFill/>
            <a:ln w="793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196" name="Line 212"/>
            <p:cNvSpPr>
              <a:spLocks noChangeShapeType="1"/>
            </p:cNvSpPr>
            <p:nvPr/>
          </p:nvSpPr>
          <p:spPr bwMode="auto">
            <a:xfrm>
              <a:off x="2613" y="1033"/>
              <a:ext cx="46" cy="1"/>
            </a:xfrm>
            <a:prstGeom prst="line">
              <a:avLst/>
            </a:prstGeom>
            <a:noFill/>
            <a:ln w="793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197" name="Line 213"/>
            <p:cNvSpPr>
              <a:spLocks noChangeShapeType="1"/>
            </p:cNvSpPr>
            <p:nvPr/>
          </p:nvSpPr>
          <p:spPr bwMode="auto">
            <a:xfrm>
              <a:off x="2613" y="653"/>
              <a:ext cx="46" cy="1"/>
            </a:xfrm>
            <a:prstGeom prst="line">
              <a:avLst/>
            </a:prstGeom>
            <a:noFill/>
            <a:ln w="793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198" name="Line 214"/>
            <p:cNvSpPr>
              <a:spLocks noChangeShapeType="1"/>
            </p:cNvSpPr>
            <p:nvPr/>
          </p:nvSpPr>
          <p:spPr bwMode="auto">
            <a:xfrm>
              <a:off x="2613" y="2943"/>
              <a:ext cx="2862" cy="1"/>
            </a:xfrm>
            <a:prstGeom prst="line">
              <a:avLst/>
            </a:prstGeom>
            <a:noFill/>
            <a:ln w="793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199" name="Line 215"/>
            <p:cNvSpPr>
              <a:spLocks noChangeShapeType="1"/>
            </p:cNvSpPr>
            <p:nvPr/>
          </p:nvSpPr>
          <p:spPr bwMode="auto">
            <a:xfrm flipV="1">
              <a:off x="2613" y="2906"/>
              <a:ext cx="1" cy="37"/>
            </a:xfrm>
            <a:prstGeom prst="line">
              <a:avLst/>
            </a:prstGeom>
            <a:noFill/>
            <a:ln w="793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00" name="Line 216"/>
            <p:cNvSpPr>
              <a:spLocks noChangeShapeType="1"/>
            </p:cNvSpPr>
            <p:nvPr/>
          </p:nvSpPr>
          <p:spPr bwMode="auto">
            <a:xfrm flipV="1">
              <a:off x="2900" y="2906"/>
              <a:ext cx="1" cy="37"/>
            </a:xfrm>
            <a:prstGeom prst="line">
              <a:avLst/>
            </a:prstGeom>
            <a:noFill/>
            <a:ln w="793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01" name="Line 217"/>
            <p:cNvSpPr>
              <a:spLocks noChangeShapeType="1"/>
            </p:cNvSpPr>
            <p:nvPr/>
          </p:nvSpPr>
          <p:spPr bwMode="auto">
            <a:xfrm flipV="1">
              <a:off x="3186" y="2906"/>
              <a:ext cx="1" cy="37"/>
            </a:xfrm>
            <a:prstGeom prst="line">
              <a:avLst/>
            </a:prstGeom>
            <a:noFill/>
            <a:ln w="793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02" name="Line 218"/>
            <p:cNvSpPr>
              <a:spLocks noChangeShapeType="1"/>
            </p:cNvSpPr>
            <p:nvPr/>
          </p:nvSpPr>
          <p:spPr bwMode="auto">
            <a:xfrm flipV="1">
              <a:off x="3472" y="2906"/>
              <a:ext cx="1" cy="37"/>
            </a:xfrm>
            <a:prstGeom prst="line">
              <a:avLst/>
            </a:prstGeom>
            <a:noFill/>
            <a:ln w="793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03" name="Line 219"/>
            <p:cNvSpPr>
              <a:spLocks noChangeShapeType="1"/>
            </p:cNvSpPr>
            <p:nvPr/>
          </p:nvSpPr>
          <p:spPr bwMode="auto">
            <a:xfrm flipV="1">
              <a:off x="3758" y="2906"/>
              <a:ext cx="1" cy="37"/>
            </a:xfrm>
            <a:prstGeom prst="line">
              <a:avLst/>
            </a:prstGeom>
            <a:noFill/>
            <a:ln w="793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04" name="Line 220"/>
            <p:cNvSpPr>
              <a:spLocks noChangeShapeType="1"/>
            </p:cNvSpPr>
            <p:nvPr/>
          </p:nvSpPr>
          <p:spPr bwMode="auto">
            <a:xfrm flipV="1">
              <a:off x="4044" y="2906"/>
              <a:ext cx="1" cy="37"/>
            </a:xfrm>
            <a:prstGeom prst="line">
              <a:avLst/>
            </a:prstGeom>
            <a:noFill/>
            <a:ln w="793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05" name="Line 221"/>
            <p:cNvSpPr>
              <a:spLocks noChangeShapeType="1"/>
            </p:cNvSpPr>
            <p:nvPr/>
          </p:nvSpPr>
          <p:spPr bwMode="auto">
            <a:xfrm flipV="1">
              <a:off x="4330" y="2906"/>
              <a:ext cx="1" cy="37"/>
            </a:xfrm>
            <a:prstGeom prst="line">
              <a:avLst/>
            </a:prstGeom>
            <a:noFill/>
            <a:ln w="793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06" name="Line 222"/>
            <p:cNvSpPr>
              <a:spLocks noChangeShapeType="1"/>
            </p:cNvSpPr>
            <p:nvPr/>
          </p:nvSpPr>
          <p:spPr bwMode="auto">
            <a:xfrm flipV="1">
              <a:off x="4616" y="2906"/>
              <a:ext cx="1" cy="37"/>
            </a:xfrm>
            <a:prstGeom prst="line">
              <a:avLst/>
            </a:prstGeom>
            <a:noFill/>
            <a:ln w="793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07" name="Line 223"/>
            <p:cNvSpPr>
              <a:spLocks noChangeShapeType="1"/>
            </p:cNvSpPr>
            <p:nvPr/>
          </p:nvSpPr>
          <p:spPr bwMode="auto">
            <a:xfrm flipV="1">
              <a:off x="4902" y="2906"/>
              <a:ext cx="1" cy="37"/>
            </a:xfrm>
            <a:prstGeom prst="line">
              <a:avLst/>
            </a:prstGeom>
            <a:noFill/>
            <a:ln w="793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08" name="Line 224"/>
            <p:cNvSpPr>
              <a:spLocks noChangeShapeType="1"/>
            </p:cNvSpPr>
            <p:nvPr/>
          </p:nvSpPr>
          <p:spPr bwMode="auto">
            <a:xfrm flipV="1">
              <a:off x="5188" y="2906"/>
              <a:ext cx="1" cy="37"/>
            </a:xfrm>
            <a:prstGeom prst="line">
              <a:avLst/>
            </a:prstGeom>
            <a:noFill/>
            <a:ln w="793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09" name="Line 225"/>
            <p:cNvSpPr>
              <a:spLocks noChangeShapeType="1"/>
            </p:cNvSpPr>
            <p:nvPr/>
          </p:nvSpPr>
          <p:spPr bwMode="auto">
            <a:xfrm flipV="1">
              <a:off x="5475" y="2906"/>
              <a:ext cx="1" cy="37"/>
            </a:xfrm>
            <a:prstGeom prst="line">
              <a:avLst/>
            </a:prstGeom>
            <a:noFill/>
            <a:ln w="793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10" name="Line 226"/>
            <p:cNvSpPr>
              <a:spLocks noChangeShapeType="1"/>
            </p:cNvSpPr>
            <p:nvPr/>
          </p:nvSpPr>
          <p:spPr bwMode="auto">
            <a:xfrm flipV="1">
              <a:off x="2613" y="2895"/>
              <a:ext cx="1" cy="48"/>
            </a:xfrm>
            <a:prstGeom prst="line">
              <a:avLst/>
            </a:prstGeom>
            <a:noFill/>
            <a:ln w="793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11" name="Line 227"/>
            <p:cNvSpPr>
              <a:spLocks noChangeShapeType="1"/>
            </p:cNvSpPr>
            <p:nvPr/>
          </p:nvSpPr>
          <p:spPr bwMode="auto">
            <a:xfrm flipV="1">
              <a:off x="3186" y="2895"/>
              <a:ext cx="1" cy="48"/>
            </a:xfrm>
            <a:prstGeom prst="line">
              <a:avLst/>
            </a:prstGeom>
            <a:noFill/>
            <a:ln w="793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12" name="Line 228"/>
            <p:cNvSpPr>
              <a:spLocks noChangeShapeType="1"/>
            </p:cNvSpPr>
            <p:nvPr/>
          </p:nvSpPr>
          <p:spPr bwMode="auto">
            <a:xfrm flipV="1">
              <a:off x="3758" y="2895"/>
              <a:ext cx="1" cy="48"/>
            </a:xfrm>
            <a:prstGeom prst="line">
              <a:avLst/>
            </a:prstGeom>
            <a:noFill/>
            <a:ln w="793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13" name="Line 229"/>
            <p:cNvSpPr>
              <a:spLocks noChangeShapeType="1"/>
            </p:cNvSpPr>
            <p:nvPr/>
          </p:nvSpPr>
          <p:spPr bwMode="auto">
            <a:xfrm flipV="1">
              <a:off x="4330" y="2895"/>
              <a:ext cx="1" cy="48"/>
            </a:xfrm>
            <a:prstGeom prst="line">
              <a:avLst/>
            </a:prstGeom>
            <a:noFill/>
            <a:ln w="793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14" name="Line 230"/>
            <p:cNvSpPr>
              <a:spLocks noChangeShapeType="1"/>
            </p:cNvSpPr>
            <p:nvPr/>
          </p:nvSpPr>
          <p:spPr bwMode="auto">
            <a:xfrm flipV="1">
              <a:off x="4902" y="2895"/>
              <a:ext cx="1" cy="48"/>
            </a:xfrm>
            <a:prstGeom prst="line">
              <a:avLst/>
            </a:prstGeom>
            <a:noFill/>
            <a:ln w="793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15" name="Line 231"/>
            <p:cNvSpPr>
              <a:spLocks noChangeShapeType="1"/>
            </p:cNvSpPr>
            <p:nvPr/>
          </p:nvSpPr>
          <p:spPr bwMode="auto">
            <a:xfrm flipV="1">
              <a:off x="5475" y="2895"/>
              <a:ext cx="1" cy="48"/>
            </a:xfrm>
            <a:prstGeom prst="line">
              <a:avLst/>
            </a:prstGeom>
            <a:noFill/>
            <a:ln w="793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16" name="Freeform 232"/>
            <p:cNvSpPr>
              <a:spLocks/>
            </p:cNvSpPr>
            <p:nvPr/>
          </p:nvSpPr>
          <p:spPr bwMode="auto">
            <a:xfrm>
              <a:off x="3151" y="1677"/>
              <a:ext cx="70" cy="75"/>
            </a:xfrm>
            <a:custGeom>
              <a:avLst/>
              <a:gdLst>
                <a:gd name="T0" fmla="*/ 35 w 70"/>
                <a:gd name="T1" fmla="*/ 0 h 75"/>
                <a:gd name="T2" fmla="*/ 70 w 70"/>
                <a:gd name="T3" fmla="*/ 37 h 75"/>
                <a:gd name="T4" fmla="*/ 35 w 70"/>
                <a:gd name="T5" fmla="*/ 75 h 75"/>
                <a:gd name="T6" fmla="*/ 0 w 70"/>
                <a:gd name="T7" fmla="*/ 37 h 75"/>
                <a:gd name="T8" fmla="*/ 35 w 70"/>
                <a:gd name="T9" fmla="*/ 0 h 75"/>
              </a:gdLst>
              <a:ahLst/>
              <a:cxnLst>
                <a:cxn ang="0">
                  <a:pos x="T0" y="T1"/>
                </a:cxn>
                <a:cxn ang="0">
                  <a:pos x="T2" y="T3"/>
                </a:cxn>
                <a:cxn ang="0">
                  <a:pos x="T4" y="T5"/>
                </a:cxn>
                <a:cxn ang="0">
                  <a:pos x="T6" y="T7"/>
                </a:cxn>
                <a:cxn ang="0">
                  <a:pos x="T8" y="T9"/>
                </a:cxn>
              </a:cxnLst>
              <a:rect l="0" t="0" r="r" b="b"/>
              <a:pathLst>
                <a:path w="70" h="75">
                  <a:moveTo>
                    <a:pt x="35" y="0"/>
                  </a:moveTo>
                  <a:lnTo>
                    <a:pt x="70" y="37"/>
                  </a:lnTo>
                  <a:lnTo>
                    <a:pt x="35" y="75"/>
                  </a:lnTo>
                  <a:lnTo>
                    <a:pt x="0" y="37"/>
                  </a:lnTo>
                  <a:lnTo>
                    <a:pt x="35" y="0"/>
                  </a:lnTo>
                  <a:close/>
                </a:path>
              </a:pathLst>
            </a:custGeom>
            <a:solidFill>
              <a:srgbClr val="000000"/>
            </a:solidFill>
            <a:ln w="8001">
              <a:solidFill>
                <a:srgbClr val="000080"/>
              </a:solidFill>
              <a:prstDash val="solid"/>
              <a:round/>
              <a:headEnd/>
              <a:tailEnd/>
            </a:ln>
          </p:spPr>
          <p:txBody>
            <a:bodyPr/>
            <a:lstStyle/>
            <a:p>
              <a:endParaRPr lang="en-US"/>
            </a:p>
          </p:txBody>
        </p:sp>
        <p:sp>
          <p:nvSpPr>
            <p:cNvPr id="42217" name="Freeform 233"/>
            <p:cNvSpPr>
              <a:spLocks/>
            </p:cNvSpPr>
            <p:nvPr/>
          </p:nvSpPr>
          <p:spPr bwMode="auto">
            <a:xfrm>
              <a:off x="3437" y="1957"/>
              <a:ext cx="70" cy="75"/>
            </a:xfrm>
            <a:custGeom>
              <a:avLst/>
              <a:gdLst>
                <a:gd name="T0" fmla="*/ 35 w 70"/>
                <a:gd name="T1" fmla="*/ 0 h 75"/>
                <a:gd name="T2" fmla="*/ 70 w 70"/>
                <a:gd name="T3" fmla="*/ 38 h 75"/>
                <a:gd name="T4" fmla="*/ 35 w 70"/>
                <a:gd name="T5" fmla="*/ 75 h 75"/>
                <a:gd name="T6" fmla="*/ 0 w 70"/>
                <a:gd name="T7" fmla="*/ 38 h 75"/>
                <a:gd name="T8" fmla="*/ 35 w 70"/>
                <a:gd name="T9" fmla="*/ 0 h 75"/>
              </a:gdLst>
              <a:ahLst/>
              <a:cxnLst>
                <a:cxn ang="0">
                  <a:pos x="T0" y="T1"/>
                </a:cxn>
                <a:cxn ang="0">
                  <a:pos x="T2" y="T3"/>
                </a:cxn>
                <a:cxn ang="0">
                  <a:pos x="T4" y="T5"/>
                </a:cxn>
                <a:cxn ang="0">
                  <a:pos x="T6" y="T7"/>
                </a:cxn>
                <a:cxn ang="0">
                  <a:pos x="T8" y="T9"/>
                </a:cxn>
              </a:cxnLst>
              <a:rect l="0" t="0" r="r" b="b"/>
              <a:pathLst>
                <a:path w="70" h="75">
                  <a:moveTo>
                    <a:pt x="35" y="0"/>
                  </a:moveTo>
                  <a:lnTo>
                    <a:pt x="70" y="38"/>
                  </a:lnTo>
                  <a:lnTo>
                    <a:pt x="35" y="75"/>
                  </a:lnTo>
                  <a:lnTo>
                    <a:pt x="0" y="38"/>
                  </a:lnTo>
                  <a:lnTo>
                    <a:pt x="35" y="0"/>
                  </a:lnTo>
                  <a:close/>
                </a:path>
              </a:pathLst>
            </a:custGeom>
            <a:solidFill>
              <a:srgbClr val="000000"/>
            </a:solidFill>
            <a:ln w="8001">
              <a:solidFill>
                <a:srgbClr val="000080"/>
              </a:solidFill>
              <a:prstDash val="solid"/>
              <a:round/>
              <a:headEnd/>
              <a:tailEnd/>
            </a:ln>
          </p:spPr>
          <p:txBody>
            <a:bodyPr/>
            <a:lstStyle/>
            <a:p>
              <a:endParaRPr lang="en-US"/>
            </a:p>
          </p:txBody>
        </p:sp>
        <p:sp>
          <p:nvSpPr>
            <p:cNvPr id="42218" name="Freeform 234"/>
            <p:cNvSpPr>
              <a:spLocks/>
            </p:cNvSpPr>
            <p:nvPr/>
          </p:nvSpPr>
          <p:spPr bwMode="auto">
            <a:xfrm>
              <a:off x="4009" y="2301"/>
              <a:ext cx="70" cy="75"/>
            </a:xfrm>
            <a:custGeom>
              <a:avLst/>
              <a:gdLst>
                <a:gd name="T0" fmla="*/ 35 w 70"/>
                <a:gd name="T1" fmla="*/ 0 h 75"/>
                <a:gd name="T2" fmla="*/ 70 w 70"/>
                <a:gd name="T3" fmla="*/ 38 h 75"/>
                <a:gd name="T4" fmla="*/ 35 w 70"/>
                <a:gd name="T5" fmla="*/ 75 h 75"/>
                <a:gd name="T6" fmla="*/ 0 w 70"/>
                <a:gd name="T7" fmla="*/ 38 h 75"/>
                <a:gd name="T8" fmla="*/ 35 w 70"/>
                <a:gd name="T9" fmla="*/ 0 h 75"/>
              </a:gdLst>
              <a:ahLst/>
              <a:cxnLst>
                <a:cxn ang="0">
                  <a:pos x="T0" y="T1"/>
                </a:cxn>
                <a:cxn ang="0">
                  <a:pos x="T2" y="T3"/>
                </a:cxn>
                <a:cxn ang="0">
                  <a:pos x="T4" y="T5"/>
                </a:cxn>
                <a:cxn ang="0">
                  <a:pos x="T6" y="T7"/>
                </a:cxn>
                <a:cxn ang="0">
                  <a:pos x="T8" y="T9"/>
                </a:cxn>
              </a:cxnLst>
              <a:rect l="0" t="0" r="r" b="b"/>
              <a:pathLst>
                <a:path w="70" h="75">
                  <a:moveTo>
                    <a:pt x="35" y="0"/>
                  </a:moveTo>
                  <a:lnTo>
                    <a:pt x="70" y="38"/>
                  </a:lnTo>
                  <a:lnTo>
                    <a:pt x="35" y="75"/>
                  </a:lnTo>
                  <a:lnTo>
                    <a:pt x="0" y="38"/>
                  </a:lnTo>
                  <a:lnTo>
                    <a:pt x="35" y="0"/>
                  </a:lnTo>
                  <a:close/>
                </a:path>
              </a:pathLst>
            </a:custGeom>
            <a:solidFill>
              <a:srgbClr val="000000"/>
            </a:solidFill>
            <a:ln w="8001">
              <a:solidFill>
                <a:srgbClr val="000080"/>
              </a:solidFill>
              <a:prstDash val="solid"/>
              <a:round/>
              <a:headEnd/>
              <a:tailEnd/>
            </a:ln>
          </p:spPr>
          <p:txBody>
            <a:bodyPr/>
            <a:lstStyle/>
            <a:p>
              <a:endParaRPr lang="en-US"/>
            </a:p>
          </p:txBody>
        </p:sp>
        <p:sp>
          <p:nvSpPr>
            <p:cNvPr id="42219" name="Freeform 235"/>
            <p:cNvSpPr>
              <a:spLocks/>
            </p:cNvSpPr>
            <p:nvPr/>
          </p:nvSpPr>
          <p:spPr bwMode="auto">
            <a:xfrm>
              <a:off x="4581" y="2624"/>
              <a:ext cx="70" cy="75"/>
            </a:xfrm>
            <a:custGeom>
              <a:avLst/>
              <a:gdLst>
                <a:gd name="T0" fmla="*/ 35 w 70"/>
                <a:gd name="T1" fmla="*/ 0 h 75"/>
                <a:gd name="T2" fmla="*/ 70 w 70"/>
                <a:gd name="T3" fmla="*/ 37 h 75"/>
                <a:gd name="T4" fmla="*/ 35 w 70"/>
                <a:gd name="T5" fmla="*/ 75 h 75"/>
                <a:gd name="T6" fmla="*/ 0 w 70"/>
                <a:gd name="T7" fmla="*/ 37 h 75"/>
                <a:gd name="T8" fmla="*/ 35 w 70"/>
                <a:gd name="T9" fmla="*/ 0 h 75"/>
              </a:gdLst>
              <a:ahLst/>
              <a:cxnLst>
                <a:cxn ang="0">
                  <a:pos x="T0" y="T1"/>
                </a:cxn>
                <a:cxn ang="0">
                  <a:pos x="T2" y="T3"/>
                </a:cxn>
                <a:cxn ang="0">
                  <a:pos x="T4" y="T5"/>
                </a:cxn>
                <a:cxn ang="0">
                  <a:pos x="T6" y="T7"/>
                </a:cxn>
                <a:cxn ang="0">
                  <a:pos x="T8" y="T9"/>
                </a:cxn>
              </a:cxnLst>
              <a:rect l="0" t="0" r="r" b="b"/>
              <a:pathLst>
                <a:path w="70" h="75">
                  <a:moveTo>
                    <a:pt x="35" y="0"/>
                  </a:moveTo>
                  <a:lnTo>
                    <a:pt x="70" y="37"/>
                  </a:lnTo>
                  <a:lnTo>
                    <a:pt x="35" y="75"/>
                  </a:lnTo>
                  <a:lnTo>
                    <a:pt x="0" y="37"/>
                  </a:lnTo>
                  <a:lnTo>
                    <a:pt x="35" y="0"/>
                  </a:lnTo>
                  <a:close/>
                </a:path>
              </a:pathLst>
            </a:custGeom>
            <a:solidFill>
              <a:srgbClr val="000000"/>
            </a:solidFill>
            <a:ln w="8001">
              <a:solidFill>
                <a:srgbClr val="000080"/>
              </a:solidFill>
              <a:prstDash val="solid"/>
              <a:round/>
              <a:headEnd/>
              <a:tailEnd/>
            </a:ln>
          </p:spPr>
          <p:txBody>
            <a:bodyPr/>
            <a:lstStyle/>
            <a:p>
              <a:endParaRPr lang="en-US"/>
            </a:p>
          </p:txBody>
        </p:sp>
        <p:sp>
          <p:nvSpPr>
            <p:cNvPr id="42220" name="Freeform 236"/>
            <p:cNvSpPr>
              <a:spLocks/>
            </p:cNvSpPr>
            <p:nvPr/>
          </p:nvSpPr>
          <p:spPr bwMode="auto">
            <a:xfrm>
              <a:off x="5153" y="2755"/>
              <a:ext cx="71" cy="75"/>
            </a:xfrm>
            <a:custGeom>
              <a:avLst/>
              <a:gdLst>
                <a:gd name="T0" fmla="*/ 35 w 71"/>
                <a:gd name="T1" fmla="*/ 0 h 75"/>
                <a:gd name="T2" fmla="*/ 71 w 71"/>
                <a:gd name="T3" fmla="*/ 37 h 75"/>
                <a:gd name="T4" fmla="*/ 35 w 71"/>
                <a:gd name="T5" fmla="*/ 75 h 75"/>
                <a:gd name="T6" fmla="*/ 0 w 71"/>
                <a:gd name="T7" fmla="*/ 37 h 75"/>
                <a:gd name="T8" fmla="*/ 35 w 71"/>
                <a:gd name="T9" fmla="*/ 0 h 75"/>
              </a:gdLst>
              <a:ahLst/>
              <a:cxnLst>
                <a:cxn ang="0">
                  <a:pos x="T0" y="T1"/>
                </a:cxn>
                <a:cxn ang="0">
                  <a:pos x="T2" y="T3"/>
                </a:cxn>
                <a:cxn ang="0">
                  <a:pos x="T4" y="T5"/>
                </a:cxn>
                <a:cxn ang="0">
                  <a:pos x="T6" y="T7"/>
                </a:cxn>
                <a:cxn ang="0">
                  <a:pos x="T8" y="T9"/>
                </a:cxn>
              </a:cxnLst>
              <a:rect l="0" t="0" r="r" b="b"/>
              <a:pathLst>
                <a:path w="71" h="75">
                  <a:moveTo>
                    <a:pt x="35" y="0"/>
                  </a:moveTo>
                  <a:lnTo>
                    <a:pt x="71" y="37"/>
                  </a:lnTo>
                  <a:lnTo>
                    <a:pt x="35" y="75"/>
                  </a:lnTo>
                  <a:lnTo>
                    <a:pt x="0" y="37"/>
                  </a:lnTo>
                  <a:lnTo>
                    <a:pt x="35" y="0"/>
                  </a:lnTo>
                  <a:close/>
                </a:path>
              </a:pathLst>
            </a:custGeom>
            <a:solidFill>
              <a:srgbClr val="000000"/>
            </a:solidFill>
            <a:ln w="8001">
              <a:solidFill>
                <a:srgbClr val="000080"/>
              </a:solidFill>
              <a:prstDash val="solid"/>
              <a:round/>
              <a:headEnd/>
              <a:tailEnd/>
            </a:ln>
          </p:spPr>
          <p:txBody>
            <a:bodyPr/>
            <a:lstStyle/>
            <a:p>
              <a:endParaRPr lang="en-US"/>
            </a:p>
          </p:txBody>
        </p:sp>
        <p:sp>
          <p:nvSpPr>
            <p:cNvPr id="42226" name="Line 242"/>
            <p:cNvSpPr>
              <a:spLocks noChangeShapeType="1"/>
            </p:cNvSpPr>
            <p:nvPr/>
          </p:nvSpPr>
          <p:spPr bwMode="auto">
            <a:xfrm>
              <a:off x="5475" y="653"/>
              <a:ext cx="1" cy="2290"/>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27" name="Line 243"/>
            <p:cNvSpPr>
              <a:spLocks noChangeShapeType="1"/>
            </p:cNvSpPr>
            <p:nvPr/>
          </p:nvSpPr>
          <p:spPr bwMode="auto">
            <a:xfrm>
              <a:off x="5455" y="2943"/>
              <a:ext cx="20"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28" name="Line 244"/>
            <p:cNvSpPr>
              <a:spLocks noChangeShapeType="1"/>
            </p:cNvSpPr>
            <p:nvPr/>
          </p:nvSpPr>
          <p:spPr bwMode="auto">
            <a:xfrm>
              <a:off x="5455" y="2751"/>
              <a:ext cx="20"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29" name="Line 245"/>
            <p:cNvSpPr>
              <a:spLocks noChangeShapeType="1"/>
            </p:cNvSpPr>
            <p:nvPr/>
          </p:nvSpPr>
          <p:spPr bwMode="auto">
            <a:xfrm>
              <a:off x="5455" y="2563"/>
              <a:ext cx="20"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30" name="Line 246"/>
            <p:cNvSpPr>
              <a:spLocks noChangeShapeType="1"/>
            </p:cNvSpPr>
            <p:nvPr/>
          </p:nvSpPr>
          <p:spPr bwMode="auto">
            <a:xfrm>
              <a:off x="5455" y="2371"/>
              <a:ext cx="20"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31" name="Line 247"/>
            <p:cNvSpPr>
              <a:spLocks noChangeShapeType="1"/>
            </p:cNvSpPr>
            <p:nvPr/>
          </p:nvSpPr>
          <p:spPr bwMode="auto">
            <a:xfrm>
              <a:off x="5455" y="2178"/>
              <a:ext cx="20"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32" name="Line 248"/>
            <p:cNvSpPr>
              <a:spLocks noChangeShapeType="1"/>
            </p:cNvSpPr>
            <p:nvPr/>
          </p:nvSpPr>
          <p:spPr bwMode="auto">
            <a:xfrm>
              <a:off x="5455" y="1991"/>
              <a:ext cx="20"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33" name="Line 249"/>
            <p:cNvSpPr>
              <a:spLocks noChangeShapeType="1"/>
            </p:cNvSpPr>
            <p:nvPr/>
          </p:nvSpPr>
          <p:spPr bwMode="auto">
            <a:xfrm>
              <a:off x="5455" y="1798"/>
              <a:ext cx="20"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34" name="Line 250"/>
            <p:cNvSpPr>
              <a:spLocks noChangeShapeType="1"/>
            </p:cNvSpPr>
            <p:nvPr/>
          </p:nvSpPr>
          <p:spPr bwMode="auto">
            <a:xfrm>
              <a:off x="5455" y="1606"/>
              <a:ext cx="20"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35" name="Line 251"/>
            <p:cNvSpPr>
              <a:spLocks noChangeShapeType="1"/>
            </p:cNvSpPr>
            <p:nvPr/>
          </p:nvSpPr>
          <p:spPr bwMode="auto">
            <a:xfrm>
              <a:off x="5455" y="1418"/>
              <a:ext cx="20"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36" name="Line 252"/>
            <p:cNvSpPr>
              <a:spLocks noChangeShapeType="1"/>
            </p:cNvSpPr>
            <p:nvPr/>
          </p:nvSpPr>
          <p:spPr bwMode="auto">
            <a:xfrm>
              <a:off x="5455" y="1226"/>
              <a:ext cx="20"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37" name="Line 253"/>
            <p:cNvSpPr>
              <a:spLocks noChangeShapeType="1"/>
            </p:cNvSpPr>
            <p:nvPr/>
          </p:nvSpPr>
          <p:spPr bwMode="auto">
            <a:xfrm>
              <a:off x="5455" y="1033"/>
              <a:ext cx="20"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38" name="Line 254"/>
            <p:cNvSpPr>
              <a:spLocks noChangeShapeType="1"/>
            </p:cNvSpPr>
            <p:nvPr/>
          </p:nvSpPr>
          <p:spPr bwMode="auto">
            <a:xfrm>
              <a:off x="5455" y="846"/>
              <a:ext cx="20"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39" name="Line 255"/>
            <p:cNvSpPr>
              <a:spLocks noChangeShapeType="1"/>
            </p:cNvSpPr>
            <p:nvPr/>
          </p:nvSpPr>
          <p:spPr bwMode="auto">
            <a:xfrm>
              <a:off x="5455" y="653"/>
              <a:ext cx="20"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40" name="Line 256"/>
            <p:cNvSpPr>
              <a:spLocks noChangeShapeType="1"/>
            </p:cNvSpPr>
            <p:nvPr/>
          </p:nvSpPr>
          <p:spPr bwMode="auto">
            <a:xfrm>
              <a:off x="5444" y="2943"/>
              <a:ext cx="31"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41" name="Line 257"/>
            <p:cNvSpPr>
              <a:spLocks noChangeShapeType="1"/>
            </p:cNvSpPr>
            <p:nvPr/>
          </p:nvSpPr>
          <p:spPr bwMode="auto">
            <a:xfrm>
              <a:off x="5444" y="2563"/>
              <a:ext cx="31"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42" name="Line 258"/>
            <p:cNvSpPr>
              <a:spLocks noChangeShapeType="1"/>
            </p:cNvSpPr>
            <p:nvPr/>
          </p:nvSpPr>
          <p:spPr bwMode="auto">
            <a:xfrm>
              <a:off x="5444" y="2178"/>
              <a:ext cx="31"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43" name="Line 259"/>
            <p:cNvSpPr>
              <a:spLocks noChangeShapeType="1"/>
            </p:cNvSpPr>
            <p:nvPr/>
          </p:nvSpPr>
          <p:spPr bwMode="auto">
            <a:xfrm>
              <a:off x="5444" y="1798"/>
              <a:ext cx="31"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44" name="Line 260"/>
            <p:cNvSpPr>
              <a:spLocks noChangeShapeType="1"/>
            </p:cNvSpPr>
            <p:nvPr/>
          </p:nvSpPr>
          <p:spPr bwMode="auto">
            <a:xfrm>
              <a:off x="5444" y="1418"/>
              <a:ext cx="31"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45" name="Line 261"/>
            <p:cNvSpPr>
              <a:spLocks noChangeShapeType="1"/>
            </p:cNvSpPr>
            <p:nvPr/>
          </p:nvSpPr>
          <p:spPr bwMode="auto">
            <a:xfrm>
              <a:off x="5444" y="1033"/>
              <a:ext cx="31"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46" name="Line 262"/>
            <p:cNvSpPr>
              <a:spLocks noChangeShapeType="1"/>
            </p:cNvSpPr>
            <p:nvPr/>
          </p:nvSpPr>
          <p:spPr bwMode="auto">
            <a:xfrm>
              <a:off x="5444" y="653"/>
              <a:ext cx="31"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47" name="Line 263"/>
            <p:cNvSpPr>
              <a:spLocks noChangeShapeType="1"/>
            </p:cNvSpPr>
            <p:nvPr/>
          </p:nvSpPr>
          <p:spPr bwMode="auto">
            <a:xfrm>
              <a:off x="2613" y="653"/>
              <a:ext cx="2862" cy="1"/>
            </a:xfrm>
            <a:prstGeom prst="line">
              <a:avLst/>
            </a:prstGeom>
            <a:noFill/>
            <a:ln w="793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48" name="Line 264"/>
            <p:cNvSpPr>
              <a:spLocks noChangeShapeType="1"/>
            </p:cNvSpPr>
            <p:nvPr/>
          </p:nvSpPr>
          <p:spPr bwMode="auto">
            <a:xfrm flipV="1">
              <a:off x="2613" y="653"/>
              <a:ext cx="1" cy="22"/>
            </a:xfrm>
            <a:prstGeom prst="line">
              <a:avLst/>
            </a:prstGeom>
            <a:noFill/>
            <a:ln w="793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49" name="Line 265"/>
            <p:cNvSpPr>
              <a:spLocks noChangeShapeType="1"/>
            </p:cNvSpPr>
            <p:nvPr/>
          </p:nvSpPr>
          <p:spPr bwMode="auto">
            <a:xfrm flipV="1">
              <a:off x="2900" y="653"/>
              <a:ext cx="1" cy="22"/>
            </a:xfrm>
            <a:prstGeom prst="line">
              <a:avLst/>
            </a:prstGeom>
            <a:noFill/>
            <a:ln w="793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50" name="Line 266"/>
            <p:cNvSpPr>
              <a:spLocks noChangeShapeType="1"/>
            </p:cNvSpPr>
            <p:nvPr/>
          </p:nvSpPr>
          <p:spPr bwMode="auto">
            <a:xfrm flipV="1">
              <a:off x="3186" y="653"/>
              <a:ext cx="1" cy="22"/>
            </a:xfrm>
            <a:prstGeom prst="line">
              <a:avLst/>
            </a:prstGeom>
            <a:noFill/>
            <a:ln w="793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51" name="Line 267"/>
            <p:cNvSpPr>
              <a:spLocks noChangeShapeType="1"/>
            </p:cNvSpPr>
            <p:nvPr/>
          </p:nvSpPr>
          <p:spPr bwMode="auto">
            <a:xfrm flipV="1">
              <a:off x="3472" y="653"/>
              <a:ext cx="1" cy="22"/>
            </a:xfrm>
            <a:prstGeom prst="line">
              <a:avLst/>
            </a:prstGeom>
            <a:noFill/>
            <a:ln w="793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52" name="Line 268"/>
            <p:cNvSpPr>
              <a:spLocks noChangeShapeType="1"/>
            </p:cNvSpPr>
            <p:nvPr/>
          </p:nvSpPr>
          <p:spPr bwMode="auto">
            <a:xfrm flipV="1">
              <a:off x="3758" y="653"/>
              <a:ext cx="1" cy="22"/>
            </a:xfrm>
            <a:prstGeom prst="line">
              <a:avLst/>
            </a:prstGeom>
            <a:noFill/>
            <a:ln w="793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53" name="Line 269"/>
            <p:cNvSpPr>
              <a:spLocks noChangeShapeType="1"/>
            </p:cNvSpPr>
            <p:nvPr/>
          </p:nvSpPr>
          <p:spPr bwMode="auto">
            <a:xfrm flipV="1">
              <a:off x="4044" y="653"/>
              <a:ext cx="1" cy="22"/>
            </a:xfrm>
            <a:prstGeom prst="line">
              <a:avLst/>
            </a:prstGeom>
            <a:noFill/>
            <a:ln w="793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54" name="Line 270"/>
            <p:cNvSpPr>
              <a:spLocks noChangeShapeType="1"/>
            </p:cNvSpPr>
            <p:nvPr/>
          </p:nvSpPr>
          <p:spPr bwMode="auto">
            <a:xfrm flipV="1">
              <a:off x="4330" y="653"/>
              <a:ext cx="1" cy="22"/>
            </a:xfrm>
            <a:prstGeom prst="line">
              <a:avLst/>
            </a:prstGeom>
            <a:noFill/>
            <a:ln w="793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55" name="Line 271"/>
            <p:cNvSpPr>
              <a:spLocks noChangeShapeType="1"/>
            </p:cNvSpPr>
            <p:nvPr/>
          </p:nvSpPr>
          <p:spPr bwMode="auto">
            <a:xfrm flipV="1">
              <a:off x="4616" y="653"/>
              <a:ext cx="1" cy="22"/>
            </a:xfrm>
            <a:prstGeom prst="line">
              <a:avLst/>
            </a:prstGeom>
            <a:noFill/>
            <a:ln w="793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56" name="Line 272"/>
            <p:cNvSpPr>
              <a:spLocks noChangeShapeType="1"/>
            </p:cNvSpPr>
            <p:nvPr/>
          </p:nvSpPr>
          <p:spPr bwMode="auto">
            <a:xfrm flipV="1">
              <a:off x="4902" y="653"/>
              <a:ext cx="1" cy="22"/>
            </a:xfrm>
            <a:prstGeom prst="line">
              <a:avLst/>
            </a:prstGeom>
            <a:noFill/>
            <a:ln w="793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57" name="Line 273"/>
            <p:cNvSpPr>
              <a:spLocks noChangeShapeType="1"/>
            </p:cNvSpPr>
            <p:nvPr/>
          </p:nvSpPr>
          <p:spPr bwMode="auto">
            <a:xfrm flipV="1">
              <a:off x="5188" y="653"/>
              <a:ext cx="1" cy="22"/>
            </a:xfrm>
            <a:prstGeom prst="line">
              <a:avLst/>
            </a:prstGeom>
            <a:noFill/>
            <a:ln w="793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58" name="Line 274"/>
            <p:cNvSpPr>
              <a:spLocks noChangeShapeType="1"/>
            </p:cNvSpPr>
            <p:nvPr/>
          </p:nvSpPr>
          <p:spPr bwMode="auto">
            <a:xfrm flipV="1">
              <a:off x="5475" y="653"/>
              <a:ext cx="1" cy="22"/>
            </a:xfrm>
            <a:prstGeom prst="line">
              <a:avLst/>
            </a:prstGeom>
            <a:noFill/>
            <a:ln w="793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59" name="Line 275"/>
            <p:cNvSpPr>
              <a:spLocks noChangeShapeType="1"/>
            </p:cNvSpPr>
            <p:nvPr/>
          </p:nvSpPr>
          <p:spPr bwMode="auto">
            <a:xfrm flipV="1">
              <a:off x="2613" y="653"/>
              <a:ext cx="1" cy="32"/>
            </a:xfrm>
            <a:prstGeom prst="line">
              <a:avLst/>
            </a:prstGeom>
            <a:noFill/>
            <a:ln w="793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60" name="Line 276"/>
            <p:cNvSpPr>
              <a:spLocks noChangeShapeType="1"/>
            </p:cNvSpPr>
            <p:nvPr/>
          </p:nvSpPr>
          <p:spPr bwMode="auto">
            <a:xfrm flipV="1">
              <a:off x="3186" y="653"/>
              <a:ext cx="1" cy="32"/>
            </a:xfrm>
            <a:prstGeom prst="line">
              <a:avLst/>
            </a:prstGeom>
            <a:noFill/>
            <a:ln w="793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61" name="Line 277"/>
            <p:cNvSpPr>
              <a:spLocks noChangeShapeType="1"/>
            </p:cNvSpPr>
            <p:nvPr/>
          </p:nvSpPr>
          <p:spPr bwMode="auto">
            <a:xfrm flipV="1">
              <a:off x="3758" y="653"/>
              <a:ext cx="1" cy="32"/>
            </a:xfrm>
            <a:prstGeom prst="line">
              <a:avLst/>
            </a:prstGeom>
            <a:noFill/>
            <a:ln w="793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62" name="Line 278"/>
            <p:cNvSpPr>
              <a:spLocks noChangeShapeType="1"/>
            </p:cNvSpPr>
            <p:nvPr/>
          </p:nvSpPr>
          <p:spPr bwMode="auto">
            <a:xfrm flipV="1">
              <a:off x="4330" y="653"/>
              <a:ext cx="1" cy="32"/>
            </a:xfrm>
            <a:prstGeom prst="line">
              <a:avLst/>
            </a:prstGeom>
            <a:noFill/>
            <a:ln w="793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63" name="Line 279"/>
            <p:cNvSpPr>
              <a:spLocks noChangeShapeType="1"/>
            </p:cNvSpPr>
            <p:nvPr/>
          </p:nvSpPr>
          <p:spPr bwMode="auto">
            <a:xfrm flipV="1">
              <a:off x="4902" y="653"/>
              <a:ext cx="1" cy="32"/>
            </a:xfrm>
            <a:prstGeom prst="line">
              <a:avLst/>
            </a:prstGeom>
            <a:noFill/>
            <a:ln w="793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64" name="Line 280"/>
            <p:cNvSpPr>
              <a:spLocks noChangeShapeType="1"/>
            </p:cNvSpPr>
            <p:nvPr/>
          </p:nvSpPr>
          <p:spPr bwMode="auto">
            <a:xfrm flipV="1">
              <a:off x="5475" y="653"/>
              <a:ext cx="1" cy="32"/>
            </a:xfrm>
            <a:prstGeom prst="line">
              <a:avLst/>
            </a:prstGeom>
            <a:noFill/>
            <a:ln w="793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65" name="Oval 281"/>
            <p:cNvSpPr>
              <a:spLocks noChangeArrowheads="1"/>
            </p:cNvSpPr>
            <p:nvPr/>
          </p:nvSpPr>
          <p:spPr bwMode="auto">
            <a:xfrm>
              <a:off x="3151" y="691"/>
              <a:ext cx="70" cy="75"/>
            </a:xfrm>
            <a:prstGeom prst="ellipse">
              <a:avLst/>
            </a:prstGeom>
            <a:solidFill>
              <a:srgbClr val="0000FF"/>
            </a:solidFill>
            <a:ln w="7938">
              <a:solidFill>
                <a:srgbClr val="0000FF"/>
              </a:solidFill>
              <a:round/>
              <a:headEnd/>
              <a:tailEnd/>
            </a:ln>
          </p:spPr>
          <p:txBody>
            <a:bodyPr/>
            <a:lstStyle/>
            <a:p>
              <a:endParaRPr lang="en-US"/>
            </a:p>
          </p:txBody>
        </p:sp>
        <p:sp>
          <p:nvSpPr>
            <p:cNvPr id="42266" name="Oval 282"/>
            <p:cNvSpPr>
              <a:spLocks noChangeArrowheads="1"/>
            </p:cNvSpPr>
            <p:nvPr/>
          </p:nvSpPr>
          <p:spPr bwMode="auto">
            <a:xfrm>
              <a:off x="3437" y="1386"/>
              <a:ext cx="70" cy="75"/>
            </a:xfrm>
            <a:prstGeom prst="ellipse">
              <a:avLst/>
            </a:prstGeom>
            <a:solidFill>
              <a:srgbClr val="0000FF"/>
            </a:solidFill>
            <a:ln w="7938">
              <a:solidFill>
                <a:srgbClr val="0000FF"/>
              </a:solidFill>
              <a:round/>
              <a:headEnd/>
              <a:tailEnd/>
            </a:ln>
          </p:spPr>
          <p:txBody>
            <a:bodyPr/>
            <a:lstStyle/>
            <a:p>
              <a:endParaRPr lang="en-US"/>
            </a:p>
          </p:txBody>
        </p:sp>
        <p:sp>
          <p:nvSpPr>
            <p:cNvPr id="42267" name="Oval 283"/>
            <p:cNvSpPr>
              <a:spLocks noChangeArrowheads="1"/>
            </p:cNvSpPr>
            <p:nvPr/>
          </p:nvSpPr>
          <p:spPr bwMode="auto">
            <a:xfrm>
              <a:off x="4009" y="1959"/>
              <a:ext cx="70" cy="75"/>
            </a:xfrm>
            <a:prstGeom prst="ellipse">
              <a:avLst/>
            </a:prstGeom>
            <a:solidFill>
              <a:srgbClr val="0000FF"/>
            </a:solidFill>
            <a:ln w="7938">
              <a:solidFill>
                <a:srgbClr val="0000FF"/>
              </a:solidFill>
              <a:round/>
              <a:headEnd/>
              <a:tailEnd/>
            </a:ln>
          </p:spPr>
          <p:txBody>
            <a:bodyPr/>
            <a:lstStyle/>
            <a:p>
              <a:endParaRPr lang="en-US"/>
            </a:p>
          </p:txBody>
        </p:sp>
        <p:sp>
          <p:nvSpPr>
            <p:cNvPr id="42268" name="Oval 284"/>
            <p:cNvSpPr>
              <a:spLocks noChangeArrowheads="1"/>
            </p:cNvSpPr>
            <p:nvPr/>
          </p:nvSpPr>
          <p:spPr bwMode="auto">
            <a:xfrm>
              <a:off x="4581" y="2242"/>
              <a:ext cx="70" cy="75"/>
            </a:xfrm>
            <a:prstGeom prst="ellipse">
              <a:avLst/>
            </a:prstGeom>
            <a:solidFill>
              <a:srgbClr val="0000FF"/>
            </a:solidFill>
            <a:ln w="7938">
              <a:solidFill>
                <a:srgbClr val="0000FF"/>
              </a:solidFill>
              <a:round/>
              <a:headEnd/>
              <a:tailEnd/>
            </a:ln>
          </p:spPr>
          <p:txBody>
            <a:bodyPr/>
            <a:lstStyle/>
            <a:p>
              <a:endParaRPr lang="en-US"/>
            </a:p>
          </p:txBody>
        </p:sp>
        <p:sp>
          <p:nvSpPr>
            <p:cNvPr id="42269" name="Oval 285"/>
            <p:cNvSpPr>
              <a:spLocks noChangeArrowheads="1"/>
            </p:cNvSpPr>
            <p:nvPr/>
          </p:nvSpPr>
          <p:spPr bwMode="auto">
            <a:xfrm>
              <a:off x="5153" y="2328"/>
              <a:ext cx="71" cy="75"/>
            </a:xfrm>
            <a:prstGeom prst="ellipse">
              <a:avLst/>
            </a:prstGeom>
            <a:solidFill>
              <a:srgbClr val="0000FF"/>
            </a:solidFill>
            <a:ln w="7938">
              <a:solidFill>
                <a:srgbClr val="0000FF"/>
              </a:solidFill>
              <a:round/>
              <a:headEnd/>
              <a:tailEnd/>
            </a:ln>
          </p:spPr>
          <p:txBody>
            <a:bodyPr/>
            <a:lstStyle/>
            <a:p>
              <a:endParaRPr lang="en-US"/>
            </a:p>
          </p:txBody>
        </p:sp>
        <p:sp>
          <p:nvSpPr>
            <p:cNvPr id="42270" name="Freeform 286"/>
            <p:cNvSpPr>
              <a:spLocks/>
            </p:cNvSpPr>
            <p:nvPr/>
          </p:nvSpPr>
          <p:spPr bwMode="auto">
            <a:xfrm>
              <a:off x="3186" y="744"/>
              <a:ext cx="2002" cy="1643"/>
            </a:xfrm>
            <a:custGeom>
              <a:avLst/>
              <a:gdLst>
                <a:gd name="T0" fmla="*/ 6 w 399"/>
                <a:gd name="T1" fmla="*/ 19 h 307"/>
                <a:gd name="T2" fmla="*/ 14 w 399"/>
                <a:gd name="T3" fmla="*/ 41 h 307"/>
                <a:gd name="T4" fmla="*/ 22 w 399"/>
                <a:gd name="T5" fmla="*/ 61 h 307"/>
                <a:gd name="T6" fmla="*/ 30 w 399"/>
                <a:gd name="T7" fmla="*/ 79 h 307"/>
                <a:gd name="T8" fmla="*/ 38 w 399"/>
                <a:gd name="T9" fmla="*/ 95 h 307"/>
                <a:gd name="T10" fmla="*/ 46 w 399"/>
                <a:gd name="T11" fmla="*/ 109 h 307"/>
                <a:gd name="T12" fmla="*/ 54 w 399"/>
                <a:gd name="T13" fmla="*/ 122 h 307"/>
                <a:gd name="T14" fmla="*/ 62 w 399"/>
                <a:gd name="T15" fmla="*/ 134 h 307"/>
                <a:gd name="T16" fmla="*/ 69 w 399"/>
                <a:gd name="T17" fmla="*/ 145 h 307"/>
                <a:gd name="T18" fmla="*/ 77 w 399"/>
                <a:gd name="T19" fmla="*/ 155 h 307"/>
                <a:gd name="T20" fmla="*/ 85 w 399"/>
                <a:gd name="T21" fmla="*/ 165 h 307"/>
                <a:gd name="T22" fmla="*/ 93 w 399"/>
                <a:gd name="T23" fmla="*/ 173 h 307"/>
                <a:gd name="T24" fmla="*/ 101 w 399"/>
                <a:gd name="T25" fmla="*/ 181 h 307"/>
                <a:gd name="T26" fmla="*/ 109 w 399"/>
                <a:gd name="T27" fmla="*/ 189 h 307"/>
                <a:gd name="T28" fmla="*/ 117 w 399"/>
                <a:gd name="T29" fmla="*/ 196 h 307"/>
                <a:gd name="T30" fmla="*/ 125 w 399"/>
                <a:gd name="T31" fmla="*/ 202 h 307"/>
                <a:gd name="T32" fmla="*/ 133 w 399"/>
                <a:gd name="T33" fmla="*/ 209 h 307"/>
                <a:gd name="T34" fmla="*/ 141 w 399"/>
                <a:gd name="T35" fmla="*/ 214 h 307"/>
                <a:gd name="T36" fmla="*/ 149 w 399"/>
                <a:gd name="T37" fmla="*/ 220 h 307"/>
                <a:gd name="T38" fmla="*/ 157 w 399"/>
                <a:gd name="T39" fmla="*/ 225 h 307"/>
                <a:gd name="T40" fmla="*/ 165 w 399"/>
                <a:gd name="T41" fmla="*/ 230 h 307"/>
                <a:gd name="T42" fmla="*/ 173 w 399"/>
                <a:gd name="T43" fmla="*/ 234 h 307"/>
                <a:gd name="T44" fmla="*/ 181 w 399"/>
                <a:gd name="T45" fmla="*/ 239 h 307"/>
                <a:gd name="T46" fmla="*/ 189 w 399"/>
                <a:gd name="T47" fmla="*/ 243 h 307"/>
                <a:gd name="T48" fmla="*/ 197 w 399"/>
                <a:gd name="T49" fmla="*/ 247 h 307"/>
                <a:gd name="T50" fmla="*/ 204 w 399"/>
                <a:gd name="T51" fmla="*/ 251 h 307"/>
                <a:gd name="T52" fmla="*/ 212 w 399"/>
                <a:gd name="T53" fmla="*/ 254 h 307"/>
                <a:gd name="T54" fmla="*/ 220 w 399"/>
                <a:gd name="T55" fmla="*/ 258 h 307"/>
                <a:gd name="T56" fmla="*/ 228 w 399"/>
                <a:gd name="T57" fmla="*/ 261 h 307"/>
                <a:gd name="T58" fmla="*/ 236 w 399"/>
                <a:gd name="T59" fmla="*/ 264 h 307"/>
                <a:gd name="T60" fmla="*/ 244 w 399"/>
                <a:gd name="T61" fmla="*/ 267 h 307"/>
                <a:gd name="T62" fmla="*/ 252 w 399"/>
                <a:gd name="T63" fmla="*/ 270 h 307"/>
                <a:gd name="T64" fmla="*/ 260 w 399"/>
                <a:gd name="T65" fmla="*/ 272 h 307"/>
                <a:gd name="T66" fmla="*/ 268 w 399"/>
                <a:gd name="T67" fmla="*/ 275 h 307"/>
                <a:gd name="T68" fmla="*/ 276 w 399"/>
                <a:gd name="T69" fmla="*/ 278 h 307"/>
                <a:gd name="T70" fmla="*/ 284 w 399"/>
                <a:gd name="T71" fmla="*/ 280 h 307"/>
                <a:gd name="T72" fmla="*/ 292 w 399"/>
                <a:gd name="T73" fmla="*/ 282 h 307"/>
                <a:gd name="T74" fmla="*/ 300 w 399"/>
                <a:gd name="T75" fmla="*/ 285 h 307"/>
                <a:gd name="T76" fmla="*/ 308 w 399"/>
                <a:gd name="T77" fmla="*/ 287 h 307"/>
                <a:gd name="T78" fmla="*/ 316 w 399"/>
                <a:gd name="T79" fmla="*/ 289 h 307"/>
                <a:gd name="T80" fmla="*/ 324 w 399"/>
                <a:gd name="T81" fmla="*/ 291 h 307"/>
                <a:gd name="T82" fmla="*/ 332 w 399"/>
                <a:gd name="T83" fmla="*/ 293 h 307"/>
                <a:gd name="T84" fmla="*/ 339 w 399"/>
                <a:gd name="T85" fmla="*/ 295 h 307"/>
                <a:gd name="T86" fmla="*/ 347 w 399"/>
                <a:gd name="T87" fmla="*/ 297 h 307"/>
                <a:gd name="T88" fmla="*/ 355 w 399"/>
                <a:gd name="T89" fmla="*/ 298 h 307"/>
                <a:gd name="T90" fmla="*/ 363 w 399"/>
                <a:gd name="T91" fmla="*/ 300 h 307"/>
                <a:gd name="T92" fmla="*/ 371 w 399"/>
                <a:gd name="T93" fmla="*/ 302 h 307"/>
                <a:gd name="T94" fmla="*/ 379 w 399"/>
                <a:gd name="T95" fmla="*/ 303 h 307"/>
                <a:gd name="T96" fmla="*/ 387 w 399"/>
                <a:gd name="T97" fmla="*/ 305 h 307"/>
                <a:gd name="T98" fmla="*/ 395 w 399"/>
                <a:gd name="T99"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99" h="307">
                  <a:moveTo>
                    <a:pt x="0" y="0"/>
                  </a:moveTo>
                  <a:lnTo>
                    <a:pt x="2" y="7"/>
                  </a:lnTo>
                  <a:lnTo>
                    <a:pt x="4" y="13"/>
                  </a:lnTo>
                  <a:lnTo>
                    <a:pt x="6" y="19"/>
                  </a:lnTo>
                  <a:lnTo>
                    <a:pt x="8" y="25"/>
                  </a:lnTo>
                  <a:lnTo>
                    <a:pt x="10" y="30"/>
                  </a:lnTo>
                  <a:lnTo>
                    <a:pt x="12" y="36"/>
                  </a:lnTo>
                  <a:lnTo>
                    <a:pt x="14" y="41"/>
                  </a:lnTo>
                  <a:lnTo>
                    <a:pt x="16" y="46"/>
                  </a:lnTo>
                  <a:lnTo>
                    <a:pt x="18" y="51"/>
                  </a:lnTo>
                  <a:lnTo>
                    <a:pt x="20" y="56"/>
                  </a:lnTo>
                  <a:lnTo>
                    <a:pt x="22" y="61"/>
                  </a:lnTo>
                  <a:lnTo>
                    <a:pt x="24" y="66"/>
                  </a:lnTo>
                  <a:lnTo>
                    <a:pt x="26" y="70"/>
                  </a:lnTo>
                  <a:lnTo>
                    <a:pt x="28" y="75"/>
                  </a:lnTo>
                  <a:lnTo>
                    <a:pt x="30" y="79"/>
                  </a:lnTo>
                  <a:lnTo>
                    <a:pt x="32" y="83"/>
                  </a:lnTo>
                  <a:lnTo>
                    <a:pt x="34" y="87"/>
                  </a:lnTo>
                  <a:lnTo>
                    <a:pt x="36" y="91"/>
                  </a:lnTo>
                  <a:lnTo>
                    <a:pt x="38" y="95"/>
                  </a:lnTo>
                  <a:lnTo>
                    <a:pt x="40" y="98"/>
                  </a:lnTo>
                  <a:lnTo>
                    <a:pt x="42" y="102"/>
                  </a:lnTo>
                  <a:lnTo>
                    <a:pt x="44" y="106"/>
                  </a:lnTo>
                  <a:lnTo>
                    <a:pt x="46" y="109"/>
                  </a:lnTo>
                  <a:lnTo>
                    <a:pt x="48" y="113"/>
                  </a:lnTo>
                  <a:lnTo>
                    <a:pt x="50" y="116"/>
                  </a:lnTo>
                  <a:lnTo>
                    <a:pt x="52" y="119"/>
                  </a:lnTo>
                  <a:lnTo>
                    <a:pt x="54" y="122"/>
                  </a:lnTo>
                  <a:lnTo>
                    <a:pt x="56" y="125"/>
                  </a:lnTo>
                  <a:lnTo>
                    <a:pt x="58" y="128"/>
                  </a:lnTo>
                  <a:lnTo>
                    <a:pt x="60" y="131"/>
                  </a:lnTo>
                  <a:lnTo>
                    <a:pt x="62" y="134"/>
                  </a:lnTo>
                  <a:lnTo>
                    <a:pt x="64" y="137"/>
                  </a:lnTo>
                  <a:lnTo>
                    <a:pt x="66" y="140"/>
                  </a:lnTo>
                  <a:lnTo>
                    <a:pt x="67" y="143"/>
                  </a:lnTo>
                  <a:lnTo>
                    <a:pt x="69" y="145"/>
                  </a:lnTo>
                  <a:lnTo>
                    <a:pt x="71" y="148"/>
                  </a:lnTo>
                  <a:lnTo>
                    <a:pt x="73" y="150"/>
                  </a:lnTo>
                  <a:lnTo>
                    <a:pt x="75" y="153"/>
                  </a:lnTo>
                  <a:lnTo>
                    <a:pt x="77" y="155"/>
                  </a:lnTo>
                  <a:lnTo>
                    <a:pt x="79" y="158"/>
                  </a:lnTo>
                  <a:lnTo>
                    <a:pt x="81" y="160"/>
                  </a:lnTo>
                  <a:lnTo>
                    <a:pt x="83" y="162"/>
                  </a:lnTo>
                  <a:lnTo>
                    <a:pt x="85" y="165"/>
                  </a:lnTo>
                  <a:lnTo>
                    <a:pt x="87" y="167"/>
                  </a:lnTo>
                  <a:lnTo>
                    <a:pt x="89" y="169"/>
                  </a:lnTo>
                  <a:lnTo>
                    <a:pt x="91" y="171"/>
                  </a:lnTo>
                  <a:lnTo>
                    <a:pt x="93" y="173"/>
                  </a:lnTo>
                  <a:lnTo>
                    <a:pt x="95" y="175"/>
                  </a:lnTo>
                  <a:lnTo>
                    <a:pt x="97" y="177"/>
                  </a:lnTo>
                  <a:lnTo>
                    <a:pt x="99" y="179"/>
                  </a:lnTo>
                  <a:lnTo>
                    <a:pt x="101" y="181"/>
                  </a:lnTo>
                  <a:lnTo>
                    <a:pt x="103" y="183"/>
                  </a:lnTo>
                  <a:lnTo>
                    <a:pt x="105" y="185"/>
                  </a:lnTo>
                  <a:lnTo>
                    <a:pt x="107" y="187"/>
                  </a:lnTo>
                  <a:lnTo>
                    <a:pt x="109" y="189"/>
                  </a:lnTo>
                  <a:lnTo>
                    <a:pt x="111" y="191"/>
                  </a:lnTo>
                  <a:lnTo>
                    <a:pt x="113" y="192"/>
                  </a:lnTo>
                  <a:lnTo>
                    <a:pt x="115" y="194"/>
                  </a:lnTo>
                  <a:lnTo>
                    <a:pt x="117" y="196"/>
                  </a:lnTo>
                  <a:lnTo>
                    <a:pt x="119" y="198"/>
                  </a:lnTo>
                  <a:lnTo>
                    <a:pt x="121" y="199"/>
                  </a:lnTo>
                  <a:lnTo>
                    <a:pt x="123" y="201"/>
                  </a:lnTo>
                  <a:lnTo>
                    <a:pt x="125" y="202"/>
                  </a:lnTo>
                  <a:lnTo>
                    <a:pt x="127" y="204"/>
                  </a:lnTo>
                  <a:lnTo>
                    <a:pt x="129" y="206"/>
                  </a:lnTo>
                  <a:lnTo>
                    <a:pt x="131" y="207"/>
                  </a:lnTo>
                  <a:lnTo>
                    <a:pt x="133" y="209"/>
                  </a:lnTo>
                  <a:lnTo>
                    <a:pt x="135" y="210"/>
                  </a:lnTo>
                  <a:lnTo>
                    <a:pt x="137" y="211"/>
                  </a:lnTo>
                  <a:lnTo>
                    <a:pt x="139" y="213"/>
                  </a:lnTo>
                  <a:lnTo>
                    <a:pt x="141" y="214"/>
                  </a:lnTo>
                  <a:lnTo>
                    <a:pt x="143" y="216"/>
                  </a:lnTo>
                  <a:lnTo>
                    <a:pt x="145" y="217"/>
                  </a:lnTo>
                  <a:lnTo>
                    <a:pt x="147" y="218"/>
                  </a:lnTo>
                  <a:lnTo>
                    <a:pt x="149" y="220"/>
                  </a:lnTo>
                  <a:lnTo>
                    <a:pt x="151" y="221"/>
                  </a:lnTo>
                  <a:lnTo>
                    <a:pt x="153" y="222"/>
                  </a:lnTo>
                  <a:lnTo>
                    <a:pt x="155" y="224"/>
                  </a:lnTo>
                  <a:lnTo>
                    <a:pt x="157" y="225"/>
                  </a:lnTo>
                  <a:lnTo>
                    <a:pt x="159" y="226"/>
                  </a:lnTo>
                  <a:lnTo>
                    <a:pt x="161" y="227"/>
                  </a:lnTo>
                  <a:lnTo>
                    <a:pt x="163" y="229"/>
                  </a:lnTo>
                  <a:lnTo>
                    <a:pt x="165" y="230"/>
                  </a:lnTo>
                  <a:lnTo>
                    <a:pt x="167" y="231"/>
                  </a:lnTo>
                  <a:lnTo>
                    <a:pt x="169" y="232"/>
                  </a:lnTo>
                  <a:lnTo>
                    <a:pt x="171" y="233"/>
                  </a:lnTo>
                  <a:lnTo>
                    <a:pt x="173" y="234"/>
                  </a:lnTo>
                  <a:lnTo>
                    <a:pt x="175" y="235"/>
                  </a:lnTo>
                  <a:lnTo>
                    <a:pt x="177" y="237"/>
                  </a:lnTo>
                  <a:lnTo>
                    <a:pt x="179" y="238"/>
                  </a:lnTo>
                  <a:lnTo>
                    <a:pt x="181" y="239"/>
                  </a:lnTo>
                  <a:lnTo>
                    <a:pt x="183" y="240"/>
                  </a:lnTo>
                  <a:lnTo>
                    <a:pt x="185" y="241"/>
                  </a:lnTo>
                  <a:lnTo>
                    <a:pt x="187" y="242"/>
                  </a:lnTo>
                  <a:lnTo>
                    <a:pt x="189" y="243"/>
                  </a:lnTo>
                  <a:lnTo>
                    <a:pt x="191" y="244"/>
                  </a:lnTo>
                  <a:lnTo>
                    <a:pt x="193" y="245"/>
                  </a:lnTo>
                  <a:lnTo>
                    <a:pt x="195" y="246"/>
                  </a:lnTo>
                  <a:lnTo>
                    <a:pt x="197" y="247"/>
                  </a:lnTo>
                  <a:lnTo>
                    <a:pt x="199" y="248"/>
                  </a:lnTo>
                  <a:lnTo>
                    <a:pt x="200" y="249"/>
                  </a:lnTo>
                  <a:lnTo>
                    <a:pt x="202" y="250"/>
                  </a:lnTo>
                  <a:lnTo>
                    <a:pt x="204" y="251"/>
                  </a:lnTo>
                  <a:lnTo>
                    <a:pt x="206" y="251"/>
                  </a:lnTo>
                  <a:lnTo>
                    <a:pt x="208" y="252"/>
                  </a:lnTo>
                  <a:lnTo>
                    <a:pt x="210" y="253"/>
                  </a:lnTo>
                  <a:lnTo>
                    <a:pt x="212" y="254"/>
                  </a:lnTo>
                  <a:lnTo>
                    <a:pt x="214" y="255"/>
                  </a:lnTo>
                  <a:lnTo>
                    <a:pt x="216" y="256"/>
                  </a:lnTo>
                  <a:lnTo>
                    <a:pt x="218" y="257"/>
                  </a:lnTo>
                  <a:lnTo>
                    <a:pt x="220" y="258"/>
                  </a:lnTo>
                  <a:lnTo>
                    <a:pt x="222" y="258"/>
                  </a:lnTo>
                  <a:lnTo>
                    <a:pt x="224" y="259"/>
                  </a:lnTo>
                  <a:lnTo>
                    <a:pt x="226" y="260"/>
                  </a:lnTo>
                  <a:lnTo>
                    <a:pt x="228" y="261"/>
                  </a:lnTo>
                  <a:lnTo>
                    <a:pt x="230" y="262"/>
                  </a:lnTo>
                  <a:lnTo>
                    <a:pt x="232" y="262"/>
                  </a:lnTo>
                  <a:lnTo>
                    <a:pt x="234" y="263"/>
                  </a:lnTo>
                  <a:lnTo>
                    <a:pt x="236" y="264"/>
                  </a:lnTo>
                  <a:lnTo>
                    <a:pt x="238" y="265"/>
                  </a:lnTo>
                  <a:lnTo>
                    <a:pt x="240" y="265"/>
                  </a:lnTo>
                  <a:lnTo>
                    <a:pt x="242" y="266"/>
                  </a:lnTo>
                  <a:lnTo>
                    <a:pt x="244" y="267"/>
                  </a:lnTo>
                  <a:lnTo>
                    <a:pt x="246" y="268"/>
                  </a:lnTo>
                  <a:lnTo>
                    <a:pt x="248" y="268"/>
                  </a:lnTo>
                  <a:lnTo>
                    <a:pt x="250" y="269"/>
                  </a:lnTo>
                  <a:lnTo>
                    <a:pt x="252" y="270"/>
                  </a:lnTo>
                  <a:lnTo>
                    <a:pt x="254" y="270"/>
                  </a:lnTo>
                  <a:lnTo>
                    <a:pt x="256" y="271"/>
                  </a:lnTo>
                  <a:lnTo>
                    <a:pt x="258" y="272"/>
                  </a:lnTo>
                  <a:lnTo>
                    <a:pt x="260" y="272"/>
                  </a:lnTo>
                  <a:lnTo>
                    <a:pt x="262" y="273"/>
                  </a:lnTo>
                  <a:lnTo>
                    <a:pt x="264" y="274"/>
                  </a:lnTo>
                  <a:lnTo>
                    <a:pt x="266" y="274"/>
                  </a:lnTo>
                  <a:lnTo>
                    <a:pt x="268" y="275"/>
                  </a:lnTo>
                  <a:lnTo>
                    <a:pt x="270" y="276"/>
                  </a:lnTo>
                  <a:lnTo>
                    <a:pt x="272" y="276"/>
                  </a:lnTo>
                  <a:lnTo>
                    <a:pt x="274" y="277"/>
                  </a:lnTo>
                  <a:lnTo>
                    <a:pt x="276" y="278"/>
                  </a:lnTo>
                  <a:lnTo>
                    <a:pt x="278" y="278"/>
                  </a:lnTo>
                  <a:lnTo>
                    <a:pt x="280" y="279"/>
                  </a:lnTo>
                  <a:lnTo>
                    <a:pt x="282" y="279"/>
                  </a:lnTo>
                  <a:lnTo>
                    <a:pt x="284" y="280"/>
                  </a:lnTo>
                  <a:lnTo>
                    <a:pt x="286" y="281"/>
                  </a:lnTo>
                  <a:lnTo>
                    <a:pt x="288" y="281"/>
                  </a:lnTo>
                  <a:lnTo>
                    <a:pt x="290" y="282"/>
                  </a:lnTo>
                  <a:lnTo>
                    <a:pt x="292" y="282"/>
                  </a:lnTo>
                  <a:lnTo>
                    <a:pt x="294" y="283"/>
                  </a:lnTo>
                  <a:lnTo>
                    <a:pt x="296" y="284"/>
                  </a:lnTo>
                  <a:lnTo>
                    <a:pt x="298" y="284"/>
                  </a:lnTo>
                  <a:lnTo>
                    <a:pt x="300" y="285"/>
                  </a:lnTo>
                  <a:lnTo>
                    <a:pt x="302" y="285"/>
                  </a:lnTo>
                  <a:lnTo>
                    <a:pt x="304" y="286"/>
                  </a:lnTo>
                  <a:lnTo>
                    <a:pt x="306" y="286"/>
                  </a:lnTo>
                  <a:lnTo>
                    <a:pt x="308" y="287"/>
                  </a:lnTo>
                  <a:lnTo>
                    <a:pt x="310" y="287"/>
                  </a:lnTo>
                  <a:lnTo>
                    <a:pt x="312" y="288"/>
                  </a:lnTo>
                  <a:lnTo>
                    <a:pt x="314" y="288"/>
                  </a:lnTo>
                  <a:lnTo>
                    <a:pt x="316" y="289"/>
                  </a:lnTo>
                  <a:lnTo>
                    <a:pt x="318" y="289"/>
                  </a:lnTo>
                  <a:lnTo>
                    <a:pt x="320" y="290"/>
                  </a:lnTo>
                  <a:lnTo>
                    <a:pt x="322" y="291"/>
                  </a:lnTo>
                  <a:lnTo>
                    <a:pt x="324" y="291"/>
                  </a:lnTo>
                  <a:lnTo>
                    <a:pt x="326" y="292"/>
                  </a:lnTo>
                  <a:lnTo>
                    <a:pt x="328" y="292"/>
                  </a:lnTo>
                  <a:lnTo>
                    <a:pt x="330" y="292"/>
                  </a:lnTo>
                  <a:lnTo>
                    <a:pt x="332" y="293"/>
                  </a:lnTo>
                  <a:lnTo>
                    <a:pt x="333" y="293"/>
                  </a:lnTo>
                  <a:lnTo>
                    <a:pt x="335" y="294"/>
                  </a:lnTo>
                  <a:lnTo>
                    <a:pt x="337" y="294"/>
                  </a:lnTo>
                  <a:lnTo>
                    <a:pt x="339" y="295"/>
                  </a:lnTo>
                  <a:lnTo>
                    <a:pt x="341" y="295"/>
                  </a:lnTo>
                  <a:lnTo>
                    <a:pt x="343" y="296"/>
                  </a:lnTo>
                  <a:lnTo>
                    <a:pt x="345" y="296"/>
                  </a:lnTo>
                  <a:lnTo>
                    <a:pt x="347" y="297"/>
                  </a:lnTo>
                  <a:lnTo>
                    <a:pt x="349" y="297"/>
                  </a:lnTo>
                  <a:lnTo>
                    <a:pt x="351" y="298"/>
                  </a:lnTo>
                  <a:lnTo>
                    <a:pt x="353" y="298"/>
                  </a:lnTo>
                  <a:lnTo>
                    <a:pt x="355" y="298"/>
                  </a:lnTo>
                  <a:lnTo>
                    <a:pt x="357" y="299"/>
                  </a:lnTo>
                  <a:lnTo>
                    <a:pt x="359" y="299"/>
                  </a:lnTo>
                  <a:lnTo>
                    <a:pt x="361" y="300"/>
                  </a:lnTo>
                  <a:lnTo>
                    <a:pt x="363" y="300"/>
                  </a:lnTo>
                  <a:lnTo>
                    <a:pt x="365" y="301"/>
                  </a:lnTo>
                  <a:lnTo>
                    <a:pt x="367" y="301"/>
                  </a:lnTo>
                  <a:lnTo>
                    <a:pt x="369" y="301"/>
                  </a:lnTo>
                  <a:lnTo>
                    <a:pt x="371" y="302"/>
                  </a:lnTo>
                  <a:lnTo>
                    <a:pt x="373" y="302"/>
                  </a:lnTo>
                  <a:lnTo>
                    <a:pt x="375" y="303"/>
                  </a:lnTo>
                  <a:lnTo>
                    <a:pt x="377" y="303"/>
                  </a:lnTo>
                  <a:lnTo>
                    <a:pt x="379" y="303"/>
                  </a:lnTo>
                  <a:lnTo>
                    <a:pt x="381" y="304"/>
                  </a:lnTo>
                  <a:lnTo>
                    <a:pt x="383" y="304"/>
                  </a:lnTo>
                  <a:lnTo>
                    <a:pt x="385" y="305"/>
                  </a:lnTo>
                  <a:lnTo>
                    <a:pt x="387" y="305"/>
                  </a:lnTo>
                  <a:lnTo>
                    <a:pt x="389" y="305"/>
                  </a:lnTo>
                  <a:lnTo>
                    <a:pt x="391" y="306"/>
                  </a:lnTo>
                  <a:lnTo>
                    <a:pt x="393" y="306"/>
                  </a:lnTo>
                  <a:lnTo>
                    <a:pt x="395" y="307"/>
                  </a:lnTo>
                  <a:lnTo>
                    <a:pt x="397" y="307"/>
                  </a:lnTo>
                  <a:lnTo>
                    <a:pt x="399" y="307"/>
                  </a:lnTo>
                </a:path>
              </a:pathLst>
            </a:custGeom>
            <a:noFill/>
            <a:ln w="15875">
              <a:solidFill>
                <a:srgbClr val="0000FF"/>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2273" name="Rectangle 289"/>
            <p:cNvSpPr>
              <a:spLocks noChangeArrowheads="1"/>
            </p:cNvSpPr>
            <p:nvPr/>
          </p:nvSpPr>
          <p:spPr bwMode="auto">
            <a:xfrm>
              <a:off x="2469" y="2863"/>
              <a:ext cx="65" cy="1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US" altLang="ja-JP" sz="1600">
                  <a:solidFill>
                    <a:srgbClr val="000000"/>
                  </a:solidFill>
                  <a:latin typeface="Times New Roman" pitchFamily="18" charset="0"/>
                </a:rPr>
                <a:t>0</a:t>
              </a:r>
              <a:endParaRPr lang="en-US" altLang="ja-JP" sz="1600"/>
            </a:p>
          </p:txBody>
        </p:sp>
        <p:sp>
          <p:nvSpPr>
            <p:cNvPr id="42274" name="Rectangle 290"/>
            <p:cNvSpPr>
              <a:spLocks noChangeArrowheads="1"/>
            </p:cNvSpPr>
            <p:nvPr/>
          </p:nvSpPr>
          <p:spPr bwMode="auto">
            <a:xfrm>
              <a:off x="2469" y="2483"/>
              <a:ext cx="65" cy="1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US" altLang="ja-JP" sz="1600">
                  <a:solidFill>
                    <a:srgbClr val="000000"/>
                  </a:solidFill>
                  <a:latin typeface="Times New Roman" pitchFamily="18" charset="0"/>
                </a:rPr>
                <a:t>1</a:t>
              </a:r>
              <a:endParaRPr lang="en-US" altLang="ja-JP" sz="1600"/>
            </a:p>
          </p:txBody>
        </p:sp>
        <p:sp>
          <p:nvSpPr>
            <p:cNvPr id="42275" name="Rectangle 291"/>
            <p:cNvSpPr>
              <a:spLocks noChangeArrowheads="1"/>
            </p:cNvSpPr>
            <p:nvPr/>
          </p:nvSpPr>
          <p:spPr bwMode="auto">
            <a:xfrm>
              <a:off x="2469" y="2098"/>
              <a:ext cx="65" cy="1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US" altLang="ja-JP" sz="1600">
                  <a:solidFill>
                    <a:srgbClr val="000000"/>
                  </a:solidFill>
                  <a:latin typeface="Times New Roman" pitchFamily="18" charset="0"/>
                </a:rPr>
                <a:t>2</a:t>
              </a:r>
              <a:endParaRPr lang="en-US" altLang="ja-JP" sz="1600"/>
            </a:p>
          </p:txBody>
        </p:sp>
        <p:sp>
          <p:nvSpPr>
            <p:cNvPr id="42276" name="Rectangle 292"/>
            <p:cNvSpPr>
              <a:spLocks noChangeArrowheads="1"/>
            </p:cNvSpPr>
            <p:nvPr/>
          </p:nvSpPr>
          <p:spPr bwMode="auto">
            <a:xfrm>
              <a:off x="2469" y="1718"/>
              <a:ext cx="65" cy="1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US" altLang="ja-JP" sz="1600">
                  <a:solidFill>
                    <a:srgbClr val="000000"/>
                  </a:solidFill>
                  <a:latin typeface="Times New Roman" pitchFamily="18" charset="0"/>
                </a:rPr>
                <a:t>3</a:t>
              </a:r>
              <a:endParaRPr lang="en-US" altLang="ja-JP" sz="1600"/>
            </a:p>
          </p:txBody>
        </p:sp>
        <p:sp>
          <p:nvSpPr>
            <p:cNvPr id="42277" name="Rectangle 293"/>
            <p:cNvSpPr>
              <a:spLocks noChangeArrowheads="1"/>
            </p:cNvSpPr>
            <p:nvPr/>
          </p:nvSpPr>
          <p:spPr bwMode="auto">
            <a:xfrm>
              <a:off x="2469" y="1338"/>
              <a:ext cx="65" cy="1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US" altLang="ja-JP" sz="1600">
                  <a:solidFill>
                    <a:srgbClr val="000000"/>
                  </a:solidFill>
                  <a:latin typeface="Times New Roman" pitchFamily="18" charset="0"/>
                </a:rPr>
                <a:t>4</a:t>
              </a:r>
              <a:endParaRPr lang="en-US" altLang="ja-JP" sz="1600"/>
            </a:p>
          </p:txBody>
        </p:sp>
        <p:sp>
          <p:nvSpPr>
            <p:cNvPr id="42278" name="Rectangle 294"/>
            <p:cNvSpPr>
              <a:spLocks noChangeArrowheads="1"/>
            </p:cNvSpPr>
            <p:nvPr/>
          </p:nvSpPr>
          <p:spPr bwMode="auto">
            <a:xfrm>
              <a:off x="2469" y="953"/>
              <a:ext cx="65" cy="1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US" altLang="ja-JP" sz="1600">
                  <a:solidFill>
                    <a:srgbClr val="000000"/>
                  </a:solidFill>
                  <a:latin typeface="Times New Roman" pitchFamily="18" charset="0"/>
                </a:rPr>
                <a:t>5</a:t>
              </a:r>
              <a:endParaRPr lang="en-US" altLang="ja-JP" sz="1600"/>
            </a:p>
          </p:txBody>
        </p:sp>
        <p:sp>
          <p:nvSpPr>
            <p:cNvPr id="42279" name="Rectangle 295"/>
            <p:cNvSpPr>
              <a:spLocks noChangeArrowheads="1"/>
            </p:cNvSpPr>
            <p:nvPr/>
          </p:nvSpPr>
          <p:spPr bwMode="auto">
            <a:xfrm>
              <a:off x="2469" y="573"/>
              <a:ext cx="65" cy="1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US" altLang="ja-JP" sz="1600" dirty="0">
                  <a:solidFill>
                    <a:srgbClr val="000000"/>
                  </a:solidFill>
                  <a:latin typeface="Times New Roman" pitchFamily="18" charset="0"/>
                </a:rPr>
                <a:t>6</a:t>
              </a:r>
              <a:endParaRPr lang="en-US" altLang="ja-JP" sz="1600" dirty="0"/>
            </a:p>
          </p:txBody>
        </p:sp>
        <p:sp>
          <p:nvSpPr>
            <p:cNvPr id="42280" name="Rectangle 296"/>
            <p:cNvSpPr>
              <a:spLocks noChangeArrowheads="1"/>
            </p:cNvSpPr>
            <p:nvPr/>
          </p:nvSpPr>
          <p:spPr bwMode="auto">
            <a:xfrm>
              <a:off x="2562" y="3025"/>
              <a:ext cx="173" cy="1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US" altLang="ja-JP" sz="1600" dirty="0">
                  <a:solidFill>
                    <a:srgbClr val="000000"/>
                  </a:solidFill>
                  <a:latin typeface="Times New Roman" pitchFamily="18" charset="0"/>
                </a:rPr>
                <a:t>0%</a:t>
              </a:r>
              <a:endParaRPr lang="en-US" altLang="ja-JP" sz="1600" dirty="0"/>
            </a:p>
          </p:txBody>
        </p:sp>
        <p:sp>
          <p:nvSpPr>
            <p:cNvPr id="42281" name="Rectangle 297"/>
            <p:cNvSpPr>
              <a:spLocks noChangeArrowheads="1"/>
            </p:cNvSpPr>
            <p:nvPr/>
          </p:nvSpPr>
          <p:spPr bwMode="auto">
            <a:xfrm>
              <a:off x="3134" y="3025"/>
              <a:ext cx="173" cy="1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US" altLang="ja-JP" sz="1600">
                  <a:solidFill>
                    <a:srgbClr val="000000"/>
                  </a:solidFill>
                  <a:latin typeface="Times New Roman" pitchFamily="18" charset="0"/>
                </a:rPr>
                <a:t>2%</a:t>
              </a:r>
              <a:endParaRPr lang="en-US" altLang="ja-JP" sz="1600"/>
            </a:p>
          </p:txBody>
        </p:sp>
        <p:sp>
          <p:nvSpPr>
            <p:cNvPr id="42282" name="Rectangle 298"/>
            <p:cNvSpPr>
              <a:spLocks noChangeArrowheads="1"/>
            </p:cNvSpPr>
            <p:nvPr/>
          </p:nvSpPr>
          <p:spPr bwMode="auto">
            <a:xfrm>
              <a:off x="3707" y="3025"/>
              <a:ext cx="173" cy="1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US" altLang="ja-JP" sz="1600">
                  <a:solidFill>
                    <a:srgbClr val="000000"/>
                  </a:solidFill>
                  <a:latin typeface="Times New Roman" pitchFamily="18" charset="0"/>
                </a:rPr>
                <a:t>4%</a:t>
              </a:r>
              <a:endParaRPr lang="en-US" altLang="ja-JP" sz="1600"/>
            </a:p>
          </p:txBody>
        </p:sp>
        <p:sp>
          <p:nvSpPr>
            <p:cNvPr id="42283" name="Rectangle 299"/>
            <p:cNvSpPr>
              <a:spLocks noChangeArrowheads="1"/>
            </p:cNvSpPr>
            <p:nvPr/>
          </p:nvSpPr>
          <p:spPr bwMode="auto">
            <a:xfrm>
              <a:off x="4279" y="3025"/>
              <a:ext cx="173" cy="1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US" altLang="ja-JP" sz="1600">
                  <a:solidFill>
                    <a:srgbClr val="000000"/>
                  </a:solidFill>
                  <a:latin typeface="Times New Roman" pitchFamily="18" charset="0"/>
                </a:rPr>
                <a:t>6%</a:t>
              </a:r>
              <a:endParaRPr lang="en-US" altLang="ja-JP" sz="1600"/>
            </a:p>
          </p:txBody>
        </p:sp>
        <p:sp>
          <p:nvSpPr>
            <p:cNvPr id="42284" name="Rectangle 300"/>
            <p:cNvSpPr>
              <a:spLocks noChangeArrowheads="1"/>
            </p:cNvSpPr>
            <p:nvPr/>
          </p:nvSpPr>
          <p:spPr bwMode="auto">
            <a:xfrm>
              <a:off x="4851" y="3025"/>
              <a:ext cx="173" cy="1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US" altLang="ja-JP" sz="1600">
                  <a:solidFill>
                    <a:srgbClr val="000000"/>
                  </a:solidFill>
                  <a:latin typeface="Times New Roman" pitchFamily="18" charset="0"/>
                </a:rPr>
                <a:t>8%</a:t>
              </a:r>
              <a:endParaRPr lang="en-US" altLang="ja-JP" sz="1600"/>
            </a:p>
          </p:txBody>
        </p:sp>
        <p:sp>
          <p:nvSpPr>
            <p:cNvPr id="42285" name="Rectangle 301"/>
            <p:cNvSpPr>
              <a:spLocks noChangeArrowheads="1"/>
            </p:cNvSpPr>
            <p:nvPr/>
          </p:nvSpPr>
          <p:spPr bwMode="auto">
            <a:xfrm>
              <a:off x="5393" y="3025"/>
              <a:ext cx="237" cy="1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US" altLang="ja-JP" sz="1600">
                  <a:solidFill>
                    <a:srgbClr val="000000"/>
                  </a:solidFill>
                  <a:latin typeface="Times New Roman" pitchFamily="18" charset="0"/>
                </a:rPr>
                <a:t>10%</a:t>
              </a:r>
              <a:endParaRPr lang="en-US" altLang="ja-JP" sz="1600"/>
            </a:p>
          </p:txBody>
        </p:sp>
        <p:sp>
          <p:nvSpPr>
            <p:cNvPr id="42289" name="Rectangle 305"/>
            <p:cNvSpPr>
              <a:spLocks noChangeArrowheads="1"/>
            </p:cNvSpPr>
            <p:nvPr/>
          </p:nvSpPr>
          <p:spPr bwMode="auto">
            <a:xfrm rot="16200000">
              <a:off x="1761" y="1775"/>
              <a:ext cx="1046" cy="1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US" altLang="ja-JP" sz="1600" dirty="0">
                  <a:solidFill>
                    <a:srgbClr val="000000"/>
                  </a:solidFill>
                  <a:latin typeface="Times New Roman" pitchFamily="18" charset="0"/>
                </a:rPr>
                <a:t>Current efficiency / </a:t>
              </a:r>
              <a:endParaRPr lang="en-US" altLang="ja-JP" sz="1600" dirty="0"/>
            </a:p>
          </p:txBody>
        </p:sp>
        <p:sp>
          <p:nvSpPr>
            <p:cNvPr id="42290" name="Rectangle 306"/>
            <p:cNvSpPr>
              <a:spLocks noChangeArrowheads="1"/>
            </p:cNvSpPr>
            <p:nvPr/>
          </p:nvSpPr>
          <p:spPr bwMode="auto">
            <a:xfrm rot="16200000">
              <a:off x="2235" y="1177"/>
              <a:ext cx="93" cy="1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US" altLang="ja-JP" sz="1600" dirty="0" smtClean="0"/>
                <a:t>%</a:t>
              </a:r>
              <a:endParaRPr lang="ja-JP" altLang="en-US" sz="1600" dirty="0"/>
            </a:p>
          </p:txBody>
        </p:sp>
      </p:grpSp>
      <p:sp>
        <p:nvSpPr>
          <p:cNvPr id="301" name="Text Box 3"/>
          <p:cNvSpPr txBox="1">
            <a:spLocks noChangeArrowheads="1"/>
          </p:cNvSpPr>
          <p:nvPr/>
        </p:nvSpPr>
        <p:spPr bwMode="auto">
          <a:xfrm>
            <a:off x="124703" y="1359420"/>
            <a:ext cx="7346007"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spcBef>
                <a:spcPct val="50000"/>
              </a:spcBef>
            </a:pPr>
            <a:endParaRPr lang="ja-JP" altLang="en-US" sz="2400" dirty="0">
              <a:ea typeface="HG創英角ｺﾞｼｯｸUB" pitchFamily="49" charset="-128"/>
            </a:endParaRPr>
          </a:p>
        </p:txBody>
      </p:sp>
      <p:sp>
        <p:nvSpPr>
          <p:cNvPr id="2" name="テキスト ボックス 1"/>
          <p:cNvSpPr txBox="1"/>
          <p:nvPr/>
        </p:nvSpPr>
        <p:spPr>
          <a:xfrm>
            <a:off x="5113338" y="1195412"/>
            <a:ext cx="184731" cy="369332"/>
          </a:xfrm>
          <a:prstGeom prst="rect">
            <a:avLst/>
          </a:prstGeom>
          <a:noFill/>
        </p:spPr>
        <p:txBody>
          <a:bodyPr wrap="none" rtlCol="0">
            <a:spAutoFit/>
          </a:bodyPr>
          <a:lstStyle/>
          <a:p>
            <a:endParaRPr lang="en-US" dirty="0"/>
          </a:p>
        </p:txBody>
      </p:sp>
      <p:sp>
        <p:nvSpPr>
          <p:cNvPr id="3" name="テキスト ボックス 2"/>
          <p:cNvSpPr txBox="1"/>
          <p:nvPr/>
        </p:nvSpPr>
        <p:spPr>
          <a:xfrm>
            <a:off x="5304912" y="5587900"/>
            <a:ext cx="2174313" cy="369332"/>
          </a:xfrm>
          <a:prstGeom prst="rect">
            <a:avLst/>
          </a:prstGeom>
          <a:noFill/>
        </p:spPr>
        <p:txBody>
          <a:bodyPr wrap="none" rtlCol="0">
            <a:spAutoFit/>
          </a:bodyPr>
          <a:lstStyle/>
          <a:p>
            <a:r>
              <a:rPr lang="en-US" altLang="ja-JP" dirty="0" smtClean="0">
                <a:latin typeface="Times New Roman" pitchFamily="18" charset="0"/>
                <a:cs typeface="Times New Roman" pitchFamily="18" charset="0"/>
              </a:rPr>
              <a:t>O</a:t>
            </a:r>
            <a:r>
              <a:rPr lang="en-US" altLang="ja-JP" baseline="-2000" dirty="0" smtClean="0">
                <a:latin typeface="Times New Roman" pitchFamily="18" charset="0"/>
                <a:cs typeface="Times New Roman" pitchFamily="18" charset="0"/>
              </a:rPr>
              <a:t>2</a:t>
            </a:r>
            <a:r>
              <a:rPr lang="en-US" altLang="ja-JP" dirty="0" smtClean="0">
                <a:latin typeface="Times New Roman" pitchFamily="18" charset="0"/>
                <a:cs typeface="Times New Roman" pitchFamily="18" charset="0"/>
              </a:rPr>
              <a:t> concentration / %</a:t>
            </a:r>
            <a:endParaRPr lang="en-US" dirty="0">
              <a:latin typeface="Times New Roman" pitchFamily="18" charset="0"/>
              <a:cs typeface="Times New Roman" pitchFamily="18" charset="0"/>
            </a:endParaRPr>
          </a:p>
        </p:txBody>
      </p:sp>
      <p:sp>
        <p:nvSpPr>
          <p:cNvPr id="4" name="テキスト ボックス 3"/>
          <p:cNvSpPr txBox="1"/>
          <p:nvPr/>
        </p:nvSpPr>
        <p:spPr>
          <a:xfrm>
            <a:off x="896909" y="1803018"/>
            <a:ext cx="1119217" cy="1323439"/>
          </a:xfrm>
          <a:prstGeom prst="rect">
            <a:avLst/>
          </a:prstGeom>
          <a:noFill/>
        </p:spPr>
        <p:txBody>
          <a:bodyPr wrap="none" rtlCol="0">
            <a:spAutoFit/>
          </a:bodyPr>
          <a:lstStyle/>
          <a:p>
            <a:r>
              <a:rPr lang="ja-JP" altLang="en-US" sz="1600" dirty="0" smtClean="0">
                <a:solidFill>
                  <a:srgbClr val="0070C0"/>
                </a:solidFill>
              </a:rPr>
              <a:t>◆</a:t>
            </a:r>
            <a:r>
              <a:rPr lang="ja-JP" altLang="en-US" sz="1600" dirty="0" smtClean="0"/>
              <a:t>　</a:t>
            </a:r>
            <a:r>
              <a:rPr lang="en-US" altLang="ja-JP" sz="1600" dirty="0" smtClean="0"/>
              <a:t>2%</a:t>
            </a:r>
            <a:r>
              <a:rPr lang="ja-JP" altLang="en-US" sz="1600" dirty="0" smtClean="0"/>
              <a:t>　</a:t>
            </a:r>
            <a:r>
              <a:rPr lang="en-US" altLang="ja-JP" sz="1600" dirty="0" smtClean="0"/>
              <a:t>O</a:t>
            </a:r>
            <a:r>
              <a:rPr lang="en-US" altLang="ja-JP" sz="1600" baseline="-2000" dirty="0" smtClean="0"/>
              <a:t>2</a:t>
            </a:r>
          </a:p>
          <a:p>
            <a:r>
              <a:rPr lang="ja-JP" altLang="en-US" sz="1600" dirty="0" smtClean="0">
                <a:solidFill>
                  <a:srgbClr val="00B050"/>
                </a:solidFill>
              </a:rPr>
              <a:t>▲</a:t>
            </a:r>
            <a:r>
              <a:rPr lang="ja-JP" altLang="en-US" sz="1600" dirty="0" smtClean="0"/>
              <a:t>　</a:t>
            </a:r>
            <a:r>
              <a:rPr lang="en-US" altLang="ja-JP" sz="1600" dirty="0" smtClean="0"/>
              <a:t>3%</a:t>
            </a:r>
          </a:p>
          <a:p>
            <a:r>
              <a:rPr lang="ja-JP" altLang="en-US" sz="1600" dirty="0" smtClean="0">
                <a:solidFill>
                  <a:srgbClr val="FF0000"/>
                </a:solidFill>
              </a:rPr>
              <a:t>■</a:t>
            </a:r>
            <a:r>
              <a:rPr lang="ja-JP" altLang="en-US" sz="1600" dirty="0" smtClean="0"/>
              <a:t>　</a:t>
            </a:r>
            <a:r>
              <a:rPr lang="en-US" altLang="ja-JP" sz="1600" dirty="0" smtClean="0"/>
              <a:t>5%</a:t>
            </a:r>
          </a:p>
          <a:p>
            <a:r>
              <a:rPr lang="ja-JP" altLang="en-US" sz="1600" dirty="0" smtClean="0">
                <a:solidFill>
                  <a:schemeClr val="accent1"/>
                </a:solidFill>
              </a:rPr>
              <a:t>●</a:t>
            </a:r>
            <a:r>
              <a:rPr lang="ja-JP" altLang="en-US" sz="1600" dirty="0" smtClean="0"/>
              <a:t>　</a:t>
            </a:r>
            <a:r>
              <a:rPr lang="en-US" altLang="ja-JP" sz="1600" dirty="0" smtClean="0"/>
              <a:t>7%</a:t>
            </a:r>
          </a:p>
          <a:p>
            <a:r>
              <a:rPr lang="en-US" altLang="ja-JP" sz="1600" b="1" dirty="0" smtClean="0"/>
              <a:t>×</a:t>
            </a:r>
            <a:r>
              <a:rPr lang="ja-JP" altLang="en-US" sz="1600" dirty="0" smtClean="0"/>
              <a:t>　</a:t>
            </a:r>
            <a:r>
              <a:rPr lang="en-US" altLang="ja-JP" sz="1600" dirty="0" smtClean="0"/>
              <a:t>9%</a:t>
            </a:r>
          </a:p>
        </p:txBody>
      </p:sp>
      <p:sp>
        <p:nvSpPr>
          <p:cNvPr id="306" name="テキスト ボックス 305"/>
          <p:cNvSpPr txBox="1"/>
          <p:nvPr/>
        </p:nvSpPr>
        <p:spPr>
          <a:xfrm>
            <a:off x="6022182" y="2036549"/>
            <a:ext cx="1428211" cy="584775"/>
          </a:xfrm>
          <a:prstGeom prst="rect">
            <a:avLst/>
          </a:prstGeom>
          <a:noFill/>
        </p:spPr>
        <p:txBody>
          <a:bodyPr wrap="none" rtlCol="0">
            <a:spAutoFit/>
          </a:bodyPr>
          <a:lstStyle/>
          <a:p>
            <a:r>
              <a:rPr lang="ja-JP" altLang="en-US" sz="1600" dirty="0">
                <a:solidFill>
                  <a:srgbClr val="0408AE"/>
                </a:solidFill>
              </a:rPr>
              <a:t>●</a:t>
            </a:r>
            <a:r>
              <a:rPr lang="ja-JP" altLang="en-US" sz="1600" dirty="0"/>
              <a:t>　</a:t>
            </a:r>
            <a:r>
              <a:rPr lang="en-US" altLang="ja-JP" sz="1600" dirty="0" smtClean="0"/>
              <a:t>Ba</a:t>
            </a:r>
            <a:r>
              <a:rPr lang="ja-JP" altLang="en-US" sz="1600" dirty="0" smtClean="0"/>
              <a:t>：</a:t>
            </a:r>
            <a:r>
              <a:rPr lang="en-US" altLang="ja-JP" sz="1600" dirty="0" err="1" smtClean="0"/>
              <a:t>Pt</a:t>
            </a:r>
            <a:r>
              <a:rPr lang="en-US" altLang="ja-JP" sz="1600" dirty="0" smtClean="0"/>
              <a:t>=4</a:t>
            </a:r>
            <a:r>
              <a:rPr lang="ja-JP" altLang="en-US" sz="1600" dirty="0" smtClean="0"/>
              <a:t>：</a:t>
            </a:r>
            <a:r>
              <a:rPr lang="en-US" altLang="ja-JP" sz="1600" dirty="0" smtClean="0"/>
              <a:t>1</a:t>
            </a:r>
            <a:endParaRPr lang="en-US" altLang="ja-JP" sz="1600" dirty="0"/>
          </a:p>
          <a:p>
            <a:r>
              <a:rPr lang="ja-JP" altLang="en-US" sz="1600" dirty="0" smtClean="0"/>
              <a:t>◆　</a:t>
            </a:r>
            <a:r>
              <a:rPr lang="en-US" altLang="ja-JP" sz="1600" dirty="0" err="1" smtClean="0"/>
              <a:t>Pt</a:t>
            </a:r>
            <a:r>
              <a:rPr lang="en-US" altLang="ja-JP" sz="1600" dirty="0" smtClean="0"/>
              <a:t>/C</a:t>
            </a:r>
          </a:p>
        </p:txBody>
      </p:sp>
      <p:sp>
        <p:nvSpPr>
          <p:cNvPr id="308" name="Text Box 5"/>
          <p:cNvSpPr txBox="1">
            <a:spLocks noChangeArrowheads="1"/>
          </p:cNvSpPr>
          <p:nvPr/>
        </p:nvSpPr>
        <p:spPr bwMode="auto">
          <a:xfrm>
            <a:off x="6401031" y="1170151"/>
            <a:ext cx="225895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en-US" altLang="ja-JP" dirty="0" smtClean="0">
                <a:latin typeface="Calibri Light" panose="020F0302020204030204" pitchFamily="34" charset="0"/>
              </a:rPr>
              <a:t>O</a:t>
            </a:r>
            <a:r>
              <a:rPr lang="en-US" altLang="ja-JP" baseline="-2000" dirty="0" smtClean="0">
                <a:latin typeface="Calibri Light" panose="020F0302020204030204" pitchFamily="34" charset="0"/>
              </a:rPr>
              <a:t>2</a:t>
            </a:r>
            <a:r>
              <a:rPr lang="en-US" altLang="ja-JP" dirty="0" smtClean="0">
                <a:latin typeface="Calibri Light" panose="020F0302020204030204" pitchFamily="34" charset="0"/>
              </a:rPr>
              <a:t> concentration = 5%</a:t>
            </a:r>
            <a:endParaRPr lang="en-US" altLang="ja-JP" dirty="0">
              <a:latin typeface="Calibri Light" panose="020F0302020204030204" pitchFamily="34" charset="0"/>
            </a:endParaRPr>
          </a:p>
        </p:txBody>
      </p:sp>
      <p:sp>
        <p:nvSpPr>
          <p:cNvPr id="309" name="Text Box 5"/>
          <p:cNvSpPr txBox="1">
            <a:spLocks noChangeArrowheads="1"/>
          </p:cNvSpPr>
          <p:nvPr/>
        </p:nvSpPr>
        <p:spPr bwMode="auto">
          <a:xfrm>
            <a:off x="1113223" y="1165884"/>
            <a:ext cx="219271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en-US" altLang="ja-JP" dirty="0" smtClean="0">
                <a:latin typeface="Calibri Light" panose="020F0302020204030204" pitchFamily="34" charset="0"/>
              </a:rPr>
              <a:t>Temperature </a:t>
            </a:r>
            <a:r>
              <a:rPr lang="en-US" altLang="ja-JP" dirty="0">
                <a:latin typeface="Calibri Light" panose="020F0302020204030204" pitchFamily="34" charset="0"/>
              </a:rPr>
              <a:t>= </a:t>
            </a:r>
            <a:r>
              <a:rPr lang="en-US" altLang="ja-JP" dirty="0" smtClean="0">
                <a:latin typeface="Calibri Light" panose="020F0302020204030204" pitchFamily="34" charset="0"/>
              </a:rPr>
              <a:t>250</a:t>
            </a:r>
            <a:r>
              <a:rPr lang="en-US" altLang="ja-JP" dirty="0" smtClean="0">
                <a:latin typeface="Calibri Light" panose="020F0302020204030204" pitchFamily="34" charset="0"/>
                <a:ea typeface="メイリオ" panose="020B0604030504040204" pitchFamily="50" charset="-128"/>
                <a:cs typeface="メイリオ" panose="020B0604030504040204" pitchFamily="50" charset="-128"/>
              </a:rPr>
              <a:t>°</a:t>
            </a:r>
            <a:r>
              <a:rPr lang="en-US" altLang="ja-JP" dirty="0" smtClean="0">
                <a:latin typeface="Calibri Light" panose="020F0302020204030204" pitchFamily="34" charset="0"/>
              </a:rPr>
              <a:t>C</a:t>
            </a:r>
            <a:endParaRPr lang="en-US" altLang="ja-JP" baseline="30000" dirty="0">
              <a:latin typeface="Calibri Light" panose="020F0302020204030204" pitchFamily="34" charset="0"/>
            </a:endParaRPr>
          </a:p>
        </p:txBody>
      </p:sp>
      <p:sp>
        <p:nvSpPr>
          <p:cNvPr id="280" name="Text Box 32"/>
          <p:cNvSpPr txBox="1">
            <a:spLocks noChangeArrowheads="1"/>
          </p:cNvSpPr>
          <p:nvPr/>
        </p:nvSpPr>
        <p:spPr bwMode="auto">
          <a:xfrm>
            <a:off x="251520" y="155364"/>
            <a:ext cx="8892479" cy="461665"/>
          </a:xfrm>
          <a:prstGeom prst="rect">
            <a:avLst/>
          </a:prstGeom>
          <a:ln/>
          <a:extLst/>
        </p:spPr>
        <p:style>
          <a:lnRef idx="1">
            <a:schemeClr val="accent2"/>
          </a:lnRef>
          <a:fillRef idx="3">
            <a:schemeClr val="accent2"/>
          </a:fillRef>
          <a:effectRef idx="2">
            <a:schemeClr val="accent2"/>
          </a:effectRef>
          <a:fontRef idx="minor">
            <a:schemeClr val="lt1"/>
          </a:fontRef>
        </p:style>
        <p:txBody>
          <a:bodyPr wrap="squar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lvl="0" eaLnBrk="1" hangingPunct="1"/>
            <a:r>
              <a:rPr lang="ja-JP" altLang="en-US" sz="2400" b="1" dirty="0">
                <a:solidFill>
                  <a:schemeClr val="bg1"/>
                </a:solidFill>
                <a:latin typeface="HGPｺﾞｼｯｸM" pitchFamily="50" charset="-128"/>
                <a:ea typeface="HGPｺﾞｼｯｸM" pitchFamily="50" charset="-128"/>
              </a:rPr>
              <a:t> </a:t>
            </a:r>
            <a:r>
              <a:rPr lang="en-US" altLang="ja-JP" sz="2400" dirty="0" smtClean="0">
                <a:solidFill>
                  <a:schemeClr val="bg1"/>
                </a:solidFill>
                <a:latin typeface="+mj-lt"/>
                <a:ea typeface="HGPｺﾞｼｯｸM" pitchFamily="50" charset="-128"/>
              </a:rPr>
              <a:t>Current efficiency</a:t>
            </a:r>
            <a:endParaRPr lang="ja-JP" altLang="en-US" sz="2400" dirty="0">
              <a:solidFill>
                <a:schemeClr val="bg1"/>
              </a:solidFill>
              <a:latin typeface="+mj-lt"/>
              <a:ea typeface="HGPｺﾞｼｯｸM" pitchFamily="50" charset="-128"/>
            </a:endParaRPr>
          </a:p>
        </p:txBody>
      </p:sp>
      <p:sp>
        <p:nvSpPr>
          <p:cNvPr id="5" name="スライド番号プレースホルダー 4"/>
          <p:cNvSpPr>
            <a:spLocks noGrp="1"/>
          </p:cNvSpPr>
          <p:nvPr>
            <p:ph type="sldNum" sz="quarter" idx="12"/>
          </p:nvPr>
        </p:nvSpPr>
        <p:spPr/>
        <p:txBody>
          <a:bodyPr/>
          <a:lstStyle/>
          <a:p>
            <a:fld id="{7E415454-7485-4A1A-B1BF-7CFD8E4B4BEC}" type="slidenum">
              <a:rPr lang="en-US" smtClean="0"/>
              <a:pPr/>
              <a:t>24</a:t>
            </a:fld>
            <a:endParaRPr lang="en-US" dirty="0"/>
          </a:p>
        </p:txBody>
      </p:sp>
    </p:spTree>
    <p:extLst>
      <p:ext uri="{BB962C8B-B14F-4D97-AF65-F5344CB8AC3E}">
        <p14:creationId xmlns:p14="http://schemas.microsoft.com/office/powerpoint/2010/main" xmlns="" val="276879135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7E415454-7485-4A1A-B1BF-7CFD8E4B4BEC}" type="slidenum">
              <a:rPr lang="en-US" smtClean="0"/>
              <a:pPr/>
              <a:t>25</a:t>
            </a:fld>
            <a:endParaRPr lang="en-US"/>
          </a:p>
        </p:txBody>
      </p:sp>
      <p:pic>
        <p:nvPicPr>
          <p:cNvPr id="6" name="図 5"/>
          <p:cNvPicPr>
            <a:picLocks noChangeAspect="1"/>
          </p:cNvPicPr>
          <p:nvPr/>
        </p:nvPicPr>
        <p:blipFill>
          <a:blip r:embed="rId3"/>
          <a:stretch>
            <a:fillRect/>
          </a:stretch>
        </p:blipFill>
        <p:spPr>
          <a:xfrm>
            <a:off x="975136" y="1799400"/>
            <a:ext cx="7445245" cy="4471112"/>
          </a:xfrm>
          <a:prstGeom prst="rect">
            <a:avLst/>
          </a:prstGeom>
        </p:spPr>
      </p:pic>
      <p:sp>
        <p:nvSpPr>
          <p:cNvPr id="7" name="Text Box 32"/>
          <p:cNvSpPr txBox="1">
            <a:spLocks noChangeArrowheads="1"/>
          </p:cNvSpPr>
          <p:nvPr/>
        </p:nvSpPr>
        <p:spPr bwMode="auto">
          <a:xfrm>
            <a:off x="251520" y="155364"/>
            <a:ext cx="8892479" cy="461665"/>
          </a:xfrm>
          <a:prstGeom prst="rect">
            <a:avLst/>
          </a:prstGeom>
          <a:ln/>
          <a:extLst/>
        </p:spPr>
        <p:style>
          <a:lnRef idx="1">
            <a:schemeClr val="accent2"/>
          </a:lnRef>
          <a:fillRef idx="3">
            <a:schemeClr val="accent2"/>
          </a:fillRef>
          <a:effectRef idx="2">
            <a:schemeClr val="accent2"/>
          </a:effectRef>
          <a:fontRef idx="minor">
            <a:schemeClr val="lt1"/>
          </a:fontRef>
        </p:style>
        <p:txBody>
          <a:bodyPr wrap="squar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lvl="0" eaLnBrk="1" hangingPunct="1"/>
            <a:r>
              <a:rPr lang="ja-JP" altLang="en-US" sz="2400" b="1" dirty="0">
                <a:solidFill>
                  <a:schemeClr val="bg1"/>
                </a:solidFill>
                <a:latin typeface="+mj-lt"/>
                <a:ea typeface="HGPｺﾞｼｯｸM" pitchFamily="50" charset="-128"/>
              </a:rPr>
              <a:t> </a:t>
            </a:r>
            <a:r>
              <a:rPr lang="en-US" altLang="ja-JP" sz="2400" b="1" dirty="0" smtClean="0">
                <a:solidFill>
                  <a:schemeClr val="bg1"/>
                </a:solidFill>
                <a:latin typeface="+mj-lt"/>
                <a:ea typeface="HGPｺﾞｼｯｸM" pitchFamily="50" charset="-128"/>
              </a:rPr>
              <a:t>NOx reduction by alternating current</a:t>
            </a:r>
            <a:r>
              <a:rPr lang="ja-JP" altLang="en-US" sz="2400" b="1" dirty="0" smtClean="0">
                <a:solidFill>
                  <a:schemeClr val="bg1"/>
                </a:solidFill>
                <a:latin typeface="+mj-lt"/>
                <a:ea typeface="HGPｺﾞｼｯｸM" pitchFamily="50" charset="-128"/>
              </a:rPr>
              <a:t>（</a:t>
            </a:r>
            <a:r>
              <a:rPr lang="en-US" altLang="ja-JP" sz="2400" b="1" dirty="0" err="1" smtClean="0">
                <a:solidFill>
                  <a:schemeClr val="bg1"/>
                </a:solidFill>
                <a:latin typeface="+mj-lt"/>
                <a:ea typeface="HGPｺﾞｼｯｸM" pitchFamily="50" charset="-128"/>
              </a:rPr>
              <a:t>NOx</a:t>
            </a:r>
            <a:r>
              <a:rPr lang="en-US" altLang="ja-JP" sz="2400" b="1" dirty="0" smtClean="0">
                <a:solidFill>
                  <a:schemeClr val="bg1"/>
                </a:solidFill>
                <a:latin typeface="+mj-lt"/>
                <a:ea typeface="HGPｺﾞｼｯｸM" pitchFamily="50" charset="-128"/>
              </a:rPr>
              <a:t> conc. changes in outlet</a:t>
            </a:r>
            <a:r>
              <a:rPr lang="ja-JP" altLang="en-US" sz="2400" b="1" dirty="0" smtClean="0">
                <a:solidFill>
                  <a:schemeClr val="bg1"/>
                </a:solidFill>
                <a:latin typeface="+mj-lt"/>
                <a:ea typeface="HGPｺﾞｼｯｸM" pitchFamily="50" charset="-128"/>
              </a:rPr>
              <a:t>）</a:t>
            </a:r>
            <a:endParaRPr lang="ja-JP" altLang="en-US" sz="2400" b="1" dirty="0">
              <a:solidFill>
                <a:schemeClr val="bg1"/>
              </a:solidFill>
              <a:latin typeface="+mj-lt"/>
              <a:ea typeface="HGPｺﾞｼｯｸM" pitchFamily="50" charset="-128"/>
            </a:endParaRPr>
          </a:p>
        </p:txBody>
      </p:sp>
      <p:sp>
        <p:nvSpPr>
          <p:cNvPr id="8" name="Text Box 5"/>
          <p:cNvSpPr txBox="1">
            <a:spLocks noChangeArrowheads="1"/>
          </p:cNvSpPr>
          <p:nvPr/>
        </p:nvSpPr>
        <p:spPr bwMode="auto">
          <a:xfrm>
            <a:off x="4860032" y="945475"/>
            <a:ext cx="2192716"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en-US" altLang="ja-JP" dirty="0" smtClean="0">
                <a:latin typeface="Calibri Light" panose="020F0302020204030204" pitchFamily="34" charset="0"/>
              </a:rPr>
              <a:t>Temperature </a:t>
            </a:r>
            <a:r>
              <a:rPr lang="en-US" altLang="ja-JP" dirty="0">
                <a:latin typeface="Calibri Light" panose="020F0302020204030204" pitchFamily="34" charset="0"/>
              </a:rPr>
              <a:t>= </a:t>
            </a:r>
            <a:r>
              <a:rPr lang="en-US" altLang="ja-JP" dirty="0" smtClean="0">
                <a:latin typeface="Calibri Light" panose="020F0302020204030204" pitchFamily="34" charset="0"/>
              </a:rPr>
              <a:t>150</a:t>
            </a:r>
            <a:r>
              <a:rPr lang="en-US" altLang="ja-JP" dirty="0" smtClean="0">
                <a:latin typeface="Calibri Light" panose="020F0302020204030204" pitchFamily="34" charset="0"/>
                <a:ea typeface="メイリオ" panose="020B0604030504040204" pitchFamily="50" charset="-128"/>
                <a:cs typeface="メイリオ" panose="020B0604030504040204" pitchFamily="50" charset="-128"/>
              </a:rPr>
              <a:t>°</a:t>
            </a:r>
            <a:r>
              <a:rPr lang="en-US" altLang="ja-JP" dirty="0" smtClean="0">
                <a:latin typeface="Calibri Light" panose="020F0302020204030204" pitchFamily="34" charset="0"/>
              </a:rPr>
              <a:t>C</a:t>
            </a:r>
            <a:endParaRPr lang="en-US" altLang="ja-JP" baseline="30000" dirty="0">
              <a:latin typeface="Calibri Light" panose="020F0302020204030204" pitchFamily="34" charset="0"/>
            </a:endParaRPr>
          </a:p>
          <a:p>
            <a:pPr eaLnBrk="1" hangingPunct="1"/>
            <a:r>
              <a:rPr lang="en-US" altLang="ja-JP" dirty="0" smtClean="0">
                <a:latin typeface="Calibri Light" panose="020F0302020204030204" pitchFamily="34" charset="0"/>
              </a:rPr>
              <a:t>Frequency = 0.01 Hz</a:t>
            </a:r>
          </a:p>
        </p:txBody>
      </p:sp>
      <p:cxnSp>
        <p:nvCxnSpPr>
          <p:cNvPr id="10" name="直線矢印コネクタ 9"/>
          <p:cNvCxnSpPr/>
          <p:nvPr/>
        </p:nvCxnSpPr>
        <p:spPr>
          <a:xfrm flipH="1">
            <a:off x="2843808" y="3284984"/>
            <a:ext cx="576064" cy="0"/>
          </a:xfrm>
          <a:prstGeom prst="straightConnector1">
            <a:avLst/>
          </a:prstGeom>
          <a:ln>
            <a:solidFill>
              <a:srgbClr val="C55D5A"/>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1" name="直線矢印コネクタ 10"/>
          <p:cNvCxnSpPr/>
          <p:nvPr/>
        </p:nvCxnSpPr>
        <p:spPr>
          <a:xfrm>
            <a:off x="3779912" y="4005064"/>
            <a:ext cx="576064" cy="0"/>
          </a:xfrm>
          <a:prstGeom prst="straightConnector1">
            <a:avLst/>
          </a:prstGeom>
          <a:ln>
            <a:solidFill>
              <a:schemeClr val="accent4"/>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420578659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Grp="1" noChangeArrowheads="1"/>
          </p:cNvSpPr>
          <p:nvPr>
            <p:ph type="body" idx="1"/>
          </p:nvPr>
        </p:nvSpPr>
        <p:spPr>
          <a:xfrm>
            <a:off x="252046" y="908719"/>
            <a:ext cx="8641374" cy="3528393"/>
          </a:xfrm>
          <a:ln/>
        </p:spPr>
        <p:txBody>
          <a:bodyPr>
            <a:normAutofit lnSpcReduction="10000"/>
          </a:bodyPr>
          <a:lstStyle/>
          <a:p>
            <a:pPr marL="0" indent="0" algn="just">
              <a:lnSpc>
                <a:spcPct val="90000"/>
              </a:lnSpc>
              <a:buNone/>
            </a:pPr>
            <a:endParaRPr lang="en-US" altLang="ja-JP" sz="2000" dirty="0">
              <a:latin typeface="Calibri Light" panose="020F0302020204030204" pitchFamily="34" charset="0"/>
            </a:endParaRPr>
          </a:p>
          <a:p>
            <a:pPr algn="just">
              <a:lnSpc>
                <a:spcPct val="90000"/>
              </a:lnSpc>
            </a:pPr>
            <a:r>
              <a:rPr lang="en-US" altLang="ja-JP" sz="2000" dirty="0" smtClean="0">
                <a:latin typeface="Calibri Light" panose="020F0302020204030204" pitchFamily="34" charset="0"/>
              </a:rPr>
              <a:t>Sn</a:t>
            </a:r>
            <a:r>
              <a:rPr lang="en-US" altLang="ja-JP" sz="2000" baseline="-10000" dirty="0" smtClean="0">
                <a:latin typeface="Calibri Light" panose="020F0302020204030204" pitchFamily="34" charset="0"/>
              </a:rPr>
              <a:t>0.9</a:t>
            </a:r>
            <a:r>
              <a:rPr lang="en-US" altLang="ja-JP" sz="2000" dirty="0" smtClean="0">
                <a:latin typeface="Calibri Light" panose="020F0302020204030204" pitchFamily="34" charset="0"/>
              </a:rPr>
              <a:t>In</a:t>
            </a:r>
            <a:r>
              <a:rPr lang="en-US" altLang="ja-JP" sz="2000" baseline="-10000" dirty="0" smtClean="0">
                <a:latin typeface="Calibri Light" panose="020F0302020204030204" pitchFamily="34" charset="0"/>
              </a:rPr>
              <a:t>0.1</a:t>
            </a:r>
            <a:r>
              <a:rPr lang="en-US" altLang="ja-JP" sz="2000" dirty="0" smtClean="0">
                <a:latin typeface="Calibri Light" panose="020F0302020204030204" pitchFamily="34" charset="0"/>
              </a:rPr>
              <a:t>P</a:t>
            </a:r>
            <a:r>
              <a:rPr lang="en-US" altLang="ja-JP" sz="2000" baseline="-10000" dirty="0" smtClean="0">
                <a:latin typeface="Calibri Light" panose="020F0302020204030204" pitchFamily="34" charset="0"/>
              </a:rPr>
              <a:t>2</a:t>
            </a:r>
            <a:r>
              <a:rPr lang="en-US" altLang="ja-JP" sz="2000" dirty="0" smtClean="0">
                <a:latin typeface="Calibri Light" panose="020F0302020204030204" pitchFamily="34" charset="0"/>
              </a:rPr>
              <a:t>O</a:t>
            </a:r>
            <a:r>
              <a:rPr lang="en-US" altLang="ja-JP" sz="2000" baseline="-10000" dirty="0" smtClean="0">
                <a:latin typeface="Calibri Light" panose="020F0302020204030204" pitchFamily="34" charset="0"/>
              </a:rPr>
              <a:t>7</a:t>
            </a:r>
            <a:r>
              <a:rPr lang="en-US" altLang="ja-JP" sz="2000" dirty="0" smtClean="0">
                <a:latin typeface="Calibri Light" panose="020F0302020204030204" pitchFamily="34" charset="0"/>
              </a:rPr>
              <a:t> </a:t>
            </a:r>
            <a:r>
              <a:rPr lang="en-US" altLang="ja-JP" sz="2000" dirty="0">
                <a:latin typeface="Calibri Light" panose="020F0302020204030204" pitchFamily="34" charset="0"/>
              </a:rPr>
              <a:t>showed high conductivity of </a:t>
            </a:r>
            <a:r>
              <a:rPr lang="en-US" altLang="ja-JP" sz="2000" dirty="0" smtClean="0">
                <a:solidFill>
                  <a:srgbClr val="FF0000"/>
                </a:solidFill>
                <a:latin typeface="Calibri Light" panose="020F0302020204030204" pitchFamily="34" charset="0"/>
              </a:rPr>
              <a:t>0.2 S </a:t>
            </a:r>
            <a:r>
              <a:rPr lang="en-US" altLang="ja-JP" sz="2000" dirty="0">
                <a:solidFill>
                  <a:srgbClr val="FF0000"/>
                </a:solidFill>
                <a:latin typeface="Calibri Light" panose="020F0302020204030204" pitchFamily="34" charset="0"/>
              </a:rPr>
              <a:t>cm</a:t>
            </a:r>
            <a:r>
              <a:rPr lang="en-US" altLang="ja-JP" sz="2000" baseline="30000" dirty="0">
                <a:solidFill>
                  <a:srgbClr val="FF0000"/>
                </a:solidFill>
                <a:latin typeface="Calibri Light" panose="020F0302020204030204" pitchFamily="34" charset="0"/>
              </a:rPr>
              <a:t>-1 </a:t>
            </a:r>
            <a:r>
              <a:rPr lang="en-US" altLang="ja-JP" sz="2000" dirty="0">
                <a:latin typeface="Calibri Light" panose="020F0302020204030204" pitchFamily="34" charset="0"/>
              </a:rPr>
              <a:t>at </a:t>
            </a:r>
            <a:r>
              <a:rPr lang="en-US" altLang="ja-JP" sz="2000" dirty="0" smtClean="0">
                <a:latin typeface="Calibri Light" panose="020F0302020204030204" pitchFamily="34" charset="0"/>
              </a:rPr>
              <a:t>200--250</a:t>
            </a:r>
            <a:r>
              <a:rPr lang="ja-JP" altLang="en-US" sz="1600" dirty="0" smtClean="0">
                <a:latin typeface="Calibri Light" panose="020F0302020204030204" pitchFamily="34" charset="0"/>
                <a:ea typeface="Arial Unicode MS" pitchFamily="50" charset="-128"/>
                <a:cs typeface="Arial Unicode MS" pitchFamily="50" charset="-128"/>
              </a:rPr>
              <a:t>℃</a:t>
            </a:r>
            <a:r>
              <a:rPr lang="en-US" altLang="ja-JP" sz="2000" dirty="0" smtClean="0">
                <a:latin typeface="Calibri Light" panose="020F0302020204030204" pitchFamily="34" charset="0"/>
              </a:rPr>
              <a:t> in </a:t>
            </a:r>
            <a:r>
              <a:rPr lang="en-US" altLang="ja-JP" sz="2000" dirty="0" err="1" smtClean="0">
                <a:latin typeface="Calibri Light" panose="020F0302020204030204" pitchFamily="34" charset="0"/>
              </a:rPr>
              <a:t>unhumidified</a:t>
            </a:r>
            <a:r>
              <a:rPr lang="en-US" altLang="ja-JP" sz="2000" dirty="0" smtClean="0">
                <a:latin typeface="Calibri Light" panose="020F0302020204030204" pitchFamily="34" charset="0"/>
              </a:rPr>
              <a:t> </a:t>
            </a:r>
            <a:r>
              <a:rPr lang="en-US" altLang="ja-JP" sz="2000" dirty="0">
                <a:latin typeface="Calibri Light" panose="020F0302020204030204" pitchFamily="34" charset="0"/>
              </a:rPr>
              <a:t>conditions.</a:t>
            </a:r>
          </a:p>
          <a:p>
            <a:pPr marL="0" indent="0" algn="just">
              <a:lnSpc>
                <a:spcPct val="90000"/>
              </a:lnSpc>
              <a:buNone/>
            </a:pPr>
            <a:endParaRPr lang="en-US" altLang="ja-JP" sz="2000" dirty="0">
              <a:latin typeface="Calibri Light" panose="020F0302020204030204" pitchFamily="34" charset="0"/>
            </a:endParaRPr>
          </a:p>
          <a:p>
            <a:pPr algn="just">
              <a:lnSpc>
                <a:spcPct val="90000"/>
              </a:lnSpc>
            </a:pPr>
            <a:r>
              <a:rPr lang="en-US" altLang="ja-JP" sz="2000" dirty="0" smtClean="0">
                <a:latin typeface="Calibri Light" panose="020F0302020204030204" pitchFamily="34" charset="0"/>
              </a:rPr>
              <a:t>A </a:t>
            </a:r>
            <a:r>
              <a:rPr lang="en-US" altLang="ja-JP" sz="2000" dirty="0">
                <a:latin typeface="Calibri Light" panose="020F0302020204030204" pitchFamily="34" charset="0"/>
              </a:rPr>
              <a:t>fuel cell using Sn</a:t>
            </a:r>
            <a:r>
              <a:rPr lang="en-US" altLang="ja-JP" sz="2000" baseline="-10000" dirty="0">
                <a:latin typeface="Calibri Light" panose="020F0302020204030204" pitchFamily="34" charset="0"/>
              </a:rPr>
              <a:t>0.9</a:t>
            </a:r>
            <a:r>
              <a:rPr lang="en-US" altLang="ja-JP" sz="2000" dirty="0">
                <a:latin typeface="Calibri Light" panose="020F0302020204030204" pitchFamily="34" charset="0"/>
              </a:rPr>
              <a:t>In</a:t>
            </a:r>
            <a:r>
              <a:rPr lang="en-US" altLang="ja-JP" sz="2000" baseline="-10000" dirty="0">
                <a:latin typeface="Calibri Light" panose="020F0302020204030204" pitchFamily="34" charset="0"/>
              </a:rPr>
              <a:t>0.1</a:t>
            </a:r>
            <a:r>
              <a:rPr lang="en-US" altLang="ja-JP" sz="2000" dirty="0">
                <a:latin typeface="Calibri Light" panose="020F0302020204030204" pitchFamily="34" charset="0"/>
              </a:rPr>
              <a:t>P</a:t>
            </a:r>
            <a:r>
              <a:rPr lang="en-US" altLang="ja-JP" sz="2000" baseline="-10000" dirty="0">
                <a:latin typeface="Calibri Light" panose="020F0302020204030204" pitchFamily="34" charset="0"/>
              </a:rPr>
              <a:t>2</a:t>
            </a:r>
            <a:r>
              <a:rPr lang="en-US" altLang="ja-JP" sz="2000" dirty="0">
                <a:latin typeface="Calibri Light" panose="020F0302020204030204" pitchFamily="34" charset="0"/>
              </a:rPr>
              <a:t>O</a:t>
            </a:r>
            <a:r>
              <a:rPr lang="en-US" altLang="ja-JP" sz="2000" baseline="-10000" dirty="0">
                <a:latin typeface="Calibri Light" panose="020F0302020204030204" pitchFamily="34" charset="0"/>
              </a:rPr>
              <a:t>7</a:t>
            </a:r>
            <a:r>
              <a:rPr lang="en-US" altLang="ja-JP" sz="2000" dirty="0">
                <a:latin typeface="Calibri Light" panose="020F0302020204030204" pitchFamily="34" charset="0"/>
              </a:rPr>
              <a:t> as the electrolyte (0.35 mm thick) showed </a:t>
            </a:r>
            <a:r>
              <a:rPr lang="en-US" altLang="ja-JP" sz="2000" dirty="0" smtClean="0">
                <a:latin typeface="Calibri Light" panose="020F0302020204030204" pitchFamily="34" charset="0"/>
              </a:rPr>
              <a:t>high </a:t>
            </a:r>
            <a:r>
              <a:rPr lang="en-US" altLang="ja-JP" sz="2000" dirty="0">
                <a:latin typeface="Calibri Light" panose="020F0302020204030204" pitchFamily="34" charset="0"/>
              </a:rPr>
              <a:t>power density of </a:t>
            </a:r>
            <a:r>
              <a:rPr lang="en-US" altLang="ja-JP" sz="2000" dirty="0">
                <a:solidFill>
                  <a:srgbClr val="FF0000"/>
                </a:solidFill>
                <a:latin typeface="Calibri Light" panose="020F0302020204030204" pitchFamily="34" charset="0"/>
              </a:rPr>
              <a:t>264 </a:t>
            </a:r>
            <a:r>
              <a:rPr lang="en-US" altLang="ja-JP" sz="2000" dirty="0" err="1">
                <a:solidFill>
                  <a:srgbClr val="FF0000"/>
                </a:solidFill>
                <a:latin typeface="Calibri Light" panose="020F0302020204030204" pitchFamily="34" charset="0"/>
              </a:rPr>
              <a:t>mW</a:t>
            </a:r>
            <a:r>
              <a:rPr lang="en-US" altLang="ja-JP" sz="2000" dirty="0">
                <a:solidFill>
                  <a:srgbClr val="FF0000"/>
                </a:solidFill>
                <a:latin typeface="Calibri Light" panose="020F0302020204030204" pitchFamily="34" charset="0"/>
              </a:rPr>
              <a:t> cm</a:t>
            </a:r>
            <a:r>
              <a:rPr lang="en-US" altLang="ja-JP" sz="2000" baseline="30000" dirty="0">
                <a:solidFill>
                  <a:srgbClr val="FF0000"/>
                </a:solidFill>
                <a:latin typeface="Calibri Light" panose="020F0302020204030204" pitchFamily="34" charset="0"/>
              </a:rPr>
              <a:t>-2</a:t>
            </a:r>
            <a:r>
              <a:rPr lang="en-US" altLang="ja-JP" sz="2000" dirty="0">
                <a:latin typeface="Calibri Light" panose="020F0302020204030204" pitchFamily="34" charset="0"/>
              </a:rPr>
              <a:t> </a:t>
            </a:r>
            <a:r>
              <a:rPr lang="en-US" altLang="ja-JP" sz="2000" dirty="0">
                <a:solidFill>
                  <a:srgbClr val="FF0000"/>
                </a:solidFill>
                <a:latin typeface="Calibri Light" panose="020F0302020204030204" pitchFamily="34" charset="0"/>
              </a:rPr>
              <a:t>at </a:t>
            </a:r>
            <a:r>
              <a:rPr lang="en-US" altLang="ja-JP" sz="2000" dirty="0" smtClean="0">
                <a:solidFill>
                  <a:srgbClr val="FF0000"/>
                </a:solidFill>
                <a:latin typeface="Calibri Light" panose="020F0302020204030204" pitchFamily="34" charset="0"/>
              </a:rPr>
              <a:t>250</a:t>
            </a:r>
            <a:r>
              <a:rPr lang="ja-JP" altLang="en-US" sz="1600" dirty="0" smtClean="0">
                <a:solidFill>
                  <a:srgbClr val="FF0000"/>
                </a:solidFill>
                <a:latin typeface="Calibri Light" panose="020F0302020204030204" pitchFamily="34" charset="0"/>
                <a:ea typeface="Arial Unicode MS" pitchFamily="50" charset="-128"/>
                <a:cs typeface="Arial Unicode MS" pitchFamily="50" charset="-128"/>
              </a:rPr>
              <a:t>℃</a:t>
            </a:r>
            <a:r>
              <a:rPr lang="en-US" altLang="ja-JP" sz="2000" dirty="0" smtClean="0">
                <a:solidFill>
                  <a:srgbClr val="FF0000"/>
                </a:solidFill>
                <a:latin typeface="Calibri Light" panose="020F0302020204030204" pitchFamily="34" charset="0"/>
              </a:rPr>
              <a:t> </a:t>
            </a:r>
            <a:r>
              <a:rPr lang="en-US" altLang="ja-JP" sz="2000" dirty="0">
                <a:latin typeface="Calibri Light" panose="020F0302020204030204" pitchFamily="34" charset="0"/>
              </a:rPr>
              <a:t>in </a:t>
            </a:r>
            <a:r>
              <a:rPr lang="en-US" altLang="ja-JP" sz="2000" dirty="0" err="1" smtClean="0">
                <a:latin typeface="Calibri Light" panose="020F0302020204030204" pitchFamily="34" charset="0"/>
              </a:rPr>
              <a:t>unhumidified</a:t>
            </a:r>
            <a:r>
              <a:rPr lang="en-US" altLang="ja-JP" sz="2000" dirty="0" smtClean="0">
                <a:latin typeface="Calibri Light" panose="020F0302020204030204" pitchFamily="34" charset="0"/>
              </a:rPr>
              <a:t> </a:t>
            </a:r>
            <a:r>
              <a:rPr lang="en-US" altLang="ja-JP" sz="2000" dirty="0">
                <a:latin typeface="Calibri Light" panose="020F0302020204030204" pitchFamily="34" charset="0"/>
              </a:rPr>
              <a:t>conditions and had </a:t>
            </a:r>
            <a:r>
              <a:rPr lang="en-US" altLang="ja-JP" sz="2000" dirty="0">
                <a:solidFill>
                  <a:srgbClr val="FF0000"/>
                </a:solidFill>
                <a:latin typeface="Calibri Light" panose="020F0302020204030204" pitchFamily="34" charset="0"/>
              </a:rPr>
              <a:t>good stability</a:t>
            </a:r>
            <a:r>
              <a:rPr lang="en-US" altLang="ja-JP" sz="2000" dirty="0">
                <a:latin typeface="Calibri Light" panose="020F0302020204030204" pitchFamily="34" charset="0"/>
              </a:rPr>
              <a:t> for discharge properties </a:t>
            </a:r>
            <a:r>
              <a:rPr lang="en-US" altLang="ja-JP" sz="2000" dirty="0">
                <a:solidFill>
                  <a:srgbClr val="FF0000"/>
                </a:solidFill>
                <a:latin typeface="Calibri Light" panose="020F0302020204030204" pitchFamily="34" charset="0"/>
              </a:rPr>
              <a:t>below </a:t>
            </a:r>
            <a:r>
              <a:rPr lang="en-US" altLang="ja-JP" sz="2000" dirty="0" smtClean="0">
                <a:solidFill>
                  <a:srgbClr val="FF0000"/>
                </a:solidFill>
                <a:latin typeface="Calibri Light" panose="020F0302020204030204" pitchFamily="34" charset="0"/>
              </a:rPr>
              <a:t>350</a:t>
            </a:r>
            <a:r>
              <a:rPr lang="ja-JP" altLang="en-US" sz="1600" dirty="0" smtClean="0">
                <a:solidFill>
                  <a:srgbClr val="FF0000"/>
                </a:solidFill>
                <a:latin typeface="Calibri Light" panose="020F0302020204030204" pitchFamily="34" charset="0"/>
                <a:ea typeface="Arial Unicode MS" pitchFamily="50" charset="-128"/>
                <a:cs typeface="Arial Unicode MS" pitchFamily="50" charset="-128"/>
              </a:rPr>
              <a:t>℃</a:t>
            </a:r>
            <a:r>
              <a:rPr lang="en-US" altLang="ja-JP" sz="2000" dirty="0" smtClean="0">
                <a:latin typeface="Calibri Light" panose="020F0302020204030204" pitchFamily="34" charset="0"/>
              </a:rPr>
              <a:t>.</a:t>
            </a:r>
          </a:p>
          <a:p>
            <a:pPr marL="0" indent="0" algn="just">
              <a:lnSpc>
                <a:spcPct val="90000"/>
              </a:lnSpc>
              <a:buNone/>
            </a:pPr>
            <a:endParaRPr lang="en-US" altLang="ja-JP" sz="2000" dirty="0">
              <a:latin typeface="Calibri Light" panose="020F0302020204030204" pitchFamily="34" charset="0"/>
            </a:endParaRPr>
          </a:p>
          <a:p>
            <a:pPr algn="just">
              <a:lnSpc>
                <a:spcPct val="90000"/>
              </a:lnSpc>
            </a:pPr>
            <a:r>
              <a:rPr lang="en-US" altLang="ja-JP" sz="2000" dirty="0" smtClean="0">
                <a:latin typeface="Calibri Light" panose="020F0302020204030204" pitchFamily="34" charset="0"/>
              </a:rPr>
              <a:t>The NOx reactor </a:t>
            </a:r>
            <a:r>
              <a:rPr lang="en-US" altLang="ja-JP" sz="2000" dirty="0">
                <a:latin typeface="Calibri Light" panose="020F0302020204030204" pitchFamily="34" charset="0"/>
              </a:rPr>
              <a:t>using Sn</a:t>
            </a:r>
            <a:r>
              <a:rPr lang="en-US" altLang="ja-JP" sz="2000" baseline="-10000" dirty="0">
                <a:latin typeface="Calibri Light" panose="020F0302020204030204" pitchFamily="34" charset="0"/>
              </a:rPr>
              <a:t>0.9</a:t>
            </a:r>
            <a:r>
              <a:rPr lang="en-US" altLang="ja-JP" sz="2000" dirty="0">
                <a:latin typeface="Calibri Light" panose="020F0302020204030204" pitchFamily="34" charset="0"/>
              </a:rPr>
              <a:t>In</a:t>
            </a:r>
            <a:r>
              <a:rPr lang="en-US" altLang="ja-JP" sz="2000" baseline="-10000" dirty="0">
                <a:latin typeface="Calibri Light" panose="020F0302020204030204" pitchFamily="34" charset="0"/>
              </a:rPr>
              <a:t>0.1</a:t>
            </a:r>
            <a:r>
              <a:rPr lang="en-US" altLang="ja-JP" sz="2000" dirty="0">
                <a:latin typeface="Calibri Light" panose="020F0302020204030204" pitchFamily="34" charset="0"/>
              </a:rPr>
              <a:t>P</a:t>
            </a:r>
            <a:r>
              <a:rPr lang="en-US" altLang="ja-JP" sz="2000" baseline="-10000" dirty="0">
                <a:latin typeface="Calibri Light" panose="020F0302020204030204" pitchFamily="34" charset="0"/>
              </a:rPr>
              <a:t>2</a:t>
            </a:r>
            <a:r>
              <a:rPr lang="en-US" altLang="ja-JP" sz="2000" dirty="0">
                <a:latin typeface="Calibri Light" panose="020F0302020204030204" pitchFamily="34" charset="0"/>
              </a:rPr>
              <a:t>O</a:t>
            </a:r>
            <a:r>
              <a:rPr lang="en-US" altLang="ja-JP" sz="2000" baseline="-10000" dirty="0">
                <a:latin typeface="Calibri Light" panose="020F0302020204030204" pitchFamily="34" charset="0"/>
              </a:rPr>
              <a:t>7</a:t>
            </a:r>
            <a:r>
              <a:rPr lang="en-US" altLang="ja-JP" sz="2000" dirty="0">
                <a:latin typeface="Calibri Light" panose="020F0302020204030204" pitchFamily="34" charset="0"/>
              </a:rPr>
              <a:t> as the electrolyte </a:t>
            </a:r>
            <a:r>
              <a:rPr lang="en-US" altLang="ja-JP" sz="2000" dirty="0" smtClean="0">
                <a:latin typeface="Calibri Light" panose="020F0302020204030204" pitchFamily="34" charset="0"/>
              </a:rPr>
              <a:t>showed a high conversion of </a:t>
            </a:r>
            <a:r>
              <a:rPr lang="en-US" altLang="ja-JP" sz="2000" dirty="0" smtClean="0">
                <a:solidFill>
                  <a:srgbClr val="FF0000"/>
                </a:solidFill>
                <a:latin typeface="Calibri Light" panose="020F0302020204030204" pitchFamily="34" charset="0"/>
              </a:rPr>
              <a:t>NOx to nitrogen</a:t>
            </a:r>
            <a:r>
              <a:rPr lang="en-US" altLang="ja-JP" sz="2000" dirty="0" smtClean="0">
                <a:latin typeface="Calibri Light" panose="020F0302020204030204" pitchFamily="34" charset="0"/>
              </a:rPr>
              <a:t>.</a:t>
            </a:r>
          </a:p>
          <a:p>
            <a:pPr algn="just">
              <a:lnSpc>
                <a:spcPct val="90000"/>
              </a:lnSpc>
            </a:pPr>
            <a:endParaRPr lang="en-US" altLang="ja-JP" sz="2000" dirty="0">
              <a:latin typeface="Calibri Light" panose="020F0302020204030204" pitchFamily="34" charset="0"/>
            </a:endParaRPr>
          </a:p>
          <a:p>
            <a:pPr algn="just">
              <a:lnSpc>
                <a:spcPct val="90000"/>
              </a:lnSpc>
            </a:pPr>
            <a:r>
              <a:rPr lang="en-US" altLang="ja-JP" sz="2000" dirty="0" smtClean="0">
                <a:latin typeface="Calibri Light" panose="020F0302020204030204" pitchFamily="34" charset="0"/>
              </a:rPr>
              <a:t>The </a:t>
            </a:r>
            <a:r>
              <a:rPr lang="en-US" altLang="ja-JP" sz="2000" smtClean="0">
                <a:latin typeface="Calibri Light" panose="020F0302020204030204" pitchFamily="34" charset="0"/>
              </a:rPr>
              <a:t>NOx were </a:t>
            </a:r>
            <a:r>
              <a:rPr lang="en-US" altLang="ja-JP" sz="2000" dirty="0" smtClean="0">
                <a:latin typeface="Calibri Light" panose="020F0302020204030204" pitchFamily="34" charset="0"/>
              </a:rPr>
              <a:t>reduced by using </a:t>
            </a:r>
            <a:r>
              <a:rPr lang="en-US" altLang="ja-JP" sz="2000" dirty="0" smtClean="0">
                <a:solidFill>
                  <a:srgbClr val="FF0000"/>
                </a:solidFill>
                <a:latin typeface="Calibri Light" panose="020F0302020204030204" pitchFamily="34" charset="0"/>
              </a:rPr>
              <a:t>alternating current</a:t>
            </a:r>
            <a:r>
              <a:rPr lang="en-US" altLang="ja-JP" sz="2000" dirty="0" smtClean="0">
                <a:latin typeface="Calibri Light" panose="020F0302020204030204" pitchFamily="34" charset="0"/>
              </a:rPr>
              <a:t> at 0.01 Hz. </a:t>
            </a:r>
            <a:endParaRPr lang="en-US" altLang="ja-JP" sz="2000" dirty="0">
              <a:latin typeface="Calibri Light" panose="020F0302020204030204" pitchFamily="34" charset="0"/>
            </a:endParaRPr>
          </a:p>
        </p:txBody>
      </p:sp>
      <p:sp>
        <p:nvSpPr>
          <p:cNvPr id="5" name="Text Box 32"/>
          <p:cNvSpPr txBox="1">
            <a:spLocks noChangeArrowheads="1"/>
          </p:cNvSpPr>
          <p:nvPr/>
        </p:nvSpPr>
        <p:spPr bwMode="auto">
          <a:xfrm>
            <a:off x="251520" y="155364"/>
            <a:ext cx="8892479" cy="461665"/>
          </a:xfrm>
          <a:prstGeom prst="rect">
            <a:avLst/>
          </a:prstGeom>
          <a:ln/>
          <a:extLst/>
        </p:spPr>
        <p:style>
          <a:lnRef idx="1">
            <a:schemeClr val="accent2"/>
          </a:lnRef>
          <a:fillRef idx="3">
            <a:schemeClr val="accent2"/>
          </a:fillRef>
          <a:effectRef idx="2">
            <a:schemeClr val="accent2"/>
          </a:effectRef>
          <a:fontRef idx="minor">
            <a:schemeClr val="lt1"/>
          </a:fontRef>
        </p:style>
        <p:txBody>
          <a:bodyPr wrap="squar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lvl="0" eaLnBrk="1" hangingPunct="1"/>
            <a:r>
              <a:rPr lang="ja-JP" altLang="en-US" sz="2400" b="1" dirty="0" smtClean="0">
                <a:solidFill>
                  <a:schemeClr val="bg1"/>
                </a:solidFill>
                <a:latin typeface="HGPｺﾞｼｯｸM" pitchFamily="50" charset="-128"/>
                <a:ea typeface="HGPｺﾞｼｯｸM" pitchFamily="50" charset="-128"/>
              </a:rPr>
              <a:t> </a:t>
            </a:r>
            <a:r>
              <a:rPr kumimoji="0" lang="en-US" altLang="ja-JP" sz="2400" b="1" dirty="0" smtClean="0">
                <a:solidFill>
                  <a:schemeClr val="bg1"/>
                </a:solidFill>
                <a:latin typeface="+mj-lt"/>
                <a:ea typeface="HGPｺﾞｼｯｸM" pitchFamily="50" charset="-128"/>
              </a:rPr>
              <a:t>Conclusion</a:t>
            </a:r>
            <a:endParaRPr kumimoji="0" lang="ja-JP" altLang="en-US" sz="2400" b="1" dirty="0">
              <a:solidFill>
                <a:schemeClr val="bg1"/>
              </a:solidFill>
              <a:latin typeface="+mj-lt"/>
              <a:ea typeface="HGPｺﾞｼｯｸM" pitchFamily="50" charset="-128"/>
            </a:endParaRPr>
          </a:p>
        </p:txBody>
      </p:sp>
      <p:sp>
        <p:nvSpPr>
          <p:cNvPr id="4" name="テキスト ボックス 3"/>
          <p:cNvSpPr txBox="1"/>
          <p:nvPr/>
        </p:nvSpPr>
        <p:spPr>
          <a:xfrm>
            <a:off x="395536" y="4941168"/>
            <a:ext cx="8496944" cy="83099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kumimoji="1" lang="en-US" altLang="ja-JP" sz="2400" dirty="0" smtClean="0">
                <a:latin typeface="Calibri Light" panose="020F0302020204030204" pitchFamily="34" charset="0"/>
              </a:rPr>
              <a:t>Partial of this </a:t>
            </a:r>
            <a:r>
              <a:rPr kumimoji="1" lang="en-US" altLang="ja-JP" sz="2400" dirty="0">
                <a:latin typeface="Calibri Light" panose="020F0302020204030204" pitchFamily="34" charset="0"/>
              </a:rPr>
              <a:t>work was </a:t>
            </a:r>
            <a:r>
              <a:rPr kumimoji="1" lang="en-US" altLang="ja-JP" sz="2400" dirty="0" smtClean="0">
                <a:latin typeface="Calibri Light" panose="020F0302020204030204" pitchFamily="34" charset="0"/>
              </a:rPr>
              <a:t>supported </a:t>
            </a:r>
            <a:r>
              <a:rPr kumimoji="1" lang="en-US" altLang="ja-JP" sz="2400" dirty="0">
                <a:latin typeface="Calibri Light" panose="020F0302020204030204" pitchFamily="34" charset="0"/>
              </a:rPr>
              <a:t>by JSPS KAKENHI Grant Number  25870308. </a:t>
            </a:r>
            <a:endParaRPr kumimoji="1" lang="ja-JP" altLang="en-US" sz="2400" dirty="0">
              <a:latin typeface="Calibri Light" panose="020F0302020204030204" pitchFamily="34" charset="0"/>
            </a:endParaRPr>
          </a:p>
        </p:txBody>
      </p:sp>
      <p:sp>
        <p:nvSpPr>
          <p:cNvPr id="6" name="テキスト ボックス 5"/>
          <p:cNvSpPr txBox="1"/>
          <p:nvPr/>
        </p:nvSpPr>
        <p:spPr>
          <a:xfrm>
            <a:off x="4644008" y="6073170"/>
            <a:ext cx="4356129" cy="523220"/>
          </a:xfrm>
          <a:prstGeom prst="rect">
            <a:avLst/>
          </a:prstGeom>
          <a:noFill/>
        </p:spPr>
        <p:txBody>
          <a:bodyPr wrap="none" rtlCol="0">
            <a:spAutoFit/>
          </a:bodyPr>
          <a:lstStyle/>
          <a:p>
            <a:r>
              <a:rPr kumimoji="1" lang="en-US" altLang="ja-JP" sz="2800" dirty="0" smtClean="0">
                <a:latin typeface="Calibri Light" panose="020F0302020204030204" pitchFamily="34" charset="0"/>
              </a:rPr>
              <a:t>Thank you for your attention.</a:t>
            </a:r>
            <a:endParaRPr kumimoji="1" lang="ja-JP" altLang="en-US" sz="2800" dirty="0">
              <a:latin typeface="Calibri Light" panose="020F0302020204030204" pitchFamily="34" charset="0"/>
            </a:endParaRPr>
          </a:p>
        </p:txBody>
      </p:sp>
    </p:spTree>
    <p:extLst>
      <p:ext uri="{BB962C8B-B14F-4D97-AF65-F5344CB8AC3E}">
        <p14:creationId xmlns:p14="http://schemas.microsoft.com/office/powerpoint/2010/main" xmlns="" val="244842641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500063" y="428625"/>
            <a:ext cx="8186737" cy="1143000"/>
          </a:xfrm>
        </p:spPr>
        <p:txBody>
          <a:bodyPr/>
          <a:lstStyle/>
          <a:p>
            <a:r>
              <a:rPr lang="en-US" sz="3600" dirty="0" smtClean="0">
                <a:solidFill>
                  <a:srgbClr val="FF6600"/>
                </a:solidFill>
                <a:latin typeface="Baskerville Old Face" pitchFamily="18" charset="0"/>
                <a:ea typeface="ＭＳ Ｐゴシック" pitchFamily="50" charset="-128"/>
              </a:rPr>
              <a:t>Let Us Meet Again</a:t>
            </a:r>
          </a:p>
        </p:txBody>
      </p:sp>
      <p:sp>
        <p:nvSpPr>
          <p:cNvPr id="3" name="Content Placeholder 2"/>
          <p:cNvSpPr>
            <a:spLocks noGrp="1"/>
          </p:cNvSpPr>
          <p:nvPr>
            <p:ph idx="1"/>
          </p:nvPr>
        </p:nvSpPr>
        <p:spPr>
          <a:xfrm>
            <a:off x="228600" y="1714500"/>
            <a:ext cx="8763000" cy="43815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normAutofit/>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all to our future conferences of OMICS Group International  </a:t>
            </a:r>
          </a:p>
          <a:p>
            <a:pPr algn="ctr">
              <a:buFont typeface="Arial" charset="0"/>
              <a:buNone/>
              <a:defRPr/>
            </a:pPr>
            <a:endParaRPr lang="en-US" sz="18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1800" dirty="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Please Visit:</a:t>
            </a:r>
            <a:r>
              <a:rPr lang="en-US" dirty="0" smtClean="0">
                <a:effectLst>
                  <a:outerShdw blurRad="38100" dist="38100" dir="2700000" algn="tl">
                    <a:srgbClr val="000000">
                      <a:alpha val="43137"/>
                    </a:srgbClr>
                  </a:outerShdw>
                </a:effectLst>
                <a:latin typeface="Georgia" pitchFamily="18" charset="0"/>
              </a:rPr>
              <a:t/>
            </a:r>
            <a:br>
              <a:rPr lang="en-US" dirty="0" smtClean="0">
                <a:effectLst>
                  <a:outerShdw blurRad="38100" dist="38100" dir="2700000" algn="tl">
                    <a:srgbClr val="000000">
                      <a:alpha val="43137"/>
                    </a:srgbClr>
                  </a:outerShdw>
                </a:effectLst>
                <a:latin typeface="Georgia" pitchFamily="18" charset="0"/>
              </a:rPr>
            </a:br>
            <a:r>
              <a:rPr lang="en-US" sz="2800" dirty="0" smtClean="0">
                <a:effectLst>
                  <a:outerShdw blurRad="38100" dist="38100" dir="2700000" algn="tl">
                    <a:srgbClr val="000000">
                      <a:alpha val="43137"/>
                    </a:srgbClr>
                  </a:outerShdw>
                </a:effectLst>
                <a:latin typeface="Georgia" pitchFamily="18" charset="0"/>
                <a:hlinkClick r:id="rId2"/>
              </a:rPr>
              <a:t>http</a:t>
            </a:r>
            <a:r>
              <a:rPr lang="en-US" sz="2800" dirty="0">
                <a:effectLst>
                  <a:outerShdw blurRad="38100" dist="38100" dir="2700000" algn="tl">
                    <a:srgbClr val="000000">
                      <a:alpha val="43137"/>
                    </a:srgbClr>
                  </a:outerShdw>
                </a:effectLst>
                <a:latin typeface="Georgia" pitchFamily="18" charset="0"/>
                <a:hlinkClick r:id="rId2"/>
              </a:rPr>
              <a:t>://materialsscience.conferenceseries.com</a:t>
            </a:r>
            <a:r>
              <a:rPr lang="en-US" sz="2800" dirty="0" smtClean="0">
                <a:effectLst>
                  <a:outerShdw blurRad="38100" dist="38100" dir="2700000" algn="tl">
                    <a:srgbClr val="000000">
                      <a:alpha val="43137"/>
                    </a:srgbClr>
                  </a:outerShdw>
                </a:effectLst>
                <a:latin typeface="Georgia" pitchFamily="18" charset="0"/>
                <a:hlinkClick r:id="rId2"/>
              </a:rPr>
              <a:t>/</a:t>
            </a:r>
            <a:endParaRPr lang="en-US" sz="28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18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Contact </a:t>
            </a:r>
            <a:r>
              <a:rPr lang="en-US" sz="1800" dirty="0">
                <a:effectLst>
                  <a:outerShdw blurRad="38100" dist="38100" dir="2700000" algn="tl">
                    <a:srgbClr val="000000">
                      <a:alpha val="43137"/>
                    </a:srgbClr>
                  </a:outerShdw>
                </a:effectLst>
                <a:latin typeface="Georgia" pitchFamily="18" charset="0"/>
              </a:rPr>
              <a:t>us at</a:t>
            </a:r>
          </a:p>
          <a:p>
            <a:pPr algn="ctr">
              <a:buFont typeface="Arial" charset="0"/>
              <a:buNone/>
              <a:defRPr/>
            </a:pPr>
            <a:r>
              <a:rPr lang="en-US" sz="2800" dirty="0">
                <a:effectLst>
                  <a:outerShdw blurRad="38100" dist="38100" dir="2700000" algn="tl">
                    <a:srgbClr val="000000">
                      <a:alpha val="43137"/>
                    </a:srgbClr>
                  </a:outerShdw>
                </a:effectLst>
                <a:latin typeface="Georgia" pitchFamily="18" charset="0"/>
                <a:hlinkClick r:id="rId3"/>
              </a:rPr>
              <a:t>materialsscience.conference@omicsgroup.us</a:t>
            </a:r>
            <a:endParaRPr lang="en-US" sz="2800" dirty="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800" dirty="0">
                <a:effectLst>
                  <a:outerShdw blurRad="38100" dist="38100" dir="2700000" algn="tl">
                    <a:srgbClr val="000000">
                      <a:alpha val="43137"/>
                    </a:srgbClr>
                  </a:outerShdw>
                </a:effectLst>
                <a:latin typeface="Georgia" pitchFamily="18" charset="0"/>
                <a:hlinkClick r:id="rId4"/>
              </a:rPr>
              <a:t>materialsscience@omicsgroup.com</a:t>
            </a:r>
            <a:endParaRPr lang="en-US" sz="2800" dirty="0">
              <a:effectLst>
                <a:outerShdw blurRad="38100" dist="38100" dir="2700000" algn="tl">
                  <a:srgbClr val="000000">
                    <a:alpha val="43137"/>
                  </a:srgbClr>
                </a:outerShdw>
              </a:effectLst>
              <a:latin typeface="Georgia" pitchFamily="18" charset="0"/>
            </a:endParaRPr>
          </a:p>
          <a:p>
            <a:pPr algn="just">
              <a:buFont typeface="Arial" charset="0"/>
              <a:buNone/>
              <a:defRPr/>
            </a:pPr>
            <a:endParaRPr lang="en-US" dirty="0" smtClean="0">
              <a:effectLst>
                <a:outerShdw blurRad="38100" dist="38100" dir="2700000" algn="tl">
                  <a:srgbClr val="000000">
                    <a:alpha val="43137"/>
                  </a:srgbClr>
                </a:outerShdw>
              </a:effectLst>
            </a:endParaRPr>
          </a:p>
          <a:p>
            <a:pPr algn="just">
              <a:buFont typeface="Arial" charset="0"/>
              <a:buNone/>
              <a:defRPr/>
            </a:pPr>
            <a:endParaRPr lang="en-US" dirty="0">
              <a:effectLst>
                <a:outerShdw blurRad="38100" dist="38100" dir="2700000" algn="tl">
                  <a:srgbClr val="000000">
                    <a:alpha val="43137"/>
                  </a:srgbClr>
                </a:outerShdw>
              </a:effectLst>
            </a:endParaRPr>
          </a:p>
        </p:txBody>
      </p:sp>
    </p:spTree>
  </p:cSld>
  <p:clrMapOvr>
    <a:masterClrMapping/>
  </p:clrMapOvr>
</p:sld>
</file>

<file path=ppt/theme/theme1.xml><?xml version="1.0" encoding="utf-8"?>
<a:theme xmlns:a="http://schemas.openxmlformats.org/drawingml/2006/main" name="Office ​​テーマ">
  <a:themeElements>
    <a:clrScheme name="みやび">
      <a:dk1>
        <a:sysClr val="windowText" lastClr="000000"/>
      </a:dk1>
      <a:lt1>
        <a:sysClr val="window" lastClr="FFFFFF"/>
      </a:lt1>
      <a:dk2>
        <a:srgbClr val="975C1E"/>
      </a:dk2>
      <a:lt2>
        <a:srgbClr val="FFE880"/>
      </a:lt2>
      <a:accent1>
        <a:srgbClr val="E3560E"/>
      </a:accent1>
      <a:accent2>
        <a:srgbClr val="5C5943"/>
      </a:accent2>
      <a:accent3>
        <a:srgbClr val="F1AB3B"/>
      </a:accent3>
      <a:accent4>
        <a:srgbClr val="6D8A16"/>
      </a:accent4>
      <a:accent5>
        <a:srgbClr val="73AAC0"/>
      </a:accent5>
      <a:accent6>
        <a:srgbClr val="3E68AF"/>
      </a:accent6>
      <a:hlink>
        <a:srgbClr val="0000FE"/>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7891</TotalTime>
  <Words>927</Words>
  <Application>Microsoft Office PowerPoint</Application>
  <PresentationFormat>On-screen Show (4:3)</PresentationFormat>
  <Paragraphs>345</Paragraphs>
  <Slides>27</Slides>
  <Notes>24</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27</vt:i4>
      </vt:variant>
    </vt:vector>
  </HeadingPairs>
  <TitlesOfParts>
    <vt:vector size="31" baseType="lpstr">
      <vt:lpstr>Office ​​テーマ</vt:lpstr>
      <vt:lpstr>数式</vt:lpstr>
      <vt:lpstr>ｸﾞﾗﾌ</vt:lpstr>
      <vt:lpstr>グラフ</vt:lpstr>
      <vt:lpstr>About OMICS Group</vt:lpstr>
      <vt:lpstr>About OMICS Group Conferences</vt:lpstr>
      <vt:lpstr>Proton conduction in tin phosphates and  their application to electrochemical devices    Nagoya University Graduate School of Environmental Studies  Masahiro Nagao</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３ ． Application to a NOx reactor</vt:lpstr>
      <vt:lpstr>Slide 21</vt:lpstr>
      <vt:lpstr>Slide 22</vt:lpstr>
      <vt:lpstr>Slide 23</vt:lpstr>
      <vt:lpstr>Slide 24</vt:lpstr>
      <vt:lpstr>Slide 25</vt:lpstr>
      <vt:lpstr>Slide 26</vt:lpstr>
      <vt:lpstr>Let Us Meet Again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Proton conduction in tin phosphates and their application to electrochemical devices  リン酸スズにおけるプロトン伝導と電気化学デバイスへの応用</dc:title>
  <dc:creator>nagao</dc:creator>
  <cp:lastModifiedBy>swetha-g</cp:lastModifiedBy>
  <cp:revision>293</cp:revision>
  <cp:lastPrinted>2011-07-25T04:24:55Z</cp:lastPrinted>
  <dcterms:created xsi:type="dcterms:W3CDTF">2011-07-13T08:03:03Z</dcterms:created>
  <dcterms:modified xsi:type="dcterms:W3CDTF">2014-11-17T14:40:12Z</dcterms:modified>
</cp:coreProperties>
</file>