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9144000" cy="6858000" type="screen4x3"/>
  <p:notesSz cx="6553200" cy="9969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B3DF7-F78A-425F-B5D8-9CEB47631986}" type="datetimeFigureOut">
              <a:rPr lang="en-IN" smtClean="0"/>
              <a:t>15-04-2016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78879-D770-40A6-A826-8ACDF2A0C7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7494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B3DF7-F78A-425F-B5D8-9CEB47631986}" type="datetimeFigureOut">
              <a:rPr lang="en-IN" smtClean="0"/>
              <a:t>15-04-2016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78879-D770-40A6-A826-8ACDF2A0C7E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0325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sz="2800" smtClean="0">
                <a:solidFill>
                  <a:schemeClr val="accent1">
                    <a:lumMod val="75000"/>
                  </a:schemeClr>
                </a:solidFill>
              </a:rPr>
              <a:t>Main Research Topics, M. Baumgarten</a:t>
            </a:r>
            <a:endParaRPr lang="de-DE" sz="28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875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smtClean="0"/>
              <a:t>Conjugated Copolymers for Optimizing Ambipolar Field Effect Transistors</a:t>
            </a:r>
            <a:endParaRPr lang="de-DE" sz="2800" dirty="0">
              <a:solidFill>
                <a:srgbClr val="FF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17007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Conducting Conjugated Polymers</a:t>
            </a:r>
            <a:br>
              <a:rPr lang="de-DE" smtClean="0"/>
            </a:br>
            <a:r>
              <a:rPr lang="de-DE" smtClean="0"/>
              <a:t>Tuning the band gap by single repeat</a:t>
            </a:r>
            <a:r>
              <a:rPr lang="de-DE" baseline="0" smtClean="0"/>
              <a:t> units</a:t>
            </a:r>
            <a:endParaRPr lang="de-DE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1880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The Donor Acceptor Approach</a:t>
            </a:r>
            <a:endParaRPr lang="de-DE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05920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b="1" smtClean="0">
                <a:solidFill>
                  <a:srgbClr val="FF0000"/>
                </a:solidFill>
                <a:effectLst/>
                <a:latin typeface="Arial"/>
                <a:ea typeface="+mj-ea"/>
                <a:cs typeface="+mj-cs"/>
              </a:rPr>
              <a:t>Covering Visible-IR</a:t>
            </a:r>
            <a:r>
              <a:rPr lang="de-DE" sz="2800" b="1" baseline="0" smtClean="0">
                <a:solidFill>
                  <a:srgbClr val="FF0000"/>
                </a:solidFill>
                <a:effectLst/>
                <a:latin typeface="Arial"/>
                <a:ea typeface="+mj-ea"/>
                <a:cs typeface="+mj-cs"/>
              </a:rPr>
              <a:t> absorptions</a:t>
            </a:r>
            <a:endParaRPr lang="de-DE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8020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>
                <a:solidFill>
                  <a:srgbClr val="0000FF"/>
                </a:solidFill>
              </a:rPr>
              <a:t>Cyclopentadithiophene</a:t>
            </a:r>
            <a:r>
              <a:rPr lang="de-DE" altLang="de-DE" smtClean="0"/>
              <a:t>-Benzothiadiazole</a:t>
            </a:r>
            <a:br>
              <a:rPr lang="de-DE" altLang="de-DE" smtClean="0"/>
            </a:br>
            <a:r>
              <a:rPr lang="de-DE" altLang="de-DE" smtClean="0">
                <a:solidFill>
                  <a:srgbClr val="0000FF"/>
                </a:solidFill>
              </a:rPr>
              <a:t>CDT</a:t>
            </a:r>
            <a:r>
              <a:rPr lang="de-DE" altLang="de-DE" smtClean="0"/>
              <a:t>-BTD </a:t>
            </a:r>
            <a:r>
              <a:rPr lang="de-DE" altLang="de-DE" smtClean="0">
                <a:solidFill>
                  <a:schemeClr val="tx1"/>
                </a:solidFill>
              </a:rPr>
              <a:t>Polymer with</a:t>
            </a:r>
            <a:r>
              <a:rPr lang="de-DE" altLang="de-DE" smtClean="0"/>
              <a:t> </a:t>
            </a:r>
            <a:r>
              <a:rPr lang="de-DE" altLang="de-DE" smtClean="0">
                <a:solidFill>
                  <a:schemeClr val="tx1"/>
                </a:solidFill>
              </a:rPr>
              <a:t>low badgap</a:t>
            </a:r>
            <a:endParaRPr lang="de-DE" altLang="de-DE" dirty="0" smtClean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70250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24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targets: </a:t>
            </a:r>
            <a:r>
              <a:rPr lang="en-GB" altLang="de-DE" sz="24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Thiadiazoloquinoxalines (TQ)</a:t>
            </a:r>
            <a:r>
              <a:rPr lang="de-DE" altLang="de-DE" sz="24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altLang="de-DE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458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996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91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91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711"/>
    </mc:Choice>
    <mc:Fallback>
      <p:transition spd="slow" advTm="8971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24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Condensed TQ Acceptors</a:t>
            </a:r>
            <a:endParaRPr lang="de-DE" altLang="de-DE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520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Condensed TQ cores: Highly </a:t>
            </a:r>
            <a:r>
              <a:rPr lang="de-DE" altLang="de-DE" sz="24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planar and strong packing</a:t>
            </a:r>
            <a:endParaRPr lang="de-DE" altLang="de-DE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576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971"/>
    </mc:Choice>
    <mc:Fallback>
      <p:transition spd="slow" advTm="4797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88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534"/>
    </mc:Choice>
    <mc:Fallback>
      <p:transition spd="slow" advTm="53534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805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119"/>
    </mc:Choice>
    <mc:Fallback>
      <p:transition spd="slow" advTm="50119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94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32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416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effectLst/>
                <a:ea typeface="SimSun"/>
              </a:rPr>
              <a:t>Two DPP Isomers in One Polymer </a:t>
            </a:r>
            <a:endParaRPr lang="de-DE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805700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smtClean="0">
                <a:solidFill>
                  <a:srgbClr val="FF0000"/>
                </a:solidFill>
              </a:rPr>
              <a:t>From strong acceptors to highly p</a:t>
            </a:r>
            <a:r>
              <a:rPr lang="de-DE" smtClean="0">
                <a:solidFill>
                  <a:srgbClr val="FF0000"/>
                </a:solidFill>
              </a:rPr>
              <a:t>olar</a:t>
            </a:r>
            <a:r>
              <a:rPr lang="de-DE" b="1" smtClean="0">
                <a:solidFill>
                  <a:srgbClr val="FF0000"/>
                </a:solidFill>
              </a:rPr>
              <a:t> molecules </a:t>
            </a:r>
            <a:endParaRPr lang="de-DE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37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37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>
                <a:cs typeface="Times New Roman" pitchFamily="18" charset="0"/>
              </a:rPr>
              <a:t>Film optimization</a:t>
            </a:r>
            <a:endParaRPr lang="de-DE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13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smtClean="0"/>
              <a:t>Charge tansport</a:t>
            </a:r>
            <a:endParaRPr lang="de-DE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78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HALL-Measurement</a:t>
            </a:r>
            <a:endParaRPr lang="de-DE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9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Summary</a:t>
            </a:r>
            <a:endParaRPr lang="de-DE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604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>
                <a:solidFill>
                  <a:schemeClr val="bg1"/>
                </a:solidFill>
              </a:rPr>
              <a:t>The END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170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36644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889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182776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277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6381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smtClean="0">
                <a:effectLst/>
                <a:ea typeface="SimSun"/>
              </a:rPr>
              <a:t>Dual-Acceptor Based Low-Bandgap Ambipolar Polymers </a:t>
            </a:r>
            <a:endParaRPr lang="de-DE" i="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106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725"/>
    </mc:Choice>
    <mc:Fallback>
      <p:transition spd="slow" advTm="34725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00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176"/>
    </mc:Choice>
    <mc:Fallback>
      <p:transition spd="slow" advTm="75176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416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964"/>
    </mc:Choice>
    <mc:Fallback>
      <p:transition spd="slow" advTm="75964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085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482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9585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326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5676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098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416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8806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0224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787310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On-screen Show (4:3)</PresentationFormat>
  <Paragraphs>17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Main Research Topics, M. Baumgarten</vt:lpstr>
      <vt:lpstr>Conjugated Copolymers for Optimizing Ambipolar Field Effect Transistors</vt:lpstr>
      <vt:lpstr>Conducting Conjugated Polymers Tuning the band gap by single repeat units</vt:lpstr>
      <vt:lpstr>The Donor Acceptor Approach</vt:lpstr>
      <vt:lpstr>Covering Visible-IR absorptions</vt:lpstr>
      <vt:lpstr>Cyclopentadithiophene-Benzothiadiazole CDT-BTD Polymer with low badgap</vt:lpstr>
      <vt:lpstr>New targets: Thiadiazoloquinoxalines (TQ) </vt:lpstr>
      <vt:lpstr>PowerPoint Presentation</vt:lpstr>
      <vt:lpstr>PowerPoint Presentation</vt:lpstr>
      <vt:lpstr>PowerPoint Presentation</vt:lpstr>
      <vt:lpstr>New Condensed TQ Acceptors</vt:lpstr>
      <vt:lpstr>Condensed TQ cores: Highly planar and strong packing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Two DPP Isomers in One Polymer </vt:lpstr>
      <vt:lpstr>From strong acceptors to highly polar molecules </vt:lpstr>
      <vt:lpstr>PowerPoint Presentation</vt:lpstr>
      <vt:lpstr>Film optimization</vt:lpstr>
      <vt:lpstr>Charge tansport</vt:lpstr>
      <vt:lpstr>HALL-Measurement</vt:lpstr>
      <vt:lpstr>Summary</vt:lpstr>
      <vt:lpstr>The END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Dual-Acceptor Based Low-Bandgap Ambipolar Polymers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Research Topics, M. Baumgarten</dc:title>
  <dc:creator>Materials Chemistry 2016</dc:creator>
  <cp:lastModifiedBy>Materials Chemistry 2016</cp:lastModifiedBy>
  <cp:revision>1</cp:revision>
  <dcterms:created xsi:type="dcterms:W3CDTF">2016-04-15T14:19:50Z</dcterms:created>
  <dcterms:modified xsi:type="dcterms:W3CDTF">2016-04-15T14:19:50Z</dcterms:modified>
</cp:coreProperties>
</file>