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072639" y="2081782"/>
            <a:ext cx="4904231" cy="4776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2267711" y="2276830"/>
            <a:ext cx="4316349" cy="4316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2456" y="291341"/>
            <a:ext cx="7739087" cy="299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6F2F9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5703" y="260642"/>
            <a:ext cx="9118296" cy="6135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139184" y="2203704"/>
            <a:ext cx="4695444" cy="3834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1916" y="219205"/>
            <a:ext cx="7800167" cy="1677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83236" y="1700774"/>
            <a:ext cx="3777526" cy="3584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14467" y="6465230"/>
            <a:ext cx="2063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ana.org/BrainWork/2014/The_Brain_Inflamed/#sthash.QFa2Orpw.dpuf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5" Type="http://schemas.openxmlformats.org/officeDocument/2006/relationships/image" Target="../media/image2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jpg"/><Relationship Id="rId6" Type="http://schemas.openxmlformats.org/officeDocument/2006/relationships/image" Target="../media/image32.png"/><Relationship Id="rId7" Type="http://schemas.openxmlformats.org/officeDocument/2006/relationships/image" Target="../media/image33.jp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Relationship Id="rId4" Type="http://schemas.openxmlformats.org/officeDocument/2006/relationships/image" Target="../media/image50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jp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Relationship Id="rId10" Type="http://schemas.openxmlformats.org/officeDocument/2006/relationships/image" Target="../media/image59.png"/><Relationship Id="rId11" Type="http://schemas.openxmlformats.org/officeDocument/2006/relationships/image" Target="../media/image60.png"/><Relationship Id="rId12" Type="http://schemas.openxmlformats.org/officeDocument/2006/relationships/image" Target="../media/image61.png"/><Relationship Id="rId13" Type="http://schemas.openxmlformats.org/officeDocument/2006/relationships/image" Target="../media/image62.jpg"/><Relationship Id="rId14" Type="http://schemas.openxmlformats.org/officeDocument/2006/relationships/image" Target="../media/image63.png"/><Relationship Id="rId15" Type="http://schemas.openxmlformats.org/officeDocument/2006/relationships/image" Target="../media/image6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Relationship Id="rId3" Type="http://schemas.openxmlformats.org/officeDocument/2006/relationships/image" Target="../media/image77.jpg"/><Relationship Id="rId4" Type="http://schemas.openxmlformats.org/officeDocument/2006/relationships/hyperlink" Target="http://www2.hawaii.edu/%7Ejohnb/micro/medmicro/medmicro.7.html" TargetMode="External"/><Relationship Id="rId5" Type="http://schemas.openxmlformats.org/officeDocument/2006/relationships/image" Target="../media/image78.png"/><Relationship Id="rId6" Type="http://schemas.openxmlformats.org/officeDocument/2006/relationships/image" Target="../media/image79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81.jpg"/><Relationship Id="rId4" Type="http://schemas.openxmlformats.org/officeDocument/2006/relationships/image" Target="../media/image82.png"/><Relationship Id="rId5" Type="http://schemas.openxmlformats.org/officeDocument/2006/relationships/image" Target="../media/image83.jpg"/><Relationship Id="rId6" Type="http://schemas.openxmlformats.org/officeDocument/2006/relationships/image" Target="../media/image84.png"/><Relationship Id="rId7" Type="http://schemas.openxmlformats.org/officeDocument/2006/relationships/image" Target="../media/image85.jpg"/><Relationship Id="rId8" Type="http://schemas.openxmlformats.org/officeDocument/2006/relationships/image" Target="../media/image86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0" Type="http://schemas.openxmlformats.org/officeDocument/2006/relationships/image" Target="../media/image95.png"/><Relationship Id="rId11" Type="http://schemas.openxmlformats.org/officeDocument/2006/relationships/image" Target="../media/image96.png"/><Relationship Id="rId12" Type="http://schemas.openxmlformats.org/officeDocument/2006/relationships/image" Target="../media/image97.png"/><Relationship Id="rId13" Type="http://schemas.openxmlformats.org/officeDocument/2006/relationships/image" Target="../media/image98.png"/><Relationship Id="rId14" Type="http://schemas.openxmlformats.org/officeDocument/2006/relationships/image" Target="../media/image99.png"/><Relationship Id="rId15" Type="http://schemas.openxmlformats.org/officeDocument/2006/relationships/image" Target="../media/image100.png"/><Relationship Id="rId16" Type="http://schemas.openxmlformats.org/officeDocument/2006/relationships/image" Target="../media/image101.png"/><Relationship Id="rId17" Type="http://schemas.openxmlformats.org/officeDocument/2006/relationships/image" Target="../media/image102.png"/><Relationship Id="rId18" Type="http://schemas.openxmlformats.org/officeDocument/2006/relationships/image" Target="../media/image103.png"/><Relationship Id="rId19" Type="http://schemas.openxmlformats.org/officeDocument/2006/relationships/image" Target="../media/image104.png"/><Relationship Id="rId20" Type="http://schemas.openxmlformats.org/officeDocument/2006/relationships/image" Target="../media/image105.png"/><Relationship Id="rId21" Type="http://schemas.openxmlformats.org/officeDocument/2006/relationships/image" Target="../media/image106.png"/><Relationship Id="rId22" Type="http://schemas.openxmlformats.org/officeDocument/2006/relationships/image" Target="../media/image107.png"/><Relationship Id="rId23" Type="http://schemas.openxmlformats.org/officeDocument/2006/relationships/image" Target="../media/image108.png"/><Relationship Id="rId24" Type="http://schemas.openxmlformats.org/officeDocument/2006/relationships/image" Target="../media/image109.png"/><Relationship Id="rId25" Type="http://schemas.openxmlformats.org/officeDocument/2006/relationships/image" Target="../media/image110.png"/><Relationship Id="rId26" Type="http://schemas.openxmlformats.org/officeDocument/2006/relationships/image" Target="../media/image111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9653" y="502667"/>
            <a:ext cx="7562215" cy="30867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3175">
              <a:lnSpc>
                <a:spcPct val="100000"/>
              </a:lnSpc>
            </a:pPr>
            <a:r>
              <a:rPr dirty="0" sz="4000" spc="-20" b="1">
                <a:latin typeface="Calibri"/>
                <a:cs typeface="Calibri"/>
              </a:rPr>
              <a:t>Characterization </a:t>
            </a:r>
            <a:r>
              <a:rPr dirty="0" sz="4000" spc="-5" b="1">
                <a:latin typeface="Calibri"/>
                <a:cs typeface="Calibri"/>
              </a:rPr>
              <a:t>of </a:t>
            </a:r>
            <a:r>
              <a:rPr dirty="0" sz="4000" spc="-10" b="1">
                <a:latin typeface="Calibri"/>
                <a:cs typeface="Calibri"/>
              </a:rPr>
              <a:t>microparticles  </a:t>
            </a:r>
            <a:r>
              <a:rPr dirty="0" sz="4000" spc="-10" b="1">
                <a:latin typeface="Calibri"/>
                <a:cs typeface="Calibri"/>
              </a:rPr>
              <a:t>derived </a:t>
            </a:r>
            <a:r>
              <a:rPr dirty="0" sz="4000" spc="-20" b="1">
                <a:latin typeface="Calibri"/>
                <a:cs typeface="Calibri"/>
              </a:rPr>
              <a:t>from </a:t>
            </a:r>
            <a:r>
              <a:rPr dirty="0" sz="4000" spc="-10" b="1">
                <a:latin typeface="Calibri"/>
                <a:cs typeface="Calibri"/>
              </a:rPr>
              <a:t>cultured </a:t>
            </a:r>
            <a:r>
              <a:rPr dirty="0" sz="4000" spc="-15" b="1">
                <a:latin typeface="Calibri"/>
                <a:cs typeface="Calibri"/>
              </a:rPr>
              <a:t>macrophages  </a:t>
            </a:r>
            <a:r>
              <a:rPr dirty="0" sz="4000" spc="-5" b="1">
                <a:latin typeface="Calibri"/>
                <a:cs typeface="Calibri"/>
              </a:rPr>
              <a:t>and </a:t>
            </a:r>
            <a:r>
              <a:rPr dirty="0" sz="4000" spc="-15" b="1">
                <a:latin typeface="Calibri"/>
                <a:cs typeface="Calibri"/>
              </a:rPr>
              <a:t>cerebrospinal </a:t>
            </a:r>
            <a:r>
              <a:rPr dirty="0" sz="4000" spc="-10" b="1">
                <a:latin typeface="Calibri"/>
                <a:cs typeface="Calibri"/>
              </a:rPr>
              <a:t>fluid </a:t>
            </a:r>
            <a:r>
              <a:rPr dirty="0" sz="4000" spc="-5" b="1">
                <a:latin typeface="Calibri"/>
                <a:cs typeface="Calibri"/>
              </a:rPr>
              <a:t>of </a:t>
            </a:r>
            <a:r>
              <a:rPr dirty="0" sz="4000" spc="-15" b="1">
                <a:latin typeface="Calibri"/>
                <a:cs typeface="Calibri"/>
              </a:rPr>
              <a:t>patients  </a:t>
            </a:r>
            <a:r>
              <a:rPr dirty="0" sz="4000" spc="-10" b="1">
                <a:latin typeface="Calibri"/>
                <a:cs typeface="Calibri"/>
              </a:rPr>
              <a:t>with </a:t>
            </a:r>
            <a:r>
              <a:rPr dirty="0" sz="4000" spc="-15" b="1">
                <a:latin typeface="Calibri"/>
                <a:cs typeface="Calibri"/>
              </a:rPr>
              <a:t>schizophrenic </a:t>
            </a:r>
            <a:r>
              <a:rPr dirty="0" sz="4000" spc="-5" b="1">
                <a:latin typeface="Calibri"/>
                <a:cs typeface="Calibri"/>
              </a:rPr>
              <a:t>and </a:t>
            </a:r>
            <a:r>
              <a:rPr dirty="0" sz="4000" spc="-20" b="1">
                <a:latin typeface="Calibri"/>
                <a:cs typeface="Calibri"/>
              </a:rPr>
              <a:t>affective  </a:t>
            </a:r>
            <a:r>
              <a:rPr dirty="0" sz="4000" spc="-15" b="1">
                <a:latin typeface="Calibri"/>
                <a:cs typeface="Calibri"/>
              </a:rPr>
              <a:t>disorders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2502" y="4098562"/>
            <a:ext cx="5607685" cy="159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200" spc="-5">
                <a:solidFill>
                  <a:srgbClr val="888888"/>
                </a:solidFill>
                <a:latin typeface="Calibri"/>
                <a:cs typeface="Calibri"/>
              </a:rPr>
              <a:t>E. </a:t>
            </a:r>
            <a:r>
              <a:rPr dirty="0" sz="3200" spc="-5">
                <a:solidFill>
                  <a:srgbClr val="888888"/>
                </a:solidFill>
                <a:latin typeface="Calibri"/>
                <a:cs typeface="Calibri"/>
              </a:rPr>
              <a:t>Marion</a:t>
            </a:r>
            <a:r>
              <a:rPr dirty="0" sz="3200" spc="-65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888888"/>
                </a:solidFill>
                <a:latin typeface="Calibri"/>
                <a:cs typeface="Calibri"/>
              </a:rPr>
              <a:t>Schneider</a:t>
            </a:r>
            <a:endParaRPr sz="3200">
              <a:latin typeface="Calibri"/>
              <a:cs typeface="Calibri"/>
            </a:endParaRPr>
          </a:p>
          <a:p>
            <a:pPr marL="1550035">
              <a:lnSpc>
                <a:spcPct val="100000"/>
              </a:lnSpc>
            </a:pPr>
            <a:r>
              <a:rPr dirty="0" sz="3200" spc="-5">
                <a:solidFill>
                  <a:srgbClr val="888888"/>
                </a:solidFill>
                <a:latin typeface="Calibri"/>
                <a:cs typeface="Calibri"/>
              </a:rPr>
              <a:t>Anesthesiology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dirty="0" sz="3200" spc="-15">
                <a:solidFill>
                  <a:srgbClr val="888888"/>
                </a:solidFill>
                <a:latin typeface="Calibri"/>
                <a:cs typeface="Calibri"/>
              </a:rPr>
              <a:t>University </a:t>
            </a:r>
            <a:r>
              <a:rPr dirty="0" sz="3200" spc="-10">
                <a:solidFill>
                  <a:srgbClr val="888888"/>
                </a:solidFill>
                <a:latin typeface="Calibri"/>
                <a:cs typeface="Calibri"/>
              </a:rPr>
              <a:t>Hospital </a:t>
            </a:r>
            <a:r>
              <a:rPr dirty="0" sz="3200">
                <a:solidFill>
                  <a:srgbClr val="888888"/>
                </a:solidFill>
                <a:latin typeface="Calibri"/>
                <a:cs typeface="Calibri"/>
              </a:rPr>
              <a:t>Ulm,</a:t>
            </a:r>
            <a:r>
              <a:rPr dirty="0" sz="3200" spc="4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888888"/>
                </a:solidFill>
                <a:latin typeface="Calibri"/>
                <a:cs typeface="Calibri"/>
              </a:rPr>
              <a:t>Germany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8475" y="733807"/>
            <a:ext cx="7830184" cy="8788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148205" marR="5080" indent="-2136140">
              <a:lnSpc>
                <a:spcPts val="3460"/>
              </a:lnSpc>
            </a:pPr>
            <a:r>
              <a:rPr dirty="0" sz="3600" spc="-5"/>
              <a:t>Inflammation </a:t>
            </a:r>
            <a:r>
              <a:rPr dirty="0" sz="3600"/>
              <a:t>in </a:t>
            </a:r>
            <a:r>
              <a:rPr dirty="0" sz="3600"/>
              <a:t>the </a:t>
            </a:r>
            <a:r>
              <a:rPr dirty="0" sz="3600" spc="-15"/>
              <a:t>brain </a:t>
            </a:r>
            <a:r>
              <a:rPr dirty="0" sz="3600" spc="-10"/>
              <a:t>can </a:t>
            </a:r>
            <a:r>
              <a:rPr dirty="0" sz="3600" spc="-5"/>
              <a:t>be</a:t>
            </a:r>
            <a:r>
              <a:rPr dirty="0" sz="3600" spc="-120"/>
              <a:t> </a:t>
            </a:r>
            <a:r>
              <a:rPr dirty="0" sz="3600" spc="-15"/>
              <a:t>detected  </a:t>
            </a:r>
            <a:r>
              <a:rPr dirty="0" sz="3600"/>
              <a:t>in </a:t>
            </a:r>
            <a:r>
              <a:rPr dirty="0" sz="3600" spc="-10"/>
              <a:t>peripheral</a:t>
            </a:r>
            <a:r>
              <a:rPr dirty="0" sz="3600" spc="-125"/>
              <a:t> </a:t>
            </a:r>
            <a:r>
              <a:rPr dirty="0" sz="3600" spc="-5"/>
              <a:t>blood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02447" y="1730895"/>
            <a:ext cx="8144509" cy="4798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4620">
              <a:lnSpc>
                <a:spcPct val="100000"/>
              </a:lnSpc>
            </a:pPr>
            <a:r>
              <a:rPr dirty="0" sz="2000" spc="-5" i="1">
                <a:latin typeface="Calibri"/>
                <a:cs typeface="Calibri"/>
              </a:rPr>
              <a:t>Leboyer </a:t>
            </a:r>
            <a:r>
              <a:rPr dirty="0" sz="2000" spc="-5" i="1">
                <a:latin typeface="Calibri"/>
                <a:cs typeface="Calibri"/>
              </a:rPr>
              <a:t>et </a:t>
            </a:r>
            <a:r>
              <a:rPr dirty="0" sz="2000" i="1">
                <a:latin typeface="Calibri"/>
                <a:cs typeface="Calibri"/>
              </a:rPr>
              <a:t>al.</a:t>
            </a:r>
            <a:r>
              <a:rPr dirty="0" sz="2000" spc="-114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2012</a:t>
            </a:r>
            <a:endParaRPr sz="2000">
              <a:latin typeface="Calibri"/>
              <a:cs typeface="Calibri"/>
            </a:endParaRPr>
          </a:p>
          <a:p>
            <a:pPr marL="477520" indent="-342900">
              <a:lnSpc>
                <a:spcPct val="100000"/>
              </a:lnSpc>
              <a:spcBef>
                <a:spcPts val="370"/>
              </a:spcBef>
              <a:buFont typeface="Arial"/>
              <a:buChar char="•"/>
              <a:tabLst>
                <a:tab pos="478155" algn="l"/>
              </a:tabLst>
            </a:pPr>
            <a:r>
              <a:rPr dirty="0" sz="1400" i="1">
                <a:latin typeface="Calibri"/>
                <a:cs typeface="Calibri"/>
              </a:rPr>
              <a:t>„Bipolar </a:t>
            </a:r>
            <a:r>
              <a:rPr dirty="0" sz="1400" spc="-5" i="1">
                <a:latin typeface="Calibri"/>
                <a:cs typeface="Calibri"/>
              </a:rPr>
              <a:t>disorder </a:t>
            </a:r>
            <a:r>
              <a:rPr dirty="0" sz="1400" spc="-5" i="1">
                <a:latin typeface="Calibri"/>
                <a:cs typeface="Calibri"/>
              </a:rPr>
              <a:t>can </a:t>
            </a:r>
            <a:r>
              <a:rPr dirty="0" sz="1400" spc="-5" i="1">
                <a:latin typeface="Calibri"/>
                <a:cs typeface="Calibri"/>
              </a:rPr>
              <a:t>be </a:t>
            </a:r>
            <a:r>
              <a:rPr dirty="0" sz="1400" spc="-5" i="1">
                <a:latin typeface="Calibri"/>
                <a:cs typeface="Calibri"/>
              </a:rPr>
              <a:t>effectively </a:t>
            </a:r>
            <a:r>
              <a:rPr dirty="0" sz="1400" spc="-5" i="1">
                <a:latin typeface="Calibri"/>
                <a:cs typeface="Calibri"/>
              </a:rPr>
              <a:t>conceptualized </a:t>
            </a:r>
            <a:r>
              <a:rPr dirty="0" sz="1400" spc="-5" i="1">
                <a:latin typeface="Calibri"/>
                <a:cs typeface="Calibri"/>
              </a:rPr>
              <a:t>as </a:t>
            </a:r>
            <a:r>
              <a:rPr dirty="0" sz="1400" i="1">
                <a:latin typeface="Calibri"/>
                <a:cs typeface="Calibri"/>
              </a:rPr>
              <a:t>a </a:t>
            </a:r>
            <a:r>
              <a:rPr dirty="0" sz="1400" spc="-5" i="1">
                <a:latin typeface="Calibri"/>
                <a:cs typeface="Calibri"/>
              </a:rPr>
              <a:t>multi-systemic </a:t>
            </a:r>
            <a:r>
              <a:rPr dirty="0" sz="1400" spc="-5" i="1">
                <a:latin typeface="Calibri"/>
                <a:cs typeface="Calibri"/>
              </a:rPr>
              <a:t>inflammatory</a:t>
            </a:r>
            <a:r>
              <a:rPr dirty="0" sz="1400" spc="65" i="1">
                <a:latin typeface="Calibri"/>
                <a:cs typeface="Calibri"/>
              </a:rPr>
              <a:t> </a:t>
            </a:r>
            <a:r>
              <a:rPr dirty="0" sz="1400" spc="-5" i="1">
                <a:latin typeface="Calibri"/>
                <a:cs typeface="Calibri"/>
              </a:rPr>
              <a:t>disease</a:t>
            </a:r>
            <a:r>
              <a:rPr dirty="0" sz="1400" spc="-5" i="1">
                <a:latin typeface="Calibri"/>
                <a:cs typeface="Calibri"/>
              </a:rPr>
              <a:t>“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134620">
              <a:lnSpc>
                <a:spcPct val="100000"/>
              </a:lnSpc>
              <a:spcBef>
                <a:spcPts val="1019"/>
              </a:spcBef>
            </a:pPr>
            <a:r>
              <a:rPr dirty="0" sz="2000" spc="-10" i="1">
                <a:latin typeface="Calibri"/>
                <a:cs typeface="Calibri"/>
              </a:rPr>
              <a:t>Dantzer </a:t>
            </a:r>
            <a:r>
              <a:rPr dirty="0" sz="2000" spc="-5" i="1">
                <a:latin typeface="Calibri"/>
                <a:cs typeface="Calibri"/>
              </a:rPr>
              <a:t>et </a:t>
            </a:r>
            <a:r>
              <a:rPr dirty="0" sz="2000" spc="-5" i="1">
                <a:latin typeface="Calibri"/>
                <a:cs typeface="Calibri"/>
              </a:rPr>
              <a:t>al.</a:t>
            </a:r>
            <a:r>
              <a:rPr dirty="0" sz="2000" spc="-8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2008</a:t>
            </a:r>
            <a:endParaRPr sz="2000">
              <a:latin typeface="Calibri"/>
              <a:cs typeface="Calibri"/>
            </a:endParaRPr>
          </a:p>
          <a:p>
            <a:pPr marL="477520" marR="5080" indent="-342900">
              <a:lnSpc>
                <a:spcPct val="100000"/>
              </a:lnSpc>
              <a:spcBef>
                <a:spcPts val="370"/>
              </a:spcBef>
              <a:buFont typeface="Arial"/>
              <a:buChar char="•"/>
              <a:tabLst>
                <a:tab pos="478155" algn="l"/>
              </a:tabLst>
            </a:pPr>
            <a:r>
              <a:rPr dirty="0" sz="1400" spc="-25" i="1">
                <a:latin typeface="Calibri"/>
                <a:cs typeface="Calibri"/>
              </a:rPr>
              <a:t>„</a:t>
            </a:r>
            <a:r>
              <a:rPr dirty="0" sz="1400" spc="-25" i="1">
                <a:latin typeface="Calibri"/>
                <a:cs typeface="Calibri"/>
              </a:rPr>
              <a:t>When </a:t>
            </a:r>
            <a:r>
              <a:rPr dirty="0" sz="1400" spc="-5" i="1">
                <a:latin typeface="Calibri"/>
                <a:cs typeface="Calibri"/>
              </a:rPr>
              <a:t>activation </a:t>
            </a:r>
            <a:r>
              <a:rPr dirty="0" sz="1400" spc="-5" i="1">
                <a:latin typeface="Calibri"/>
                <a:cs typeface="Calibri"/>
              </a:rPr>
              <a:t>of </a:t>
            </a:r>
            <a:r>
              <a:rPr dirty="0" sz="1400" i="1">
                <a:latin typeface="Calibri"/>
                <a:cs typeface="Calibri"/>
              </a:rPr>
              <a:t>the </a:t>
            </a:r>
            <a:r>
              <a:rPr dirty="0" sz="1400" spc="-5" i="1">
                <a:latin typeface="Calibri"/>
                <a:cs typeface="Calibri"/>
              </a:rPr>
              <a:t>peripheral </a:t>
            </a:r>
            <a:r>
              <a:rPr dirty="0" sz="1400" i="1">
                <a:latin typeface="Calibri"/>
                <a:cs typeface="Calibri"/>
              </a:rPr>
              <a:t>immune </a:t>
            </a:r>
            <a:r>
              <a:rPr dirty="0" sz="1400" spc="-10" i="1">
                <a:latin typeface="Calibri"/>
                <a:cs typeface="Calibri"/>
              </a:rPr>
              <a:t>system </a:t>
            </a:r>
            <a:r>
              <a:rPr dirty="0" sz="1400" spc="-5" i="1">
                <a:latin typeface="Calibri"/>
                <a:cs typeface="Calibri"/>
              </a:rPr>
              <a:t>continues </a:t>
            </a:r>
            <a:r>
              <a:rPr dirty="0" sz="1400" spc="-5" i="1">
                <a:latin typeface="Calibri"/>
                <a:cs typeface="Calibri"/>
              </a:rPr>
              <a:t>unabated </a:t>
            </a:r>
            <a:r>
              <a:rPr dirty="0" sz="1400" spc="-5" i="1">
                <a:latin typeface="Calibri"/>
                <a:cs typeface="Calibri"/>
              </a:rPr>
              <a:t>(...) </a:t>
            </a:r>
            <a:r>
              <a:rPr dirty="0" sz="1400" i="1">
                <a:latin typeface="Calibri"/>
                <a:cs typeface="Calibri"/>
              </a:rPr>
              <a:t>the </a:t>
            </a:r>
            <a:r>
              <a:rPr dirty="0" sz="1400" i="1">
                <a:latin typeface="Calibri"/>
                <a:cs typeface="Calibri"/>
              </a:rPr>
              <a:t>ensuing </a:t>
            </a:r>
            <a:r>
              <a:rPr dirty="0" sz="1400" i="1">
                <a:latin typeface="Calibri"/>
                <a:cs typeface="Calibri"/>
              </a:rPr>
              <a:t>immune </a:t>
            </a:r>
            <a:r>
              <a:rPr dirty="0" sz="1400" spc="-5" i="1">
                <a:latin typeface="Calibri"/>
                <a:cs typeface="Calibri"/>
              </a:rPr>
              <a:t>signalling  </a:t>
            </a:r>
            <a:r>
              <a:rPr dirty="0" sz="1400" spc="-10" i="1">
                <a:latin typeface="Calibri"/>
                <a:cs typeface="Calibri"/>
              </a:rPr>
              <a:t>to </a:t>
            </a:r>
            <a:r>
              <a:rPr dirty="0" sz="1400" i="1">
                <a:latin typeface="Calibri"/>
                <a:cs typeface="Calibri"/>
              </a:rPr>
              <a:t>the </a:t>
            </a:r>
            <a:r>
              <a:rPr dirty="0" sz="1400" spc="-5" i="1">
                <a:latin typeface="Calibri"/>
                <a:cs typeface="Calibri"/>
              </a:rPr>
              <a:t>brain </a:t>
            </a:r>
            <a:r>
              <a:rPr dirty="0" sz="1400" spc="-5" i="1">
                <a:latin typeface="Calibri"/>
                <a:cs typeface="Calibri"/>
              </a:rPr>
              <a:t>can </a:t>
            </a:r>
            <a:r>
              <a:rPr dirty="0" sz="1400" i="1">
                <a:latin typeface="Calibri"/>
                <a:cs typeface="Calibri"/>
              </a:rPr>
              <a:t>lead </a:t>
            </a:r>
            <a:r>
              <a:rPr dirty="0" sz="1400" spc="-10" i="1">
                <a:latin typeface="Calibri"/>
                <a:cs typeface="Calibri"/>
              </a:rPr>
              <a:t>to </a:t>
            </a:r>
            <a:r>
              <a:rPr dirty="0" sz="1400" spc="-5" i="1">
                <a:latin typeface="Calibri"/>
                <a:cs typeface="Calibri"/>
              </a:rPr>
              <a:t>(...) </a:t>
            </a:r>
            <a:r>
              <a:rPr dirty="0" sz="1400" spc="-5" i="1">
                <a:latin typeface="Calibri"/>
                <a:cs typeface="Calibri"/>
              </a:rPr>
              <a:t>development </a:t>
            </a:r>
            <a:r>
              <a:rPr dirty="0" sz="1400" spc="-5" i="1">
                <a:latin typeface="Calibri"/>
                <a:cs typeface="Calibri"/>
              </a:rPr>
              <a:t>of </a:t>
            </a:r>
            <a:r>
              <a:rPr dirty="0" sz="1400" spc="-5" i="1">
                <a:latin typeface="Calibri"/>
                <a:cs typeface="Calibri"/>
              </a:rPr>
              <a:t>symptoms </a:t>
            </a:r>
            <a:r>
              <a:rPr dirty="0" sz="1400" spc="-5" i="1">
                <a:latin typeface="Calibri"/>
                <a:cs typeface="Calibri"/>
              </a:rPr>
              <a:t>of </a:t>
            </a:r>
            <a:r>
              <a:rPr dirty="0" sz="1400" spc="-5" i="1">
                <a:latin typeface="Calibri"/>
                <a:cs typeface="Calibri"/>
              </a:rPr>
              <a:t>depression </a:t>
            </a:r>
            <a:r>
              <a:rPr dirty="0" sz="1400" i="1">
                <a:latin typeface="Calibri"/>
                <a:cs typeface="Calibri"/>
              </a:rPr>
              <a:t>in </a:t>
            </a:r>
            <a:r>
              <a:rPr dirty="0" sz="1400" i="1">
                <a:latin typeface="Calibri"/>
                <a:cs typeface="Calibri"/>
              </a:rPr>
              <a:t>vulnerable</a:t>
            </a:r>
            <a:r>
              <a:rPr dirty="0" sz="1400" spc="-15" i="1">
                <a:latin typeface="Calibri"/>
                <a:cs typeface="Calibri"/>
              </a:rPr>
              <a:t> </a:t>
            </a:r>
            <a:r>
              <a:rPr dirty="0" sz="1400" spc="-5" i="1">
                <a:latin typeface="Calibri"/>
                <a:cs typeface="Calibri"/>
              </a:rPr>
              <a:t>individuals</a:t>
            </a:r>
            <a:r>
              <a:rPr dirty="0" sz="1400" spc="-5" i="1">
                <a:latin typeface="Calibri"/>
                <a:cs typeface="Calibri"/>
              </a:rPr>
              <a:t>“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400">
              <a:latin typeface="Times New Roman"/>
              <a:cs typeface="Times New Roman"/>
            </a:endParaRPr>
          </a:p>
          <a:p>
            <a:pPr marL="134620">
              <a:lnSpc>
                <a:spcPct val="100000"/>
              </a:lnSpc>
              <a:spcBef>
                <a:spcPts val="850"/>
              </a:spcBef>
            </a:pPr>
            <a:r>
              <a:rPr dirty="0" sz="2000" i="1">
                <a:latin typeface="Calibri"/>
                <a:cs typeface="Calibri"/>
              </a:rPr>
              <a:t>Hope, </a:t>
            </a:r>
            <a:r>
              <a:rPr dirty="0" sz="2000" spc="-5" i="1">
                <a:latin typeface="Calibri"/>
                <a:cs typeface="Calibri"/>
              </a:rPr>
              <a:t>et </a:t>
            </a:r>
            <a:r>
              <a:rPr dirty="0" sz="2000" spc="-5" i="1">
                <a:latin typeface="Calibri"/>
                <a:cs typeface="Calibri"/>
              </a:rPr>
              <a:t>al.</a:t>
            </a:r>
            <a:r>
              <a:rPr dirty="0" sz="2000" spc="-10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2012</a:t>
            </a:r>
            <a:endParaRPr sz="2000">
              <a:latin typeface="Calibri"/>
              <a:cs typeface="Calibri"/>
            </a:endParaRPr>
          </a:p>
          <a:p>
            <a:pPr marL="477520" marR="386080" indent="-342900">
              <a:lnSpc>
                <a:spcPct val="100000"/>
              </a:lnSpc>
              <a:spcBef>
                <a:spcPts val="370"/>
              </a:spcBef>
              <a:buFont typeface="Arial"/>
              <a:buChar char="•"/>
              <a:tabLst>
                <a:tab pos="478155" algn="l"/>
              </a:tabLst>
            </a:pPr>
            <a:r>
              <a:rPr dirty="0" sz="1400" i="1">
                <a:latin typeface="Calibri"/>
                <a:cs typeface="Calibri"/>
              </a:rPr>
              <a:t>„Immune </a:t>
            </a:r>
            <a:r>
              <a:rPr dirty="0" sz="1400" spc="-5" i="1">
                <a:latin typeface="Calibri"/>
                <a:cs typeface="Calibri"/>
              </a:rPr>
              <a:t>profile </a:t>
            </a:r>
            <a:r>
              <a:rPr dirty="0" sz="1400" spc="-5" i="1">
                <a:latin typeface="Calibri"/>
                <a:cs typeface="Calibri"/>
              </a:rPr>
              <a:t>of </a:t>
            </a:r>
            <a:r>
              <a:rPr dirty="0" sz="1400" spc="-5" i="1">
                <a:latin typeface="Calibri"/>
                <a:cs typeface="Calibri"/>
              </a:rPr>
              <a:t>bipolar </a:t>
            </a:r>
            <a:r>
              <a:rPr dirty="0" sz="1400" spc="-5" i="1">
                <a:latin typeface="Calibri"/>
                <a:cs typeface="Calibri"/>
              </a:rPr>
              <a:t>disorder </a:t>
            </a:r>
            <a:r>
              <a:rPr dirty="0" sz="1400" spc="-5" i="1">
                <a:latin typeface="Calibri"/>
                <a:cs typeface="Calibri"/>
              </a:rPr>
              <a:t>and </a:t>
            </a:r>
            <a:r>
              <a:rPr dirty="0" sz="1400" spc="-5" i="1">
                <a:latin typeface="Calibri"/>
                <a:cs typeface="Calibri"/>
              </a:rPr>
              <a:t>schizophrenia </a:t>
            </a:r>
            <a:r>
              <a:rPr dirty="0" sz="1400" spc="-5" i="1">
                <a:latin typeface="Calibri"/>
                <a:cs typeface="Calibri"/>
              </a:rPr>
              <a:t>suggests </a:t>
            </a:r>
            <a:r>
              <a:rPr dirty="0" sz="1400" spc="-5" i="1">
                <a:latin typeface="Calibri"/>
                <a:cs typeface="Calibri"/>
              </a:rPr>
              <a:t>inflammatory </a:t>
            </a:r>
            <a:r>
              <a:rPr dirty="0" sz="1400" spc="-5" i="1">
                <a:latin typeface="Calibri"/>
                <a:cs typeface="Calibri"/>
              </a:rPr>
              <a:t>disturbances </a:t>
            </a:r>
            <a:r>
              <a:rPr dirty="0" sz="1400" spc="-5" i="1">
                <a:latin typeface="Calibri"/>
                <a:cs typeface="Calibri"/>
              </a:rPr>
              <a:t>related </a:t>
            </a:r>
            <a:r>
              <a:rPr dirty="0" sz="1400" spc="-15" i="1">
                <a:latin typeface="Calibri"/>
                <a:cs typeface="Calibri"/>
              </a:rPr>
              <a:t>to  </a:t>
            </a:r>
            <a:r>
              <a:rPr dirty="0" sz="1400" spc="-10" i="1">
                <a:latin typeface="Calibri"/>
                <a:cs typeface="Calibri"/>
              </a:rPr>
              <a:t>neuroplasticity, </a:t>
            </a:r>
            <a:r>
              <a:rPr dirty="0" sz="1400" spc="-5" i="1">
                <a:latin typeface="Calibri"/>
                <a:cs typeface="Calibri"/>
              </a:rPr>
              <a:t>endothelial </a:t>
            </a:r>
            <a:r>
              <a:rPr dirty="0" sz="1400" spc="-5" i="1">
                <a:latin typeface="Calibri"/>
                <a:cs typeface="Calibri"/>
              </a:rPr>
              <a:t>function </a:t>
            </a:r>
            <a:r>
              <a:rPr dirty="0" sz="1400" spc="-5" i="1">
                <a:latin typeface="Calibri"/>
                <a:cs typeface="Calibri"/>
              </a:rPr>
              <a:t>and </a:t>
            </a:r>
            <a:r>
              <a:rPr dirty="0" sz="1400" spc="-5" i="1">
                <a:latin typeface="Calibri"/>
                <a:cs typeface="Calibri"/>
              </a:rPr>
              <a:t>calcium</a:t>
            </a:r>
            <a:r>
              <a:rPr dirty="0" sz="1400" spc="135" i="1">
                <a:latin typeface="Calibri"/>
                <a:cs typeface="Calibri"/>
              </a:rPr>
              <a:t> </a:t>
            </a:r>
            <a:r>
              <a:rPr dirty="0" sz="1400" spc="-5" i="1">
                <a:latin typeface="Calibri"/>
                <a:cs typeface="Calibri"/>
              </a:rPr>
              <a:t>regulation</a:t>
            </a:r>
            <a:r>
              <a:rPr dirty="0" sz="1400" spc="-5" i="1">
                <a:latin typeface="Calibri"/>
                <a:cs typeface="Calibri"/>
              </a:rPr>
              <a:t>“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 marR="220345">
              <a:lnSpc>
                <a:spcPct val="100000"/>
              </a:lnSpc>
              <a:spcBef>
                <a:spcPts val="1090"/>
              </a:spcBef>
            </a:pPr>
            <a:r>
              <a:rPr dirty="0" sz="1800" spc="-10">
                <a:latin typeface="Calibri"/>
                <a:cs typeface="Calibri"/>
              </a:rPr>
              <a:t>Scientists </a:t>
            </a:r>
            <a:r>
              <a:rPr dirty="0" sz="1800" spc="-10">
                <a:latin typeface="Calibri"/>
                <a:cs typeface="Calibri"/>
              </a:rPr>
              <a:t>have </a:t>
            </a:r>
            <a:r>
              <a:rPr dirty="0" sz="1800" spc="-5">
                <a:latin typeface="Calibri"/>
                <a:cs typeface="Calibri"/>
              </a:rPr>
              <a:t>known </a:t>
            </a:r>
            <a:r>
              <a:rPr dirty="0" sz="1800" spc="-15">
                <a:latin typeface="Calibri"/>
                <a:cs typeface="Calibri"/>
              </a:rPr>
              <a:t>for </a:t>
            </a: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5">
                <a:latin typeface="Calibri"/>
                <a:cs typeface="Calibri"/>
              </a:rPr>
              <a:t>while </a:t>
            </a:r>
            <a:r>
              <a:rPr dirty="0" sz="1800" spc="-5">
                <a:latin typeface="Calibri"/>
                <a:cs typeface="Calibri"/>
              </a:rPr>
              <a:t>now </a:t>
            </a:r>
            <a:r>
              <a:rPr dirty="0" sz="1800" spc="-5">
                <a:latin typeface="Calibri"/>
                <a:cs typeface="Calibri"/>
              </a:rPr>
              <a:t>that </a:t>
            </a:r>
            <a:r>
              <a:rPr dirty="0" sz="1800" spc="-5">
                <a:latin typeface="Calibri"/>
                <a:cs typeface="Calibri"/>
              </a:rPr>
              <a:t>inflammation </a:t>
            </a:r>
            <a:r>
              <a:rPr dirty="0" sz="1800" spc="-10">
                <a:latin typeface="Calibri"/>
                <a:cs typeface="Calibri"/>
              </a:rPr>
              <a:t>contributes </a:t>
            </a:r>
            <a:r>
              <a:rPr dirty="0" sz="1800" spc="-10">
                <a:latin typeface="Calibri"/>
                <a:cs typeface="Calibri"/>
              </a:rPr>
              <a:t>to </a:t>
            </a:r>
            <a:r>
              <a:rPr dirty="0" sz="1800" spc="-5">
                <a:latin typeface="Calibri"/>
                <a:cs typeface="Calibri"/>
              </a:rPr>
              <a:t>long-term  </a:t>
            </a:r>
            <a:r>
              <a:rPr dirty="0" sz="1800" spc="-10">
                <a:latin typeface="Calibri"/>
                <a:cs typeface="Calibri"/>
              </a:rPr>
              <a:t>neurodegenerative </a:t>
            </a:r>
            <a:r>
              <a:rPr dirty="0" sz="1800" spc="-10">
                <a:latin typeface="Calibri"/>
                <a:cs typeface="Calibri"/>
              </a:rPr>
              <a:t>conditions </a:t>
            </a:r>
            <a:r>
              <a:rPr dirty="0" sz="1800" spc="-5">
                <a:latin typeface="Calibri"/>
                <a:cs typeface="Calibri"/>
              </a:rPr>
              <a:t>such </a:t>
            </a:r>
            <a:r>
              <a:rPr dirty="0" sz="1800">
                <a:latin typeface="Calibri"/>
                <a:cs typeface="Calibri"/>
              </a:rPr>
              <a:t>as </a:t>
            </a:r>
            <a:r>
              <a:rPr dirty="0" sz="1800">
                <a:latin typeface="Calibri"/>
                <a:cs typeface="Calibri"/>
              </a:rPr>
              <a:t>AD </a:t>
            </a:r>
            <a:r>
              <a:rPr dirty="0" sz="1800">
                <a:latin typeface="Calibri"/>
                <a:cs typeface="Calibri"/>
              </a:rPr>
              <a:t>and </a:t>
            </a:r>
            <a:r>
              <a:rPr dirty="0" sz="1800" spc="-20">
                <a:latin typeface="Calibri"/>
                <a:cs typeface="Calibri"/>
              </a:rPr>
              <a:t>PD. </a:t>
            </a:r>
            <a:r>
              <a:rPr dirty="0" sz="1800">
                <a:latin typeface="Calibri"/>
                <a:cs typeface="Calibri"/>
              </a:rPr>
              <a:t>But </a:t>
            </a:r>
            <a:r>
              <a:rPr dirty="0" sz="1800" spc="-10">
                <a:latin typeface="Calibri"/>
                <a:cs typeface="Calibri"/>
              </a:rPr>
              <a:t>lately </a:t>
            </a:r>
            <a:r>
              <a:rPr dirty="0" sz="1800" spc="-5">
                <a:latin typeface="Calibri"/>
                <a:cs typeface="Calibri"/>
              </a:rPr>
              <a:t>they </a:t>
            </a:r>
            <a:r>
              <a:rPr dirty="0" sz="1800" spc="-10">
                <a:latin typeface="Calibri"/>
                <a:cs typeface="Calibri"/>
              </a:rPr>
              <a:t>have </a:t>
            </a:r>
            <a:r>
              <a:rPr dirty="0" sz="1800">
                <a:latin typeface="Calibri"/>
                <a:cs typeface="Calibri"/>
              </a:rPr>
              <a:t>been </a:t>
            </a:r>
            <a:r>
              <a:rPr dirty="0" sz="1800" spc="-5">
                <a:latin typeface="Calibri"/>
                <a:cs typeface="Calibri"/>
              </a:rPr>
              <a:t>turning  </a:t>
            </a:r>
            <a:r>
              <a:rPr dirty="0" sz="1800" spc="-5">
                <a:latin typeface="Calibri"/>
                <a:cs typeface="Calibri"/>
              </a:rPr>
              <a:t>up </a:t>
            </a:r>
            <a:r>
              <a:rPr dirty="0" sz="1800" spc="-5">
                <a:latin typeface="Calibri"/>
                <a:cs typeface="Calibri"/>
              </a:rPr>
              <a:t>evidence </a:t>
            </a:r>
            <a:r>
              <a:rPr dirty="0" sz="1800" spc="-5">
                <a:latin typeface="Calibri"/>
                <a:cs typeface="Calibri"/>
              </a:rPr>
              <a:t>that </a:t>
            </a:r>
            <a:r>
              <a:rPr dirty="0" sz="1800" spc="-5" i="1">
                <a:solidFill>
                  <a:srgbClr val="FF0000"/>
                </a:solidFill>
                <a:latin typeface="Calibri"/>
                <a:cs typeface="Calibri"/>
              </a:rPr>
              <a:t>inflammation </a:t>
            </a:r>
            <a:r>
              <a:rPr dirty="0" sz="1800" spc="-10">
                <a:latin typeface="Calibri"/>
                <a:cs typeface="Calibri"/>
              </a:rPr>
              <a:t>can </a:t>
            </a:r>
            <a:r>
              <a:rPr dirty="0" sz="1800" spc="-15">
                <a:latin typeface="Calibri"/>
                <a:cs typeface="Calibri"/>
              </a:rPr>
              <a:t>affect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10">
                <a:latin typeface="Calibri"/>
                <a:cs typeface="Calibri"/>
              </a:rPr>
              <a:t>brain </a:t>
            </a:r>
            <a:r>
              <a:rPr dirty="0" sz="1800" spc="-10">
                <a:latin typeface="Calibri"/>
                <a:cs typeface="Calibri"/>
              </a:rPr>
              <a:t>more </a:t>
            </a:r>
            <a:r>
              <a:rPr dirty="0" sz="1800" spc="-10">
                <a:latin typeface="Calibri"/>
                <a:cs typeface="Calibri"/>
              </a:rPr>
              <a:t>directly </a:t>
            </a:r>
            <a:r>
              <a:rPr dirty="0" sz="1800">
                <a:latin typeface="Calibri"/>
                <a:cs typeface="Calibri"/>
              </a:rPr>
              <a:t>and </a:t>
            </a:r>
            <a:r>
              <a:rPr dirty="0" sz="1800" spc="-25">
                <a:latin typeface="Calibri"/>
                <a:cs typeface="Calibri"/>
              </a:rPr>
              <a:t>acutely, </a:t>
            </a:r>
            <a:r>
              <a:rPr dirty="0" sz="1800">
                <a:latin typeface="Calibri"/>
                <a:cs typeface="Calibri"/>
              </a:rPr>
              <a:t>and  </a:t>
            </a:r>
            <a:r>
              <a:rPr dirty="0" sz="1800" spc="-5">
                <a:latin typeface="Calibri"/>
                <a:cs typeface="Calibri"/>
              </a:rPr>
              <a:t>might </a:t>
            </a:r>
            <a:r>
              <a:rPr dirty="0" sz="1800" spc="-5">
                <a:latin typeface="Calibri"/>
                <a:cs typeface="Calibri"/>
              </a:rPr>
              <a:t>underlie </a:t>
            </a: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5">
                <a:latin typeface="Calibri"/>
                <a:cs typeface="Calibri"/>
              </a:rPr>
              <a:t>wider </a:t>
            </a:r>
            <a:r>
              <a:rPr dirty="0" sz="1800" spc="-10">
                <a:latin typeface="Calibri"/>
                <a:cs typeface="Calibri"/>
              </a:rPr>
              <a:t>range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5">
                <a:latin typeface="Calibri"/>
                <a:cs typeface="Calibri"/>
              </a:rPr>
              <a:t>problems, </a:t>
            </a:r>
            <a:r>
              <a:rPr dirty="0" sz="1800" spc="-10">
                <a:latin typeface="Calibri"/>
                <a:cs typeface="Calibri"/>
              </a:rPr>
              <a:t>from </a:t>
            </a:r>
            <a:r>
              <a:rPr dirty="0" sz="1800" spc="-5">
                <a:latin typeface="Calibri"/>
                <a:cs typeface="Calibri"/>
              </a:rPr>
              <a:t>impaired </a:t>
            </a:r>
            <a:r>
              <a:rPr dirty="0" sz="1800" spc="-5">
                <a:latin typeface="Calibri"/>
                <a:cs typeface="Calibri"/>
              </a:rPr>
              <a:t>cognition </a:t>
            </a:r>
            <a:r>
              <a:rPr dirty="0" sz="1800" spc="-5">
                <a:latin typeface="Calibri"/>
                <a:cs typeface="Calibri"/>
              </a:rPr>
              <a:t>during </a:t>
            </a:r>
            <a:r>
              <a:rPr dirty="0" sz="1800" spc="-10">
                <a:latin typeface="Calibri"/>
                <a:cs typeface="Calibri"/>
              </a:rPr>
              <a:t>infections  </a:t>
            </a:r>
            <a:r>
              <a:rPr dirty="0" sz="1800" spc="-10">
                <a:latin typeface="Calibri"/>
                <a:cs typeface="Calibri"/>
              </a:rPr>
              <a:t>to </a:t>
            </a:r>
            <a:r>
              <a:rPr dirty="0" sz="1800" spc="-5" i="1">
                <a:solidFill>
                  <a:srgbClr val="FF0000"/>
                </a:solidFill>
                <a:latin typeface="Calibri"/>
                <a:cs typeface="Calibri"/>
              </a:rPr>
              <a:t>depression </a:t>
            </a:r>
            <a:r>
              <a:rPr dirty="0" sz="1800">
                <a:latin typeface="Calibri"/>
                <a:cs typeface="Calibri"/>
              </a:rPr>
              <a:t>and </a:t>
            </a:r>
            <a:r>
              <a:rPr dirty="0" sz="1800" spc="-5">
                <a:latin typeface="Calibri"/>
                <a:cs typeface="Calibri"/>
              </a:rPr>
              <a:t>even </a:t>
            </a:r>
            <a:r>
              <a:rPr dirty="0" sz="1800" spc="-10" i="1">
                <a:solidFill>
                  <a:srgbClr val="FF0000"/>
                </a:solidFill>
                <a:latin typeface="Calibri"/>
                <a:cs typeface="Calibri"/>
              </a:rPr>
              <a:t>schizophrenia</a:t>
            </a:r>
            <a:r>
              <a:rPr dirty="0" sz="1800" spc="-10">
                <a:latin typeface="Calibri"/>
                <a:cs typeface="Calibri"/>
              </a:rPr>
              <a:t>.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">
                <a:latin typeface="Calibri"/>
                <a:cs typeface="Calibri"/>
              </a:rPr>
              <a:t>See </a:t>
            </a:r>
            <a:r>
              <a:rPr dirty="0" sz="1800" spc="-10">
                <a:latin typeface="Calibri"/>
                <a:cs typeface="Calibri"/>
              </a:rPr>
              <a:t>more </a:t>
            </a:r>
            <a:r>
              <a:rPr dirty="0" sz="1800" spc="-5">
                <a:latin typeface="Calibri"/>
                <a:cs typeface="Calibri"/>
              </a:rPr>
              <a:t>at:  </a:t>
            </a:r>
            <a:r>
              <a:rPr dirty="0" sz="1800" spc="-10">
                <a:latin typeface="Calibri"/>
                <a:cs typeface="Calibri"/>
                <a:hlinkClick r:id="rId2"/>
              </a:rPr>
              <a:t>http://www.dana.org/BrainWork/2014/The_Brain_Inflamed/#sthash.QFa2Orpw.dpuf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71886" y="219205"/>
            <a:ext cx="1124585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5F497A"/>
                </a:solidFill>
                <a:latin typeface="Calibri"/>
                <a:cs typeface="Calibri"/>
              </a:rPr>
              <a:t>Background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4876" y="3181538"/>
            <a:ext cx="918844" cy="495934"/>
          </a:xfrm>
          <a:custGeom>
            <a:avLst/>
            <a:gdLst/>
            <a:ahLst/>
            <a:cxnLst/>
            <a:rect l="l" t="t" r="r" b="b"/>
            <a:pathLst>
              <a:path w="918844" h="495935">
                <a:moveTo>
                  <a:pt x="0" y="495635"/>
                </a:moveTo>
                <a:lnTo>
                  <a:pt x="918604" y="495635"/>
                </a:lnTo>
                <a:lnTo>
                  <a:pt x="918604" y="0"/>
                </a:lnTo>
                <a:lnTo>
                  <a:pt x="0" y="0"/>
                </a:lnTo>
                <a:lnTo>
                  <a:pt x="0" y="495635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53445" y="3181538"/>
            <a:ext cx="1677670" cy="495934"/>
          </a:xfrm>
          <a:custGeom>
            <a:avLst/>
            <a:gdLst/>
            <a:ahLst/>
            <a:cxnLst/>
            <a:rect l="l" t="t" r="r" b="b"/>
            <a:pathLst>
              <a:path w="1677670" h="495935">
                <a:moveTo>
                  <a:pt x="0" y="495635"/>
                </a:moveTo>
                <a:lnTo>
                  <a:pt x="1677552" y="495635"/>
                </a:lnTo>
                <a:lnTo>
                  <a:pt x="1677552" y="0"/>
                </a:lnTo>
                <a:lnTo>
                  <a:pt x="0" y="0"/>
                </a:lnTo>
                <a:lnTo>
                  <a:pt x="0" y="495635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30997" y="3181538"/>
            <a:ext cx="1118870" cy="495934"/>
          </a:xfrm>
          <a:custGeom>
            <a:avLst/>
            <a:gdLst/>
            <a:ahLst/>
            <a:cxnLst/>
            <a:rect l="l" t="t" r="r" b="b"/>
            <a:pathLst>
              <a:path w="1118870" h="495935">
                <a:moveTo>
                  <a:pt x="0" y="495635"/>
                </a:moveTo>
                <a:lnTo>
                  <a:pt x="1118330" y="495635"/>
                </a:lnTo>
                <a:lnTo>
                  <a:pt x="1118330" y="0"/>
                </a:lnTo>
                <a:lnTo>
                  <a:pt x="0" y="0"/>
                </a:lnTo>
                <a:lnTo>
                  <a:pt x="0" y="495635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49328" y="3181538"/>
            <a:ext cx="1278255" cy="495934"/>
          </a:xfrm>
          <a:custGeom>
            <a:avLst/>
            <a:gdLst/>
            <a:ahLst/>
            <a:cxnLst/>
            <a:rect l="l" t="t" r="r" b="b"/>
            <a:pathLst>
              <a:path w="1278254" h="495935">
                <a:moveTo>
                  <a:pt x="0" y="495635"/>
                </a:moveTo>
                <a:lnTo>
                  <a:pt x="1278140" y="495635"/>
                </a:lnTo>
                <a:lnTo>
                  <a:pt x="1278140" y="0"/>
                </a:lnTo>
                <a:lnTo>
                  <a:pt x="0" y="0"/>
                </a:lnTo>
                <a:lnTo>
                  <a:pt x="0" y="495635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27468" y="3181538"/>
            <a:ext cx="3249295" cy="495934"/>
          </a:xfrm>
          <a:custGeom>
            <a:avLst/>
            <a:gdLst/>
            <a:ahLst/>
            <a:cxnLst/>
            <a:rect l="l" t="t" r="r" b="b"/>
            <a:pathLst>
              <a:path w="3249295" h="495935">
                <a:moveTo>
                  <a:pt x="0" y="495635"/>
                </a:moveTo>
                <a:lnTo>
                  <a:pt x="3249063" y="495635"/>
                </a:lnTo>
                <a:lnTo>
                  <a:pt x="3249063" y="0"/>
                </a:lnTo>
                <a:lnTo>
                  <a:pt x="0" y="0"/>
                </a:lnTo>
                <a:lnTo>
                  <a:pt x="0" y="495635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4876" y="1064904"/>
            <a:ext cx="8241665" cy="0"/>
          </a:xfrm>
          <a:custGeom>
            <a:avLst/>
            <a:gdLst/>
            <a:ahLst/>
            <a:cxnLst/>
            <a:rect l="l" t="t" r="r" b="b"/>
            <a:pathLst>
              <a:path w="8241665" h="0">
                <a:moveTo>
                  <a:pt x="0" y="0"/>
                </a:moveTo>
                <a:lnTo>
                  <a:pt x="8241655" y="0"/>
                </a:lnTo>
              </a:path>
            </a:pathLst>
          </a:custGeom>
          <a:ln w="12699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13703" y="1292365"/>
            <a:ext cx="31877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Calibri"/>
                <a:cs typeface="Calibri"/>
              </a:rPr>
              <a:t>Ca</a:t>
            </a:r>
            <a:r>
              <a:rPr dirty="0" sz="1200" b="1">
                <a:latin typeface="Calibri"/>
                <a:cs typeface="Calibri"/>
              </a:rPr>
              <a:t>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2306" y="1200910"/>
            <a:ext cx="5422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40690" algn="l"/>
              </a:tabLst>
            </a:pPr>
            <a:r>
              <a:rPr dirty="0" sz="1200" b="1">
                <a:latin typeface="Calibri"/>
                <a:cs typeface="Calibri"/>
              </a:rPr>
              <a:t>A</a:t>
            </a:r>
            <a:r>
              <a:rPr dirty="0" sz="1200" spc="-20" b="1">
                <a:latin typeface="Calibri"/>
                <a:cs typeface="Calibri"/>
              </a:rPr>
              <a:t>g</a:t>
            </a:r>
            <a:r>
              <a:rPr dirty="0" sz="1200" spc="-5" b="1">
                <a:latin typeface="Calibri"/>
                <a:cs typeface="Calibri"/>
              </a:rPr>
              <a:t>e</a:t>
            </a:r>
            <a:r>
              <a:rPr dirty="0" sz="1200" b="1">
                <a:latin typeface="Calibri"/>
                <a:cs typeface="Calibri"/>
              </a:rPr>
              <a:t>[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10" b="1">
                <a:latin typeface="Calibri"/>
                <a:cs typeface="Calibri"/>
              </a:rPr>
              <a:t>]</a:t>
            </a:r>
            <a:r>
              <a:rPr dirty="0" sz="1200" b="1">
                <a:latin typeface="Calibri"/>
                <a:cs typeface="Calibri"/>
              </a:rPr>
              <a:t>,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10226" y="1292364"/>
            <a:ext cx="50927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Calibri"/>
                <a:cs typeface="Calibri"/>
              </a:rPr>
              <a:t>D</a:t>
            </a:r>
            <a:r>
              <a:rPr dirty="0" sz="1200" b="1">
                <a:latin typeface="Calibri"/>
                <a:cs typeface="Calibri"/>
              </a:rPr>
              <a:t>ise</a:t>
            </a:r>
            <a:r>
              <a:rPr dirty="0" sz="1200" spc="-10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28853" y="1200910"/>
            <a:ext cx="86042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Calibri"/>
                <a:cs typeface="Calibri"/>
              </a:rPr>
              <a:t>Autoimmune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07206" y="1200910"/>
            <a:ext cx="7454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Calibri"/>
                <a:cs typeface="Calibri"/>
              </a:rPr>
              <a:t>Me</a:t>
            </a:r>
            <a:r>
              <a:rPr dirty="0" sz="1200" b="1">
                <a:latin typeface="Calibri"/>
                <a:cs typeface="Calibri"/>
              </a:rPr>
              <a:t>di</a:t>
            </a:r>
            <a:r>
              <a:rPr dirty="0" sz="1200" spc="-15" b="1">
                <a:latin typeface="Calibri"/>
                <a:cs typeface="Calibri"/>
              </a:rPr>
              <a:t>c</a:t>
            </a:r>
            <a:r>
              <a:rPr dirty="0" sz="1200" spc="-20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t</a:t>
            </a:r>
            <a:r>
              <a:rPr dirty="0" sz="1200" spc="5" b="1">
                <a:latin typeface="Calibri"/>
                <a:cs typeface="Calibri"/>
              </a:rPr>
              <a:t>i</a:t>
            </a:r>
            <a:r>
              <a:rPr dirty="0" sz="1200" b="1"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6400" y="3329697"/>
            <a:ext cx="254000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B</a:t>
            </a:r>
            <a:r>
              <a:rPr dirty="0" sz="1200">
                <a:latin typeface="Calibri"/>
                <a:cs typeface="Calibri"/>
              </a:rPr>
              <a:t>D3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45003" y="3329697"/>
            <a:ext cx="588010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[40]</a:t>
            </a:r>
            <a:r>
              <a:rPr dirty="0" sz="1200" spc="-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2922" y="3238242"/>
            <a:ext cx="340995" cy="373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F</a:t>
            </a:r>
            <a:r>
              <a:rPr dirty="0" sz="1200">
                <a:latin typeface="Calibri"/>
                <a:cs typeface="Calibri"/>
              </a:rPr>
              <a:t>42.2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alibri"/>
                <a:cs typeface="Calibri"/>
              </a:rPr>
              <a:t>F</a:t>
            </a:r>
            <a:r>
              <a:rPr dirty="0" sz="1200">
                <a:latin typeface="Calibri"/>
                <a:cs typeface="Calibri"/>
              </a:rPr>
              <a:t>60.7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41549" y="3329696"/>
            <a:ext cx="161925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200" spc="5">
                <a:latin typeface="Calibri"/>
                <a:cs typeface="Calibri"/>
              </a:rPr>
              <a:t>no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9905" y="3329696"/>
            <a:ext cx="318135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none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3699" y="3825256"/>
            <a:ext cx="2794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B</a:t>
            </a:r>
            <a:r>
              <a:rPr dirty="0" sz="1200">
                <a:latin typeface="Calibri"/>
                <a:cs typeface="Calibri"/>
              </a:rPr>
              <a:t>D4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32302" y="3825256"/>
            <a:ext cx="61404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[28]</a:t>
            </a:r>
            <a:r>
              <a:rPr dirty="0" sz="1200" spc="-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10221" y="3733801"/>
            <a:ext cx="36639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F</a:t>
            </a:r>
            <a:r>
              <a:rPr dirty="0" sz="1200">
                <a:latin typeface="Calibri"/>
                <a:cs typeface="Calibri"/>
              </a:rPr>
              <a:t>33.2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28848" y="3825255"/>
            <a:ext cx="2286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0">
                <a:latin typeface="Calibri"/>
                <a:cs typeface="Calibri"/>
              </a:rPr>
              <a:t>y</a:t>
            </a:r>
            <a:r>
              <a:rPr dirty="0" sz="1200">
                <a:latin typeface="Calibri"/>
                <a:cs typeface="Calibri"/>
              </a:rPr>
              <a:t>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07204" y="3825255"/>
            <a:ext cx="139827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0">
                <a:latin typeface="Calibri"/>
                <a:cs typeface="Calibri"/>
              </a:rPr>
              <a:t>B, </a:t>
            </a:r>
            <a:r>
              <a:rPr dirty="0" sz="1200" spc="-5">
                <a:latin typeface="Calibri"/>
                <a:cs typeface="Calibri"/>
              </a:rPr>
              <a:t>Bupropione </a:t>
            </a:r>
            <a:r>
              <a:rPr dirty="0" sz="1200">
                <a:latin typeface="Calibri"/>
                <a:cs typeface="Calibri"/>
              </a:rPr>
              <a:t>300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mg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434876" y="3954773"/>
          <a:ext cx="8241665" cy="202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7755"/>
                <a:gridCol w="1525671"/>
                <a:gridCol w="1226625"/>
                <a:gridCol w="1251092"/>
                <a:gridCol w="3560511"/>
              </a:tblGrid>
              <a:tr h="218071">
                <a:tc gridSpan="2">
                  <a:txBody>
                    <a:bodyPr/>
                    <a:lstStyle/>
                    <a:p>
                      <a:pPr/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ts val="1140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F60.3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/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11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BD5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[51]</a:t>
                      </a:r>
                      <a:r>
                        <a:rPr dirty="0" sz="1200" spc="-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-25">
                          <a:latin typeface="Calibri"/>
                          <a:cs typeface="Calibri"/>
                        </a:rPr>
                        <a:t>F.45.0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5"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40386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Bupropione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200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mg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+ 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Amitriptyline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25</a:t>
                      </a:r>
                      <a:r>
                        <a:rPr dirty="0" sz="1200" spc="-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</a:tr>
              <a:tr h="37768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BD6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[31]</a:t>
                      </a:r>
                      <a:r>
                        <a:rPr dirty="0" sz="1200" spc="-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F42.2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386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B,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Antibiotics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942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BD7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[41]</a:t>
                      </a:r>
                      <a:r>
                        <a:rPr dirty="0" sz="1200" spc="-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F06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data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403860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data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</a:tr>
              <a:tr h="32816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BD8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[28]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F43.0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5"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386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data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4464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SZ3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[59]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4845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F20.0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200" spc="5"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40386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B,</a:t>
                      </a:r>
                      <a:r>
                        <a:rPr dirty="0" sz="1200" spc="-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</a:tr>
            </a:tbl>
          </a:graphicData>
        </a:graphic>
      </p:graphicFrame>
      <p:sp>
        <p:nvSpPr>
          <p:cNvPr id="24" name="object 24"/>
          <p:cNvSpPr/>
          <p:nvPr/>
        </p:nvSpPr>
        <p:spPr>
          <a:xfrm>
            <a:off x="428244" y="1758695"/>
            <a:ext cx="429768" cy="347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47700" y="1758695"/>
            <a:ext cx="245363" cy="347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434876" y="1421919"/>
          <a:ext cx="8241665" cy="1750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7757"/>
                <a:gridCol w="1582578"/>
                <a:gridCol w="1157377"/>
                <a:gridCol w="1480951"/>
                <a:gridCol w="3342990"/>
              </a:tblGrid>
              <a:tr h="298277">
                <a:tc>
                  <a:txBody>
                    <a:bodyPr/>
                    <a:lstStyle/>
                    <a:p>
                      <a:pPr/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ts val="1140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Male/female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ts val="1140"/>
                        </a:lnSpc>
                      </a:pPr>
                      <a:r>
                        <a:rPr dirty="0" sz="1200" spc="-10" b="1">
                          <a:latin typeface="Calibri"/>
                          <a:cs typeface="Calibri"/>
                        </a:rPr>
                        <a:t>characteristics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140"/>
                        </a:lnSpc>
                      </a:pPr>
                      <a:r>
                        <a:rPr dirty="0" sz="1200" spc="5" b="1">
                          <a:latin typeface="Calibri"/>
                          <a:cs typeface="Calibri"/>
                        </a:rPr>
                        <a:t>A, 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B,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C, </a:t>
                      </a:r>
                      <a:r>
                        <a:rPr dirty="0" sz="1200" spc="-15" b="1">
                          <a:latin typeface="Calibri"/>
                          <a:cs typeface="Calibri"/>
                        </a:rPr>
                        <a:t>D,</a:t>
                      </a:r>
                      <a:r>
                        <a:rPr dirty="0" sz="1200" spc="-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6120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SZ1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[25]</a:t>
                      </a:r>
                      <a:r>
                        <a:rPr dirty="0" sz="1200" spc="-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73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F20.0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5"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B,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B,</a:t>
                      </a:r>
                      <a:r>
                        <a:rPr dirty="0" sz="1200" spc="-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</a:tr>
              <a:tr h="3776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BD1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[47]</a:t>
                      </a:r>
                      <a:r>
                        <a:rPr dirty="0" sz="1200" spc="1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73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F32.2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200" spc="-20">
                          <a:latin typeface="Calibri"/>
                          <a:cs typeface="Calibri"/>
                        </a:rPr>
                        <a:t>D,</a:t>
                      </a:r>
                      <a:r>
                        <a:rPr dirty="0" sz="1200" spc="-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  <a:tr h="3942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BD2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[51]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73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F32.2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C, </a:t>
                      </a:r>
                      <a:r>
                        <a:rPr dirty="0" sz="1200" spc="-60">
                          <a:latin typeface="Calibri"/>
                          <a:cs typeface="Calibri"/>
                        </a:rPr>
                        <a:t>F,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79546"/>
                    </a:solidFill>
                  </a:tcPr>
                </a:tc>
              </a:tr>
              <a:tr h="3182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SZ2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[33]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87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F20.0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86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none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8504901" y="6439830"/>
            <a:ext cx="10287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012305">
              <a:lnSpc>
                <a:spcPct val="100000"/>
              </a:lnSpc>
            </a:pPr>
            <a:r>
              <a:rPr dirty="0" sz="1800" spc="-45">
                <a:solidFill>
                  <a:srgbClr val="6F2F9F"/>
                </a:solidFill>
              </a:rPr>
              <a:t>P</a:t>
            </a:r>
            <a:r>
              <a:rPr dirty="0" sz="1800" spc="-15">
                <a:solidFill>
                  <a:srgbClr val="6F2F9F"/>
                </a:solidFill>
              </a:rPr>
              <a:t>a</a:t>
            </a:r>
            <a:r>
              <a:rPr dirty="0" sz="1800">
                <a:solidFill>
                  <a:srgbClr val="6F2F9F"/>
                </a:solidFill>
              </a:rPr>
              <a:t>t</a:t>
            </a:r>
            <a:r>
              <a:rPr dirty="0" sz="1800" spc="-10">
                <a:solidFill>
                  <a:srgbClr val="6F2F9F"/>
                </a:solidFill>
              </a:rPr>
              <a:t>i</a:t>
            </a:r>
            <a:r>
              <a:rPr dirty="0" sz="1800">
                <a:solidFill>
                  <a:srgbClr val="6F2F9F"/>
                </a:solidFill>
              </a:rPr>
              <a:t>e</a:t>
            </a:r>
            <a:r>
              <a:rPr dirty="0" sz="1800" spc="-10">
                <a:solidFill>
                  <a:srgbClr val="6F2F9F"/>
                </a:solidFill>
              </a:rPr>
              <a:t>n</a:t>
            </a:r>
            <a:r>
              <a:rPr dirty="0" sz="1800">
                <a:solidFill>
                  <a:srgbClr val="6F2F9F"/>
                </a:solidFill>
              </a:rPr>
              <a:t>ts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3144" y="2080260"/>
            <a:ext cx="6153912" cy="3058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5916" rIns="0" bIns="0" rtlCol="0" vert="horz">
            <a:spAutoFit/>
          </a:bodyPr>
          <a:lstStyle/>
          <a:p>
            <a:pPr marL="3342004">
              <a:lnSpc>
                <a:spcPct val="100000"/>
              </a:lnSpc>
            </a:pPr>
            <a:r>
              <a:rPr dirty="0"/>
              <a:t>Aims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7622" y="2132857"/>
            <a:ext cx="6049010" cy="2952750"/>
          </a:xfrm>
          <a:prstGeom prst="rect">
            <a:avLst/>
          </a:prstGeom>
          <a:solidFill>
            <a:srgbClr val="EEECE1"/>
          </a:solidFill>
        </p:spPr>
        <p:txBody>
          <a:bodyPr wrap="square" lIns="0" tIns="242570" rIns="0" bIns="0" rtlCol="0" vert="horz">
            <a:spAutoFit/>
          </a:bodyPr>
          <a:lstStyle/>
          <a:p>
            <a:pPr marL="377825">
              <a:lnSpc>
                <a:spcPct val="100000"/>
              </a:lnSpc>
              <a:spcBef>
                <a:spcPts val="1910"/>
              </a:spcBef>
            </a:pPr>
            <a:r>
              <a:rPr dirty="0" sz="2400" spc="-114">
                <a:latin typeface="Calibri"/>
                <a:cs typeface="Calibri"/>
              </a:rPr>
              <a:t>To </a:t>
            </a:r>
            <a:r>
              <a:rPr dirty="0" sz="2400" spc="-10">
                <a:latin typeface="Calibri"/>
                <a:cs typeface="Calibri"/>
              </a:rPr>
              <a:t>characterize </a:t>
            </a:r>
            <a:r>
              <a:rPr dirty="0" sz="2400" spc="-10">
                <a:latin typeface="Calibri"/>
                <a:cs typeface="Calibri"/>
              </a:rPr>
              <a:t>inflammatory </a:t>
            </a:r>
            <a:r>
              <a:rPr dirty="0" sz="2400" spc="-20">
                <a:latin typeface="Calibri"/>
                <a:cs typeface="Calibri"/>
              </a:rPr>
              <a:t>pathways</a:t>
            </a:r>
            <a:r>
              <a:rPr dirty="0" sz="2400" spc="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</a:t>
            </a:r>
            <a:endParaRPr sz="24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enriched </a:t>
            </a:r>
            <a:r>
              <a:rPr dirty="0" sz="2400" spc="-10">
                <a:latin typeface="Calibri"/>
                <a:cs typeface="Calibri"/>
              </a:rPr>
              <a:t>antigen </a:t>
            </a:r>
            <a:r>
              <a:rPr dirty="0" sz="2400" spc="-10">
                <a:latin typeface="Calibri"/>
                <a:cs typeface="Calibri"/>
              </a:rPr>
              <a:t>presenting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cells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377825">
              <a:lnSpc>
                <a:spcPct val="100000"/>
              </a:lnSpc>
            </a:pPr>
            <a:r>
              <a:rPr dirty="0" sz="2400" spc="-114">
                <a:latin typeface="Calibri"/>
                <a:cs typeface="Calibri"/>
              </a:rPr>
              <a:t>To </a:t>
            </a:r>
            <a:r>
              <a:rPr dirty="0" sz="2400">
                <a:latin typeface="Calibri"/>
                <a:cs typeface="Calibri"/>
              </a:rPr>
              <a:t>clarify 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 spc="-15">
                <a:latin typeface="Calibri"/>
                <a:cs typeface="Calibri"/>
              </a:rPr>
              <a:t>involvement</a:t>
            </a:r>
            <a:r>
              <a:rPr dirty="0" sz="2400" spc="6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dirty="0" sz="2400" spc="-10">
                <a:latin typeface="Calibri"/>
                <a:cs typeface="Calibri"/>
              </a:rPr>
              <a:t>damage </a:t>
            </a:r>
            <a:r>
              <a:rPr dirty="0" sz="2400" spc="-10">
                <a:latin typeface="Calibri"/>
                <a:cs typeface="Calibri"/>
              </a:rPr>
              <a:t>vs. </a:t>
            </a:r>
            <a:r>
              <a:rPr dirty="0" sz="2400" spc="-10">
                <a:latin typeface="Calibri"/>
                <a:cs typeface="Calibri"/>
              </a:rPr>
              <a:t>pathogen </a:t>
            </a:r>
            <a:r>
              <a:rPr dirty="0" sz="2400" spc="-15">
                <a:latin typeface="Calibri"/>
                <a:cs typeface="Calibri"/>
              </a:rPr>
              <a:t>related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inflammation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5916" rIns="0" bIns="0" rtlCol="0" vert="horz">
            <a:spAutoFit/>
          </a:bodyPr>
          <a:lstStyle/>
          <a:p>
            <a:pPr marL="3342004">
              <a:lnSpc>
                <a:spcPct val="100000"/>
              </a:lnSpc>
            </a:pPr>
            <a:r>
              <a:rPr dirty="0"/>
              <a:t>Aims</a:t>
            </a:r>
          </a:p>
        </p:txBody>
      </p:sp>
      <p:sp>
        <p:nvSpPr>
          <p:cNvPr id="3" name="object 3"/>
          <p:cNvSpPr/>
          <p:nvPr/>
        </p:nvSpPr>
        <p:spPr>
          <a:xfrm>
            <a:off x="254508" y="2567939"/>
            <a:ext cx="4241292" cy="2921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5541" y="2708910"/>
            <a:ext cx="3958209" cy="26388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55820" y="2567939"/>
            <a:ext cx="4241291" cy="29215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97809" y="2708910"/>
            <a:ext cx="3958209" cy="26388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66580" y="1494928"/>
            <a:ext cx="1874520" cy="711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latin typeface="Calibri"/>
                <a:cs typeface="Calibri"/>
              </a:rPr>
              <a:t>Dan</a:t>
            </a:r>
            <a:r>
              <a:rPr dirty="0" sz="4400" spc="-25">
                <a:latin typeface="Calibri"/>
                <a:cs typeface="Calibri"/>
              </a:rPr>
              <a:t>g</a:t>
            </a:r>
            <a:r>
              <a:rPr dirty="0" sz="4400">
                <a:latin typeface="Calibri"/>
                <a:cs typeface="Calibri"/>
              </a:rPr>
              <a:t>e</a:t>
            </a:r>
            <a:r>
              <a:rPr dirty="0" sz="4400" spc="-70">
                <a:latin typeface="Calibri"/>
                <a:cs typeface="Calibri"/>
              </a:rPr>
              <a:t>r</a:t>
            </a:r>
            <a:r>
              <a:rPr dirty="0" sz="4400">
                <a:latin typeface="Calibri"/>
                <a:cs typeface="Calibri"/>
              </a:rPr>
              <a:t>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43841" y="1442467"/>
            <a:ext cx="2160270" cy="711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latin typeface="Calibri"/>
                <a:cs typeface="Calibri"/>
              </a:rPr>
              <a:t>St</a:t>
            </a:r>
            <a:r>
              <a:rPr dirty="0" sz="4400" spc="-80">
                <a:latin typeface="Calibri"/>
                <a:cs typeface="Calibri"/>
              </a:rPr>
              <a:t>r</a:t>
            </a:r>
            <a:r>
              <a:rPr dirty="0" sz="4400">
                <a:latin typeface="Calibri"/>
                <a:cs typeface="Calibri"/>
              </a:rPr>
              <a:t>an</a:t>
            </a:r>
            <a:r>
              <a:rPr dirty="0" sz="4400" spc="-30">
                <a:latin typeface="Calibri"/>
                <a:cs typeface="Calibri"/>
              </a:rPr>
              <a:t>g</a:t>
            </a:r>
            <a:r>
              <a:rPr dirty="0" sz="4400">
                <a:latin typeface="Calibri"/>
                <a:cs typeface="Calibri"/>
              </a:rPr>
              <a:t>e</a:t>
            </a:r>
            <a:r>
              <a:rPr dirty="0" sz="4400" spc="-70">
                <a:latin typeface="Calibri"/>
                <a:cs typeface="Calibri"/>
              </a:rPr>
              <a:t>r</a:t>
            </a:r>
            <a:r>
              <a:rPr dirty="0" sz="4400">
                <a:latin typeface="Calibri"/>
                <a:cs typeface="Calibri"/>
              </a:rPr>
              <a:t>s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9295" rIns="0" bIns="0" rtlCol="0" vert="horz">
            <a:spAutoFit/>
          </a:bodyPr>
          <a:lstStyle/>
          <a:p>
            <a:pPr marL="2887345">
              <a:lnSpc>
                <a:spcPct val="100000"/>
              </a:lnSpc>
            </a:pPr>
            <a:r>
              <a:rPr dirty="0" spc="-5"/>
              <a:t>Methods</a:t>
            </a:r>
          </a:p>
        </p:txBody>
      </p:sp>
      <p:sp>
        <p:nvSpPr>
          <p:cNvPr id="3" name="object 3"/>
          <p:cNvSpPr/>
          <p:nvPr/>
        </p:nvSpPr>
        <p:spPr>
          <a:xfrm>
            <a:off x="574548" y="2080260"/>
            <a:ext cx="8090916" cy="2691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8827" y="2055876"/>
            <a:ext cx="8159496" cy="2781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991" y="2132857"/>
            <a:ext cx="7985125" cy="2585720"/>
          </a:xfrm>
          <a:custGeom>
            <a:avLst/>
            <a:gdLst/>
            <a:ahLst/>
            <a:cxnLst/>
            <a:rect l="l" t="t" r="r" b="b"/>
            <a:pathLst>
              <a:path w="7985125" h="2585720">
                <a:moveTo>
                  <a:pt x="0" y="2585332"/>
                </a:moveTo>
                <a:lnTo>
                  <a:pt x="7984740" y="2585332"/>
                </a:lnTo>
                <a:lnTo>
                  <a:pt x="7984740" y="0"/>
                </a:lnTo>
                <a:lnTo>
                  <a:pt x="0" y="0"/>
                </a:lnTo>
                <a:lnTo>
                  <a:pt x="0" y="2585332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89991" y="2132857"/>
            <a:ext cx="7985125" cy="258572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dirty="0" sz="1800" spc="-5">
                <a:latin typeface="Calibri"/>
                <a:cs typeface="Calibri"/>
              </a:rPr>
              <a:t>Whole </a:t>
            </a:r>
            <a:r>
              <a:rPr dirty="0" sz="1800" spc="-5">
                <a:latin typeface="Calibri"/>
                <a:cs typeface="Calibri"/>
              </a:rPr>
              <a:t>blood→Ficoll </a:t>
            </a:r>
            <a:r>
              <a:rPr dirty="0" sz="1800" spc="-10">
                <a:latin typeface="Calibri"/>
                <a:cs typeface="Calibri"/>
              </a:rPr>
              <a:t>separation→culture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10">
                <a:latin typeface="Calibri"/>
                <a:cs typeface="Calibri"/>
              </a:rPr>
              <a:t>plastic </a:t>
            </a:r>
            <a:r>
              <a:rPr dirty="0" sz="1800" spc="-5">
                <a:latin typeface="Calibri"/>
                <a:cs typeface="Calibri"/>
              </a:rPr>
              <a:t>adherent </a:t>
            </a:r>
            <a:r>
              <a:rPr dirty="0" sz="1800" spc="-5">
                <a:latin typeface="Calibri"/>
                <a:cs typeface="Calibri"/>
              </a:rPr>
              <a:t>cell </a:t>
            </a:r>
            <a:r>
              <a:rPr dirty="0" sz="1800" spc="-10">
                <a:latin typeface="Calibri"/>
                <a:cs typeface="Calibri"/>
              </a:rPr>
              <a:t>fraction </a:t>
            </a:r>
            <a:r>
              <a:rPr dirty="0" sz="1800">
                <a:latin typeface="Calibri"/>
                <a:cs typeface="Calibri"/>
              </a:rPr>
              <a:t>[&lt;28</a:t>
            </a:r>
            <a:r>
              <a:rPr dirty="0" sz="1800" spc="26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days]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↓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Flow </a:t>
            </a:r>
            <a:r>
              <a:rPr dirty="0" sz="1800" spc="-5">
                <a:latin typeface="Calibri"/>
                <a:cs typeface="Calibri"/>
              </a:rPr>
              <a:t>cytometry: </a:t>
            </a:r>
            <a:r>
              <a:rPr dirty="0" sz="1800" spc="-5">
                <a:latin typeface="Calibri"/>
                <a:cs typeface="Calibri"/>
              </a:rPr>
              <a:t>Cells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microparticles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↓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Enrichment </a:t>
            </a:r>
            <a:r>
              <a:rPr dirty="0" sz="1800" spc="-5">
                <a:latin typeface="Calibri"/>
                <a:cs typeface="Calibri"/>
              </a:rPr>
              <a:t>of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microparticles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↓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Electron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microscopy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↓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miRNA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quantification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96255" y="3017520"/>
            <a:ext cx="3441192" cy="1630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92090" y="3213039"/>
            <a:ext cx="2852680" cy="1042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3511" y="5131308"/>
            <a:ext cx="2220468" cy="682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6087" y="404879"/>
            <a:ext cx="8229600" cy="1146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54895" y="633883"/>
            <a:ext cx="5856605" cy="138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400" spc="-35">
                <a:latin typeface="Calibri"/>
                <a:cs typeface="Calibri"/>
              </a:rPr>
              <a:t>Transelectron</a:t>
            </a:r>
            <a:r>
              <a:rPr dirty="0" sz="4400" spc="-25">
                <a:latin typeface="Calibri"/>
                <a:cs typeface="Calibri"/>
              </a:rPr>
              <a:t> </a:t>
            </a:r>
            <a:r>
              <a:rPr dirty="0" sz="4400" spc="-15">
                <a:latin typeface="Calibri"/>
                <a:cs typeface="Calibri"/>
              </a:rPr>
              <a:t>Microscopy</a:t>
            </a:r>
            <a:endParaRPr sz="4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4400" spc="-10">
                <a:latin typeface="Calibri"/>
                <a:cs typeface="Calibri"/>
              </a:rPr>
              <a:t>Metabolism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944995">
              <a:lnSpc>
                <a:spcPct val="100000"/>
              </a:lnSpc>
            </a:pPr>
            <a:r>
              <a:rPr dirty="0" sz="1800">
                <a:solidFill>
                  <a:srgbClr val="5F497A"/>
                </a:solidFill>
              </a:rPr>
              <a:t>M</a:t>
            </a:r>
            <a:r>
              <a:rPr dirty="0" sz="1800" spc="-10">
                <a:solidFill>
                  <a:srgbClr val="5F497A"/>
                </a:solidFill>
              </a:rPr>
              <a:t>e</a:t>
            </a:r>
            <a:r>
              <a:rPr dirty="0" sz="1800">
                <a:solidFill>
                  <a:srgbClr val="5F497A"/>
                </a:solidFill>
              </a:rPr>
              <a:t>thods</a:t>
            </a:r>
            <a:endParaRPr sz="1800"/>
          </a:p>
        </p:txBody>
      </p:sp>
      <p:sp>
        <p:nvSpPr>
          <p:cNvPr id="6" name="object 6"/>
          <p:cNvSpPr txBox="1"/>
          <p:nvPr/>
        </p:nvSpPr>
        <p:spPr>
          <a:xfrm>
            <a:off x="978491" y="2163824"/>
            <a:ext cx="3270250" cy="847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Cell </a:t>
            </a:r>
            <a:r>
              <a:rPr dirty="0" sz="1800" spc="-5">
                <a:latin typeface="Calibri"/>
                <a:cs typeface="Calibri"/>
              </a:rPr>
              <a:t>enrichment→chemical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fixation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↓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microscopy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11646" y="2195193"/>
            <a:ext cx="3524885" cy="1396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High </a:t>
            </a:r>
            <a:r>
              <a:rPr dirty="0" sz="1800" spc="-10">
                <a:latin typeface="Calibri"/>
                <a:cs typeface="Calibri"/>
              </a:rPr>
              <a:t>Pressure </a:t>
            </a:r>
            <a:r>
              <a:rPr dirty="0" sz="1800" spc="-5">
                <a:latin typeface="Calibri"/>
                <a:cs typeface="Calibri"/>
              </a:rPr>
              <a:t>Liquid </a:t>
            </a:r>
            <a:r>
              <a:rPr dirty="0" sz="1800" spc="-15">
                <a:latin typeface="Calibri"/>
                <a:cs typeface="Calibri"/>
              </a:rPr>
              <a:t>Chromatography  </a:t>
            </a:r>
            <a:r>
              <a:rPr dirty="0" sz="1800" spc="-15">
                <a:latin typeface="Calibri"/>
                <a:cs typeface="Calibri"/>
              </a:rPr>
              <a:t>(HPLC)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↓</a:t>
            </a:r>
            <a:endParaRPr sz="1800">
              <a:latin typeface="Calibri"/>
              <a:cs typeface="Calibri"/>
            </a:endParaRPr>
          </a:p>
          <a:p>
            <a:pPr marL="12700" marR="19431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indoleamine </a:t>
            </a:r>
            <a:r>
              <a:rPr dirty="0" sz="1800" spc="-10">
                <a:latin typeface="Calibri"/>
                <a:cs typeface="Calibri"/>
              </a:rPr>
              <a:t>2,3-dioxygenase </a:t>
            </a:r>
            <a:r>
              <a:rPr dirty="0" sz="1800" spc="-5">
                <a:latin typeface="Calibri"/>
                <a:cs typeface="Calibri"/>
              </a:rPr>
              <a:t>(IDO),  </a:t>
            </a:r>
            <a:r>
              <a:rPr dirty="0" sz="1800" spc="-5">
                <a:latin typeface="Calibri"/>
                <a:cs typeface="Calibri"/>
              </a:rPr>
              <a:t>tryptophan, </a:t>
            </a:r>
            <a:r>
              <a:rPr dirty="0" sz="1800" spc="-5">
                <a:latin typeface="Calibri"/>
                <a:cs typeface="Calibri"/>
              </a:rPr>
              <a:t>nitric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oxide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4880" y="3852671"/>
            <a:ext cx="1883664" cy="26913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99160" y="3828288"/>
            <a:ext cx="2011679" cy="2781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71473" y="3933040"/>
            <a:ext cx="1776730" cy="2585720"/>
          </a:xfrm>
          <a:prstGeom prst="rect">
            <a:avLst/>
          </a:prstGeom>
          <a:solidFill>
            <a:srgbClr val="FFFFCC"/>
          </a:solidFill>
        </p:spPr>
        <p:txBody>
          <a:bodyPr wrap="square" lIns="0" tIns="31115" rIns="0" bIns="0" rtlCol="0" vert="horz">
            <a:spAutoFit/>
          </a:bodyPr>
          <a:lstStyle/>
          <a:p>
            <a:pPr marL="91440" marR="348615">
              <a:lnSpc>
                <a:spcPct val="100000"/>
              </a:lnSpc>
              <a:spcBef>
                <a:spcPts val="245"/>
              </a:spcBef>
            </a:pPr>
            <a:r>
              <a:rPr dirty="0" sz="1800" spc="-5">
                <a:latin typeface="Calibri"/>
                <a:cs typeface="Calibri"/>
              </a:rPr>
              <a:t>Autophagy  </a:t>
            </a:r>
            <a:r>
              <a:rPr dirty="0" sz="1800" spc="-5">
                <a:latin typeface="Calibri"/>
                <a:cs typeface="Calibri"/>
              </a:rPr>
              <a:t>Apoptosis  </a:t>
            </a:r>
            <a:r>
              <a:rPr dirty="0" sz="1800" spc="-5">
                <a:latin typeface="Calibri"/>
                <a:cs typeface="Calibri"/>
              </a:rPr>
              <a:t>Necrosis  </a:t>
            </a:r>
            <a:r>
              <a:rPr dirty="0" sz="1800" spc="-10">
                <a:latin typeface="Calibri"/>
                <a:cs typeface="Calibri"/>
              </a:rPr>
              <a:t>Pyroptosis  </a:t>
            </a:r>
            <a:r>
              <a:rPr dirty="0" sz="1800" spc="-5">
                <a:latin typeface="Calibri"/>
                <a:cs typeface="Calibri"/>
              </a:rPr>
              <a:t>Necrosis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91440" marR="9779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Microparticles  </a:t>
            </a:r>
            <a:r>
              <a:rPr dirty="0" sz="1800" spc="-10">
                <a:latin typeface="Calibri"/>
                <a:cs typeface="Calibri"/>
              </a:rPr>
              <a:t>Infectious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agents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30267" y="3852671"/>
            <a:ext cx="4425696" cy="1030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384547" y="3828288"/>
            <a:ext cx="4527804" cy="11353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456061" y="3933010"/>
            <a:ext cx="4320540" cy="923925"/>
          </a:xfrm>
          <a:custGeom>
            <a:avLst/>
            <a:gdLst/>
            <a:ahLst/>
            <a:cxnLst/>
            <a:rect l="l" t="t" r="r" b="b"/>
            <a:pathLst>
              <a:path w="4320540" h="923925">
                <a:moveTo>
                  <a:pt x="0" y="923329"/>
                </a:moveTo>
                <a:lnTo>
                  <a:pt x="4320035" y="923329"/>
                </a:lnTo>
                <a:lnTo>
                  <a:pt x="4320035" y="0"/>
                </a:lnTo>
                <a:lnTo>
                  <a:pt x="0" y="0"/>
                </a:lnTo>
                <a:lnTo>
                  <a:pt x="0" y="923329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456061" y="3933010"/>
            <a:ext cx="4320540" cy="9239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dirty="0" sz="1800" spc="-15">
                <a:latin typeface="Calibri"/>
                <a:cs typeface="Calibri"/>
              </a:rPr>
              <a:t>Kynurenine </a:t>
            </a:r>
            <a:r>
              <a:rPr dirty="0" sz="1800">
                <a:latin typeface="Calibri"/>
                <a:cs typeface="Calibri"/>
              </a:rPr>
              <a:t>per </a:t>
            </a:r>
            <a:r>
              <a:rPr dirty="0" sz="1800" spc="-5">
                <a:latin typeface="Calibri"/>
                <a:cs typeface="Calibri"/>
              </a:rPr>
              <a:t>tryptophan </a:t>
            </a:r>
            <a:r>
              <a:rPr dirty="0" sz="1800" spc="-15">
                <a:latin typeface="Calibri"/>
                <a:cs typeface="Calibri"/>
              </a:rPr>
              <a:t>ratio </a:t>
            </a:r>
            <a:r>
              <a:rPr dirty="0" sz="1800" spc="-5">
                <a:latin typeface="Calibri"/>
                <a:cs typeface="Calibri"/>
              </a:rPr>
              <a:t>/nitic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oxide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↓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Activation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5">
                <a:latin typeface="Calibri"/>
                <a:cs typeface="Calibri"/>
              </a:rPr>
              <a:t>IFN-</a:t>
            </a:r>
            <a:r>
              <a:rPr dirty="0" sz="1800" spc="-5">
                <a:latin typeface="Calibri"/>
                <a:cs typeface="Calibri"/>
              </a:rPr>
              <a:t>γ→</a:t>
            </a:r>
            <a:r>
              <a:rPr dirty="0" sz="1800" spc="-5">
                <a:latin typeface="Calibri"/>
                <a:cs typeface="Calibri"/>
              </a:rPr>
              <a:t>TH1, </a:t>
            </a:r>
            <a:r>
              <a:rPr dirty="0" sz="1800">
                <a:latin typeface="Calibri"/>
                <a:cs typeface="Calibri"/>
              </a:rPr>
              <a:t>NK </a:t>
            </a:r>
            <a:r>
              <a:rPr dirty="0" sz="1800" spc="-5">
                <a:latin typeface="Calibri"/>
                <a:cs typeface="Calibri"/>
              </a:rPr>
              <a:t>cell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activation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66615" y="4821934"/>
            <a:ext cx="2631947" cy="20360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361688" y="5017288"/>
            <a:ext cx="2043684" cy="181292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506333" y="6557578"/>
            <a:ext cx="249999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D. </a:t>
            </a:r>
            <a:r>
              <a:rPr dirty="0" sz="1000" spc="-5">
                <a:latin typeface="Calibri"/>
                <a:cs typeface="Calibri"/>
              </a:rPr>
              <a:t>Fuchs, </a:t>
            </a:r>
            <a:r>
              <a:rPr dirty="0" sz="1000" spc="-5" i="1">
                <a:latin typeface="Calibri"/>
                <a:cs typeface="Calibri"/>
              </a:rPr>
              <a:t>Clin </a:t>
            </a:r>
            <a:r>
              <a:rPr dirty="0" sz="1000" spc="-5" i="1">
                <a:latin typeface="Calibri"/>
                <a:cs typeface="Calibri"/>
              </a:rPr>
              <a:t>Chem </a:t>
            </a:r>
            <a:r>
              <a:rPr dirty="0" sz="1000" spc="-5" i="1">
                <a:latin typeface="Calibri"/>
                <a:cs typeface="Calibri"/>
              </a:rPr>
              <a:t>2002 </a:t>
            </a:r>
            <a:r>
              <a:rPr dirty="0" sz="1000" spc="-5" i="1">
                <a:latin typeface="Calibri"/>
                <a:cs typeface="Calibri"/>
              </a:rPr>
              <a:t>vol. </a:t>
            </a:r>
            <a:r>
              <a:rPr dirty="0" sz="1000" spc="-5" i="1">
                <a:latin typeface="Calibri"/>
                <a:cs typeface="Calibri"/>
              </a:rPr>
              <a:t>48 </a:t>
            </a:r>
            <a:r>
              <a:rPr dirty="0" sz="1000" spc="-5" i="1">
                <a:latin typeface="Calibri"/>
                <a:cs typeface="Calibri"/>
              </a:rPr>
              <a:t>(3) </a:t>
            </a:r>
            <a:r>
              <a:rPr dirty="0" sz="1000" spc="-5" i="1">
                <a:latin typeface="Calibri"/>
                <a:cs typeface="Calibri"/>
              </a:rPr>
              <a:t>p.3</a:t>
            </a:r>
            <a:r>
              <a:rPr dirty="0" sz="1000" spc="55" i="1">
                <a:latin typeface="Calibri"/>
                <a:cs typeface="Calibri"/>
              </a:rPr>
              <a:t> </a:t>
            </a:r>
            <a:r>
              <a:rPr dirty="0" sz="1000" spc="-10" i="1">
                <a:latin typeface="Calibri"/>
                <a:cs typeface="Calibri"/>
              </a:rPr>
              <a:t>579-581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90582" y="5157191"/>
            <a:ext cx="2113280" cy="576580"/>
          </a:xfrm>
          <a:prstGeom prst="rect">
            <a:avLst/>
          </a:prstGeom>
          <a:solidFill>
            <a:srgbClr val="C5D9F1"/>
          </a:solidFill>
        </p:spPr>
        <p:txBody>
          <a:bodyPr wrap="square" lIns="0" tIns="10033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790"/>
              </a:spcBef>
            </a:pPr>
            <a:r>
              <a:rPr dirty="0" sz="1800" spc="-10">
                <a:latin typeface="Calibri"/>
                <a:cs typeface="Calibri"/>
              </a:rPr>
              <a:t>ELISA </a:t>
            </a:r>
            <a:r>
              <a:rPr dirty="0" sz="1800" spc="-15">
                <a:latin typeface="Calibri"/>
                <a:cs typeface="Calibri"/>
              </a:rPr>
              <a:t>for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biomarkers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41841" y="475121"/>
            <a:ext cx="3673475" cy="1123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15975">
              <a:lnSpc>
                <a:spcPct val="100000"/>
              </a:lnSpc>
            </a:pPr>
            <a:r>
              <a:rPr dirty="0" sz="4400">
                <a:latin typeface="Calibri"/>
                <a:cs typeface="Calibri"/>
              </a:rPr>
              <a:t>Cell</a:t>
            </a:r>
            <a:r>
              <a:rPr dirty="0" sz="4400" spc="-8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Culture</a:t>
            </a:r>
            <a:endParaRPr sz="4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800" spc="-10">
                <a:latin typeface="Calibri"/>
                <a:cs typeface="Calibri"/>
              </a:rPr>
              <a:t>plastic </a:t>
            </a:r>
            <a:r>
              <a:rPr dirty="0" sz="1800" spc="-5">
                <a:latin typeface="Calibri"/>
                <a:cs typeface="Calibri"/>
              </a:rPr>
              <a:t>adherent </a:t>
            </a:r>
            <a:r>
              <a:rPr dirty="0" sz="1800" spc="-5">
                <a:latin typeface="Calibri"/>
                <a:cs typeface="Calibri"/>
              </a:rPr>
              <a:t>cell </a:t>
            </a:r>
            <a:r>
              <a:rPr dirty="0" sz="1800" spc="-10">
                <a:latin typeface="Calibri"/>
                <a:cs typeface="Calibri"/>
              </a:rPr>
              <a:t>fraction </a:t>
            </a:r>
            <a:r>
              <a:rPr dirty="0" sz="1800">
                <a:latin typeface="Calibri"/>
                <a:cs typeface="Calibri"/>
              </a:rPr>
              <a:t>[&lt;28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days]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00911" y="1577340"/>
            <a:ext cx="6954012" cy="52806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95860" y="1772834"/>
            <a:ext cx="6366005" cy="47698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44667" y="4251959"/>
            <a:ext cx="3799331" cy="2606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39235" y="4446717"/>
            <a:ext cx="3455927" cy="20906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604486" y="219205"/>
            <a:ext cx="8604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5F497A"/>
                </a:solidFill>
                <a:latin typeface="Calibri"/>
                <a:cs typeface="Calibri"/>
              </a:rPr>
              <a:t>M</a:t>
            </a:r>
            <a:r>
              <a:rPr dirty="0" sz="1800" spc="-10">
                <a:solidFill>
                  <a:srgbClr val="5F497A"/>
                </a:solidFill>
                <a:latin typeface="Calibri"/>
                <a:cs typeface="Calibri"/>
              </a:rPr>
              <a:t>e</a:t>
            </a:r>
            <a:r>
              <a:rPr dirty="0" sz="1800">
                <a:solidFill>
                  <a:srgbClr val="5F497A"/>
                </a:solidFill>
                <a:latin typeface="Calibri"/>
                <a:cs typeface="Calibri"/>
              </a:rPr>
              <a:t>thods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2795" y="3942586"/>
            <a:ext cx="3890772" cy="2887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7537" y="4138526"/>
            <a:ext cx="3303527" cy="2298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32459" y="1674876"/>
            <a:ext cx="2953512" cy="27279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7582" y="1870576"/>
            <a:ext cx="2365371" cy="21399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36591" y="1639823"/>
            <a:ext cx="3051048" cy="2727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32045" y="1835524"/>
            <a:ext cx="2462279" cy="21399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532390" y="342521"/>
            <a:ext cx="5429250" cy="138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120">
                <a:latin typeface="Calibri"/>
                <a:cs typeface="Calibri"/>
              </a:rPr>
              <a:t>ATP </a:t>
            </a:r>
            <a:r>
              <a:rPr dirty="0" sz="4400" spc="-10">
                <a:latin typeface="Calibri"/>
                <a:cs typeface="Calibri"/>
              </a:rPr>
              <a:t>stimulation</a:t>
            </a:r>
            <a:r>
              <a:rPr dirty="0" sz="4400" spc="90">
                <a:latin typeface="Calibri"/>
                <a:cs typeface="Calibri"/>
              </a:rPr>
              <a:t> </a:t>
            </a:r>
            <a:r>
              <a:rPr dirty="0" sz="4400" spc="-5">
                <a:latin typeface="Calibri"/>
                <a:cs typeface="Calibri"/>
              </a:rPr>
              <a:t>induces</a:t>
            </a:r>
            <a:endParaRPr sz="4400">
              <a:latin typeface="Calibri"/>
              <a:cs typeface="Calibri"/>
            </a:endParaRPr>
          </a:p>
          <a:p>
            <a:pPr marL="390525">
              <a:lnSpc>
                <a:spcPct val="100000"/>
              </a:lnSpc>
            </a:pPr>
            <a:r>
              <a:rPr dirty="0" sz="4400" spc="-10">
                <a:latin typeface="Calibri"/>
                <a:cs typeface="Calibri"/>
              </a:rPr>
              <a:t>microparticle </a:t>
            </a:r>
            <a:r>
              <a:rPr dirty="0" sz="4400" spc="-10">
                <a:latin typeface="Calibri"/>
                <a:cs typeface="Calibri"/>
              </a:rPr>
              <a:t>release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20184" y="3915154"/>
            <a:ext cx="3794760" cy="29428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716017" y="4110573"/>
            <a:ext cx="3206753" cy="23954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549396" y="2759964"/>
            <a:ext cx="1385315" cy="3611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63873" y="2874283"/>
            <a:ext cx="1152525" cy="132715"/>
          </a:xfrm>
          <a:custGeom>
            <a:avLst/>
            <a:gdLst/>
            <a:ahLst/>
            <a:cxnLst/>
            <a:rect l="l" t="t" r="r" b="b"/>
            <a:pathLst>
              <a:path w="1152525" h="132714">
                <a:moveTo>
                  <a:pt x="1095472" y="66336"/>
                </a:moveTo>
                <a:lnTo>
                  <a:pt x="1024127" y="107937"/>
                </a:lnTo>
                <a:lnTo>
                  <a:pt x="1021851" y="116681"/>
                </a:lnTo>
                <a:lnTo>
                  <a:pt x="1025766" y="123558"/>
                </a:lnTo>
                <a:lnTo>
                  <a:pt x="1029709" y="130406"/>
                </a:lnTo>
                <a:lnTo>
                  <a:pt x="1038491" y="132673"/>
                </a:lnTo>
                <a:lnTo>
                  <a:pt x="1127548" y="80629"/>
                </a:lnTo>
                <a:lnTo>
                  <a:pt x="1123835" y="80629"/>
                </a:lnTo>
                <a:lnTo>
                  <a:pt x="1123835" y="78724"/>
                </a:lnTo>
                <a:lnTo>
                  <a:pt x="1116691" y="78724"/>
                </a:lnTo>
                <a:lnTo>
                  <a:pt x="1095472" y="66336"/>
                </a:lnTo>
                <a:close/>
              </a:path>
              <a:path w="1152525" h="132714">
                <a:moveTo>
                  <a:pt x="1071006" y="52054"/>
                </a:moveTo>
                <a:lnTo>
                  <a:pt x="0" y="52054"/>
                </a:lnTo>
                <a:lnTo>
                  <a:pt x="0" y="80629"/>
                </a:lnTo>
                <a:lnTo>
                  <a:pt x="1070990" y="80629"/>
                </a:lnTo>
                <a:lnTo>
                  <a:pt x="1095472" y="66336"/>
                </a:lnTo>
                <a:lnTo>
                  <a:pt x="1071006" y="52054"/>
                </a:lnTo>
                <a:close/>
              </a:path>
              <a:path w="1152525" h="132714">
                <a:moveTo>
                  <a:pt x="1127753" y="52054"/>
                </a:moveTo>
                <a:lnTo>
                  <a:pt x="1123835" y="52054"/>
                </a:lnTo>
                <a:lnTo>
                  <a:pt x="1123835" y="80629"/>
                </a:lnTo>
                <a:lnTo>
                  <a:pt x="1127548" y="80629"/>
                </a:lnTo>
                <a:lnTo>
                  <a:pt x="1152153" y="66265"/>
                </a:lnTo>
                <a:lnTo>
                  <a:pt x="1127753" y="52054"/>
                </a:lnTo>
                <a:close/>
              </a:path>
              <a:path w="1152525" h="132714">
                <a:moveTo>
                  <a:pt x="1116691" y="53949"/>
                </a:moveTo>
                <a:lnTo>
                  <a:pt x="1095472" y="66336"/>
                </a:lnTo>
                <a:lnTo>
                  <a:pt x="1116691" y="78724"/>
                </a:lnTo>
                <a:lnTo>
                  <a:pt x="1116691" y="53949"/>
                </a:lnTo>
                <a:close/>
              </a:path>
              <a:path w="1152525" h="132714">
                <a:moveTo>
                  <a:pt x="1123835" y="53949"/>
                </a:moveTo>
                <a:lnTo>
                  <a:pt x="1116691" y="53949"/>
                </a:lnTo>
                <a:lnTo>
                  <a:pt x="1116691" y="78724"/>
                </a:lnTo>
                <a:lnTo>
                  <a:pt x="1123835" y="78724"/>
                </a:lnTo>
                <a:lnTo>
                  <a:pt x="1123835" y="53949"/>
                </a:lnTo>
                <a:close/>
              </a:path>
              <a:path w="1152525" h="132714">
                <a:moveTo>
                  <a:pt x="1038491" y="0"/>
                </a:moveTo>
                <a:lnTo>
                  <a:pt x="1029709" y="2266"/>
                </a:lnTo>
                <a:lnTo>
                  <a:pt x="1025766" y="9115"/>
                </a:lnTo>
                <a:lnTo>
                  <a:pt x="1021851" y="15992"/>
                </a:lnTo>
                <a:lnTo>
                  <a:pt x="1024127" y="24736"/>
                </a:lnTo>
                <a:lnTo>
                  <a:pt x="1095472" y="66336"/>
                </a:lnTo>
                <a:lnTo>
                  <a:pt x="1116691" y="53949"/>
                </a:lnTo>
                <a:lnTo>
                  <a:pt x="1123835" y="53949"/>
                </a:lnTo>
                <a:lnTo>
                  <a:pt x="1123835" y="52054"/>
                </a:lnTo>
                <a:lnTo>
                  <a:pt x="1127753" y="52054"/>
                </a:lnTo>
                <a:lnTo>
                  <a:pt x="1038491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962400" y="4975859"/>
            <a:ext cx="900684" cy="3627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77659" y="5090921"/>
            <a:ext cx="666750" cy="132715"/>
          </a:xfrm>
          <a:custGeom>
            <a:avLst/>
            <a:gdLst/>
            <a:ahLst/>
            <a:cxnLst/>
            <a:rect l="l" t="t" r="r" b="b"/>
            <a:pathLst>
              <a:path w="666750" h="132714">
                <a:moveTo>
                  <a:pt x="609790" y="66285"/>
                </a:moveTo>
                <a:lnTo>
                  <a:pt x="538343" y="107937"/>
                </a:lnTo>
                <a:lnTo>
                  <a:pt x="536038" y="116719"/>
                </a:lnTo>
                <a:lnTo>
                  <a:pt x="539981" y="123453"/>
                </a:lnTo>
                <a:lnTo>
                  <a:pt x="543925" y="130301"/>
                </a:lnTo>
                <a:lnTo>
                  <a:pt x="552669" y="132568"/>
                </a:lnTo>
                <a:lnTo>
                  <a:pt x="559555" y="128663"/>
                </a:lnTo>
                <a:lnTo>
                  <a:pt x="642099" y="80524"/>
                </a:lnTo>
                <a:lnTo>
                  <a:pt x="638022" y="80524"/>
                </a:lnTo>
                <a:lnTo>
                  <a:pt x="638022" y="78619"/>
                </a:lnTo>
                <a:lnTo>
                  <a:pt x="630916" y="78619"/>
                </a:lnTo>
                <a:lnTo>
                  <a:pt x="609790" y="66285"/>
                </a:lnTo>
                <a:close/>
              </a:path>
              <a:path w="666750" h="132714">
                <a:moveTo>
                  <a:pt x="585231" y="51949"/>
                </a:moveTo>
                <a:lnTo>
                  <a:pt x="0" y="51949"/>
                </a:lnTo>
                <a:lnTo>
                  <a:pt x="0" y="80524"/>
                </a:lnTo>
                <a:lnTo>
                  <a:pt x="585330" y="80524"/>
                </a:lnTo>
                <a:lnTo>
                  <a:pt x="609790" y="66285"/>
                </a:lnTo>
                <a:lnTo>
                  <a:pt x="585231" y="51949"/>
                </a:lnTo>
                <a:close/>
              </a:path>
              <a:path w="666750" h="132714">
                <a:moveTo>
                  <a:pt x="641866" y="51949"/>
                </a:moveTo>
                <a:lnTo>
                  <a:pt x="638022" y="51949"/>
                </a:lnTo>
                <a:lnTo>
                  <a:pt x="638022" y="80524"/>
                </a:lnTo>
                <a:lnTo>
                  <a:pt x="642099" y="80524"/>
                </a:lnTo>
                <a:lnTo>
                  <a:pt x="666483" y="66303"/>
                </a:lnTo>
                <a:lnTo>
                  <a:pt x="641866" y="51949"/>
                </a:lnTo>
                <a:close/>
              </a:path>
              <a:path w="666750" h="132714">
                <a:moveTo>
                  <a:pt x="630916" y="53987"/>
                </a:moveTo>
                <a:lnTo>
                  <a:pt x="609790" y="66285"/>
                </a:lnTo>
                <a:lnTo>
                  <a:pt x="630916" y="78619"/>
                </a:lnTo>
                <a:lnTo>
                  <a:pt x="630916" y="53987"/>
                </a:lnTo>
                <a:close/>
              </a:path>
              <a:path w="666750" h="132714">
                <a:moveTo>
                  <a:pt x="638022" y="53987"/>
                </a:moveTo>
                <a:lnTo>
                  <a:pt x="630916" y="53987"/>
                </a:lnTo>
                <a:lnTo>
                  <a:pt x="630916" y="78619"/>
                </a:lnTo>
                <a:lnTo>
                  <a:pt x="638022" y="78619"/>
                </a:lnTo>
                <a:lnTo>
                  <a:pt x="638022" y="53987"/>
                </a:lnTo>
                <a:close/>
              </a:path>
              <a:path w="666750" h="132714">
                <a:moveTo>
                  <a:pt x="552669" y="0"/>
                </a:moveTo>
                <a:lnTo>
                  <a:pt x="543925" y="2276"/>
                </a:lnTo>
                <a:lnTo>
                  <a:pt x="539981" y="9010"/>
                </a:lnTo>
                <a:lnTo>
                  <a:pt x="536038" y="15887"/>
                </a:lnTo>
                <a:lnTo>
                  <a:pt x="538343" y="24631"/>
                </a:lnTo>
                <a:lnTo>
                  <a:pt x="609790" y="66285"/>
                </a:lnTo>
                <a:lnTo>
                  <a:pt x="630916" y="53987"/>
                </a:lnTo>
                <a:lnTo>
                  <a:pt x="638022" y="53987"/>
                </a:lnTo>
                <a:lnTo>
                  <a:pt x="638022" y="51949"/>
                </a:lnTo>
                <a:lnTo>
                  <a:pt x="641866" y="51949"/>
                </a:lnTo>
                <a:lnTo>
                  <a:pt x="552669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715248" y="2524021"/>
            <a:ext cx="96837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1 </a:t>
            </a:r>
            <a:r>
              <a:rPr dirty="0" sz="1800">
                <a:latin typeface="Calibri"/>
                <a:cs typeface="Calibri"/>
              </a:rPr>
              <a:t>mM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 spc="-55">
                <a:latin typeface="Calibri"/>
                <a:cs typeface="Calibri"/>
              </a:rPr>
              <a:t>ATP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016750">
              <a:lnSpc>
                <a:spcPct val="100000"/>
              </a:lnSpc>
            </a:pPr>
            <a:r>
              <a:rPr dirty="0" sz="1800" spc="-45">
                <a:solidFill>
                  <a:srgbClr val="6F2F9F"/>
                </a:solidFill>
              </a:rPr>
              <a:t>R</a:t>
            </a:r>
            <a:r>
              <a:rPr dirty="0" sz="1800">
                <a:solidFill>
                  <a:srgbClr val="6F2F9F"/>
                </a:solidFill>
              </a:rPr>
              <a:t>e</a:t>
            </a:r>
            <a:r>
              <a:rPr dirty="0" sz="1800" spc="5">
                <a:solidFill>
                  <a:srgbClr val="6F2F9F"/>
                </a:solidFill>
              </a:rPr>
              <a:t>s</a:t>
            </a:r>
            <a:r>
              <a:rPr dirty="0" sz="1800" spc="-5">
                <a:solidFill>
                  <a:srgbClr val="6F2F9F"/>
                </a:solidFill>
              </a:rPr>
              <a:t>u</a:t>
            </a:r>
            <a:r>
              <a:rPr dirty="0" sz="1800">
                <a:solidFill>
                  <a:srgbClr val="6F2F9F"/>
                </a:solidFill>
              </a:rPr>
              <a:t>l</a:t>
            </a:r>
            <a:r>
              <a:rPr dirty="0" sz="1800" spc="-10">
                <a:solidFill>
                  <a:srgbClr val="6F2F9F"/>
                </a:solidFill>
              </a:rPr>
              <a:t>t</a:t>
            </a:r>
            <a:r>
              <a:rPr dirty="0" sz="1800">
                <a:solidFill>
                  <a:srgbClr val="6F2F9F"/>
                </a:solidFill>
              </a:rPr>
              <a:t>s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5441" y="701828"/>
            <a:ext cx="7212965" cy="138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400" spc="-5">
                <a:latin typeface="Calibri"/>
                <a:cs typeface="Calibri"/>
              </a:rPr>
              <a:t>Microparticles </a:t>
            </a:r>
            <a:r>
              <a:rPr dirty="0" sz="4400" spc="-20">
                <a:latin typeface="Calibri"/>
                <a:cs typeface="Calibri"/>
              </a:rPr>
              <a:t>are </a:t>
            </a:r>
            <a:r>
              <a:rPr dirty="0" sz="4400" spc="-10">
                <a:latin typeface="Calibri"/>
                <a:cs typeface="Calibri"/>
              </a:rPr>
              <a:t>derived</a:t>
            </a:r>
            <a:r>
              <a:rPr dirty="0" sz="4400" spc="-40">
                <a:latin typeface="Calibri"/>
                <a:cs typeface="Calibri"/>
              </a:rPr>
              <a:t> </a:t>
            </a:r>
            <a:r>
              <a:rPr dirty="0" sz="4400" spc="-20">
                <a:latin typeface="Calibri"/>
                <a:cs typeface="Calibri"/>
              </a:rPr>
              <a:t>from</a:t>
            </a:r>
            <a:endParaRPr sz="44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</a:pPr>
            <a:r>
              <a:rPr dirty="0" sz="4400">
                <a:latin typeface="Calibri"/>
                <a:cs typeface="Calibri"/>
              </a:rPr>
              <a:t>the </a:t>
            </a:r>
            <a:r>
              <a:rPr dirty="0" sz="4400">
                <a:latin typeface="Calibri"/>
                <a:cs typeface="Calibri"/>
              </a:rPr>
              <a:t>plasma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membrane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016750">
              <a:lnSpc>
                <a:spcPct val="100000"/>
              </a:lnSpc>
            </a:pPr>
            <a:r>
              <a:rPr dirty="0" sz="1800" spc="-45">
                <a:solidFill>
                  <a:srgbClr val="6F2F9F"/>
                </a:solidFill>
              </a:rPr>
              <a:t>R</a:t>
            </a:r>
            <a:r>
              <a:rPr dirty="0" sz="1800">
                <a:solidFill>
                  <a:srgbClr val="6F2F9F"/>
                </a:solidFill>
              </a:rPr>
              <a:t>e</a:t>
            </a:r>
            <a:r>
              <a:rPr dirty="0" sz="1800" spc="5">
                <a:solidFill>
                  <a:srgbClr val="6F2F9F"/>
                </a:solidFill>
              </a:rPr>
              <a:t>s</a:t>
            </a:r>
            <a:r>
              <a:rPr dirty="0" sz="1800" spc="-5">
                <a:solidFill>
                  <a:srgbClr val="6F2F9F"/>
                </a:solidFill>
              </a:rPr>
              <a:t>u</a:t>
            </a:r>
            <a:r>
              <a:rPr dirty="0" sz="1800">
                <a:solidFill>
                  <a:srgbClr val="6F2F9F"/>
                </a:solidFill>
              </a:rPr>
              <a:t>l</a:t>
            </a:r>
            <a:r>
              <a:rPr dirty="0" sz="1800" spc="-10">
                <a:solidFill>
                  <a:srgbClr val="6F2F9F"/>
                </a:solidFill>
              </a:rPr>
              <a:t>t</a:t>
            </a:r>
            <a:r>
              <a:rPr dirty="0" sz="1800">
                <a:solidFill>
                  <a:srgbClr val="6F2F9F"/>
                </a:solidFill>
              </a:rPr>
              <a:t>s</a:t>
            </a:r>
            <a:endParaRPr sz="1800"/>
          </a:p>
        </p:txBody>
      </p:sp>
      <p:sp>
        <p:nvSpPr>
          <p:cNvPr id="4" name="object 4"/>
          <p:cNvSpPr/>
          <p:nvPr/>
        </p:nvSpPr>
        <p:spPr>
          <a:xfrm>
            <a:off x="3245357" y="2564908"/>
            <a:ext cx="5712714" cy="4041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9514" y="2564908"/>
            <a:ext cx="4035428" cy="40417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05127" y="1944623"/>
            <a:ext cx="6531863" cy="4764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00200" y="2139317"/>
            <a:ext cx="5943600" cy="41766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85134" y="702831"/>
            <a:ext cx="6174105" cy="138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400">
                <a:latin typeface="Calibri"/>
                <a:cs typeface="Calibri"/>
              </a:rPr>
              <a:t>Mechanism </a:t>
            </a:r>
            <a:r>
              <a:rPr dirty="0" sz="4400">
                <a:latin typeface="Calibri"/>
                <a:cs typeface="Calibri"/>
              </a:rPr>
              <a:t>of </a:t>
            </a:r>
            <a:r>
              <a:rPr dirty="0" sz="4400" spc="-120">
                <a:latin typeface="Calibri"/>
                <a:cs typeface="Calibri"/>
              </a:rPr>
              <a:t>ATP</a:t>
            </a:r>
            <a:r>
              <a:rPr dirty="0" sz="4400" spc="-35">
                <a:latin typeface="Calibri"/>
                <a:cs typeface="Calibri"/>
              </a:rPr>
              <a:t> </a:t>
            </a:r>
            <a:r>
              <a:rPr dirty="0" sz="4400" spc="-5">
                <a:latin typeface="Calibri"/>
                <a:cs typeface="Calibri"/>
              </a:rPr>
              <a:t>induced</a:t>
            </a:r>
            <a:endParaRPr sz="4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4400" spc="-10">
                <a:latin typeface="Calibri"/>
                <a:cs typeface="Calibri"/>
              </a:rPr>
              <a:t>microparticle </a:t>
            </a:r>
            <a:r>
              <a:rPr dirty="0" sz="4400" spc="-10">
                <a:latin typeface="Calibri"/>
                <a:cs typeface="Calibri"/>
              </a:rPr>
              <a:t>release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25970">
              <a:lnSpc>
                <a:spcPct val="100000"/>
              </a:lnSpc>
            </a:pPr>
            <a:r>
              <a:rPr dirty="0" sz="1800" spc="-45">
                <a:solidFill>
                  <a:srgbClr val="5F497A"/>
                </a:solidFill>
              </a:rPr>
              <a:t>R</a:t>
            </a:r>
            <a:r>
              <a:rPr dirty="0" sz="1800">
                <a:solidFill>
                  <a:srgbClr val="5F497A"/>
                </a:solidFill>
              </a:rPr>
              <a:t>e</a:t>
            </a:r>
            <a:r>
              <a:rPr dirty="0" sz="1800" spc="5">
                <a:solidFill>
                  <a:srgbClr val="5F497A"/>
                </a:solidFill>
              </a:rPr>
              <a:t>s</a:t>
            </a:r>
            <a:r>
              <a:rPr dirty="0" sz="1800" spc="-5">
                <a:solidFill>
                  <a:srgbClr val="5F497A"/>
                </a:solidFill>
              </a:rPr>
              <a:t>u</a:t>
            </a:r>
            <a:r>
              <a:rPr dirty="0" sz="1800">
                <a:solidFill>
                  <a:srgbClr val="5F497A"/>
                </a:solidFill>
              </a:rPr>
              <a:t>l</a:t>
            </a:r>
            <a:r>
              <a:rPr dirty="0" sz="1800" spc="-10">
                <a:solidFill>
                  <a:srgbClr val="5F497A"/>
                </a:solidFill>
              </a:rPr>
              <a:t>t</a:t>
            </a:r>
            <a:r>
              <a:rPr dirty="0" sz="1800">
                <a:solidFill>
                  <a:srgbClr val="5F497A"/>
                </a:solidFill>
              </a:rPr>
              <a:t>s</a:t>
            </a:r>
            <a:endParaRPr sz="1800"/>
          </a:p>
        </p:txBody>
      </p:sp>
      <p:sp>
        <p:nvSpPr>
          <p:cNvPr id="6" name="object 6"/>
          <p:cNvSpPr txBox="1"/>
          <p:nvPr/>
        </p:nvSpPr>
        <p:spPr>
          <a:xfrm>
            <a:off x="6091806" y="6492454"/>
            <a:ext cx="255905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Bianco, </a:t>
            </a:r>
            <a:r>
              <a:rPr dirty="0" sz="1100" spc="-5">
                <a:latin typeface="Calibri"/>
                <a:cs typeface="Calibri"/>
              </a:rPr>
              <a:t>F. </a:t>
            </a:r>
            <a:r>
              <a:rPr dirty="0" sz="1100">
                <a:latin typeface="Calibri"/>
                <a:cs typeface="Calibri"/>
              </a:rPr>
              <a:t>et </a:t>
            </a:r>
            <a:r>
              <a:rPr dirty="0" sz="1100">
                <a:latin typeface="Calibri"/>
                <a:cs typeface="Calibri"/>
              </a:rPr>
              <a:t>al. </a:t>
            </a:r>
            <a:r>
              <a:rPr dirty="0" sz="1100">
                <a:latin typeface="Calibri"/>
                <a:cs typeface="Calibri"/>
              </a:rPr>
              <a:t>EMBO </a:t>
            </a:r>
            <a:r>
              <a:rPr dirty="0" sz="1100">
                <a:latin typeface="Calibri"/>
                <a:cs typeface="Calibri"/>
              </a:rPr>
              <a:t>J </a:t>
            </a:r>
            <a:r>
              <a:rPr dirty="0" sz="1100">
                <a:latin typeface="Calibri"/>
                <a:cs typeface="Calibri"/>
              </a:rPr>
              <a:t>2009; </a:t>
            </a:r>
            <a:r>
              <a:rPr dirty="0" sz="1100">
                <a:latin typeface="Calibri"/>
                <a:cs typeface="Calibri"/>
              </a:rPr>
              <a:t>28,</a:t>
            </a:r>
            <a:r>
              <a:rPr dirty="0" sz="1100" spc="-1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1043-1054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787" y="3922666"/>
            <a:ext cx="2159635" cy="0"/>
          </a:xfrm>
          <a:custGeom>
            <a:avLst/>
            <a:gdLst/>
            <a:ahLst/>
            <a:cxnLst/>
            <a:rect l="l" t="t" r="r" b="b"/>
            <a:pathLst>
              <a:path w="2159635" h="0">
                <a:moveTo>
                  <a:pt x="0" y="0"/>
                </a:moveTo>
                <a:lnTo>
                  <a:pt x="2159117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55328" y="392266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210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35595" y="392266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720"/>
                </a:lnTo>
              </a:path>
            </a:pathLst>
          </a:custGeom>
          <a:ln w="210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13372" y="3990110"/>
            <a:ext cx="2616200" cy="2526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20040">
              <a:lnSpc>
                <a:spcPts val="675"/>
              </a:lnSpc>
              <a:tabLst>
                <a:tab pos="1401445" algn="l"/>
              </a:tabLst>
            </a:pPr>
            <a:r>
              <a:rPr dirty="0" sz="850" spc="5" b="1">
                <a:latin typeface="Arial"/>
                <a:cs typeface="Arial"/>
              </a:rPr>
              <a:t>s	s</a:t>
            </a:r>
            <a:endParaRPr sz="850">
              <a:latin typeface="Arial"/>
              <a:cs typeface="Arial"/>
            </a:endParaRPr>
          </a:p>
          <a:p>
            <a:pPr algn="ctr" marL="208279">
              <a:lnSpc>
                <a:spcPts val="445"/>
              </a:lnSpc>
              <a:tabLst>
                <a:tab pos="1309370" algn="l"/>
              </a:tabLst>
            </a:pPr>
            <a:r>
              <a:rPr dirty="0" baseline="-9803" sz="1275" spc="-217" b="1">
                <a:latin typeface="Arial"/>
                <a:cs typeface="Arial"/>
              </a:rPr>
              <a:t>t</a:t>
            </a:r>
            <a:r>
              <a:rPr dirty="0" baseline="3267" sz="1275" spc="-217" b="1">
                <a:latin typeface="Arial"/>
                <a:cs typeface="Arial"/>
              </a:rPr>
              <a:t>e	</a:t>
            </a:r>
            <a:r>
              <a:rPr dirty="0" sz="850" spc="5" b="1">
                <a:latin typeface="Arial"/>
                <a:cs typeface="Arial"/>
              </a:rPr>
              <a:t>P</a:t>
            </a:r>
            <a:endParaRPr sz="850">
              <a:latin typeface="Arial"/>
              <a:cs typeface="Arial"/>
            </a:endParaRPr>
          </a:p>
          <a:p>
            <a:pPr marL="705485">
              <a:lnSpc>
                <a:spcPts val="535"/>
              </a:lnSpc>
              <a:tabLst>
                <a:tab pos="1834514" algn="l"/>
              </a:tabLst>
            </a:pPr>
            <a:r>
              <a:rPr dirty="0" baseline="-26143" sz="1275" spc="-390" b="1">
                <a:latin typeface="Arial"/>
                <a:cs typeface="Arial"/>
              </a:rPr>
              <a:t>o</a:t>
            </a:r>
            <a:r>
              <a:rPr dirty="0" sz="850" spc="-260" b="1">
                <a:latin typeface="Arial"/>
                <a:cs typeface="Arial"/>
              </a:rPr>
              <a:t>y	</a:t>
            </a:r>
            <a:r>
              <a:rPr dirty="0" sz="850" spc="5" b="1">
                <a:latin typeface="Arial"/>
                <a:cs typeface="Arial"/>
              </a:rPr>
              <a:t>M</a:t>
            </a:r>
            <a:endParaRPr sz="850">
              <a:latin typeface="Arial"/>
              <a:cs typeface="Arial"/>
            </a:endParaRPr>
          </a:p>
          <a:p>
            <a:pPr marL="543560" marR="1826260" indent="69850">
              <a:lnSpc>
                <a:spcPct val="70600"/>
              </a:lnSpc>
              <a:spcBef>
                <a:spcPts val="65"/>
              </a:spcBef>
            </a:pPr>
            <a:r>
              <a:rPr dirty="0" baseline="-35947" sz="1275" spc="-382" b="1">
                <a:latin typeface="Arial"/>
                <a:cs typeface="Arial"/>
              </a:rPr>
              <a:t>s</a:t>
            </a:r>
            <a:r>
              <a:rPr dirty="0" baseline="-13071" sz="1275" spc="-382" b="1">
                <a:latin typeface="Arial"/>
                <a:cs typeface="Arial"/>
              </a:rPr>
              <a:t>t</a:t>
            </a:r>
            <a:r>
              <a:rPr dirty="0" sz="850" spc="-254" b="1">
                <a:latin typeface="Arial"/>
                <a:cs typeface="Arial"/>
              </a:rPr>
              <a:t>i</a:t>
            </a:r>
            <a:r>
              <a:rPr dirty="0" sz="850" spc="-85" b="1">
                <a:latin typeface="Arial"/>
                <a:cs typeface="Arial"/>
              </a:rPr>
              <a:t> </a:t>
            </a:r>
            <a:r>
              <a:rPr dirty="0" baseline="-26143" sz="1275" spc="-390" b="1">
                <a:latin typeface="Arial"/>
                <a:cs typeface="Arial"/>
              </a:rPr>
              <a:t>h</a:t>
            </a:r>
            <a:r>
              <a:rPr dirty="0" sz="850" spc="-260" b="1">
                <a:latin typeface="Arial"/>
                <a:cs typeface="Arial"/>
              </a:rPr>
              <a:t>i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5787" y="2484945"/>
            <a:ext cx="0" cy="1438275"/>
          </a:xfrm>
          <a:custGeom>
            <a:avLst/>
            <a:gdLst/>
            <a:ahLst/>
            <a:cxnLst/>
            <a:rect l="l" t="t" r="r" b="b"/>
            <a:pathLst>
              <a:path w="0" h="1438275">
                <a:moveTo>
                  <a:pt x="0" y="1437720"/>
                </a:moveTo>
                <a:lnTo>
                  <a:pt x="0" y="0"/>
                </a:lnTo>
              </a:path>
            </a:pathLst>
          </a:custGeom>
          <a:ln w="210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70208" y="3922666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70208" y="3742687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0208" y="3562984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70208" y="3383233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70208" y="3203301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70208" y="3024369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70208" y="2844628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70208" y="2664696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70208" y="2484945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578" y="0"/>
                </a:lnTo>
              </a:path>
            </a:pathLst>
          </a:custGeom>
          <a:ln w="210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962841" y="2776199"/>
            <a:ext cx="772160" cy="146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58190" algn="l"/>
              </a:tabLst>
            </a:pPr>
            <a:r>
              <a:rPr dirty="0" sz="850" b="1" u="heavy">
                <a:latin typeface="Arial"/>
                <a:cs typeface="Arial"/>
              </a:rPr>
              <a:t> </a:t>
            </a:r>
            <a:r>
              <a:rPr dirty="0" sz="850" b="1" u="heavy">
                <a:latin typeface="Arial"/>
                <a:cs typeface="Arial"/>
              </a:rPr>
              <a:t>	</a:t>
            </a:r>
            <a:endParaRPr sz="8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6115" y="2417524"/>
            <a:ext cx="206375" cy="1583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850" spc="-10" b="1">
                <a:latin typeface="Arial"/>
                <a:cs typeface="Arial"/>
              </a:rPr>
              <a:t>128</a:t>
            </a:r>
            <a:endParaRPr sz="850">
              <a:latin typeface="Arial"/>
              <a:cs typeface="Arial"/>
            </a:endParaRPr>
          </a:p>
          <a:p>
            <a:pPr marL="72390">
              <a:lnSpc>
                <a:spcPct val="100000"/>
              </a:lnSpc>
              <a:spcBef>
                <a:spcPts val="395"/>
              </a:spcBef>
            </a:pPr>
            <a:r>
              <a:rPr dirty="0" sz="850" spc="-10" b="1">
                <a:latin typeface="Arial"/>
                <a:cs typeface="Arial"/>
              </a:rPr>
              <a:t>64</a:t>
            </a:r>
            <a:endParaRPr sz="850">
              <a:latin typeface="Arial"/>
              <a:cs typeface="Arial"/>
            </a:endParaRPr>
          </a:p>
          <a:p>
            <a:pPr marL="72390">
              <a:lnSpc>
                <a:spcPct val="100000"/>
              </a:lnSpc>
              <a:spcBef>
                <a:spcPts val="385"/>
              </a:spcBef>
            </a:pPr>
            <a:r>
              <a:rPr dirty="0" sz="850" spc="-10" b="1">
                <a:latin typeface="Arial"/>
                <a:cs typeface="Arial"/>
              </a:rPr>
              <a:t>32</a:t>
            </a:r>
            <a:endParaRPr sz="850">
              <a:latin typeface="Arial"/>
              <a:cs typeface="Arial"/>
            </a:endParaRPr>
          </a:p>
          <a:p>
            <a:pPr marL="72390">
              <a:lnSpc>
                <a:spcPct val="100000"/>
              </a:lnSpc>
              <a:spcBef>
                <a:spcPts val="395"/>
              </a:spcBef>
            </a:pPr>
            <a:r>
              <a:rPr dirty="0" sz="850" spc="-10" b="1">
                <a:latin typeface="Arial"/>
                <a:cs typeface="Arial"/>
              </a:rPr>
              <a:t>16</a:t>
            </a:r>
            <a:endParaRPr sz="850">
              <a:latin typeface="Arial"/>
              <a:cs typeface="Arial"/>
            </a:endParaRPr>
          </a:p>
          <a:p>
            <a:pPr algn="ctr" marL="120014">
              <a:lnSpc>
                <a:spcPct val="100000"/>
              </a:lnSpc>
              <a:spcBef>
                <a:spcPts val="395"/>
              </a:spcBef>
            </a:pPr>
            <a:r>
              <a:rPr dirty="0" sz="850" spc="5" b="1">
                <a:latin typeface="Arial"/>
                <a:cs typeface="Arial"/>
              </a:rPr>
              <a:t>8</a:t>
            </a:r>
            <a:endParaRPr sz="850">
              <a:latin typeface="Arial"/>
              <a:cs typeface="Arial"/>
            </a:endParaRPr>
          </a:p>
          <a:p>
            <a:pPr algn="ctr" marL="120014">
              <a:lnSpc>
                <a:spcPct val="100000"/>
              </a:lnSpc>
              <a:spcBef>
                <a:spcPts val="395"/>
              </a:spcBef>
            </a:pPr>
            <a:r>
              <a:rPr dirty="0" sz="850" spc="5" b="1">
                <a:latin typeface="Arial"/>
                <a:cs typeface="Arial"/>
              </a:rPr>
              <a:t>4</a:t>
            </a:r>
            <a:endParaRPr sz="850">
              <a:latin typeface="Arial"/>
              <a:cs typeface="Arial"/>
            </a:endParaRPr>
          </a:p>
          <a:p>
            <a:pPr algn="ctr" marL="120014">
              <a:lnSpc>
                <a:spcPct val="100000"/>
              </a:lnSpc>
              <a:spcBef>
                <a:spcPts val="395"/>
              </a:spcBef>
            </a:pPr>
            <a:r>
              <a:rPr dirty="0" sz="850" spc="5" b="1">
                <a:latin typeface="Arial"/>
                <a:cs typeface="Arial"/>
              </a:rPr>
              <a:t>2</a:t>
            </a:r>
            <a:endParaRPr sz="850">
              <a:latin typeface="Arial"/>
              <a:cs typeface="Arial"/>
            </a:endParaRPr>
          </a:p>
          <a:p>
            <a:pPr algn="ctr" marL="120014">
              <a:lnSpc>
                <a:spcPct val="100000"/>
              </a:lnSpc>
              <a:spcBef>
                <a:spcPts val="395"/>
              </a:spcBef>
            </a:pPr>
            <a:r>
              <a:rPr dirty="0" sz="850" spc="5" b="1">
                <a:latin typeface="Arial"/>
                <a:cs typeface="Arial"/>
              </a:rPr>
              <a:t>1</a:t>
            </a:r>
            <a:endParaRPr sz="850">
              <a:latin typeface="Arial"/>
              <a:cs typeface="Arial"/>
            </a:endParaRPr>
          </a:p>
          <a:p>
            <a:pPr algn="ctr" marL="28575">
              <a:lnSpc>
                <a:spcPct val="100000"/>
              </a:lnSpc>
              <a:spcBef>
                <a:spcPts val="395"/>
              </a:spcBef>
            </a:pPr>
            <a:r>
              <a:rPr dirty="0" sz="850" spc="-5" b="1">
                <a:latin typeface="Arial"/>
                <a:cs typeface="Arial"/>
              </a:rPr>
              <a:t>0</a:t>
            </a:r>
            <a:r>
              <a:rPr dirty="0" sz="850" spc="-10" b="1">
                <a:latin typeface="Arial"/>
                <a:cs typeface="Arial"/>
              </a:rPr>
              <a:t>.</a:t>
            </a:r>
            <a:r>
              <a:rPr dirty="0" sz="850" spc="5" b="1">
                <a:latin typeface="Arial"/>
                <a:cs typeface="Arial"/>
              </a:rPr>
              <a:t>5</a:t>
            </a:r>
            <a:endParaRPr sz="8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70032" y="2634605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28715" y="0"/>
                </a:moveTo>
                <a:lnTo>
                  <a:pt x="17962" y="2071"/>
                </a:lnTo>
                <a:lnTo>
                  <a:pt x="8508" y="8286"/>
                </a:lnTo>
                <a:lnTo>
                  <a:pt x="2127" y="17882"/>
                </a:lnTo>
                <a:lnTo>
                  <a:pt x="0" y="28695"/>
                </a:lnTo>
                <a:lnTo>
                  <a:pt x="2127" y="39459"/>
                </a:lnTo>
                <a:lnTo>
                  <a:pt x="8508" y="48910"/>
                </a:lnTo>
                <a:lnTo>
                  <a:pt x="17962" y="55297"/>
                </a:lnTo>
                <a:lnTo>
                  <a:pt x="28715" y="57426"/>
                </a:lnTo>
                <a:lnTo>
                  <a:pt x="39468" y="55297"/>
                </a:lnTo>
                <a:lnTo>
                  <a:pt x="48922" y="48910"/>
                </a:lnTo>
                <a:lnTo>
                  <a:pt x="55303" y="39459"/>
                </a:lnTo>
                <a:lnTo>
                  <a:pt x="57430" y="28695"/>
                </a:lnTo>
                <a:lnTo>
                  <a:pt x="55303" y="17882"/>
                </a:lnTo>
                <a:lnTo>
                  <a:pt x="48922" y="8286"/>
                </a:lnTo>
                <a:lnTo>
                  <a:pt x="39468" y="2071"/>
                </a:lnTo>
                <a:lnTo>
                  <a:pt x="28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226629" y="3248101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060" y="0"/>
                </a:moveTo>
                <a:lnTo>
                  <a:pt x="18031" y="2093"/>
                </a:lnTo>
                <a:lnTo>
                  <a:pt x="8343" y="8372"/>
                </a:lnTo>
                <a:lnTo>
                  <a:pt x="2085" y="17919"/>
                </a:lnTo>
                <a:lnTo>
                  <a:pt x="0" y="28700"/>
                </a:lnTo>
                <a:lnTo>
                  <a:pt x="2085" y="39446"/>
                </a:lnTo>
                <a:lnTo>
                  <a:pt x="8343" y="48891"/>
                </a:lnTo>
                <a:lnTo>
                  <a:pt x="18031" y="55272"/>
                </a:lnTo>
                <a:lnTo>
                  <a:pt x="29060" y="57400"/>
                </a:lnTo>
                <a:lnTo>
                  <a:pt x="40075" y="55272"/>
                </a:lnTo>
                <a:lnTo>
                  <a:pt x="49720" y="48891"/>
                </a:lnTo>
                <a:lnTo>
                  <a:pt x="55999" y="39446"/>
                </a:lnTo>
                <a:lnTo>
                  <a:pt x="58092" y="28700"/>
                </a:lnTo>
                <a:lnTo>
                  <a:pt x="55999" y="17919"/>
                </a:lnTo>
                <a:lnTo>
                  <a:pt x="49720" y="8372"/>
                </a:lnTo>
                <a:lnTo>
                  <a:pt x="40075" y="2093"/>
                </a:lnTo>
                <a:lnTo>
                  <a:pt x="290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226629" y="3388271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060" y="0"/>
                </a:moveTo>
                <a:lnTo>
                  <a:pt x="18031" y="2071"/>
                </a:lnTo>
                <a:lnTo>
                  <a:pt x="8343" y="8286"/>
                </a:lnTo>
                <a:lnTo>
                  <a:pt x="2085" y="17862"/>
                </a:lnTo>
                <a:lnTo>
                  <a:pt x="0" y="28613"/>
                </a:lnTo>
                <a:lnTo>
                  <a:pt x="2085" y="39356"/>
                </a:lnTo>
                <a:lnTo>
                  <a:pt x="8343" y="48910"/>
                </a:lnTo>
                <a:lnTo>
                  <a:pt x="18031" y="55131"/>
                </a:lnTo>
                <a:lnTo>
                  <a:pt x="29060" y="57204"/>
                </a:lnTo>
                <a:lnTo>
                  <a:pt x="40075" y="55131"/>
                </a:lnTo>
                <a:lnTo>
                  <a:pt x="49720" y="48910"/>
                </a:lnTo>
                <a:lnTo>
                  <a:pt x="55999" y="39356"/>
                </a:lnTo>
                <a:lnTo>
                  <a:pt x="58092" y="28613"/>
                </a:lnTo>
                <a:lnTo>
                  <a:pt x="55999" y="17862"/>
                </a:lnTo>
                <a:lnTo>
                  <a:pt x="49720" y="8286"/>
                </a:lnTo>
                <a:lnTo>
                  <a:pt x="40075" y="2071"/>
                </a:lnTo>
                <a:lnTo>
                  <a:pt x="290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83805" y="256416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28738" y="0"/>
                </a:moveTo>
                <a:lnTo>
                  <a:pt x="17924" y="2128"/>
                </a:lnTo>
                <a:lnTo>
                  <a:pt x="8343" y="8515"/>
                </a:lnTo>
                <a:lnTo>
                  <a:pt x="2085" y="17956"/>
                </a:lnTo>
                <a:lnTo>
                  <a:pt x="0" y="28679"/>
                </a:lnTo>
                <a:lnTo>
                  <a:pt x="2085" y="39403"/>
                </a:lnTo>
                <a:lnTo>
                  <a:pt x="8343" y="48844"/>
                </a:lnTo>
                <a:lnTo>
                  <a:pt x="17924" y="55225"/>
                </a:lnTo>
                <a:lnTo>
                  <a:pt x="28738" y="57352"/>
                </a:lnTo>
                <a:lnTo>
                  <a:pt x="39503" y="55225"/>
                </a:lnTo>
                <a:lnTo>
                  <a:pt x="48939" y="48844"/>
                </a:lnTo>
                <a:lnTo>
                  <a:pt x="55218" y="39403"/>
                </a:lnTo>
                <a:lnTo>
                  <a:pt x="57311" y="28679"/>
                </a:lnTo>
                <a:lnTo>
                  <a:pt x="55218" y="17956"/>
                </a:lnTo>
                <a:lnTo>
                  <a:pt x="48939" y="8515"/>
                </a:lnTo>
                <a:lnTo>
                  <a:pt x="39503" y="2128"/>
                </a:lnTo>
                <a:lnTo>
                  <a:pt x="287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226629" y="3741817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060" y="0"/>
                </a:moveTo>
                <a:lnTo>
                  <a:pt x="18031" y="2134"/>
                </a:lnTo>
                <a:lnTo>
                  <a:pt x="8343" y="8536"/>
                </a:lnTo>
                <a:lnTo>
                  <a:pt x="2085" y="17962"/>
                </a:lnTo>
                <a:lnTo>
                  <a:pt x="0" y="28686"/>
                </a:lnTo>
                <a:lnTo>
                  <a:pt x="2085" y="39411"/>
                </a:lnTo>
                <a:lnTo>
                  <a:pt x="8343" y="48837"/>
                </a:lnTo>
                <a:lnTo>
                  <a:pt x="18031" y="55239"/>
                </a:lnTo>
                <a:lnTo>
                  <a:pt x="29060" y="57373"/>
                </a:lnTo>
                <a:lnTo>
                  <a:pt x="40075" y="55239"/>
                </a:lnTo>
                <a:lnTo>
                  <a:pt x="49720" y="48837"/>
                </a:lnTo>
                <a:lnTo>
                  <a:pt x="55999" y="39411"/>
                </a:lnTo>
                <a:lnTo>
                  <a:pt x="58092" y="28686"/>
                </a:lnTo>
                <a:lnTo>
                  <a:pt x="55999" y="17962"/>
                </a:lnTo>
                <a:lnTo>
                  <a:pt x="49720" y="8536"/>
                </a:lnTo>
                <a:lnTo>
                  <a:pt x="40075" y="2134"/>
                </a:lnTo>
                <a:lnTo>
                  <a:pt x="290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91972" y="2642892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19">
                <a:moveTo>
                  <a:pt x="0" y="0"/>
                </a:moveTo>
                <a:lnTo>
                  <a:pt x="0" y="57854"/>
                </a:lnTo>
              </a:path>
            </a:pathLst>
          </a:custGeom>
          <a:ln w="569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06392" y="3192884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626" y="0"/>
                </a:lnTo>
              </a:path>
            </a:pathLst>
          </a:custGeom>
          <a:ln w="568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06392" y="2913307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5" h="58419">
                <a:moveTo>
                  <a:pt x="0" y="0"/>
                </a:moveTo>
                <a:lnTo>
                  <a:pt x="57626" y="0"/>
                </a:lnTo>
                <a:lnTo>
                  <a:pt x="57626" y="57864"/>
                </a:lnTo>
                <a:lnTo>
                  <a:pt x="0" y="5786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349665" y="2756854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69" y="0"/>
                </a:lnTo>
              </a:path>
            </a:pathLst>
          </a:custGeom>
          <a:ln w="568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306392" y="3312761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626" y="0"/>
                </a:lnTo>
              </a:path>
            </a:pathLst>
          </a:custGeom>
          <a:ln w="568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96017" y="2845408"/>
            <a:ext cx="719455" cy="0"/>
          </a:xfrm>
          <a:custGeom>
            <a:avLst/>
            <a:gdLst/>
            <a:ahLst/>
            <a:cxnLst/>
            <a:rect l="l" t="t" r="r" b="b"/>
            <a:pathLst>
              <a:path w="719455" h="0">
                <a:moveTo>
                  <a:pt x="0" y="0"/>
                </a:moveTo>
                <a:lnTo>
                  <a:pt x="719250" y="0"/>
                </a:lnTo>
              </a:path>
            </a:pathLst>
          </a:custGeom>
          <a:ln w="143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598875" y="2181172"/>
            <a:ext cx="394970" cy="167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0" b="1">
                <a:latin typeface="Arial"/>
                <a:cs typeface="Arial"/>
              </a:rPr>
              <a:t>S</a:t>
            </a:r>
            <a:r>
              <a:rPr dirty="0" sz="1100" spc="0" b="1">
                <a:latin typeface="Arial"/>
                <a:cs typeface="Arial"/>
              </a:rPr>
              <a:t>-</a:t>
            </a:r>
            <a:r>
              <a:rPr dirty="0" sz="1100" b="1">
                <a:latin typeface="Arial"/>
                <a:cs typeface="Arial"/>
              </a:rPr>
              <a:t>1</a:t>
            </a:r>
            <a:r>
              <a:rPr dirty="0" sz="1100" spc="-5" b="1">
                <a:latin typeface="Arial"/>
                <a:cs typeface="Arial"/>
              </a:rPr>
              <a:t>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618833" y="3940186"/>
            <a:ext cx="1911350" cy="0"/>
          </a:xfrm>
          <a:custGeom>
            <a:avLst/>
            <a:gdLst/>
            <a:ahLst/>
            <a:cxnLst/>
            <a:rect l="l" t="t" r="r" b="b"/>
            <a:pathLst>
              <a:path w="1911350" h="0">
                <a:moveTo>
                  <a:pt x="0" y="0"/>
                </a:moveTo>
                <a:lnTo>
                  <a:pt x="1910913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96606" y="3940186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39">
                <a:moveTo>
                  <a:pt x="0" y="0"/>
                </a:moveTo>
                <a:lnTo>
                  <a:pt x="0" y="40634"/>
                </a:lnTo>
              </a:path>
            </a:pathLst>
          </a:custGeom>
          <a:ln w="186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051935" y="3940186"/>
            <a:ext cx="0" cy="40640"/>
          </a:xfrm>
          <a:custGeom>
            <a:avLst/>
            <a:gdLst/>
            <a:ahLst/>
            <a:cxnLst/>
            <a:rect l="l" t="t" r="r" b="b"/>
            <a:pathLst>
              <a:path w="0" h="40639">
                <a:moveTo>
                  <a:pt x="0" y="0"/>
                </a:moveTo>
                <a:lnTo>
                  <a:pt x="0" y="40634"/>
                </a:lnTo>
              </a:path>
            </a:pathLst>
          </a:custGeom>
          <a:ln w="186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843774" y="4000161"/>
            <a:ext cx="2806065" cy="2525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47370">
              <a:lnSpc>
                <a:spcPts val="500"/>
              </a:lnSpc>
            </a:pPr>
            <a:r>
              <a:rPr dirty="0" sz="750" spc="5" b="1"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  <a:p>
            <a:pPr marL="1128395">
              <a:lnSpc>
                <a:spcPts val="325"/>
              </a:lnSpc>
              <a:tabLst>
                <a:tab pos="2042160" algn="l"/>
              </a:tabLst>
            </a:pPr>
            <a:r>
              <a:rPr dirty="0" baseline="-22222" sz="1125" spc="-307" b="1">
                <a:latin typeface="Arial"/>
                <a:cs typeface="Arial"/>
              </a:rPr>
              <a:t>e</a:t>
            </a:r>
            <a:r>
              <a:rPr dirty="0" sz="750" spc="-204" b="1">
                <a:latin typeface="Arial"/>
                <a:cs typeface="Arial"/>
              </a:rPr>
              <a:t>s	</a:t>
            </a:r>
            <a:r>
              <a:rPr dirty="0" baseline="-48148" sz="1125" spc="-397" b="1">
                <a:latin typeface="Arial"/>
                <a:cs typeface="Arial"/>
              </a:rPr>
              <a:t>M</a:t>
            </a:r>
            <a:r>
              <a:rPr dirty="0" baseline="-14814" sz="1125" spc="-397" b="1">
                <a:latin typeface="Arial"/>
                <a:cs typeface="Arial"/>
              </a:rPr>
              <a:t>P</a:t>
            </a:r>
            <a:endParaRPr baseline="-14814" sz="1125">
              <a:latin typeface="Arial"/>
              <a:cs typeface="Arial"/>
            </a:endParaRPr>
          </a:p>
          <a:p>
            <a:pPr marL="986155" marR="1600200" indent="80645">
              <a:lnSpc>
                <a:spcPct val="67400"/>
              </a:lnSpc>
              <a:spcBef>
                <a:spcPts val="85"/>
              </a:spcBef>
            </a:pPr>
            <a:r>
              <a:rPr dirty="0" baseline="-22222" sz="1125" spc="-315" b="1">
                <a:latin typeface="Arial"/>
                <a:cs typeface="Arial"/>
              </a:rPr>
              <a:t>y</a:t>
            </a:r>
            <a:r>
              <a:rPr dirty="0" sz="750" spc="-210" b="1">
                <a:latin typeface="Arial"/>
                <a:cs typeface="Arial"/>
              </a:rPr>
              <a:t>t</a:t>
            </a:r>
            <a:r>
              <a:rPr dirty="0" sz="750" spc="-80" b="1">
                <a:latin typeface="Arial"/>
                <a:cs typeface="Arial"/>
              </a:rPr>
              <a:t> </a:t>
            </a:r>
            <a:r>
              <a:rPr dirty="0" baseline="-25925" sz="1125" spc="-345" b="1">
                <a:latin typeface="Arial"/>
                <a:cs typeface="Arial"/>
              </a:rPr>
              <a:t>o</a:t>
            </a:r>
            <a:r>
              <a:rPr dirty="0" sz="750" spc="-229" b="1">
                <a:latin typeface="Arial"/>
                <a:cs typeface="Arial"/>
              </a:rPr>
              <a:t>c</a:t>
            </a:r>
            <a:endParaRPr sz="750">
              <a:latin typeface="Arial"/>
              <a:cs typeface="Arial"/>
            </a:endParaRPr>
          </a:p>
          <a:p>
            <a:pPr marL="905510">
              <a:lnSpc>
                <a:spcPts val="350"/>
              </a:lnSpc>
            </a:pPr>
            <a:r>
              <a:rPr dirty="0" baseline="-37037" sz="1125" spc="-337" b="1">
                <a:latin typeface="Arial"/>
                <a:cs typeface="Arial"/>
              </a:rPr>
              <a:t>s</a:t>
            </a:r>
            <a:r>
              <a:rPr dirty="0" baseline="-14814" sz="1125" spc="-337" b="1">
                <a:latin typeface="Arial"/>
                <a:cs typeface="Arial"/>
              </a:rPr>
              <a:t>t</a:t>
            </a:r>
            <a:r>
              <a:rPr dirty="0" sz="750" spc="-225" b="1">
                <a:latin typeface="Arial"/>
                <a:cs typeface="Arial"/>
              </a:rPr>
              <a:t>i</a:t>
            </a:r>
            <a:endParaRPr sz="750">
              <a:latin typeface="Arial"/>
              <a:cs typeface="Arial"/>
            </a:endParaRPr>
          </a:p>
          <a:p>
            <a:pPr marL="843915">
              <a:lnSpc>
                <a:spcPts val="770"/>
              </a:lnSpc>
            </a:pPr>
            <a:r>
              <a:rPr dirty="0" baseline="-25925" sz="1125" spc="-345" b="1">
                <a:latin typeface="Arial"/>
                <a:cs typeface="Arial"/>
              </a:rPr>
              <a:t>h</a:t>
            </a:r>
            <a:r>
              <a:rPr dirty="0" sz="750" spc="-229" b="1">
                <a:latin typeface="Arial"/>
                <a:cs typeface="Arial"/>
              </a:rPr>
              <a:t>i</a:t>
            </a:r>
            <a:endParaRPr sz="7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618833" y="2666592"/>
            <a:ext cx="0" cy="1273810"/>
          </a:xfrm>
          <a:custGeom>
            <a:avLst/>
            <a:gdLst/>
            <a:ahLst/>
            <a:cxnLst/>
            <a:rect l="l" t="t" r="r" b="b"/>
            <a:pathLst>
              <a:path w="0" h="1273810">
                <a:moveTo>
                  <a:pt x="0" y="1273594"/>
                </a:moveTo>
                <a:lnTo>
                  <a:pt x="0" y="0"/>
                </a:lnTo>
              </a:path>
            </a:pathLst>
          </a:custGeom>
          <a:ln w="186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78200" y="3940186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578200" y="3798584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78200" y="3657345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578200" y="3515734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578200" y="3373866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78200" y="3232255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578200" y="3091091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578200" y="2949480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578200" y="2807612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578200" y="2666592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 h="0">
                <a:moveTo>
                  <a:pt x="0" y="0"/>
                </a:moveTo>
                <a:lnTo>
                  <a:pt x="40632" y="0"/>
                </a:lnTo>
              </a:path>
            </a:pathLst>
          </a:custGeom>
          <a:ln w="186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4720668" y="3314710"/>
            <a:ext cx="686435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73100" algn="l"/>
              </a:tabLst>
            </a:pPr>
            <a:r>
              <a:rPr dirty="0" sz="750" b="1" u="heavy">
                <a:latin typeface="Arial"/>
                <a:cs typeface="Arial"/>
              </a:rPr>
              <a:t> </a:t>
            </a:r>
            <a:r>
              <a:rPr dirty="0" sz="750" b="1" u="heavy">
                <a:latin typeface="Arial"/>
                <a:cs typeface="Arial"/>
              </a:rPr>
              <a:t>	</a:t>
            </a:r>
            <a:endParaRPr sz="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316723" y="2606550"/>
            <a:ext cx="265430" cy="1404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6350">
              <a:lnSpc>
                <a:spcPct val="100000"/>
              </a:lnSpc>
            </a:pPr>
            <a:r>
              <a:rPr dirty="0" sz="750" spc="-10" b="1">
                <a:latin typeface="Arial"/>
                <a:cs typeface="Arial"/>
              </a:rPr>
              <a:t>64</a:t>
            </a:r>
            <a:endParaRPr sz="75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215"/>
              </a:spcBef>
            </a:pPr>
            <a:r>
              <a:rPr dirty="0" sz="750" spc="-10" b="1">
                <a:latin typeface="Arial"/>
                <a:cs typeface="Arial"/>
              </a:rPr>
              <a:t>32</a:t>
            </a:r>
            <a:endParaRPr sz="75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215"/>
              </a:spcBef>
            </a:pPr>
            <a:r>
              <a:rPr dirty="0" sz="750" spc="-10" b="1">
                <a:latin typeface="Arial"/>
                <a:cs typeface="Arial"/>
              </a:rPr>
              <a:t>16</a:t>
            </a:r>
            <a:endParaRPr sz="7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10"/>
              </a:spcBef>
            </a:pPr>
            <a:r>
              <a:rPr dirty="0" sz="750" spc="5" b="1">
                <a:latin typeface="Arial"/>
                <a:cs typeface="Arial"/>
              </a:rPr>
              <a:t>8</a:t>
            </a:r>
            <a:endParaRPr sz="7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15"/>
              </a:spcBef>
            </a:pPr>
            <a:r>
              <a:rPr dirty="0" sz="750" spc="5" b="1"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15"/>
              </a:spcBef>
            </a:pPr>
            <a:r>
              <a:rPr dirty="0" sz="750" spc="5" b="1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15"/>
              </a:spcBef>
            </a:pPr>
            <a:r>
              <a:rPr dirty="0" sz="750" spc="5" b="1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10"/>
              </a:spcBef>
            </a:pPr>
            <a:r>
              <a:rPr dirty="0" sz="750" spc="-5" b="1">
                <a:latin typeface="Arial"/>
                <a:cs typeface="Arial"/>
              </a:rPr>
              <a:t>0</a:t>
            </a:r>
            <a:r>
              <a:rPr dirty="0" sz="750" spc="-10" b="1">
                <a:latin typeface="Arial"/>
                <a:cs typeface="Arial"/>
              </a:rPr>
              <a:t>.</a:t>
            </a:r>
            <a:r>
              <a:rPr dirty="0" sz="750" spc="5" b="1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  <a:spcBef>
                <a:spcPts val="215"/>
              </a:spcBef>
            </a:pPr>
            <a:r>
              <a:rPr dirty="0" sz="750" spc="-10" b="1">
                <a:latin typeface="Arial"/>
                <a:cs typeface="Arial"/>
              </a:rPr>
              <a:t>0</a:t>
            </a:r>
            <a:r>
              <a:rPr dirty="0" sz="750" spc="-10" b="1">
                <a:latin typeface="Arial"/>
                <a:cs typeface="Arial"/>
              </a:rPr>
              <a:t>.</a:t>
            </a:r>
            <a:r>
              <a:rPr dirty="0" sz="750" spc="-10" b="1">
                <a:latin typeface="Arial"/>
                <a:cs typeface="Arial"/>
              </a:rPr>
              <a:t>2</a:t>
            </a:r>
            <a:r>
              <a:rPr dirty="0" sz="750" spc="5" b="1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  <a:p>
            <a:pPr algn="r" marR="6985">
              <a:lnSpc>
                <a:spcPct val="100000"/>
              </a:lnSpc>
              <a:spcBef>
                <a:spcPts val="215"/>
              </a:spcBef>
            </a:pPr>
            <a:r>
              <a:rPr dirty="0" sz="750" spc="-10" b="1">
                <a:latin typeface="Arial"/>
                <a:cs typeface="Arial"/>
              </a:rPr>
              <a:t>0</a:t>
            </a:r>
            <a:r>
              <a:rPr dirty="0" sz="750" spc="-10" b="1">
                <a:latin typeface="Arial"/>
                <a:cs typeface="Arial"/>
              </a:rPr>
              <a:t>.</a:t>
            </a:r>
            <a:r>
              <a:rPr dirty="0" sz="750" spc="-10" b="1">
                <a:latin typeface="Arial"/>
                <a:cs typeface="Arial"/>
              </a:rPr>
              <a:t>12</a:t>
            </a:r>
            <a:r>
              <a:rPr dirty="0" sz="750" spc="5" b="1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47563" y="3482897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25525" y="0"/>
                </a:moveTo>
                <a:lnTo>
                  <a:pt x="15919" y="1910"/>
                </a:lnTo>
                <a:lnTo>
                  <a:pt x="7422" y="7643"/>
                </a:lnTo>
                <a:lnTo>
                  <a:pt x="1855" y="15986"/>
                </a:lnTo>
                <a:lnTo>
                  <a:pt x="0" y="25503"/>
                </a:lnTo>
                <a:lnTo>
                  <a:pt x="1855" y="35019"/>
                </a:lnTo>
                <a:lnTo>
                  <a:pt x="7422" y="43362"/>
                </a:lnTo>
                <a:lnTo>
                  <a:pt x="15919" y="49036"/>
                </a:lnTo>
                <a:lnTo>
                  <a:pt x="25525" y="50927"/>
                </a:lnTo>
                <a:lnTo>
                  <a:pt x="35083" y="49036"/>
                </a:lnTo>
                <a:lnTo>
                  <a:pt x="43436" y="43362"/>
                </a:lnTo>
                <a:lnTo>
                  <a:pt x="49003" y="35019"/>
                </a:lnTo>
                <a:lnTo>
                  <a:pt x="50858" y="25503"/>
                </a:lnTo>
                <a:lnTo>
                  <a:pt x="49003" y="15986"/>
                </a:lnTo>
                <a:lnTo>
                  <a:pt x="43436" y="7643"/>
                </a:lnTo>
                <a:lnTo>
                  <a:pt x="35083" y="1910"/>
                </a:lnTo>
                <a:lnTo>
                  <a:pt x="255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070999" y="3829590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25512" y="0"/>
                </a:moveTo>
                <a:lnTo>
                  <a:pt x="15959" y="1855"/>
                </a:lnTo>
                <a:lnTo>
                  <a:pt x="7558" y="7422"/>
                </a:lnTo>
                <a:lnTo>
                  <a:pt x="1889" y="16006"/>
                </a:lnTo>
                <a:lnTo>
                  <a:pt x="0" y="25746"/>
                </a:lnTo>
                <a:lnTo>
                  <a:pt x="1889" y="35317"/>
                </a:lnTo>
                <a:lnTo>
                  <a:pt x="7558" y="43398"/>
                </a:lnTo>
                <a:lnTo>
                  <a:pt x="15959" y="49093"/>
                </a:lnTo>
                <a:lnTo>
                  <a:pt x="25512" y="50992"/>
                </a:lnTo>
                <a:lnTo>
                  <a:pt x="35094" y="49093"/>
                </a:lnTo>
                <a:lnTo>
                  <a:pt x="43581" y="43398"/>
                </a:lnTo>
                <a:lnTo>
                  <a:pt x="49148" y="35317"/>
                </a:lnTo>
                <a:lnTo>
                  <a:pt x="51003" y="25746"/>
                </a:lnTo>
                <a:lnTo>
                  <a:pt x="49148" y="16006"/>
                </a:lnTo>
                <a:lnTo>
                  <a:pt x="43581" y="7422"/>
                </a:lnTo>
                <a:lnTo>
                  <a:pt x="35094" y="1855"/>
                </a:lnTo>
                <a:lnTo>
                  <a:pt x="25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070999" y="2693743"/>
            <a:ext cx="51435" cy="50800"/>
          </a:xfrm>
          <a:custGeom>
            <a:avLst/>
            <a:gdLst/>
            <a:ahLst/>
            <a:cxnLst/>
            <a:rect l="l" t="t" r="r" b="b"/>
            <a:pathLst>
              <a:path w="51435" h="50800">
                <a:moveTo>
                  <a:pt x="25512" y="0"/>
                </a:moveTo>
                <a:lnTo>
                  <a:pt x="15959" y="1834"/>
                </a:lnTo>
                <a:lnTo>
                  <a:pt x="7558" y="7336"/>
                </a:lnTo>
                <a:lnTo>
                  <a:pt x="1889" y="15838"/>
                </a:lnTo>
                <a:lnTo>
                  <a:pt x="0" y="25443"/>
                </a:lnTo>
                <a:lnTo>
                  <a:pt x="1889" y="34999"/>
                </a:lnTo>
                <a:lnTo>
                  <a:pt x="7558" y="43350"/>
                </a:lnTo>
                <a:lnTo>
                  <a:pt x="15959" y="48917"/>
                </a:lnTo>
                <a:lnTo>
                  <a:pt x="25512" y="50773"/>
                </a:lnTo>
                <a:lnTo>
                  <a:pt x="35094" y="48917"/>
                </a:lnTo>
                <a:lnTo>
                  <a:pt x="43581" y="43350"/>
                </a:lnTo>
                <a:lnTo>
                  <a:pt x="49148" y="34999"/>
                </a:lnTo>
                <a:lnTo>
                  <a:pt x="51003" y="25443"/>
                </a:lnTo>
                <a:lnTo>
                  <a:pt x="49148" y="15838"/>
                </a:lnTo>
                <a:lnTo>
                  <a:pt x="43581" y="7336"/>
                </a:lnTo>
                <a:lnTo>
                  <a:pt x="35094" y="1834"/>
                </a:lnTo>
                <a:lnTo>
                  <a:pt x="25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070999" y="3492167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25512" y="0"/>
                </a:moveTo>
                <a:lnTo>
                  <a:pt x="15959" y="1891"/>
                </a:lnTo>
                <a:lnTo>
                  <a:pt x="7558" y="7565"/>
                </a:lnTo>
                <a:lnTo>
                  <a:pt x="1889" y="15949"/>
                </a:lnTo>
                <a:lnTo>
                  <a:pt x="0" y="25500"/>
                </a:lnTo>
                <a:lnTo>
                  <a:pt x="1889" y="35088"/>
                </a:lnTo>
                <a:lnTo>
                  <a:pt x="7558" y="43579"/>
                </a:lnTo>
                <a:lnTo>
                  <a:pt x="15959" y="49146"/>
                </a:lnTo>
                <a:lnTo>
                  <a:pt x="25512" y="51001"/>
                </a:lnTo>
                <a:lnTo>
                  <a:pt x="35094" y="49146"/>
                </a:lnTo>
                <a:lnTo>
                  <a:pt x="43581" y="43579"/>
                </a:lnTo>
                <a:lnTo>
                  <a:pt x="49148" y="35088"/>
                </a:lnTo>
                <a:lnTo>
                  <a:pt x="51003" y="25500"/>
                </a:lnTo>
                <a:lnTo>
                  <a:pt x="49148" y="15949"/>
                </a:lnTo>
                <a:lnTo>
                  <a:pt x="43581" y="7565"/>
                </a:lnTo>
                <a:lnTo>
                  <a:pt x="35094" y="1891"/>
                </a:lnTo>
                <a:lnTo>
                  <a:pt x="25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994553" y="3422291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25491" y="0"/>
                </a:moveTo>
                <a:lnTo>
                  <a:pt x="15902" y="1891"/>
                </a:lnTo>
                <a:lnTo>
                  <a:pt x="7393" y="7565"/>
                </a:lnTo>
                <a:lnTo>
                  <a:pt x="1848" y="15946"/>
                </a:lnTo>
                <a:lnTo>
                  <a:pt x="0" y="25478"/>
                </a:lnTo>
                <a:lnTo>
                  <a:pt x="1848" y="35011"/>
                </a:lnTo>
                <a:lnTo>
                  <a:pt x="7393" y="43398"/>
                </a:lnTo>
                <a:lnTo>
                  <a:pt x="15902" y="49066"/>
                </a:lnTo>
                <a:lnTo>
                  <a:pt x="25491" y="50956"/>
                </a:lnTo>
                <a:lnTo>
                  <a:pt x="35037" y="49066"/>
                </a:lnTo>
                <a:lnTo>
                  <a:pt x="43417" y="43398"/>
                </a:lnTo>
                <a:lnTo>
                  <a:pt x="49085" y="35011"/>
                </a:lnTo>
                <a:lnTo>
                  <a:pt x="50975" y="25478"/>
                </a:lnTo>
                <a:lnTo>
                  <a:pt x="49085" y="15946"/>
                </a:lnTo>
                <a:lnTo>
                  <a:pt x="43417" y="7565"/>
                </a:lnTo>
                <a:lnTo>
                  <a:pt x="35037" y="1891"/>
                </a:lnTo>
                <a:lnTo>
                  <a:pt x="254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070999" y="3119539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5" h="51435">
                <a:moveTo>
                  <a:pt x="25512" y="0"/>
                </a:moveTo>
                <a:lnTo>
                  <a:pt x="15959" y="1891"/>
                </a:lnTo>
                <a:lnTo>
                  <a:pt x="7558" y="7565"/>
                </a:lnTo>
                <a:lnTo>
                  <a:pt x="1889" y="15943"/>
                </a:lnTo>
                <a:lnTo>
                  <a:pt x="0" y="25481"/>
                </a:lnTo>
                <a:lnTo>
                  <a:pt x="1889" y="35056"/>
                </a:lnTo>
                <a:lnTo>
                  <a:pt x="7558" y="43541"/>
                </a:lnTo>
                <a:lnTo>
                  <a:pt x="15959" y="49107"/>
                </a:lnTo>
                <a:lnTo>
                  <a:pt x="25512" y="50963"/>
                </a:lnTo>
                <a:lnTo>
                  <a:pt x="35094" y="49107"/>
                </a:lnTo>
                <a:lnTo>
                  <a:pt x="43581" y="43541"/>
                </a:lnTo>
                <a:lnTo>
                  <a:pt x="49148" y="35056"/>
                </a:lnTo>
                <a:lnTo>
                  <a:pt x="51003" y="25481"/>
                </a:lnTo>
                <a:lnTo>
                  <a:pt x="49148" y="15943"/>
                </a:lnTo>
                <a:lnTo>
                  <a:pt x="43581" y="7565"/>
                </a:lnTo>
                <a:lnTo>
                  <a:pt x="35094" y="1891"/>
                </a:lnTo>
                <a:lnTo>
                  <a:pt x="25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070999" y="3574691"/>
            <a:ext cx="51435" cy="52069"/>
          </a:xfrm>
          <a:custGeom>
            <a:avLst/>
            <a:gdLst/>
            <a:ahLst/>
            <a:cxnLst/>
            <a:rect l="l" t="t" r="r" b="b"/>
            <a:pathLst>
              <a:path w="51435" h="52070">
                <a:moveTo>
                  <a:pt x="25512" y="0"/>
                </a:moveTo>
                <a:lnTo>
                  <a:pt x="15959" y="1891"/>
                </a:lnTo>
                <a:lnTo>
                  <a:pt x="7558" y="7565"/>
                </a:lnTo>
                <a:lnTo>
                  <a:pt x="1889" y="16056"/>
                </a:lnTo>
                <a:lnTo>
                  <a:pt x="0" y="25824"/>
                </a:lnTo>
                <a:lnTo>
                  <a:pt x="1889" y="35578"/>
                </a:lnTo>
                <a:lnTo>
                  <a:pt x="7558" y="44026"/>
                </a:lnTo>
                <a:lnTo>
                  <a:pt x="15959" y="49738"/>
                </a:lnTo>
                <a:lnTo>
                  <a:pt x="25512" y="51642"/>
                </a:lnTo>
                <a:lnTo>
                  <a:pt x="35094" y="49738"/>
                </a:lnTo>
                <a:lnTo>
                  <a:pt x="43581" y="44026"/>
                </a:lnTo>
                <a:lnTo>
                  <a:pt x="49148" y="35578"/>
                </a:lnTo>
                <a:lnTo>
                  <a:pt x="51003" y="25824"/>
                </a:lnTo>
                <a:lnTo>
                  <a:pt x="49148" y="16056"/>
                </a:lnTo>
                <a:lnTo>
                  <a:pt x="43581" y="7565"/>
                </a:lnTo>
                <a:lnTo>
                  <a:pt x="35094" y="1891"/>
                </a:lnTo>
                <a:lnTo>
                  <a:pt x="255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051950" y="3616147"/>
            <a:ext cx="0" cy="51435"/>
          </a:xfrm>
          <a:custGeom>
            <a:avLst/>
            <a:gdLst/>
            <a:ahLst/>
            <a:cxnLst/>
            <a:rect l="l" t="t" r="r" b="b"/>
            <a:pathLst>
              <a:path w="0" h="51435">
                <a:moveTo>
                  <a:pt x="0" y="0"/>
                </a:moveTo>
                <a:lnTo>
                  <a:pt x="0" y="51273"/>
                </a:lnTo>
              </a:path>
            </a:pathLst>
          </a:custGeom>
          <a:ln w="504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988090" y="3544266"/>
            <a:ext cx="51435" cy="0"/>
          </a:xfrm>
          <a:custGeom>
            <a:avLst/>
            <a:gdLst/>
            <a:ahLst/>
            <a:cxnLst/>
            <a:rect l="l" t="t" r="r" b="b"/>
            <a:pathLst>
              <a:path w="51435" h="0">
                <a:moveTo>
                  <a:pt x="0" y="0"/>
                </a:moveTo>
                <a:lnTo>
                  <a:pt x="51377" y="0"/>
                </a:lnTo>
              </a:path>
            </a:pathLst>
          </a:custGeom>
          <a:ln w="505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064699" y="3478467"/>
            <a:ext cx="51435" cy="0"/>
          </a:xfrm>
          <a:custGeom>
            <a:avLst/>
            <a:gdLst/>
            <a:ahLst/>
            <a:cxnLst/>
            <a:rect l="l" t="t" r="r" b="b"/>
            <a:pathLst>
              <a:path w="51435" h="0">
                <a:moveTo>
                  <a:pt x="0" y="0"/>
                </a:moveTo>
                <a:lnTo>
                  <a:pt x="51120" y="0"/>
                </a:lnTo>
              </a:path>
            </a:pathLst>
          </a:custGeom>
          <a:ln w="504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026742" y="3271485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415" y="0"/>
                </a:lnTo>
              </a:path>
            </a:pathLst>
          </a:custGeom>
          <a:ln w="50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051950" y="3121856"/>
            <a:ext cx="0" cy="51435"/>
          </a:xfrm>
          <a:custGeom>
            <a:avLst/>
            <a:gdLst/>
            <a:ahLst/>
            <a:cxnLst/>
            <a:rect l="l" t="t" r="r" b="b"/>
            <a:pathLst>
              <a:path w="0" h="51435">
                <a:moveTo>
                  <a:pt x="0" y="0"/>
                </a:moveTo>
                <a:lnTo>
                  <a:pt x="0" y="51120"/>
                </a:lnTo>
              </a:path>
            </a:pathLst>
          </a:custGeom>
          <a:ln w="504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051950" y="3799875"/>
            <a:ext cx="0" cy="51435"/>
          </a:xfrm>
          <a:custGeom>
            <a:avLst/>
            <a:gdLst/>
            <a:ahLst/>
            <a:cxnLst/>
            <a:rect l="l" t="t" r="r" b="b"/>
            <a:pathLst>
              <a:path w="0" h="51435">
                <a:moveTo>
                  <a:pt x="0" y="0"/>
                </a:moveTo>
                <a:lnTo>
                  <a:pt x="0" y="51168"/>
                </a:lnTo>
              </a:path>
            </a:pathLst>
          </a:custGeom>
          <a:ln w="504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778449" y="3078623"/>
            <a:ext cx="636905" cy="0"/>
          </a:xfrm>
          <a:custGeom>
            <a:avLst/>
            <a:gdLst/>
            <a:ahLst/>
            <a:cxnLst/>
            <a:rect l="l" t="t" r="r" b="b"/>
            <a:pathLst>
              <a:path w="636904" h="0">
                <a:moveTo>
                  <a:pt x="0" y="0"/>
                </a:moveTo>
                <a:lnTo>
                  <a:pt x="636761" y="0"/>
                </a:lnTo>
              </a:path>
            </a:pathLst>
          </a:custGeom>
          <a:ln w="127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4266096" y="2400209"/>
            <a:ext cx="620395" cy="161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50" spc="5" b="1">
                <a:latin typeface="Arial"/>
                <a:cs typeface="Arial"/>
              </a:rPr>
              <a:t>Arginase1</a:t>
            </a:r>
            <a:endParaRPr sz="95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248878" y="3962176"/>
            <a:ext cx="2105660" cy="0"/>
          </a:xfrm>
          <a:custGeom>
            <a:avLst/>
            <a:gdLst/>
            <a:ahLst/>
            <a:cxnLst/>
            <a:rect l="l" t="t" r="r" b="b"/>
            <a:pathLst>
              <a:path w="2105659" h="0">
                <a:moveTo>
                  <a:pt x="0" y="0"/>
                </a:moveTo>
                <a:lnTo>
                  <a:pt x="2105614" y="0"/>
                </a:lnTo>
              </a:path>
            </a:pathLst>
          </a:custGeom>
          <a:ln w="18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764795" y="3982359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 h="0">
                <a:moveTo>
                  <a:pt x="0" y="0"/>
                </a:moveTo>
                <a:lnTo>
                  <a:pt x="20524" y="0"/>
                </a:lnTo>
              </a:path>
            </a:pathLst>
          </a:custGeom>
          <a:ln w="403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818313" y="3982359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 h="0">
                <a:moveTo>
                  <a:pt x="0" y="0"/>
                </a:moveTo>
                <a:lnTo>
                  <a:pt x="20524" y="0"/>
                </a:lnTo>
              </a:path>
            </a:pathLst>
          </a:custGeom>
          <a:ln w="403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6281110" y="4015049"/>
            <a:ext cx="885190" cy="5848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99415">
              <a:lnSpc>
                <a:spcPts val="630"/>
              </a:lnSpc>
              <a:spcBef>
                <a:spcPts val="110"/>
              </a:spcBef>
            </a:pPr>
            <a:r>
              <a:rPr dirty="0" sz="800" spc="-5" b="1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  <a:p>
            <a:pPr marL="331470">
              <a:lnSpc>
                <a:spcPts val="385"/>
              </a:lnSpc>
            </a:pPr>
            <a:r>
              <a:rPr dirty="0" baseline="-13888" sz="1200" spc="-202" b="1">
                <a:latin typeface="Arial"/>
                <a:cs typeface="Arial"/>
              </a:rPr>
              <a:t>t</a:t>
            </a:r>
            <a:r>
              <a:rPr dirty="0" sz="800" spc="-135" b="1">
                <a:latin typeface="Arial"/>
                <a:cs typeface="Arial"/>
              </a:rPr>
              <a:t>e</a:t>
            </a:r>
            <a:endParaRPr sz="800">
              <a:latin typeface="Arial"/>
              <a:cs typeface="Arial"/>
            </a:endParaRPr>
          </a:p>
          <a:p>
            <a:pPr marL="246379">
              <a:lnSpc>
                <a:spcPts val="550"/>
              </a:lnSpc>
            </a:pPr>
            <a:r>
              <a:rPr dirty="0" baseline="-20833" sz="1200" spc="-345" b="1">
                <a:latin typeface="Arial"/>
                <a:cs typeface="Arial"/>
              </a:rPr>
              <a:t>c</a:t>
            </a:r>
            <a:r>
              <a:rPr dirty="0" sz="800" spc="-229" b="1">
                <a:latin typeface="Arial"/>
                <a:cs typeface="Arial"/>
              </a:rPr>
              <a:t>y</a:t>
            </a:r>
            <a:endParaRPr sz="800">
              <a:latin typeface="Arial"/>
              <a:cs typeface="Arial"/>
            </a:endParaRPr>
          </a:p>
          <a:p>
            <a:pPr marL="90170" marR="554990" indent="63500">
              <a:lnSpc>
                <a:spcPct val="65000"/>
              </a:lnSpc>
              <a:spcBef>
                <a:spcPts val="165"/>
              </a:spcBef>
            </a:pPr>
            <a:r>
              <a:rPr dirty="0" baseline="-24305" sz="1200" spc="-254" b="1">
                <a:latin typeface="Arial"/>
                <a:cs typeface="Arial"/>
              </a:rPr>
              <a:t>t</a:t>
            </a:r>
            <a:r>
              <a:rPr dirty="0" baseline="-10416" sz="1200" spc="-254" b="1">
                <a:latin typeface="Arial"/>
                <a:cs typeface="Arial"/>
              </a:rPr>
              <a:t>i</a:t>
            </a:r>
            <a:r>
              <a:rPr dirty="0" sz="800" spc="-170" b="1">
                <a:latin typeface="Arial"/>
                <a:cs typeface="Arial"/>
              </a:rPr>
              <a:t>o </a:t>
            </a:r>
            <a:r>
              <a:rPr dirty="0" sz="800" spc="-135" b="1">
                <a:latin typeface="Arial"/>
                <a:cs typeface="Arial"/>
              </a:rPr>
              <a:t> </a:t>
            </a:r>
            <a:r>
              <a:rPr dirty="0" baseline="-10416" sz="1200" spc="-172" b="1">
                <a:latin typeface="Arial"/>
                <a:cs typeface="Arial"/>
              </a:rPr>
              <a:t>i</a:t>
            </a:r>
            <a:r>
              <a:rPr dirty="0" sz="800" spc="-114" b="1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  <a:p>
            <a:pPr>
              <a:lnSpc>
                <a:spcPts val="780"/>
              </a:lnSpc>
            </a:pPr>
            <a:r>
              <a:rPr dirty="0" sz="800" spc="-5" b="1">
                <a:latin typeface="Arial"/>
                <a:cs typeface="Arial"/>
              </a:rPr>
              <a:t>h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233532" y="4010694"/>
            <a:ext cx="1222375" cy="52324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412115" marR="573405" indent="110489">
              <a:lnSpc>
                <a:spcPct val="35700"/>
              </a:lnSpc>
              <a:spcBef>
                <a:spcPts val="600"/>
              </a:spcBef>
            </a:pPr>
            <a:r>
              <a:rPr dirty="0" sz="800" spc="-5" b="1">
                <a:latin typeface="Arial"/>
                <a:cs typeface="Arial"/>
              </a:rPr>
              <a:t>s  </a:t>
            </a:r>
            <a:r>
              <a:rPr dirty="0" baseline="-31250" sz="1200" spc="-465" b="1">
                <a:latin typeface="Arial"/>
                <a:cs typeface="Arial"/>
              </a:rPr>
              <a:t>M</a:t>
            </a:r>
            <a:r>
              <a:rPr dirty="0" sz="800" spc="-310" b="1">
                <a:latin typeface="Arial"/>
                <a:cs typeface="Arial"/>
              </a:rPr>
              <a:t>P</a:t>
            </a:r>
            <a:endParaRPr sz="8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248878" y="2714396"/>
            <a:ext cx="0" cy="1247775"/>
          </a:xfrm>
          <a:custGeom>
            <a:avLst/>
            <a:gdLst/>
            <a:ahLst/>
            <a:cxnLst/>
            <a:rect l="l" t="t" r="r" b="b"/>
            <a:pathLst>
              <a:path w="0" h="1247775">
                <a:moveTo>
                  <a:pt x="0" y="1247780"/>
                </a:moveTo>
                <a:lnTo>
                  <a:pt x="0" y="0"/>
                </a:lnTo>
              </a:path>
            </a:pathLst>
          </a:custGeom>
          <a:ln w="20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204448" y="3962176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29" y="0"/>
                </a:lnTo>
              </a:path>
            </a:pathLst>
          </a:custGeom>
          <a:ln w="18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204448" y="3713108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29" y="0"/>
                </a:lnTo>
              </a:path>
            </a:pathLst>
          </a:custGeom>
          <a:ln w="18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204448" y="3463269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29" y="0"/>
                </a:lnTo>
              </a:path>
            </a:pathLst>
          </a:custGeom>
          <a:ln w="18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04448" y="3213313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29" y="0"/>
                </a:lnTo>
              </a:path>
            </a:pathLst>
          </a:custGeom>
          <a:ln w="18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204448" y="2963464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29" y="0"/>
                </a:lnTo>
              </a:path>
            </a:pathLst>
          </a:custGeom>
          <a:ln w="18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204448" y="2714396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429" y="0"/>
                </a:lnTo>
              </a:path>
            </a:pathLst>
          </a:custGeom>
          <a:ln w="18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6122197" y="3902171"/>
            <a:ext cx="8509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0" b="1">
                <a:latin typeface="Arial"/>
                <a:cs typeface="Arial"/>
              </a:rPr>
              <a:t>4</a:t>
            </a:r>
            <a:endParaRPr sz="7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122197" y="3652921"/>
            <a:ext cx="8509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0" b="1">
                <a:latin typeface="Arial"/>
                <a:cs typeface="Arial"/>
              </a:rPr>
              <a:t>8</a:t>
            </a:r>
            <a:endParaRPr sz="7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63523" y="3403227"/>
            <a:ext cx="14097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35" b="1">
                <a:latin typeface="Arial"/>
                <a:cs typeface="Arial"/>
              </a:rPr>
              <a:t>16</a:t>
            </a:r>
            <a:endParaRPr sz="7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063523" y="3153304"/>
            <a:ext cx="14097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35" b="1">
                <a:latin typeface="Arial"/>
                <a:cs typeface="Arial"/>
              </a:rPr>
              <a:t>32</a:t>
            </a:r>
            <a:endParaRPr sz="7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063523" y="2903420"/>
            <a:ext cx="14097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35" b="1">
                <a:latin typeface="Arial"/>
                <a:cs typeface="Arial"/>
              </a:rPr>
              <a:t>64</a:t>
            </a:r>
            <a:endParaRPr sz="7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005103" y="2653510"/>
            <a:ext cx="198755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35" b="1">
                <a:latin typeface="Arial"/>
                <a:cs typeface="Arial"/>
              </a:rPr>
              <a:t>128</a:t>
            </a:r>
            <a:endParaRPr sz="75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6747083" y="3174813"/>
            <a:ext cx="57150" cy="50800"/>
          </a:xfrm>
          <a:custGeom>
            <a:avLst/>
            <a:gdLst/>
            <a:ahLst/>
            <a:cxnLst/>
            <a:rect l="l" t="t" r="r" b="b"/>
            <a:pathLst>
              <a:path w="57150" h="50800">
                <a:moveTo>
                  <a:pt x="28329" y="0"/>
                </a:moveTo>
                <a:lnTo>
                  <a:pt x="17586" y="1848"/>
                </a:lnTo>
                <a:lnTo>
                  <a:pt x="8151" y="7393"/>
                </a:lnTo>
                <a:lnTo>
                  <a:pt x="2037" y="15685"/>
                </a:lnTo>
                <a:lnTo>
                  <a:pt x="0" y="25221"/>
                </a:lnTo>
                <a:lnTo>
                  <a:pt x="2037" y="34744"/>
                </a:lnTo>
                <a:lnTo>
                  <a:pt x="8151" y="42998"/>
                </a:lnTo>
                <a:lnTo>
                  <a:pt x="17586" y="48543"/>
                </a:lnTo>
                <a:lnTo>
                  <a:pt x="28329" y="50392"/>
                </a:lnTo>
                <a:lnTo>
                  <a:pt x="39065" y="48543"/>
                </a:lnTo>
                <a:lnTo>
                  <a:pt x="48479" y="42998"/>
                </a:lnTo>
                <a:lnTo>
                  <a:pt x="54614" y="34744"/>
                </a:lnTo>
                <a:lnTo>
                  <a:pt x="56659" y="25221"/>
                </a:lnTo>
                <a:lnTo>
                  <a:pt x="54614" y="15685"/>
                </a:lnTo>
                <a:lnTo>
                  <a:pt x="48479" y="7393"/>
                </a:lnTo>
                <a:lnTo>
                  <a:pt x="39065" y="1848"/>
                </a:lnTo>
                <a:lnTo>
                  <a:pt x="283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747083" y="3511846"/>
            <a:ext cx="57150" cy="50800"/>
          </a:xfrm>
          <a:custGeom>
            <a:avLst/>
            <a:gdLst/>
            <a:ahLst/>
            <a:cxnLst/>
            <a:rect l="l" t="t" r="r" b="b"/>
            <a:pathLst>
              <a:path w="57150" h="50800">
                <a:moveTo>
                  <a:pt x="28329" y="0"/>
                </a:moveTo>
                <a:lnTo>
                  <a:pt x="17586" y="1862"/>
                </a:lnTo>
                <a:lnTo>
                  <a:pt x="8151" y="7450"/>
                </a:lnTo>
                <a:lnTo>
                  <a:pt x="2037" y="15711"/>
                </a:lnTo>
                <a:lnTo>
                  <a:pt x="0" y="25248"/>
                </a:lnTo>
                <a:lnTo>
                  <a:pt x="2037" y="34799"/>
                </a:lnTo>
                <a:lnTo>
                  <a:pt x="8151" y="43103"/>
                </a:lnTo>
                <a:lnTo>
                  <a:pt x="17586" y="48648"/>
                </a:lnTo>
                <a:lnTo>
                  <a:pt x="28329" y="50496"/>
                </a:lnTo>
                <a:lnTo>
                  <a:pt x="39065" y="48648"/>
                </a:lnTo>
                <a:lnTo>
                  <a:pt x="48479" y="43103"/>
                </a:lnTo>
                <a:lnTo>
                  <a:pt x="54614" y="34799"/>
                </a:lnTo>
                <a:lnTo>
                  <a:pt x="56659" y="25248"/>
                </a:lnTo>
                <a:lnTo>
                  <a:pt x="54614" y="15711"/>
                </a:lnTo>
                <a:lnTo>
                  <a:pt x="48479" y="7450"/>
                </a:lnTo>
                <a:lnTo>
                  <a:pt x="39065" y="1862"/>
                </a:lnTo>
                <a:lnTo>
                  <a:pt x="283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747083" y="3012850"/>
            <a:ext cx="57150" cy="50165"/>
          </a:xfrm>
          <a:custGeom>
            <a:avLst/>
            <a:gdLst/>
            <a:ahLst/>
            <a:cxnLst/>
            <a:rect l="l" t="t" r="r" b="b"/>
            <a:pathLst>
              <a:path w="57150" h="50164">
                <a:moveTo>
                  <a:pt x="28329" y="0"/>
                </a:moveTo>
                <a:lnTo>
                  <a:pt x="17586" y="1819"/>
                </a:lnTo>
                <a:lnTo>
                  <a:pt x="8151" y="7279"/>
                </a:lnTo>
                <a:lnTo>
                  <a:pt x="2037" y="15551"/>
                </a:lnTo>
                <a:lnTo>
                  <a:pt x="0" y="24878"/>
                </a:lnTo>
                <a:lnTo>
                  <a:pt x="2037" y="34206"/>
                </a:lnTo>
                <a:lnTo>
                  <a:pt x="8151" y="42483"/>
                </a:lnTo>
                <a:lnTo>
                  <a:pt x="17586" y="47922"/>
                </a:lnTo>
                <a:lnTo>
                  <a:pt x="28329" y="49734"/>
                </a:lnTo>
                <a:lnTo>
                  <a:pt x="39065" y="47922"/>
                </a:lnTo>
                <a:lnTo>
                  <a:pt x="48479" y="42483"/>
                </a:lnTo>
                <a:lnTo>
                  <a:pt x="54614" y="34206"/>
                </a:lnTo>
                <a:lnTo>
                  <a:pt x="56659" y="24878"/>
                </a:lnTo>
                <a:lnTo>
                  <a:pt x="54614" y="15551"/>
                </a:lnTo>
                <a:lnTo>
                  <a:pt x="48479" y="7279"/>
                </a:lnTo>
                <a:lnTo>
                  <a:pt x="39065" y="1819"/>
                </a:lnTo>
                <a:lnTo>
                  <a:pt x="283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747083" y="2873585"/>
            <a:ext cx="57150" cy="50165"/>
          </a:xfrm>
          <a:custGeom>
            <a:avLst/>
            <a:gdLst/>
            <a:ahLst/>
            <a:cxnLst/>
            <a:rect l="l" t="t" r="r" b="b"/>
            <a:pathLst>
              <a:path w="57150" h="50164">
                <a:moveTo>
                  <a:pt x="28329" y="0"/>
                </a:moveTo>
                <a:lnTo>
                  <a:pt x="17586" y="1848"/>
                </a:lnTo>
                <a:lnTo>
                  <a:pt x="8151" y="7393"/>
                </a:lnTo>
                <a:lnTo>
                  <a:pt x="2037" y="15582"/>
                </a:lnTo>
                <a:lnTo>
                  <a:pt x="0" y="24897"/>
                </a:lnTo>
                <a:lnTo>
                  <a:pt x="2037" y="34213"/>
                </a:lnTo>
                <a:lnTo>
                  <a:pt x="8151" y="42407"/>
                </a:lnTo>
                <a:lnTo>
                  <a:pt x="17586" y="47953"/>
                </a:lnTo>
                <a:lnTo>
                  <a:pt x="28329" y="49801"/>
                </a:lnTo>
                <a:lnTo>
                  <a:pt x="39065" y="47953"/>
                </a:lnTo>
                <a:lnTo>
                  <a:pt x="48479" y="42407"/>
                </a:lnTo>
                <a:lnTo>
                  <a:pt x="54614" y="34213"/>
                </a:lnTo>
                <a:lnTo>
                  <a:pt x="56659" y="24897"/>
                </a:lnTo>
                <a:lnTo>
                  <a:pt x="54614" y="15582"/>
                </a:lnTo>
                <a:lnTo>
                  <a:pt x="48479" y="7393"/>
                </a:lnTo>
                <a:lnTo>
                  <a:pt x="39065" y="1848"/>
                </a:lnTo>
                <a:lnTo>
                  <a:pt x="283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747083" y="2785060"/>
            <a:ext cx="57150" cy="50165"/>
          </a:xfrm>
          <a:custGeom>
            <a:avLst/>
            <a:gdLst/>
            <a:ahLst/>
            <a:cxnLst/>
            <a:rect l="l" t="t" r="r" b="b"/>
            <a:pathLst>
              <a:path w="57150" h="50164">
                <a:moveTo>
                  <a:pt x="28329" y="0"/>
                </a:moveTo>
                <a:lnTo>
                  <a:pt x="17586" y="1812"/>
                </a:lnTo>
                <a:lnTo>
                  <a:pt x="8151" y="7250"/>
                </a:lnTo>
                <a:lnTo>
                  <a:pt x="2037" y="15549"/>
                </a:lnTo>
                <a:lnTo>
                  <a:pt x="0" y="24920"/>
                </a:lnTo>
                <a:lnTo>
                  <a:pt x="2037" y="34258"/>
                </a:lnTo>
                <a:lnTo>
                  <a:pt x="8151" y="42455"/>
                </a:lnTo>
                <a:lnTo>
                  <a:pt x="17586" y="48000"/>
                </a:lnTo>
                <a:lnTo>
                  <a:pt x="28329" y="49849"/>
                </a:lnTo>
                <a:lnTo>
                  <a:pt x="39065" y="48000"/>
                </a:lnTo>
                <a:lnTo>
                  <a:pt x="48479" y="42455"/>
                </a:lnTo>
                <a:lnTo>
                  <a:pt x="54614" y="34258"/>
                </a:lnTo>
                <a:lnTo>
                  <a:pt x="56659" y="24920"/>
                </a:lnTo>
                <a:lnTo>
                  <a:pt x="54614" y="15549"/>
                </a:lnTo>
                <a:lnTo>
                  <a:pt x="48479" y="7250"/>
                </a:lnTo>
                <a:lnTo>
                  <a:pt x="39065" y="1812"/>
                </a:lnTo>
                <a:lnTo>
                  <a:pt x="283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747083" y="3427930"/>
            <a:ext cx="57150" cy="50165"/>
          </a:xfrm>
          <a:custGeom>
            <a:avLst/>
            <a:gdLst/>
            <a:ahLst/>
            <a:cxnLst/>
            <a:rect l="l" t="t" r="r" b="b"/>
            <a:pathLst>
              <a:path w="57150" h="50164">
                <a:moveTo>
                  <a:pt x="28329" y="0"/>
                </a:moveTo>
                <a:lnTo>
                  <a:pt x="17586" y="1848"/>
                </a:lnTo>
                <a:lnTo>
                  <a:pt x="8151" y="7393"/>
                </a:lnTo>
                <a:lnTo>
                  <a:pt x="2037" y="15603"/>
                </a:lnTo>
                <a:lnTo>
                  <a:pt x="0" y="24919"/>
                </a:lnTo>
                <a:lnTo>
                  <a:pt x="2037" y="34236"/>
                </a:lnTo>
                <a:lnTo>
                  <a:pt x="8151" y="42445"/>
                </a:lnTo>
                <a:lnTo>
                  <a:pt x="17586" y="47991"/>
                </a:lnTo>
                <a:lnTo>
                  <a:pt x="28329" y="49839"/>
                </a:lnTo>
                <a:lnTo>
                  <a:pt x="39065" y="47991"/>
                </a:lnTo>
                <a:lnTo>
                  <a:pt x="48479" y="42445"/>
                </a:lnTo>
                <a:lnTo>
                  <a:pt x="54614" y="34236"/>
                </a:lnTo>
                <a:lnTo>
                  <a:pt x="56659" y="24919"/>
                </a:lnTo>
                <a:lnTo>
                  <a:pt x="54614" y="15603"/>
                </a:lnTo>
                <a:lnTo>
                  <a:pt x="48479" y="7393"/>
                </a:lnTo>
                <a:lnTo>
                  <a:pt x="39065" y="1848"/>
                </a:lnTo>
                <a:lnTo>
                  <a:pt x="283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842275" y="373357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521" y="0"/>
                </a:lnTo>
              </a:path>
            </a:pathLst>
          </a:custGeom>
          <a:ln w="502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842275" y="3629548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521" y="0"/>
                </a:lnTo>
              </a:path>
            </a:pathLst>
          </a:custGeom>
          <a:ln w="500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800079" y="314793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226" y="0"/>
                </a:lnTo>
              </a:path>
            </a:pathLst>
          </a:custGeom>
          <a:ln w="500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758265" y="3613842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 h="0">
                <a:moveTo>
                  <a:pt x="0" y="0"/>
                </a:moveTo>
                <a:lnTo>
                  <a:pt x="55511" y="0"/>
                </a:lnTo>
              </a:path>
            </a:pathLst>
          </a:custGeom>
          <a:ln w="500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800079" y="323844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226" y="0"/>
                </a:lnTo>
              </a:path>
            </a:pathLst>
          </a:custGeom>
          <a:ln w="502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758265" y="3808361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 h="0">
                <a:moveTo>
                  <a:pt x="0" y="0"/>
                </a:moveTo>
                <a:lnTo>
                  <a:pt x="55511" y="0"/>
                </a:lnTo>
              </a:path>
            </a:pathLst>
          </a:custGeom>
          <a:ln w="500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424681" y="3065597"/>
            <a:ext cx="701675" cy="0"/>
          </a:xfrm>
          <a:custGeom>
            <a:avLst/>
            <a:gdLst/>
            <a:ahLst/>
            <a:cxnLst/>
            <a:rect l="l" t="t" r="r" b="b"/>
            <a:pathLst>
              <a:path w="701675" h="0">
                <a:moveTo>
                  <a:pt x="0" y="0"/>
                </a:moveTo>
                <a:lnTo>
                  <a:pt x="701427" y="0"/>
                </a:lnTo>
              </a:path>
            </a:pathLst>
          </a:custGeom>
          <a:ln w="124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7477413" y="3439231"/>
            <a:ext cx="701675" cy="0"/>
          </a:xfrm>
          <a:custGeom>
            <a:avLst/>
            <a:gdLst/>
            <a:ahLst/>
            <a:cxnLst/>
            <a:rect l="l" t="t" r="r" b="b"/>
            <a:pathLst>
              <a:path w="701675" h="0">
                <a:moveTo>
                  <a:pt x="0" y="0"/>
                </a:moveTo>
                <a:lnTo>
                  <a:pt x="701498" y="0"/>
                </a:lnTo>
              </a:path>
            </a:pathLst>
          </a:custGeom>
          <a:ln w="124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7117747" y="2451225"/>
            <a:ext cx="368300" cy="161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50" spc="55" b="1">
                <a:latin typeface="Arial"/>
                <a:cs typeface="Arial"/>
              </a:rPr>
              <a:t>CD</a:t>
            </a:r>
            <a:r>
              <a:rPr dirty="0" sz="950" spc="70" b="1">
                <a:latin typeface="Arial"/>
                <a:cs typeface="Arial"/>
              </a:rPr>
              <a:t>3</a:t>
            </a:r>
            <a:r>
              <a:rPr dirty="0" sz="950" spc="65" b="1"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13372" y="4005055"/>
            <a:ext cx="2616203" cy="2511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843774" y="4010693"/>
            <a:ext cx="2806065" cy="2515235"/>
          </a:xfrm>
          <a:custGeom>
            <a:avLst/>
            <a:gdLst/>
            <a:ahLst/>
            <a:cxnLst/>
            <a:rect l="l" t="t" r="r" b="b"/>
            <a:pathLst>
              <a:path w="2806065" h="2515234">
                <a:moveTo>
                  <a:pt x="0" y="2514638"/>
                </a:moveTo>
                <a:lnTo>
                  <a:pt x="2805855" y="2514638"/>
                </a:lnTo>
                <a:lnTo>
                  <a:pt x="2805855" y="0"/>
                </a:lnTo>
                <a:lnTo>
                  <a:pt x="0" y="0"/>
                </a:lnTo>
                <a:lnTo>
                  <a:pt x="0" y="25146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496495" y="5740370"/>
            <a:ext cx="2098675" cy="0"/>
          </a:xfrm>
          <a:custGeom>
            <a:avLst/>
            <a:gdLst/>
            <a:ahLst/>
            <a:cxnLst/>
            <a:rect l="l" t="t" r="r" b="b"/>
            <a:pathLst>
              <a:path w="2098675" h="0">
                <a:moveTo>
                  <a:pt x="0" y="0"/>
                </a:moveTo>
                <a:lnTo>
                  <a:pt x="2098325" y="0"/>
                </a:lnTo>
              </a:path>
            </a:pathLst>
          </a:custGeom>
          <a:ln w="205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021296" y="5740370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84"/>
                </a:lnTo>
              </a:path>
            </a:pathLst>
          </a:custGeom>
          <a:ln w="205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070316" y="5740370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84"/>
                </a:lnTo>
              </a:path>
            </a:pathLst>
          </a:custGeom>
          <a:ln w="205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 rot="18900000">
            <a:off x="3564685" y="6132963"/>
            <a:ext cx="246802" cy="10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19"/>
              </a:lnSpc>
            </a:pPr>
            <a:r>
              <a:rPr dirty="0" sz="850" spc="-10" b="1">
                <a:latin typeface="Arial"/>
                <a:cs typeface="Arial"/>
              </a:rPr>
              <a:t>h</a:t>
            </a:r>
            <a:r>
              <a:rPr dirty="0" sz="850" spc="-5" b="1">
                <a:latin typeface="Arial"/>
                <a:cs typeface="Arial"/>
              </a:rPr>
              <a:t>i</a:t>
            </a:r>
            <a:r>
              <a:rPr dirty="0" sz="850" spc="-5" b="1">
                <a:latin typeface="Arial"/>
                <a:cs typeface="Arial"/>
              </a:rPr>
              <a:t>s</a:t>
            </a:r>
            <a:r>
              <a:rPr dirty="0" sz="850" spc="-5" b="1">
                <a:latin typeface="Arial"/>
                <a:cs typeface="Arial"/>
              </a:rPr>
              <a:t>t</a:t>
            </a:r>
            <a:r>
              <a:rPr dirty="0" sz="850" spc="-5" b="1">
                <a:latin typeface="Arial"/>
                <a:cs typeface="Arial"/>
              </a:rPr>
              <a:t>i</a:t>
            </a:r>
            <a:endParaRPr sz="8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687424" y="5816203"/>
            <a:ext cx="903605" cy="584835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239395">
              <a:lnSpc>
                <a:spcPts val="675"/>
              </a:lnSpc>
              <a:spcBef>
                <a:spcPts val="40"/>
              </a:spcBef>
            </a:pPr>
            <a:r>
              <a:rPr dirty="0" sz="850" spc="-10" b="1">
                <a:latin typeface="Arial"/>
                <a:cs typeface="Arial"/>
              </a:rPr>
              <a:t>s</a:t>
            </a:r>
            <a:endParaRPr sz="850">
              <a:latin typeface="Arial"/>
              <a:cs typeface="Arial"/>
            </a:endParaRPr>
          </a:p>
          <a:p>
            <a:pPr marL="87630" marR="581025" indent="83820">
              <a:lnSpc>
                <a:spcPct val="52600"/>
              </a:lnSpc>
              <a:spcBef>
                <a:spcPts val="140"/>
              </a:spcBef>
            </a:pPr>
            <a:r>
              <a:rPr dirty="0" baseline="-13071" sz="1275" spc="-217" b="1">
                <a:latin typeface="Arial"/>
                <a:cs typeface="Arial"/>
              </a:rPr>
              <a:t>t</a:t>
            </a:r>
            <a:r>
              <a:rPr dirty="0" sz="850" spc="-145" b="1">
                <a:latin typeface="Arial"/>
                <a:cs typeface="Arial"/>
              </a:rPr>
              <a:t>e  </a:t>
            </a:r>
            <a:r>
              <a:rPr dirty="0" baseline="-22875" sz="1275" spc="-367" b="1">
                <a:latin typeface="Arial"/>
                <a:cs typeface="Arial"/>
              </a:rPr>
              <a:t>c</a:t>
            </a:r>
            <a:r>
              <a:rPr dirty="0" sz="850" spc="-245" b="1">
                <a:latin typeface="Arial"/>
                <a:cs typeface="Arial"/>
              </a:rPr>
              <a:t>y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850" spc="-10" b="1">
                <a:latin typeface="Arial"/>
                <a:cs typeface="Arial"/>
              </a:rPr>
              <a:t>o</a:t>
            </a:r>
            <a:endParaRPr sz="8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4497323" y="5806306"/>
            <a:ext cx="1262380" cy="52895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391795" marR="635000" indent="109855">
              <a:lnSpc>
                <a:spcPct val="37900"/>
              </a:lnSpc>
              <a:spcBef>
                <a:spcPts val="570"/>
              </a:spcBef>
            </a:pPr>
            <a:r>
              <a:rPr dirty="0" sz="850" spc="-10" b="1">
                <a:latin typeface="Arial"/>
                <a:cs typeface="Arial"/>
              </a:rPr>
              <a:t>s  </a:t>
            </a:r>
            <a:r>
              <a:rPr dirty="0" baseline="-32679" sz="1275" spc="-472" b="1">
                <a:latin typeface="Arial"/>
                <a:cs typeface="Arial"/>
              </a:rPr>
              <a:t>M</a:t>
            </a:r>
            <a:r>
              <a:rPr dirty="0" sz="850" spc="-315" b="1">
                <a:latin typeface="Arial"/>
                <a:cs typeface="Arial"/>
              </a:rPr>
              <a:t>P</a:t>
            </a:r>
            <a:endParaRPr sz="85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3496495" y="4339451"/>
            <a:ext cx="0" cy="1401445"/>
          </a:xfrm>
          <a:custGeom>
            <a:avLst/>
            <a:gdLst/>
            <a:ahLst/>
            <a:cxnLst/>
            <a:rect l="l" t="t" r="r" b="b"/>
            <a:pathLst>
              <a:path w="0" h="1401445">
                <a:moveTo>
                  <a:pt x="0" y="1400918"/>
                </a:moveTo>
                <a:lnTo>
                  <a:pt x="0" y="0"/>
                </a:lnTo>
              </a:path>
            </a:pathLst>
          </a:custGeom>
          <a:ln w="205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451883" y="5740370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4612" y="0"/>
                </a:lnTo>
              </a:path>
            </a:pathLst>
          </a:custGeom>
          <a:ln w="205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451883" y="5273492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4612" y="0"/>
                </a:lnTo>
              </a:path>
            </a:pathLst>
          </a:custGeom>
          <a:ln w="205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451883" y="4806396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4612" y="0"/>
                </a:lnTo>
              </a:path>
            </a:pathLst>
          </a:custGeom>
          <a:ln w="205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451883" y="4339451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4612" y="0"/>
                </a:lnTo>
              </a:path>
            </a:pathLst>
          </a:custGeom>
          <a:ln w="205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3049694" y="5672015"/>
            <a:ext cx="402590" cy="145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-25" b="1">
                <a:latin typeface="Arial"/>
                <a:cs typeface="Arial"/>
              </a:rPr>
              <a:t>0</a:t>
            </a:r>
            <a:r>
              <a:rPr dirty="0" sz="850" spc="-15" b="1">
                <a:latin typeface="Arial"/>
                <a:cs typeface="Arial"/>
              </a:rPr>
              <a:t>.</a:t>
            </a:r>
            <a:r>
              <a:rPr dirty="0" sz="850" spc="-25" b="1">
                <a:latin typeface="Arial"/>
                <a:cs typeface="Arial"/>
              </a:rPr>
              <a:t>0312</a:t>
            </a:r>
            <a:r>
              <a:rPr dirty="0" sz="850" spc="-10" b="1">
                <a:latin typeface="Arial"/>
                <a:cs typeface="Arial"/>
              </a:rPr>
              <a:t>5</a:t>
            </a:r>
            <a:endParaRPr sz="85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369673" y="5204883"/>
            <a:ext cx="85090" cy="145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-10" b="1">
                <a:latin typeface="Arial"/>
                <a:cs typeface="Arial"/>
              </a:rPr>
              <a:t>1</a:t>
            </a:r>
            <a:endParaRPr sz="85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312002" y="4738047"/>
            <a:ext cx="140970" cy="145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-25" b="1">
                <a:latin typeface="Arial"/>
                <a:cs typeface="Arial"/>
              </a:rPr>
              <a:t>32</a:t>
            </a:r>
            <a:endParaRPr sz="8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194949" y="4270914"/>
            <a:ext cx="256540" cy="145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-25" b="1">
                <a:latin typeface="Arial"/>
                <a:cs typeface="Arial"/>
              </a:rPr>
              <a:t>1024</a:t>
            </a:r>
            <a:endParaRPr sz="850">
              <a:latin typeface="Arial"/>
              <a:cs typeface="Arial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3993403" y="568028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840" y="0"/>
                </a:moveTo>
                <a:lnTo>
                  <a:pt x="17346" y="2037"/>
                </a:lnTo>
                <a:lnTo>
                  <a:pt x="8172" y="8151"/>
                </a:lnTo>
                <a:lnTo>
                  <a:pt x="2043" y="17362"/>
                </a:lnTo>
                <a:lnTo>
                  <a:pt x="0" y="27866"/>
                </a:lnTo>
                <a:lnTo>
                  <a:pt x="2043" y="38418"/>
                </a:lnTo>
                <a:lnTo>
                  <a:pt x="8172" y="47775"/>
                </a:lnTo>
                <a:lnTo>
                  <a:pt x="17346" y="53888"/>
                </a:lnTo>
                <a:lnTo>
                  <a:pt x="27840" y="55926"/>
                </a:lnTo>
                <a:lnTo>
                  <a:pt x="38389" y="53888"/>
                </a:lnTo>
                <a:lnTo>
                  <a:pt x="47729" y="47775"/>
                </a:lnTo>
                <a:lnTo>
                  <a:pt x="53859" y="38418"/>
                </a:lnTo>
                <a:lnTo>
                  <a:pt x="55902" y="27866"/>
                </a:lnTo>
                <a:lnTo>
                  <a:pt x="53859" y="17362"/>
                </a:lnTo>
                <a:lnTo>
                  <a:pt x="47729" y="8151"/>
                </a:lnTo>
                <a:lnTo>
                  <a:pt x="38389" y="2037"/>
                </a:lnTo>
                <a:lnTo>
                  <a:pt x="278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993403" y="4680282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840" y="0"/>
                </a:moveTo>
                <a:lnTo>
                  <a:pt x="17346" y="2044"/>
                </a:lnTo>
                <a:lnTo>
                  <a:pt x="8172" y="8179"/>
                </a:lnTo>
                <a:lnTo>
                  <a:pt x="2043" y="17605"/>
                </a:lnTo>
                <a:lnTo>
                  <a:pt x="0" y="28367"/>
                </a:lnTo>
                <a:lnTo>
                  <a:pt x="2043" y="39137"/>
                </a:lnTo>
                <a:lnTo>
                  <a:pt x="8172" y="48584"/>
                </a:lnTo>
                <a:lnTo>
                  <a:pt x="17346" y="54253"/>
                </a:lnTo>
                <a:lnTo>
                  <a:pt x="27840" y="56142"/>
                </a:lnTo>
                <a:lnTo>
                  <a:pt x="38389" y="54253"/>
                </a:lnTo>
                <a:lnTo>
                  <a:pt x="47729" y="48584"/>
                </a:lnTo>
                <a:lnTo>
                  <a:pt x="53859" y="39137"/>
                </a:lnTo>
                <a:lnTo>
                  <a:pt x="55902" y="28367"/>
                </a:lnTo>
                <a:lnTo>
                  <a:pt x="53859" y="17605"/>
                </a:lnTo>
                <a:lnTo>
                  <a:pt x="47729" y="8179"/>
                </a:lnTo>
                <a:lnTo>
                  <a:pt x="38389" y="2044"/>
                </a:lnTo>
                <a:lnTo>
                  <a:pt x="278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993403" y="51078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840" y="0"/>
                </a:moveTo>
                <a:lnTo>
                  <a:pt x="17346" y="2043"/>
                </a:lnTo>
                <a:lnTo>
                  <a:pt x="8172" y="8172"/>
                </a:lnTo>
                <a:lnTo>
                  <a:pt x="2043" y="17476"/>
                </a:lnTo>
                <a:lnTo>
                  <a:pt x="0" y="27966"/>
                </a:lnTo>
                <a:lnTo>
                  <a:pt x="2043" y="38458"/>
                </a:lnTo>
                <a:lnTo>
                  <a:pt x="8172" y="47767"/>
                </a:lnTo>
                <a:lnTo>
                  <a:pt x="17346" y="53897"/>
                </a:lnTo>
                <a:lnTo>
                  <a:pt x="27840" y="55940"/>
                </a:lnTo>
                <a:lnTo>
                  <a:pt x="38389" y="53897"/>
                </a:lnTo>
                <a:lnTo>
                  <a:pt x="47729" y="47767"/>
                </a:lnTo>
                <a:lnTo>
                  <a:pt x="53859" y="38458"/>
                </a:lnTo>
                <a:lnTo>
                  <a:pt x="55902" y="27966"/>
                </a:lnTo>
                <a:lnTo>
                  <a:pt x="53859" y="17476"/>
                </a:lnTo>
                <a:lnTo>
                  <a:pt x="47729" y="8172"/>
                </a:lnTo>
                <a:lnTo>
                  <a:pt x="38389" y="2043"/>
                </a:lnTo>
                <a:lnTo>
                  <a:pt x="278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993403" y="5376462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27840" y="0"/>
                </a:moveTo>
                <a:lnTo>
                  <a:pt x="17346" y="2043"/>
                </a:lnTo>
                <a:lnTo>
                  <a:pt x="8172" y="8172"/>
                </a:lnTo>
                <a:lnTo>
                  <a:pt x="2043" y="17477"/>
                </a:lnTo>
                <a:lnTo>
                  <a:pt x="0" y="27970"/>
                </a:lnTo>
                <a:lnTo>
                  <a:pt x="2043" y="38462"/>
                </a:lnTo>
                <a:lnTo>
                  <a:pt x="8172" y="47767"/>
                </a:lnTo>
                <a:lnTo>
                  <a:pt x="17346" y="53832"/>
                </a:lnTo>
                <a:lnTo>
                  <a:pt x="27840" y="55854"/>
                </a:lnTo>
                <a:lnTo>
                  <a:pt x="38389" y="53832"/>
                </a:lnTo>
                <a:lnTo>
                  <a:pt x="47729" y="47767"/>
                </a:lnTo>
                <a:lnTo>
                  <a:pt x="53859" y="38462"/>
                </a:lnTo>
                <a:lnTo>
                  <a:pt x="55902" y="27970"/>
                </a:lnTo>
                <a:lnTo>
                  <a:pt x="53859" y="17477"/>
                </a:lnTo>
                <a:lnTo>
                  <a:pt x="47729" y="8172"/>
                </a:lnTo>
                <a:lnTo>
                  <a:pt x="38389" y="2043"/>
                </a:lnTo>
                <a:lnTo>
                  <a:pt x="278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93403" y="4874316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27840" y="0"/>
                </a:moveTo>
                <a:lnTo>
                  <a:pt x="17346" y="2044"/>
                </a:lnTo>
                <a:lnTo>
                  <a:pt x="8172" y="8179"/>
                </a:lnTo>
                <a:lnTo>
                  <a:pt x="2043" y="17508"/>
                </a:lnTo>
                <a:lnTo>
                  <a:pt x="0" y="28040"/>
                </a:lnTo>
                <a:lnTo>
                  <a:pt x="2043" y="38538"/>
                </a:lnTo>
                <a:lnTo>
                  <a:pt x="8172" y="47765"/>
                </a:lnTo>
                <a:lnTo>
                  <a:pt x="17346" y="53835"/>
                </a:lnTo>
                <a:lnTo>
                  <a:pt x="27840" y="55859"/>
                </a:lnTo>
                <a:lnTo>
                  <a:pt x="38389" y="53835"/>
                </a:lnTo>
                <a:lnTo>
                  <a:pt x="47729" y="47765"/>
                </a:lnTo>
                <a:lnTo>
                  <a:pt x="53859" y="38538"/>
                </a:lnTo>
                <a:lnTo>
                  <a:pt x="55902" y="28040"/>
                </a:lnTo>
                <a:lnTo>
                  <a:pt x="53859" y="17508"/>
                </a:lnTo>
                <a:lnTo>
                  <a:pt x="47729" y="8179"/>
                </a:lnTo>
                <a:lnTo>
                  <a:pt x="38389" y="2044"/>
                </a:lnTo>
                <a:lnTo>
                  <a:pt x="278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042334" y="50552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557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042334" y="561452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555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042334" y="518481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555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042334" y="489319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562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671222" y="4937552"/>
            <a:ext cx="699770" cy="0"/>
          </a:xfrm>
          <a:custGeom>
            <a:avLst/>
            <a:gdLst/>
            <a:ahLst/>
            <a:cxnLst/>
            <a:rect l="l" t="t" r="r" b="b"/>
            <a:pathLst>
              <a:path w="699770" h="0">
                <a:moveTo>
                  <a:pt x="0" y="0"/>
                </a:moveTo>
                <a:lnTo>
                  <a:pt x="699527" y="0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720871" y="5108781"/>
            <a:ext cx="699770" cy="0"/>
          </a:xfrm>
          <a:custGeom>
            <a:avLst/>
            <a:gdLst/>
            <a:ahLst/>
            <a:cxnLst/>
            <a:rect l="l" t="t" r="r" b="b"/>
            <a:pathLst>
              <a:path w="699770" h="0">
                <a:moveTo>
                  <a:pt x="0" y="0"/>
                </a:moveTo>
                <a:lnTo>
                  <a:pt x="699261" y="0"/>
                </a:lnTo>
              </a:path>
            </a:pathLst>
          </a:custGeom>
          <a:ln w="140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4282022" y="4046455"/>
            <a:ext cx="526415" cy="177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5" b="1">
                <a:latin typeface="Arial"/>
                <a:cs typeface="Arial"/>
              </a:rPr>
              <a:t>CD</a:t>
            </a:r>
            <a:r>
              <a:rPr dirty="0" sz="1050" spc="5" b="1">
                <a:latin typeface="Arial"/>
                <a:cs typeface="Arial"/>
              </a:rPr>
              <a:t>1</a:t>
            </a:r>
            <a:r>
              <a:rPr dirty="0" sz="1050" spc="10" b="1">
                <a:latin typeface="Arial"/>
                <a:cs typeface="Arial"/>
              </a:rPr>
              <a:t>2</a:t>
            </a:r>
            <a:r>
              <a:rPr dirty="0" sz="1050" spc="5" b="1">
                <a:latin typeface="Arial"/>
                <a:cs typeface="Arial"/>
              </a:rPr>
              <a:t>0</a:t>
            </a:r>
            <a:r>
              <a:rPr dirty="0" sz="1050" spc="10" b="1">
                <a:latin typeface="Arial"/>
                <a:cs typeface="Arial"/>
              </a:rPr>
              <a:t>b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4" name="object 12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r" marL="269875" marR="5080">
              <a:lnSpc>
                <a:spcPct val="100000"/>
              </a:lnSpc>
            </a:pPr>
            <a:r>
              <a:rPr dirty="0" sz="1800" spc="-45">
                <a:solidFill>
                  <a:srgbClr val="5F497A"/>
                </a:solidFill>
              </a:rPr>
              <a:t>R</a:t>
            </a:r>
            <a:r>
              <a:rPr dirty="0" sz="1800">
                <a:solidFill>
                  <a:srgbClr val="5F497A"/>
                </a:solidFill>
              </a:rPr>
              <a:t>e</a:t>
            </a:r>
            <a:r>
              <a:rPr dirty="0" sz="1800" spc="5">
                <a:solidFill>
                  <a:srgbClr val="5F497A"/>
                </a:solidFill>
              </a:rPr>
              <a:t>s</a:t>
            </a:r>
            <a:r>
              <a:rPr dirty="0" sz="1800" spc="-5">
                <a:solidFill>
                  <a:srgbClr val="5F497A"/>
                </a:solidFill>
              </a:rPr>
              <a:t>u</a:t>
            </a:r>
            <a:r>
              <a:rPr dirty="0" sz="1800">
                <a:solidFill>
                  <a:srgbClr val="5F497A"/>
                </a:solidFill>
              </a:rPr>
              <a:t>l</a:t>
            </a:r>
            <a:r>
              <a:rPr dirty="0" sz="1800" spc="-10">
                <a:solidFill>
                  <a:srgbClr val="5F497A"/>
                </a:solidFill>
              </a:rPr>
              <a:t>t</a:t>
            </a:r>
            <a:r>
              <a:rPr dirty="0" sz="1800">
                <a:solidFill>
                  <a:srgbClr val="5F497A"/>
                </a:solidFill>
              </a:rPr>
              <a:t>s</a:t>
            </a:r>
            <a:endParaRPr sz="1800"/>
          </a:p>
          <a:p>
            <a:pPr marL="1310640" marR="321310" indent="-1028700">
              <a:lnSpc>
                <a:spcPct val="100000"/>
              </a:lnSpc>
              <a:spcBef>
                <a:spcPts val="484"/>
              </a:spcBef>
            </a:pPr>
            <a:r>
              <a:rPr dirty="0" spc="-5"/>
              <a:t>Microparticles </a:t>
            </a:r>
            <a:r>
              <a:rPr dirty="0" spc="-20"/>
              <a:t>are </a:t>
            </a:r>
            <a:r>
              <a:rPr dirty="0" spc="-10"/>
              <a:t>derived </a:t>
            </a:r>
            <a:r>
              <a:rPr dirty="0" spc="-20"/>
              <a:t>from  </a:t>
            </a:r>
            <a:r>
              <a:rPr dirty="0"/>
              <a:t>the </a:t>
            </a:r>
            <a:r>
              <a:rPr dirty="0"/>
              <a:t>plasma</a:t>
            </a:r>
            <a:r>
              <a:rPr dirty="0" spc="-70"/>
              <a:t> </a:t>
            </a:r>
            <a:r>
              <a:rPr dirty="0" spc="-10"/>
              <a:t>membrane</a:t>
            </a:r>
          </a:p>
        </p:txBody>
      </p:sp>
      <p:sp>
        <p:nvSpPr>
          <p:cNvPr id="125" name="object 125"/>
          <p:cNvSpPr/>
          <p:nvPr/>
        </p:nvSpPr>
        <p:spPr>
          <a:xfrm>
            <a:off x="827595" y="5809617"/>
            <a:ext cx="794385" cy="584835"/>
          </a:xfrm>
          <a:custGeom>
            <a:avLst/>
            <a:gdLst/>
            <a:ahLst/>
            <a:cxnLst/>
            <a:rect l="l" t="t" r="r" b="b"/>
            <a:pathLst>
              <a:path w="794385" h="584835">
                <a:moveTo>
                  <a:pt x="0" y="584782"/>
                </a:moveTo>
                <a:lnTo>
                  <a:pt x="793886" y="584782"/>
                </a:lnTo>
                <a:lnTo>
                  <a:pt x="793886" y="0"/>
                </a:lnTo>
                <a:lnTo>
                  <a:pt x="0" y="0"/>
                </a:lnTo>
                <a:lnTo>
                  <a:pt x="0" y="5847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906571" y="5845052"/>
            <a:ext cx="31623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APC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1765696" y="5805263"/>
            <a:ext cx="1222375" cy="523240"/>
          </a:xfrm>
          <a:custGeom>
            <a:avLst/>
            <a:gdLst/>
            <a:ahLst/>
            <a:cxnLst/>
            <a:rect l="l" t="t" r="r" b="b"/>
            <a:pathLst>
              <a:path w="1222375" h="523239">
                <a:moveTo>
                  <a:pt x="0" y="523205"/>
                </a:moveTo>
                <a:lnTo>
                  <a:pt x="1222105" y="523205"/>
                </a:lnTo>
                <a:lnTo>
                  <a:pt x="1222105" y="0"/>
                </a:lnTo>
                <a:lnTo>
                  <a:pt x="0" y="0"/>
                </a:lnTo>
                <a:lnTo>
                  <a:pt x="0" y="5232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1844784" y="5840774"/>
            <a:ext cx="9169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APC-derived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844784" y="6054156"/>
            <a:ext cx="105283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microparticles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3797055" y="5816203"/>
            <a:ext cx="794385" cy="584835"/>
          </a:xfrm>
          <a:custGeom>
            <a:avLst/>
            <a:gdLst/>
            <a:ahLst/>
            <a:cxnLst/>
            <a:rect l="l" t="t" r="r" b="b"/>
            <a:pathLst>
              <a:path w="794385" h="584835">
                <a:moveTo>
                  <a:pt x="0" y="584782"/>
                </a:moveTo>
                <a:lnTo>
                  <a:pt x="793886" y="584782"/>
                </a:lnTo>
                <a:lnTo>
                  <a:pt x="793886" y="0"/>
                </a:lnTo>
                <a:lnTo>
                  <a:pt x="0" y="0"/>
                </a:lnTo>
                <a:lnTo>
                  <a:pt x="0" y="5847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 txBox="1"/>
          <p:nvPr/>
        </p:nvSpPr>
        <p:spPr>
          <a:xfrm>
            <a:off x="3876538" y="5851750"/>
            <a:ext cx="31623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A</a:t>
            </a:r>
            <a:r>
              <a:rPr dirty="0" sz="1400" spc="-10">
                <a:latin typeface="Calibri"/>
                <a:cs typeface="Calibri"/>
              </a:rPr>
              <a:t>P</a:t>
            </a:r>
            <a:r>
              <a:rPr dirty="0" sz="1400">
                <a:latin typeface="Calibri"/>
                <a:cs typeface="Calibri"/>
              </a:rPr>
              <a:t>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1862327" y="2374392"/>
            <a:ext cx="955547" cy="153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979676" y="2492873"/>
            <a:ext cx="720090" cy="1296670"/>
          </a:xfrm>
          <a:custGeom>
            <a:avLst/>
            <a:gdLst/>
            <a:ahLst/>
            <a:cxnLst/>
            <a:rect l="l" t="t" r="r" b="b"/>
            <a:pathLst>
              <a:path w="720089" h="1296670">
                <a:moveTo>
                  <a:pt x="0" y="1296181"/>
                </a:moveTo>
                <a:lnTo>
                  <a:pt x="720068" y="1296181"/>
                </a:lnTo>
                <a:lnTo>
                  <a:pt x="720068" y="0"/>
                </a:lnTo>
                <a:lnTo>
                  <a:pt x="0" y="0"/>
                </a:lnTo>
                <a:lnTo>
                  <a:pt x="0" y="1296181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497323" y="5811887"/>
            <a:ext cx="1262380" cy="523240"/>
          </a:xfrm>
          <a:custGeom>
            <a:avLst/>
            <a:gdLst/>
            <a:ahLst/>
            <a:cxnLst/>
            <a:rect l="l" t="t" r="r" b="b"/>
            <a:pathLst>
              <a:path w="1262379" h="523239">
                <a:moveTo>
                  <a:pt x="0" y="523205"/>
                </a:moveTo>
                <a:lnTo>
                  <a:pt x="1262214" y="523205"/>
                </a:lnTo>
                <a:lnTo>
                  <a:pt x="1262214" y="0"/>
                </a:lnTo>
                <a:lnTo>
                  <a:pt x="0" y="0"/>
                </a:lnTo>
                <a:lnTo>
                  <a:pt x="0" y="5232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 txBox="1"/>
          <p:nvPr/>
        </p:nvSpPr>
        <p:spPr>
          <a:xfrm>
            <a:off x="4576700" y="5847173"/>
            <a:ext cx="9169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APC-derived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4616325" y="6060555"/>
            <a:ext cx="105346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microparticles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6372225" y="4015049"/>
            <a:ext cx="794385" cy="584835"/>
          </a:xfrm>
          <a:custGeom>
            <a:avLst/>
            <a:gdLst/>
            <a:ahLst/>
            <a:cxnLst/>
            <a:rect l="l" t="t" r="r" b="b"/>
            <a:pathLst>
              <a:path w="794384" h="584835">
                <a:moveTo>
                  <a:pt x="0" y="584782"/>
                </a:moveTo>
                <a:lnTo>
                  <a:pt x="793886" y="584782"/>
                </a:lnTo>
                <a:lnTo>
                  <a:pt x="793886" y="0"/>
                </a:lnTo>
                <a:lnTo>
                  <a:pt x="0" y="0"/>
                </a:lnTo>
                <a:lnTo>
                  <a:pt x="0" y="5847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6452079" y="4050036"/>
            <a:ext cx="31623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APC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7233532" y="4010694"/>
            <a:ext cx="1222375" cy="523240"/>
          </a:xfrm>
          <a:custGeom>
            <a:avLst/>
            <a:gdLst/>
            <a:ahLst/>
            <a:cxnLst/>
            <a:rect l="l" t="t" r="r" b="b"/>
            <a:pathLst>
              <a:path w="1222375" h="523239">
                <a:moveTo>
                  <a:pt x="0" y="523205"/>
                </a:moveTo>
                <a:lnTo>
                  <a:pt x="1222143" y="523205"/>
                </a:lnTo>
                <a:lnTo>
                  <a:pt x="1222143" y="0"/>
                </a:lnTo>
                <a:lnTo>
                  <a:pt x="0" y="0"/>
                </a:lnTo>
                <a:lnTo>
                  <a:pt x="0" y="5232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 txBox="1"/>
          <p:nvPr/>
        </p:nvSpPr>
        <p:spPr>
          <a:xfrm>
            <a:off x="7313416" y="4045832"/>
            <a:ext cx="1052830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APC-derived  </a:t>
            </a:r>
            <a:r>
              <a:rPr dirty="0" sz="1400">
                <a:latin typeface="Calibri"/>
                <a:cs typeface="Calibri"/>
              </a:rPr>
              <a:t>mi</a:t>
            </a:r>
            <a:r>
              <a:rPr dirty="0" sz="1400" spc="-10">
                <a:latin typeface="Calibri"/>
                <a:cs typeface="Calibri"/>
              </a:rPr>
              <a:t>c</a:t>
            </a:r>
            <a:r>
              <a:rPr dirty="0" sz="1400" spc="-25">
                <a:latin typeface="Calibri"/>
                <a:cs typeface="Calibri"/>
              </a:rPr>
              <a:t>r</a:t>
            </a:r>
            <a:r>
              <a:rPr dirty="0" sz="1400" spc="-5">
                <a:latin typeface="Calibri"/>
                <a:cs typeface="Calibri"/>
              </a:rPr>
              <a:t>opart</a:t>
            </a:r>
            <a:r>
              <a:rPr dirty="0" sz="1400">
                <a:latin typeface="Calibri"/>
                <a:cs typeface="Calibri"/>
              </a:rPr>
              <a:t>i</a:t>
            </a:r>
            <a:r>
              <a:rPr dirty="0" sz="1400" spc="-10">
                <a:latin typeface="Calibri"/>
                <a:cs typeface="Calibri"/>
              </a:rPr>
              <a:t>c</a:t>
            </a:r>
            <a:r>
              <a:rPr dirty="0" sz="1400">
                <a:latin typeface="Calibri"/>
                <a:cs typeface="Calibri"/>
              </a:rPr>
              <a:t>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1862327" y="4482084"/>
            <a:ext cx="955547" cy="12969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979676" y="4599860"/>
            <a:ext cx="720090" cy="1061720"/>
          </a:xfrm>
          <a:custGeom>
            <a:avLst/>
            <a:gdLst/>
            <a:ahLst/>
            <a:cxnLst/>
            <a:rect l="l" t="t" r="r" b="b"/>
            <a:pathLst>
              <a:path w="720089" h="1061720">
                <a:moveTo>
                  <a:pt x="0" y="1061370"/>
                </a:moveTo>
                <a:lnTo>
                  <a:pt x="720068" y="1061370"/>
                </a:lnTo>
                <a:lnTo>
                  <a:pt x="720068" y="0"/>
                </a:lnTo>
                <a:lnTo>
                  <a:pt x="0" y="0"/>
                </a:lnTo>
                <a:lnTo>
                  <a:pt x="0" y="106137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7335011" y="2590800"/>
            <a:ext cx="955548" cy="1388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7452341" y="2708929"/>
            <a:ext cx="720725" cy="1152525"/>
          </a:xfrm>
          <a:custGeom>
            <a:avLst/>
            <a:gdLst/>
            <a:ahLst/>
            <a:cxnLst/>
            <a:rect l="l" t="t" r="r" b="b"/>
            <a:pathLst>
              <a:path w="720725" h="1152525">
                <a:moveTo>
                  <a:pt x="0" y="1152115"/>
                </a:moveTo>
                <a:lnTo>
                  <a:pt x="720105" y="1152115"/>
                </a:lnTo>
                <a:lnTo>
                  <a:pt x="720105" y="0"/>
                </a:lnTo>
                <a:lnTo>
                  <a:pt x="0" y="0"/>
                </a:lnTo>
                <a:lnTo>
                  <a:pt x="0" y="115211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597908" y="2735579"/>
            <a:ext cx="955548" cy="12435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716027" y="2852918"/>
            <a:ext cx="720090" cy="1008380"/>
          </a:xfrm>
          <a:custGeom>
            <a:avLst/>
            <a:gdLst/>
            <a:ahLst/>
            <a:cxnLst/>
            <a:rect l="l" t="t" r="r" b="b"/>
            <a:pathLst>
              <a:path w="720089" h="1008379">
                <a:moveTo>
                  <a:pt x="0" y="1008126"/>
                </a:moveTo>
                <a:lnTo>
                  <a:pt x="720068" y="1008126"/>
                </a:lnTo>
                <a:lnTo>
                  <a:pt x="720068" y="0"/>
                </a:lnTo>
                <a:lnTo>
                  <a:pt x="0" y="0"/>
                </a:lnTo>
                <a:lnTo>
                  <a:pt x="0" y="100812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597908" y="4526279"/>
            <a:ext cx="955548" cy="12969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716027" y="4643847"/>
            <a:ext cx="720090" cy="1061720"/>
          </a:xfrm>
          <a:custGeom>
            <a:avLst/>
            <a:gdLst/>
            <a:ahLst/>
            <a:cxnLst/>
            <a:rect l="l" t="t" r="r" b="b"/>
            <a:pathLst>
              <a:path w="720089" h="1061720">
                <a:moveTo>
                  <a:pt x="0" y="1061370"/>
                </a:moveTo>
                <a:lnTo>
                  <a:pt x="720068" y="1061370"/>
                </a:lnTo>
                <a:lnTo>
                  <a:pt x="720068" y="0"/>
                </a:lnTo>
                <a:lnTo>
                  <a:pt x="0" y="0"/>
                </a:lnTo>
                <a:lnTo>
                  <a:pt x="0" y="106137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2570" y="3885923"/>
            <a:ext cx="4142489" cy="985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43036" y="3876370"/>
            <a:ext cx="4161790" cy="1005205"/>
          </a:xfrm>
          <a:custGeom>
            <a:avLst/>
            <a:gdLst/>
            <a:ahLst/>
            <a:cxnLst/>
            <a:rect l="l" t="t" r="r" b="b"/>
            <a:pathLst>
              <a:path w="4161790" h="1005204">
                <a:moveTo>
                  <a:pt x="0" y="1005001"/>
                </a:moveTo>
                <a:lnTo>
                  <a:pt x="4161529" y="1005001"/>
                </a:lnTo>
                <a:lnTo>
                  <a:pt x="4161529" y="0"/>
                </a:lnTo>
                <a:lnTo>
                  <a:pt x="0" y="0"/>
                </a:lnTo>
                <a:lnTo>
                  <a:pt x="0" y="1005001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22471" y="4920941"/>
            <a:ext cx="4199639" cy="8502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17661" y="4916161"/>
            <a:ext cx="4209415" cy="859790"/>
          </a:xfrm>
          <a:custGeom>
            <a:avLst/>
            <a:gdLst/>
            <a:ahLst/>
            <a:cxnLst/>
            <a:rect l="l" t="t" r="r" b="b"/>
            <a:pathLst>
              <a:path w="4209415" h="859789">
                <a:moveTo>
                  <a:pt x="0" y="859779"/>
                </a:moveTo>
                <a:lnTo>
                  <a:pt x="4209154" y="859779"/>
                </a:lnTo>
                <a:lnTo>
                  <a:pt x="4209154" y="0"/>
                </a:lnTo>
                <a:lnTo>
                  <a:pt x="0" y="0"/>
                </a:lnTo>
                <a:lnTo>
                  <a:pt x="0" y="85977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564648" y="3878840"/>
            <a:ext cx="25717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70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4648" y="4427494"/>
            <a:ext cx="25717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55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31937" y="5113666"/>
            <a:ext cx="988694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be</a:t>
            </a:r>
            <a:r>
              <a:rPr dirty="0" sz="1800" spc="-30">
                <a:latin typeface="Calibri"/>
                <a:cs typeface="Calibri"/>
              </a:rPr>
              <a:t>t</a:t>
            </a:r>
            <a:r>
              <a:rPr dirty="0" sz="1800" spc="5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-Ac</a:t>
            </a:r>
            <a:r>
              <a:rPr dirty="0" sz="1800" spc="-10">
                <a:latin typeface="Calibri"/>
                <a:cs typeface="Calibri"/>
              </a:rPr>
              <a:t>t</a:t>
            </a:r>
            <a:r>
              <a:rPr dirty="0" sz="1800" spc="-5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28825" y="2563177"/>
            <a:ext cx="4324978" cy="1250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16345" y="1442466"/>
            <a:ext cx="7144384" cy="6356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20"/>
              <a:t>Western </a:t>
            </a:r>
            <a:r>
              <a:rPr dirty="0" sz="2000"/>
              <a:t>Blot </a:t>
            </a:r>
            <a:r>
              <a:rPr dirty="0" sz="2000" spc="-5"/>
              <a:t>of </a:t>
            </a:r>
            <a:r>
              <a:rPr dirty="0" sz="2000" spc="-15"/>
              <a:t>MPs </a:t>
            </a:r>
            <a:r>
              <a:rPr dirty="0" sz="2000" spc="-10"/>
              <a:t>prepared </a:t>
            </a:r>
            <a:r>
              <a:rPr dirty="0" sz="2000" spc="-15"/>
              <a:t>from </a:t>
            </a:r>
            <a:r>
              <a:rPr dirty="0" sz="2000" spc="-5"/>
              <a:t>cultured </a:t>
            </a:r>
            <a:r>
              <a:rPr dirty="0" sz="2000" spc="-5"/>
              <a:t>antigen-presenting</a:t>
            </a:r>
            <a:r>
              <a:rPr dirty="0" sz="2000" spc="100"/>
              <a:t> </a:t>
            </a:r>
            <a:r>
              <a:rPr dirty="0" sz="2000" spc="-5"/>
              <a:t>cells</a:t>
            </a:r>
            <a:endParaRPr sz="2000"/>
          </a:p>
          <a:p>
            <a:pPr marL="12700">
              <a:lnSpc>
                <a:spcPct val="100000"/>
              </a:lnSpc>
            </a:pPr>
            <a:r>
              <a:rPr dirty="0" sz="2000" spc="-5"/>
              <a:t>(APC) </a:t>
            </a:r>
            <a:r>
              <a:rPr dirty="0" sz="2000" spc="-10"/>
              <a:t>following </a:t>
            </a:r>
            <a:r>
              <a:rPr dirty="0" sz="2000" spc="-50"/>
              <a:t>ATP</a:t>
            </a:r>
            <a:r>
              <a:rPr dirty="0" sz="2000" spc="-10"/>
              <a:t> </a:t>
            </a:r>
            <a:r>
              <a:rPr dirty="0" sz="2000" spc="-10"/>
              <a:t>stimulation</a:t>
            </a:r>
            <a:endParaRPr sz="2000"/>
          </a:p>
        </p:txBody>
      </p:sp>
      <p:sp>
        <p:nvSpPr>
          <p:cNvPr id="11" name="object 11"/>
          <p:cNvSpPr txBox="1"/>
          <p:nvPr/>
        </p:nvSpPr>
        <p:spPr>
          <a:xfrm>
            <a:off x="6331937" y="4334884"/>
            <a:ext cx="60325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MIC-A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9011" y="1388363"/>
            <a:ext cx="3084576" cy="3046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245103" y="1584321"/>
            <a:ext cx="2495550" cy="245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884272" y="2823486"/>
            <a:ext cx="35623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0000"/>
                </a:solidFill>
                <a:latin typeface="Calibri"/>
                <a:cs typeface="Calibri"/>
              </a:rPr>
              <a:t>APC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1455" y="2636009"/>
            <a:ext cx="119570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0032CC"/>
                </a:solidFill>
                <a:latin typeface="Calibri"/>
                <a:cs typeface="Calibri"/>
              </a:rPr>
              <a:t>mic</a:t>
            </a:r>
            <a:r>
              <a:rPr dirty="0" sz="1600" spc="-35">
                <a:solidFill>
                  <a:srgbClr val="0032CC"/>
                </a:solidFill>
                <a:latin typeface="Calibri"/>
                <a:cs typeface="Calibri"/>
              </a:rPr>
              <a:t>r</a:t>
            </a:r>
            <a:r>
              <a:rPr dirty="0" sz="1600" spc="-10">
                <a:solidFill>
                  <a:srgbClr val="0032CC"/>
                </a:solidFill>
                <a:latin typeface="Calibri"/>
                <a:cs typeface="Calibri"/>
              </a:rPr>
              <a:t>opar</a:t>
            </a:r>
            <a:r>
              <a:rPr dirty="0" sz="1600">
                <a:solidFill>
                  <a:srgbClr val="0032CC"/>
                </a:solidFill>
                <a:latin typeface="Calibri"/>
                <a:cs typeface="Calibri"/>
              </a:rPr>
              <a:t>t</a:t>
            </a:r>
            <a:r>
              <a:rPr dirty="0" sz="1600" spc="-5">
                <a:solidFill>
                  <a:srgbClr val="0032CC"/>
                </a:solidFill>
                <a:latin typeface="Calibri"/>
                <a:cs typeface="Calibri"/>
              </a:rPr>
              <a:t>icles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65965" y="3392423"/>
            <a:ext cx="111125" cy="368935"/>
          </a:xfrm>
          <a:custGeom>
            <a:avLst/>
            <a:gdLst/>
            <a:ahLst/>
            <a:cxnLst/>
            <a:rect l="l" t="t" r="r" b="b"/>
            <a:pathLst>
              <a:path w="111125" h="368935">
                <a:moveTo>
                  <a:pt x="64922" y="0"/>
                </a:moveTo>
                <a:lnTo>
                  <a:pt x="45872" y="0"/>
                </a:lnTo>
                <a:lnTo>
                  <a:pt x="45872" y="57150"/>
                </a:lnTo>
                <a:lnTo>
                  <a:pt x="64922" y="57150"/>
                </a:lnTo>
                <a:lnTo>
                  <a:pt x="64922" y="0"/>
                </a:lnTo>
                <a:close/>
              </a:path>
              <a:path w="111125" h="368935">
                <a:moveTo>
                  <a:pt x="64922" y="76200"/>
                </a:moveTo>
                <a:lnTo>
                  <a:pt x="45872" y="76200"/>
                </a:lnTo>
                <a:lnTo>
                  <a:pt x="45872" y="133350"/>
                </a:lnTo>
                <a:lnTo>
                  <a:pt x="64922" y="133350"/>
                </a:lnTo>
                <a:lnTo>
                  <a:pt x="64922" y="76200"/>
                </a:lnTo>
                <a:close/>
              </a:path>
              <a:path w="111125" h="368935">
                <a:moveTo>
                  <a:pt x="64922" y="152400"/>
                </a:moveTo>
                <a:lnTo>
                  <a:pt x="45872" y="152400"/>
                </a:lnTo>
                <a:lnTo>
                  <a:pt x="45872" y="209550"/>
                </a:lnTo>
                <a:lnTo>
                  <a:pt x="64922" y="209550"/>
                </a:lnTo>
                <a:lnTo>
                  <a:pt x="64922" y="152400"/>
                </a:lnTo>
                <a:close/>
              </a:path>
              <a:path w="111125" h="368935">
                <a:moveTo>
                  <a:pt x="10677" y="262385"/>
                </a:moveTo>
                <a:lnTo>
                  <a:pt x="1523" y="267709"/>
                </a:lnTo>
                <a:lnTo>
                  <a:pt x="0" y="273548"/>
                </a:lnTo>
                <a:lnTo>
                  <a:pt x="55397" y="368426"/>
                </a:lnTo>
                <a:lnTo>
                  <a:pt x="66444" y="349491"/>
                </a:lnTo>
                <a:lnTo>
                  <a:pt x="45872" y="349491"/>
                </a:lnTo>
                <a:lnTo>
                  <a:pt x="45858" y="314191"/>
                </a:lnTo>
                <a:lnTo>
                  <a:pt x="16516" y="263909"/>
                </a:lnTo>
                <a:lnTo>
                  <a:pt x="10677" y="262385"/>
                </a:lnTo>
                <a:close/>
              </a:path>
              <a:path w="111125" h="368935">
                <a:moveTo>
                  <a:pt x="45872" y="314216"/>
                </a:moveTo>
                <a:lnTo>
                  <a:pt x="45872" y="349491"/>
                </a:lnTo>
                <a:lnTo>
                  <a:pt x="64922" y="349491"/>
                </a:lnTo>
                <a:lnTo>
                  <a:pt x="64922" y="344690"/>
                </a:lnTo>
                <a:lnTo>
                  <a:pt x="47139" y="344690"/>
                </a:lnTo>
                <a:lnTo>
                  <a:pt x="55394" y="330533"/>
                </a:lnTo>
                <a:lnTo>
                  <a:pt x="45872" y="314216"/>
                </a:lnTo>
                <a:close/>
              </a:path>
              <a:path w="111125" h="368935">
                <a:moveTo>
                  <a:pt x="100079" y="262385"/>
                </a:moveTo>
                <a:lnTo>
                  <a:pt x="94240" y="263909"/>
                </a:lnTo>
                <a:lnTo>
                  <a:pt x="64922" y="314191"/>
                </a:lnTo>
                <a:lnTo>
                  <a:pt x="64922" y="349491"/>
                </a:lnTo>
                <a:lnTo>
                  <a:pt x="66444" y="349491"/>
                </a:lnTo>
                <a:lnTo>
                  <a:pt x="110756" y="273548"/>
                </a:lnTo>
                <a:lnTo>
                  <a:pt x="109232" y="267709"/>
                </a:lnTo>
                <a:lnTo>
                  <a:pt x="100079" y="262385"/>
                </a:lnTo>
                <a:close/>
              </a:path>
              <a:path w="111125" h="368935">
                <a:moveTo>
                  <a:pt x="55394" y="330533"/>
                </a:moveTo>
                <a:lnTo>
                  <a:pt x="47139" y="344690"/>
                </a:lnTo>
                <a:lnTo>
                  <a:pt x="63655" y="344690"/>
                </a:lnTo>
                <a:lnTo>
                  <a:pt x="55394" y="330533"/>
                </a:lnTo>
                <a:close/>
              </a:path>
              <a:path w="111125" h="368935">
                <a:moveTo>
                  <a:pt x="64922" y="314191"/>
                </a:moveTo>
                <a:lnTo>
                  <a:pt x="55394" y="330533"/>
                </a:lnTo>
                <a:lnTo>
                  <a:pt x="63655" y="344690"/>
                </a:lnTo>
                <a:lnTo>
                  <a:pt x="64922" y="344690"/>
                </a:lnTo>
                <a:lnTo>
                  <a:pt x="64922" y="314191"/>
                </a:lnTo>
                <a:close/>
              </a:path>
              <a:path w="111125" h="368935">
                <a:moveTo>
                  <a:pt x="64922" y="304800"/>
                </a:moveTo>
                <a:lnTo>
                  <a:pt x="45872" y="304800"/>
                </a:lnTo>
                <a:lnTo>
                  <a:pt x="45872" y="314216"/>
                </a:lnTo>
                <a:lnTo>
                  <a:pt x="55394" y="330533"/>
                </a:lnTo>
                <a:lnTo>
                  <a:pt x="64908" y="314216"/>
                </a:lnTo>
                <a:lnTo>
                  <a:pt x="64922" y="304800"/>
                </a:lnTo>
                <a:close/>
              </a:path>
              <a:path w="111125" h="368935">
                <a:moveTo>
                  <a:pt x="64922" y="228600"/>
                </a:moveTo>
                <a:lnTo>
                  <a:pt x="45872" y="228600"/>
                </a:lnTo>
                <a:lnTo>
                  <a:pt x="45872" y="285750"/>
                </a:lnTo>
                <a:lnTo>
                  <a:pt x="64922" y="285750"/>
                </a:lnTo>
                <a:lnTo>
                  <a:pt x="64922" y="228600"/>
                </a:lnTo>
                <a:close/>
              </a:path>
            </a:pathLst>
          </a:custGeom>
          <a:solidFill>
            <a:srgbClr val="00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951229" y="3389900"/>
            <a:ext cx="141605" cy="371475"/>
          </a:xfrm>
          <a:custGeom>
            <a:avLst/>
            <a:gdLst/>
            <a:ahLst/>
            <a:cxnLst/>
            <a:rect l="l" t="t" r="r" b="b"/>
            <a:pathLst>
              <a:path w="141604" h="371475">
                <a:moveTo>
                  <a:pt x="122929" y="0"/>
                </a:moveTo>
                <a:lnTo>
                  <a:pt x="107299" y="54987"/>
                </a:lnTo>
                <a:lnTo>
                  <a:pt x="125606" y="60198"/>
                </a:lnTo>
                <a:lnTo>
                  <a:pt x="141198" y="5200"/>
                </a:lnTo>
                <a:lnTo>
                  <a:pt x="122929" y="0"/>
                </a:lnTo>
                <a:close/>
              </a:path>
              <a:path w="141604" h="371475">
                <a:moveTo>
                  <a:pt x="102098" y="73256"/>
                </a:moveTo>
                <a:lnTo>
                  <a:pt x="86467" y="128244"/>
                </a:lnTo>
                <a:lnTo>
                  <a:pt x="104775" y="133454"/>
                </a:lnTo>
                <a:lnTo>
                  <a:pt x="120395" y="78466"/>
                </a:lnTo>
                <a:lnTo>
                  <a:pt x="102098" y="73256"/>
                </a:lnTo>
                <a:close/>
              </a:path>
              <a:path w="141604" h="371475">
                <a:moveTo>
                  <a:pt x="81257" y="146551"/>
                </a:moveTo>
                <a:lnTo>
                  <a:pt x="65522" y="201549"/>
                </a:lnTo>
                <a:lnTo>
                  <a:pt x="83934" y="206759"/>
                </a:lnTo>
                <a:lnTo>
                  <a:pt x="99564" y="151761"/>
                </a:lnTo>
                <a:lnTo>
                  <a:pt x="81257" y="146551"/>
                </a:lnTo>
                <a:close/>
              </a:path>
              <a:path w="141604" h="371475">
                <a:moveTo>
                  <a:pt x="13315" y="256765"/>
                </a:moveTo>
                <a:lnTo>
                  <a:pt x="8258" y="258060"/>
                </a:lnTo>
                <a:lnTo>
                  <a:pt x="3047" y="259327"/>
                </a:lnTo>
                <a:lnTo>
                  <a:pt x="0" y="264537"/>
                </a:lnTo>
                <a:lnTo>
                  <a:pt x="1371" y="269595"/>
                </a:lnTo>
                <a:lnTo>
                  <a:pt x="27308" y="370951"/>
                </a:lnTo>
                <a:lnTo>
                  <a:pt x="45627" y="353310"/>
                </a:lnTo>
                <a:lnTo>
                  <a:pt x="42157" y="353310"/>
                </a:lnTo>
                <a:lnTo>
                  <a:pt x="23888" y="348100"/>
                </a:lnTo>
                <a:lnTo>
                  <a:pt x="32913" y="316253"/>
                </a:lnTo>
                <a:lnTo>
                  <a:pt x="19700" y="264537"/>
                </a:lnTo>
                <a:lnTo>
                  <a:pt x="18526" y="259813"/>
                </a:lnTo>
                <a:lnTo>
                  <a:pt x="13315" y="256765"/>
                </a:lnTo>
                <a:close/>
              </a:path>
              <a:path w="141604" h="371475">
                <a:moveTo>
                  <a:pt x="32913" y="316253"/>
                </a:moveTo>
                <a:lnTo>
                  <a:pt x="23888" y="348100"/>
                </a:lnTo>
                <a:lnTo>
                  <a:pt x="42157" y="353310"/>
                </a:lnTo>
                <a:lnTo>
                  <a:pt x="42991" y="350377"/>
                </a:lnTo>
                <a:lnTo>
                  <a:pt x="41633" y="350377"/>
                </a:lnTo>
                <a:lnTo>
                  <a:pt x="25898" y="345948"/>
                </a:lnTo>
                <a:lnTo>
                  <a:pt x="37614" y="334649"/>
                </a:lnTo>
                <a:lnTo>
                  <a:pt x="32913" y="316253"/>
                </a:lnTo>
                <a:close/>
              </a:path>
              <a:path w="141604" h="371475">
                <a:moveTo>
                  <a:pt x="99307" y="281168"/>
                </a:moveTo>
                <a:lnTo>
                  <a:pt x="93202" y="281168"/>
                </a:lnTo>
                <a:lnTo>
                  <a:pt x="89411" y="284702"/>
                </a:lnTo>
                <a:lnTo>
                  <a:pt x="51173" y="321575"/>
                </a:lnTo>
                <a:lnTo>
                  <a:pt x="42157" y="353310"/>
                </a:lnTo>
                <a:lnTo>
                  <a:pt x="45627" y="353310"/>
                </a:lnTo>
                <a:lnTo>
                  <a:pt x="102612" y="298437"/>
                </a:lnTo>
                <a:lnTo>
                  <a:pt x="106413" y="294865"/>
                </a:lnTo>
                <a:lnTo>
                  <a:pt x="106556" y="288798"/>
                </a:lnTo>
                <a:lnTo>
                  <a:pt x="102984" y="284959"/>
                </a:lnTo>
                <a:lnTo>
                  <a:pt x="99307" y="281168"/>
                </a:lnTo>
                <a:close/>
              </a:path>
              <a:path w="141604" h="371475">
                <a:moveTo>
                  <a:pt x="37614" y="334649"/>
                </a:moveTo>
                <a:lnTo>
                  <a:pt x="25898" y="345948"/>
                </a:lnTo>
                <a:lnTo>
                  <a:pt x="41633" y="350377"/>
                </a:lnTo>
                <a:lnTo>
                  <a:pt x="37614" y="334649"/>
                </a:lnTo>
                <a:close/>
              </a:path>
              <a:path w="141604" h="371475">
                <a:moveTo>
                  <a:pt x="51173" y="321575"/>
                </a:moveTo>
                <a:lnTo>
                  <a:pt x="37614" y="334649"/>
                </a:lnTo>
                <a:lnTo>
                  <a:pt x="41633" y="350377"/>
                </a:lnTo>
                <a:lnTo>
                  <a:pt x="42991" y="350377"/>
                </a:lnTo>
                <a:lnTo>
                  <a:pt x="51173" y="321575"/>
                </a:lnTo>
                <a:close/>
              </a:path>
              <a:path w="141604" h="371475">
                <a:moveTo>
                  <a:pt x="39471" y="293112"/>
                </a:moveTo>
                <a:lnTo>
                  <a:pt x="32913" y="316253"/>
                </a:lnTo>
                <a:lnTo>
                  <a:pt x="37614" y="334649"/>
                </a:lnTo>
                <a:lnTo>
                  <a:pt x="51173" y="321575"/>
                </a:lnTo>
                <a:lnTo>
                  <a:pt x="57778" y="298323"/>
                </a:lnTo>
                <a:lnTo>
                  <a:pt x="39471" y="293112"/>
                </a:lnTo>
                <a:close/>
              </a:path>
              <a:path w="141604" h="371475">
                <a:moveTo>
                  <a:pt x="60312" y="219817"/>
                </a:moveTo>
                <a:lnTo>
                  <a:pt x="44681" y="274805"/>
                </a:lnTo>
                <a:lnTo>
                  <a:pt x="62988" y="280015"/>
                </a:lnTo>
                <a:lnTo>
                  <a:pt x="78724" y="225028"/>
                </a:lnTo>
                <a:lnTo>
                  <a:pt x="60312" y="219817"/>
                </a:lnTo>
                <a:close/>
              </a:path>
            </a:pathLst>
          </a:custGeom>
          <a:solidFill>
            <a:srgbClr val="6CEF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99516" y="1502663"/>
            <a:ext cx="3054096" cy="2983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94549" y="1697735"/>
            <a:ext cx="2465327" cy="23956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674753" y="2707891"/>
            <a:ext cx="35623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0000"/>
                </a:solidFill>
                <a:latin typeface="Calibri"/>
                <a:cs typeface="Calibri"/>
              </a:rPr>
              <a:t>APC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099" y="2369563"/>
            <a:ext cx="119570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0032CC"/>
                </a:solidFill>
                <a:latin typeface="Calibri"/>
                <a:cs typeface="Calibri"/>
              </a:rPr>
              <a:t>mic</a:t>
            </a:r>
            <a:r>
              <a:rPr dirty="0" sz="1600" spc="-35">
                <a:solidFill>
                  <a:srgbClr val="0032CC"/>
                </a:solidFill>
                <a:latin typeface="Calibri"/>
                <a:cs typeface="Calibri"/>
              </a:rPr>
              <a:t>r</a:t>
            </a:r>
            <a:r>
              <a:rPr dirty="0" sz="1600" spc="-10">
                <a:solidFill>
                  <a:srgbClr val="0032CC"/>
                </a:solidFill>
                <a:latin typeface="Calibri"/>
                <a:cs typeface="Calibri"/>
              </a:rPr>
              <a:t>opar</a:t>
            </a:r>
            <a:r>
              <a:rPr dirty="0" sz="1600">
                <a:solidFill>
                  <a:srgbClr val="0032CC"/>
                </a:solidFill>
                <a:latin typeface="Calibri"/>
                <a:cs typeface="Calibri"/>
              </a:rPr>
              <a:t>t</a:t>
            </a:r>
            <a:r>
              <a:rPr dirty="0" sz="1600" spc="-5">
                <a:solidFill>
                  <a:srgbClr val="0032CC"/>
                </a:solidFill>
                <a:latin typeface="Calibri"/>
                <a:cs typeface="Calibri"/>
              </a:rPr>
              <a:t>icles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19828" y="2841764"/>
            <a:ext cx="205104" cy="982980"/>
          </a:xfrm>
          <a:custGeom>
            <a:avLst/>
            <a:gdLst/>
            <a:ahLst/>
            <a:cxnLst/>
            <a:rect l="l" t="t" r="r" b="b"/>
            <a:pathLst>
              <a:path w="205105" h="982979">
                <a:moveTo>
                  <a:pt x="185928" y="0"/>
                </a:moveTo>
                <a:lnTo>
                  <a:pt x="177031" y="56368"/>
                </a:lnTo>
                <a:lnTo>
                  <a:pt x="195824" y="59416"/>
                </a:lnTo>
                <a:lnTo>
                  <a:pt x="204720" y="2895"/>
                </a:lnTo>
                <a:lnTo>
                  <a:pt x="185928" y="0"/>
                </a:lnTo>
                <a:close/>
              </a:path>
              <a:path w="205105" h="982979">
                <a:moveTo>
                  <a:pt x="173983" y="75152"/>
                </a:moveTo>
                <a:lnTo>
                  <a:pt x="165087" y="131673"/>
                </a:lnTo>
                <a:lnTo>
                  <a:pt x="183918" y="134607"/>
                </a:lnTo>
                <a:lnTo>
                  <a:pt x="192814" y="78209"/>
                </a:lnTo>
                <a:lnTo>
                  <a:pt x="173983" y="75152"/>
                </a:lnTo>
                <a:close/>
              </a:path>
              <a:path w="205105" h="982979">
                <a:moveTo>
                  <a:pt x="162039" y="150494"/>
                </a:moveTo>
                <a:lnTo>
                  <a:pt x="153181" y="206863"/>
                </a:lnTo>
                <a:lnTo>
                  <a:pt x="171973" y="209921"/>
                </a:lnTo>
                <a:lnTo>
                  <a:pt x="180870" y="153400"/>
                </a:lnTo>
                <a:lnTo>
                  <a:pt x="162039" y="150494"/>
                </a:lnTo>
                <a:close/>
              </a:path>
              <a:path w="205105" h="982979">
                <a:moveTo>
                  <a:pt x="150133" y="225809"/>
                </a:moveTo>
                <a:lnTo>
                  <a:pt x="141246" y="282178"/>
                </a:lnTo>
                <a:lnTo>
                  <a:pt x="160029" y="285111"/>
                </a:lnTo>
                <a:lnTo>
                  <a:pt x="169040" y="228704"/>
                </a:lnTo>
                <a:lnTo>
                  <a:pt x="150133" y="225809"/>
                </a:lnTo>
                <a:close/>
              </a:path>
              <a:path w="205105" h="982979">
                <a:moveTo>
                  <a:pt x="138188" y="300961"/>
                </a:moveTo>
                <a:lnTo>
                  <a:pt x="129301" y="357482"/>
                </a:lnTo>
                <a:lnTo>
                  <a:pt x="148085" y="360416"/>
                </a:lnTo>
                <a:lnTo>
                  <a:pt x="157095" y="304018"/>
                </a:lnTo>
                <a:lnTo>
                  <a:pt x="138188" y="300961"/>
                </a:lnTo>
                <a:close/>
              </a:path>
              <a:path w="205105" h="982979">
                <a:moveTo>
                  <a:pt x="126244" y="376275"/>
                </a:moveTo>
                <a:lnTo>
                  <a:pt x="117357" y="432673"/>
                </a:lnTo>
                <a:lnTo>
                  <a:pt x="136140" y="435730"/>
                </a:lnTo>
                <a:lnTo>
                  <a:pt x="145189" y="379209"/>
                </a:lnTo>
                <a:lnTo>
                  <a:pt x="126244" y="376275"/>
                </a:lnTo>
                <a:close/>
              </a:path>
              <a:path w="205105" h="982979">
                <a:moveTo>
                  <a:pt x="114300" y="451465"/>
                </a:moveTo>
                <a:lnTo>
                  <a:pt x="105413" y="507987"/>
                </a:lnTo>
                <a:lnTo>
                  <a:pt x="124196" y="510920"/>
                </a:lnTo>
                <a:lnTo>
                  <a:pt x="133245" y="454513"/>
                </a:lnTo>
                <a:lnTo>
                  <a:pt x="114300" y="451465"/>
                </a:lnTo>
                <a:close/>
              </a:path>
              <a:path w="205105" h="982979">
                <a:moveTo>
                  <a:pt x="102365" y="526770"/>
                </a:moveTo>
                <a:lnTo>
                  <a:pt x="93468" y="583177"/>
                </a:lnTo>
                <a:lnTo>
                  <a:pt x="112261" y="586235"/>
                </a:lnTo>
                <a:lnTo>
                  <a:pt x="121300" y="529713"/>
                </a:lnTo>
                <a:lnTo>
                  <a:pt x="102365" y="526770"/>
                </a:lnTo>
                <a:close/>
              </a:path>
              <a:path w="205105" h="982979">
                <a:moveTo>
                  <a:pt x="90563" y="602084"/>
                </a:moveTo>
                <a:lnTo>
                  <a:pt x="81524" y="658482"/>
                </a:lnTo>
                <a:lnTo>
                  <a:pt x="100355" y="661387"/>
                </a:lnTo>
                <a:lnTo>
                  <a:pt x="109356" y="605018"/>
                </a:lnTo>
                <a:lnTo>
                  <a:pt x="90563" y="602084"/>
                </a:lnTo>
                <a:close/>
              </a:path>
              <a:path w="205105" h="982979">
                <a:moveTo>
                  <a:pt x="78619" y="677275"/>
                </a:moveTo>
                <a:lnTo>
                  <a:pt x="69618" y="733796"/>
                </a:lnTo>
                <a:lnTo>
                  <a:pt x="88411" y="736692"/>
                </a:lnTo>
                <a:lnTo>
                  <a:pt x="97412" y="680323"/>
                </a:lnTo>
                <a:lnTo>
                  <a:pt x="78619" y="677275"/>
                </a:lnTo>
                <a:close/>
              </a:path>
              <a:path w="205105" h="982979">
                <a:moveTo>
                  <a:pt x="66675" y="752579"/>
                </a:moveTo>
                <a:lnTo>
                  <a:pt x="57673" y="808986"/>
                </a:lnTo>
                <a:lnTo>
                  <a:pt x="76466" y="812044"/>
                </a:lnTo>
                <a:lnTo>
                  <a:pt x="85467" y="755522"/>
                </a:lnTo>
                <a:lnTo>
                  <a:pt x="66675" y="752579"/>
                </a:lnTo>
                <a:close/>
              </a:path>
              <a:path w="205105" h="982979">
                <a:moveTo>
                  <a:pt x="12249" y="870937"/>
                </a:moveTo>
                <a:lnTo>
                  <a:pt x="2419" y="874766"/>
                </a:lnTo>
                <a:lnTo>
                  <a:pt x="0" y="880243"/>
                </a:lnTo>
                <a:lnTo>
                  <a:pt x="1905" y="885186"/>
                </a:lnTo>
                <a:lnTo>
                  <a:pt x="39776" y="982598"/>
                </a:lnTo>
                <a:lnTo>
                  <a:pt x="56209" y="962501"/>
                </a:lnTo>
                <a:lnTo>
                  <a:pt x="52578" y="962501"/>
                </a:lnTo>
                <a:lnTo>
                  <a:pt x="33823" y="959453"/>
                </a:lnTo>
                <a:lnTo>
                  <a:pt x="38874" y="927585"/>
                </a:lnTo>
                <a:lnTo>
                  <a:pt x="19650" y="878195"/>
                </a:lnTo>
                <a:lnTo>
                  <a:pt x="17754" y="873356"/>
                </a:lnTo>
                <a:lnTo>
                  <a:pt x="12249" y="870937"/>
                </a:lnTo>
                <a:close/>
              </a:path>
              <a:path w="205105" h="982979">
                <a:moveTo>
                  <a:pt x="38874" y="927585"/>
                </a:moveTo>
                <a:lnTo>
                  <a:pt x="33823" y="959453"/>
                </a:lnTo>
                <a:lnTo>
                  <a:pt x="52578" y="962501"/>
                </a:lnTo>
                <a:lnTo>
                  <a:pt x="52899" y="960491"/>
                </a:lnTo>
                <a:lnTo>
                  <a:pt x="51682" y="960491"/>
                </a:lnTo>
                <a:lnTo>
                  <a:pt x="35385" y="957814"/>
                </a:lnTo>
                <a:lnTo>
                  <a:pt x="45723" y="945182"/>
                </a:lnTo>
                <a:lnTo>
                  <a:pt x="38874" y="927585"/>
                </a:lnTo>
                <a:close/>
              </a:path>
              <a:path w="205105" h="982979">
                <a:moveTo>
                  <a:pt x="100574" y="884929"/>
                </a:moveTo>
                <a:lnTo>
                  <a:pt x="94507" y="885558"/>
                </a:lnTo>
                <a:lnTo>
                  <a:pt x="57685" y="930567"/>
                </a:lnTo>
                <a:lnTo>
                  <a:pt x="52578" y="962501"/>
                </a:lnTo>
                <a:lnTo>
                  <a:pt x="56209" y="962501"/>
                </a:lnTo>
                <a:lnTo>
                  <a:pt x="109356" y="897502"/>
                </a:lnTo>
                <a:lnTo>
                  <a:pt x="108718" y="891511"/>
                </a:lnTo>
                <a:lnTo>
                  <a:pt x="100574" y="884929"/>
                </a:lnTo>
                <a:close/>
              </a:path>
              <a:path w="205105" h="982979">
                <a:moveTo>
                  <a:pt x="45723" y="945182"/>
                </a:moveTo>
                <a:lnTo>
                  <a:pt x="35385" y="957814"/>
                </a:lnTo>
                <a:lnTo>
                  <a:pt x="51682" y="960491"/>
                </a:lnTo>
                <a:lnTo>
                  <a:pt x="45723" y="945182"/>
                </a:lnTo>
                <a:close/>
              </a:path>
              <a:path w="205105" h="982979">
                <a:moveTo>
                  <a:pt x="57685" y="930567"/>
                </a:moveTo>
                <a:lnTo>
                  <a:pt x="45723" y="945182"/>
                </a:lnTo>
                <a:lnTo>
                  <a:pt x="51682" y="960491"/>
                </a:lnTo>
                <a:lnTo>
                  <a:pt x="52899" y="960491"/>
                </a:lnTo>
                <a:lnTo>
                  <a:pt x="57685" y="930567"/>
                </a:lnTo>
                <a:close/>
              </a:path>
              <a:path w="205105" h="982979">
                <a:moveTo>
                  <a:pt x="42757" y="903084"/>
                </a:moveTo>
                <a:lnTo>
                  <a:pt x="38874" y="927585"/>
                </a:lnTo>
                <a:lnTo>
                  <a:pt x="45723" y="945182"/>
                </a:lnTo>
                <a:lnTo>
                  <a:pt x="57685" y="930567"/>
                </a:lnTo>
                <a:lnTo>
                  <a:pt x="61617" y="905989"/>
                </a:lnTo>
                <a:lnTo>
                  <a:pt x="42757" y="903084"/>
                </a:lnTo>
                <a:close/>
              </a:path>
              <a:path w="205105" h="982979">
                <a:moveTo>
                  <a:pt x="54740" y="827779"/>
                </a:moveTo>
                <a:lnTo>
                  <a:pt x="45729" y="884291"/>
                </a:lnTo>
                <a:lnTo>
                  <a:pt x="64522" y="887196"/>
                </a:lnTo>
                <a:lnTo>
                  <a:pt x="73523" y="830827"/>
                </a:lnTo>
                <a:lnTo>
                  <a:pt x="54740" y="827779"/>
                </a:lnTo>
                <a:close/>
              </a:path>
            </a:pathLst>
          </a:custGeom>
          <a:solidFill>
            <a:srgbClr val="00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47364" y="2788291"/>
            <a:ext cx="153670" cy="641350"/>
          </a:xfrm>
          <a:custGeom>
            <a:avLst/>
            <a:gdLst/>
            <a:ahLst/>
            <a:cxnLst/>
            <a:rect l="l" t="t" r="r" b="b"/>
            <a:pathLst>
              <a:path w="153669" h="641350">
                <a:moveTo>
                  <a:pt x="134616" y="0"/>
                </a:moveTo>
                <a:lnTo>
                  <a:pt x="125463" y="56368"/>
                </a:lnTo>
                <a:lnTo>
                  <a:pt x="144294" y="59569"/>
                </a:lnTo>
                <a:lnTo>
                  <a:pt x="153409" y="3162"/>
                </a:lnTo>
                <a:lnTo>
                  <a:pt x="134616" y="0"/>
                </a:lnTo>
                <a:close/>
              </a:path>
              <a:path w="153669" h="641350">
                <a:moveTo>
                  <a:pt x="122300" y="75161"/>
                </a:moveTo>
                <a:lnTo>
                  <a:pt x="113147" y="131568"/>
                </a:lnTo>
                <a:lnTo>
                  <a:pt x="131978" y="134731"/>
                </a:lnTo>
                <a:lnTo>
                  <a:pt x="141093" y="78362"/>
                </a:lnTo>
                <a:lnTo>
                  <a:pt x="122300" y="75161"/>
                </a:lnTo>
                <a:close/>
              </a:path>
              <a:path w="153669" h="641350">
                <a:moveTo>
                  <a:pt x="109985" y="150504"/>
                </a:moveTo>
                <a:lnTo>
                  <a:pt x="100831" y="206873"/>
                </a:lnTo>
                <a:lnTo>
                  <a:pt x="119624" y="209921"/>
                </a:lnTo>
                <a:lnTo>
                  <a:pt x="128778" y="153523"/>
                </a:lnTo>
                <a:lnTo>
                  <a:pt x="109985" y="150504"/>
                </a:lnTo>
                <a:close/>
              </a:path>
              <a:path w="153669" h="641350">
                <a:moveTo>
                  <a:pt x="97669" y="225666"/>
                </a:moveTo>
                <a:lnTo>
                  <a:pt x="88515" y="282073"/>
                </a:lnTo>
                <a:lnTo>
                  <a:pt x="107308" y="285121"/>
                </a:lnTo>
                <a:lnTo>
                  <a:pt x="116566" y="228714"/>
                </a:lnTo>
                <a:lnTo>
                  <a:pt x="97669" y="225666"/>
                </a:lnTo>
                <a:close/>
              </a:path>
              <a:path w="153669" h="641350">
                <a:moveTo>
                  <a:pt x="85467" y="300856"/>
                </a:moveTo>
                <a:lnTo>
                  <a:pt x="76200" y="357225"/>
                </a:lnTo>
                <a:lnTo>
                  <a:pt x="94992" y="360283"/>
                </a:lnTo>
                <a:lnTo>
                  <a:pt x="104251" y="303914"/>
                </a:lnTo>
                <a:lnTo>
                  <a:pt x="85467" y="300856"/>
                </a:lnTo>
                <a:close/>
              </a:path>
              <a:path w="153669" h="641350">
                <a:moveTo>
                  <a:pt x="73151" y="376056"/>
                </a:moveTo>
                <a:lnTo>
                  <a:pt x="63884" y="432425"/>
                </a:lnTo>
                <a:lnTo>
                  <a:pt x="82676" y="435473"/>
                </a:lnTo>
                <a:lnTo>
                  <a:pt x="91935" y="379104"/>
                </a:lnTo>
                <a:lnTo>
                  <a:pt x="73151" y="376056"/>
                </a:lnTo>
                <a:close/>
              </a:path>
              <a:path w="153669" h="641350">
                <a:moveTo>
                  <a:pt x="60836" y="451208"/>
                </a:moveTo>
                <a:lnTo>
                  <a:pt x="51568" y="507615"/>
                </a:lnTo>
                <a:lnTo>
                  <a:pt x="70361" y="510673"/>
                </a:lnTo>
                <a:lnTo>
                  <a:pt x="79628" y="454266"/>
                </a:lnTo>
                <a:lnTo>
                  <a:pt x="60836" y="451208"/>
                </a:lnTo>
                <a:close/>
              </a:path>
              <a:path w="153669" h="641350">
                <a:moveTo>
                  <a:pt x="12315" y="529570"/>
                </a:moveTo>
                <a:lnTo>
                  <a:pt x="7372" y="531504"/>
                </a:lnTo>
                <a:lnTo>
                  <a:pt x="2419" y="533257"/>
                </a:lnTo>
                <a:lnTo>
                  <a:pt x="0" y="538876"/>
                </a:lnTo>
                <a:lnTo>
                  <a:pt x="39252" y="641337"/>
                </a:lnTo>
                <a:lnTo>
                  <a:pt x="53332" y="624335"/>
                </a:lnTo>
                <a:lnTo>
                  <a:pt x="51682" y="624335"/>
                </a:lnTo>
                <a:lnTo>
                  <a:pt x="32889" y="621134"/>
                </a:lnTo>
                <a:lnTo>
                  <a:pt x="36204" y="601608"/>
                </a:lnTo>
                <a:lnTo>
                  <a:pt x="44401" y="601608"/>
                </a:lnTo>
                <a:lnTo>
                  <a:pt x="19688" y="536933"/>
                </a:lnTo>
                <a:lnTo>
                  <a:pt x="17783" y="531990"/>
                </a:lnTo>
                <a:lnTo>
                  <a:pt x="12315" y="529570"/>
                </a:lnTo>
                <a:close/>
              </a:path>
              <a:path w="153669" h="641350">
                <a:moveTo>
                  <a:pt x="36204" y="601608"/>
                </a:moveTo>
                <a:lnTo>
                  <a:pt x="32889" y="621134"/>
                </a:lnTo>
                <a:lnTo>
                  <a:pt x="51682" y="624335"/>
                </a:lnTo>
                <a:lnTo>
                  <a:pt x="52515" y="619391"/>
                </a:lnTo>
                <a:lnTo>
                  <a:pt x="51196" y="619391"/>
                </a:lnTo>
                <a:lnTo>
                  <a:pt x="35051" y="616705"/>
                </a:lnTo>
                <a:lnTo>
                  <a:pt x="45382" y="604176"/>
                </a:lnTo>
                <a:lnTo>
                  <a:pt x="44943" y="603025"/>
                </a:lnTo>
                <a:lnTo>
                  <a:pt x="36204" y="601608"/>
                </a:lnTo>
                <a:close/>
              </a:path>
              <a:path w="153669" h="641350">
                <a:moveTo>
                  <a:pt x="100574" y="544048"/>
                </a:moveTo>
                <a:lnTo>
                  <a:pt x="94507" y="544563"/>
                </a:lnTo>
                <a:lnTo>
                  <a:pt x="91192" y="548620"/>
                </a:lnTo>
                <a:lnTo>
                  <a:pt x="46168" y="603224"/>
                </a:lnTo>
                <a:lnTo>
                  <a:pt x="54997" y="604656"/>
                </a:lnTo>
                <a:lnTo>
                  <a:pt x="51682" y="624335"/>
                </a:lnTo>
                <a:lnTo>
                  <a:pt x="53332" y="624335"/>
                </a:lnTo>
                <a:lnTo>
                  <a:pt x="105927" y="560822"/>
                </a:lnTo>
                <a:lnTo>
                  <a:pt x="109242" y="556764"/>
                </a:lnTo>
                <a:lnTo>
                  <a:pt x="108575" y="550668"/>
                </a:lnTo>
                <a:lnTo>
                  <a:pt x="104660" y="547354"/>
                </a:lnTo>
                <a:lnTo>
                  <a:pt x="100574" y="544048"/>
                </a:lnTo>
                <a:close/>
              </a:path>
              <a:path w="153669" h="641350">
                <a:moveTo>
                  <a:pt x="45382" y="604176"/>
                </a:moveTo>
                <a:lnTo>
                  <a:pt x="35051" y="616705"/>
                </a:lnTo>
                <a:lnTo>
                  <a:pt x="51196" y="619391"/>
                </a:lnTo>
                <a:lnTo>
                  <a:pt x="45382" y="604176"/>
                </a:lnTo>
                <a:close/>
              </a:path>
              <a:path w="153669" h="641350">
                <a:moveTo>
                  <a:pt x="46168" y="603224"/>
                </a:moveTo>
                <a:lnTo>
                  <a:pt x="45382" y="604176"/>
                </a:lnTo>
                <a:lnTo>
                  <a:pt x="51196" y="619391"/>
                </a:lnTo>
                <a:lnTo>
                  <a:pt x="52515" y="619391"/>
                </a:lnTo>
                <a:lnTo>
                  <a:pt x="54997" y="604656"/>
                </a:lnTo>
                <a:lnTo>
                  <a:pt x="46168" y="603224"/>
                </a:lnTo>
                <a:close/>
              </a:path>
              <a:path w="153669" h="641350">
                <a:moveTo>
                  <a:pt x="44943" y="603025"/>
                </a:moveTo>
                <a:lnTo>
                  <a:pt x="45382" y="604176"/>
                </a:lnTo>
                <a:lnTo>
                  <a:pt x="46168" y="603224"/>
                </a:lnTo>
                <a:lnTo>
                  <a:pt x="44943" y="603025"/>
                </a:lnTo>
                <a:close/>
              </a:path>
              <a:path w="153669" h="641350">
                <a:moveTo>
                  <a:pt x="44401" y="601608"/>
                </a:moveTo>
                <a:lnTo>
                  <a:pt x="36204" y="601608"/>
                </a:lnTo>
                <a:lnTo>
                  <a:pt x="44943" y="603025"/>
                </a:lnTo>
                <a:lnTo>
                  <a:pt x="44401" y="601608"/>
                </a:lnTo>
                <a:close/>
              </a:path>
              <a:path w="153669" h="641350">
                <a:moveTo>
                  <a:pt x="48520" y="526408"/>
                </a:moveTo>
                <a:lnTo>
                  <a:pt x="39252" y="582815"/>
                </a:lnTo>
                <a:lnTo>
                  <a:pt x="58045" y="585825"/>
                </a:lnTo>
                <a:lnTo>
                  <a:pt x="67313" y="529456"/>
                </a:lnTo>
                <a:lnTo>
                  <a:pt x="48520" y="526408"/>
                </a:lnTo>
                <a:close/>
              </a:path>
            </a:pathLst>
          </a:custGeom>
          <a:solidFill>
            <a:srgbClr val="6CEF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46087" y="404879"/>
            <a:ext cx="8229600" cy="11461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189461" y="633883"/>
            <a:ext cx="4387215" cy="711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latin typeface="Calibri"/>
                <a:cs typeface="Calibri"/>
              </a:rPr>
              <a:t>Phenotype</a:t>
            </a:r>
            <a:r>
              <a:rPr dirty="0" sz="4400" spc="-55">
                <a:latin typeface="Calibri"/>
                <a:cs typeface="Calibri"/>
              </a:rPr>
              <a:t> </a:t>
            </a:r>
            <a:r>
              <a:rPr dirty="0" sz="4400" spc="-5">
                <a:latin typeface="Calibri"/>
                <a:cs typeface="Calibri"/>
              </a:rPr>
              <a:t>analysis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9831" y="3400044"/>
            <a:ext cx="621792" cy="5135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93776" y="3400044"/>
            <a:ext cx="359664" cy="5135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11596" y="3461901"/>
            <a:ext cx="3397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iDC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07991" y="3482340"/>
            <a:ext cx="502919" cy="5135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703064" y="3476244"/>
            <a:ext cx="483108" cy="5135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78323" y="3482340"/>
            <a:ext cx="359663" cy="5135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640327" y="3545466"/>
            <a:ext cx="39624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M</a:t>
            </a:r>
            <a:r>
              <a:rPr dirty="0" sz="1800">
                <a:latin typeface="Georgia"/>
                <a:cs typeface="Georgia"/>
              </a:rPr>
              <a:t>Ф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219700" y="4122418"/>
            <a:ext cx="2913888" cy="27355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415029" y="4317939"/>
            <a:ext cx="2325624" cy="232574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985866" y="6208775"/>
            <a:ext cx="60452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15794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6280" y="4265676"/>
            <a:ext cx="3343656" cy="250545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11453" y="4461169"/>
            <a:ext cx="2755896" cy="19176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944995">
              <a:lnSpc>
                <a:spcPct val="100000"/>
              </a:lnSpc>
            </a:pPr>
            <a:r>
              <a:rPr dirty="0" sz="1800" spc="-45">
                <a:solidFill>
                  <a:srgbClr val="5F497A"/>
                </a:solidFill>
              </a:rPr>
              <a:t>R</a:t>
            </a:r>
            <a:r>
              <a:rPr dirty="0" sz="1800">
                <a:solidFill>
                  <a:srgbClr val="5F497A"/>
                </a:solidFill>
              </a:rPr>
              <a:t>e</a:t>
            </a:r>
            <a:r>
              <a:rPr dirty="0" sz="1800" spc="5">
                <a:solidFill>
                  <a:srgbClr val="5F497A"/>
                </a:solidFill>
              </a:rPr>
              <a:t>s</a:t>
            </a:r>
            <a:r>
              <a:rPr dirty="0" sz="1800" spc="-5">
                <a:solidFill>
                  <a:srgbClr val="5F497A"/>
                </a:solidFill>
              </a:rPr>
              <a:t>u</a:t>
            </a:r>
            <a:r>
              <a:rPr dirty="0" sz="1800">
                <a:solidFill>
                  <a:srgbClr val="5F497A"/>
                </a:solidFill>
              </a:rPr>
              <a:t>l</a:t>
            </a:r>
            <a:r>
              <a:rPr dirty="0" sz="1800" spc="-10">
                <a:solidFill>
                  <a:srgbClr val="5F497A"/>
                </a:solidFill>
              </a:rPr>
              <a:t>t</a:t>
            </a:r>
            <a:r>
              <a:rPr dirty="0" sz="1800">
                <a:solidFill>
                  <a:srgbClr val="5F497A"/>
                </a:solidFill>
              </a:rPr>
              <a:t>s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124075"/>
            <a:ext cx="4022721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48200" y="2143125"/>
            <a:ext cx="40386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58652" y="1740407"/>
            <a:ext cx="343535" cy="241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00"/>
              </a:lnSpc>
            </a:pPr>
            <a:r>
              <a:rPr dirty="0" sz="1800" spc="-5">
                <a:latin typeface="Arial"/>
                <a:cs typeface="Arial"/>
              </a:rPr>
              <a:t>M1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56916" y="1732557"/>
            <a:ext cx="343535" cy="241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00"/>
              </a:lnSpc>
            </a:pPr>
            <a:r>
              <a:rPr dirty="0" sz="1800" spc="-5">
                <a:latin typeface="Arial"/>
                <a:cs typeface="Arial"/>
              </a:rPr>
              <a:t>M2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73325" y="735090"/>
            <a:ext cx="2818765" cy="711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>
                <a:latin typeface="Calibri"/>
                <a:cs typeface="Calibri"/>
              </a:rPr>
              <a:t>Morphology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32197" y="250574"/>
            <a:ext cx="686435" cy="2984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45">
                <a:solidFill>
                  <a:srgbClr val="6F2F9F"/>
                </a:solidFill>
              </a:rPr>
              <a:t>R</a:t>
            </a:r>
            <a:r>
              <a:rPr dirty="0" sz="1800">
                <a:solidFill>
                  <a:srgbClr val="6F2F9F"/>
                </a:solidFill>
              </a:rPr>
              <a:t>e</a:t>
            </a:r>
            <a:r>
              <a:rPr dirty="0" sz="1800" spc="5">
                <a:solidFill>
                  <a:srgbClr val="6F2F9F"/>
                </a:solidFill>
              </a:rPr>
              <a:t>s</a:t>
            </a:r>
            <a:r>
              <a:rPr dirty="0" sz="1800" spc="-5">
                <a:solidFill>
                  <a:srgbClr val="6F2F9F"/>
                </a:solidFill>
              </a:rPr>
              <a:t>u</a:t>
            </a:r>
            <a:r>
              <a:rPr dirty="0" sz="1800">
                <a:solidFill>
                  <a:srgbClr val="6F2F9F"/>
                </a:solidFill>
              </a:rPr>
              <a:t>l</a:t>
            </a:r>
            <a:r>
              <a:rPr dirty="0" sz="1800" spc="-10">
                <a:solidFill>
                  <a:srgbClr val="6F2F9F"/>
                </a:solidFill>
              </a:rPr>
              <a:t>t</a:t>
            </a:r>
            <a:r>
              <a:rPr dirty="0" sz="1800">
                <a:solidFill>
                  <a:srgbClr val="6F2F9F"/>
                </a:solidFill>
              </a:rPr>
              <a:t>s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703" y="0"/>
            <a:ext cx="5951855" cy="20529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128905">
              <a:lnSpc>
                <a:spcPct val="100000"/>
              </a:lnSpc>
            </a:pPr>
            <a:r>
              <a:rPr dirty="0"/>
              <a:t>M1/M2 </a:t>
            </a:r>
            <a:r>
              <a:rPr dirty="0" spc="-5"/>
              <a:t>phenotype </a:t>
            </a:r>
            <a:r>
              <a:rPr dirty="0"/>
              <a:t>in </a:t>
            </a:r>
            <a:r>
              <a:rPr dirty="0"/>
              <a:t>AD  </a:t>
            </a:r>
            <a:r>
              <a:rPr dirty="0" spc="-25"/>
              <a:t>(affective </a:t>
            </a:r>
            <a:r>
              <a:rPr dirty="0" spc="-10"/>
              <a:t>disorder) </a:t>
            </a:r>
            <a:r>
              <a:rPr dirty="0"/>
              <a:t>and </a:t>
            </a:r>
            <a:r>
              <a:rPr dirty="0" spc="-5"/>
              <a:t>SZ  </a:t>
            </a:r>
            <a:r>
              <a:rPr dirty="0" spc="-10"/>
              <a:t>(schizophrenia)</a:t>
            </a:r>
          </a:p>
        </p:txBody>
      </p:sp>
      <p:sp>
        <p:nvSpPr>
          <p:cNvPr id="3" name="object 3"/>
          <p:cNvSpPr/>
          <p:nvPr/>
        </p:nvSpPr>
        <p:spPr>
          <a:xfrm>
            <a:off x="3343655" y="2028444"/>
            <a:ext cx="2717291" cy="2353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76536" y="2060943"/>
            <a:ext cx="2597785" cy="2233930"/>
          </a:xfrm>
          <a:custGeom>
            <a:avLst/>
            <a:gdLst/>
            <a:ahLst/>
            <a:cxnLst/>
            <a:rect l="l" t="t" r="r" b="b"/>
            <a:pathLst>
              <a:path w="2597785" h="2233929">
                <a:moveTo>
                  <a:pt x="0" y="2233422"/>
                </a:moveTo>
                <a:lnTo>
                  <a:pt x="2597572" y="2233422"/>
                </a:lnTo>
                <a:lnTo>
                  <a:pt x="2597572" y="0"/>
                </a:lnTo>
                <a:lnTo>
                  <a:pt x="0" y="0"/>
                </a:lnTo>
                <a:lnTo>
                  <a:pt x="0" y="22334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77173" y="3812600"/>
            <a:ext cx="42545" cy="9525"/>
          </a:xfrm>
          <a:custGeom>
            <a:avLst/>
            <a:gdLst/>
            <a:ahLst/>
            <a:cxnLst/>
            <a:rect l="l" t="t" r="r" b="b"/>
            <a:pathLst>
              <a:path w="42545" h="9525">
                <a:moveTo>
                  <a:pt x="14211" y="0"/>
                </a:moveTo>
                <a:lnTo>
                  <a:pt x="0" y="0"/>
                </a:lnTo>
                <a:lnTo>
                  <a:pt x="0" y="9524"/>
                </a:lnTo>
                <a:lnTo>
                  <a:pt x="14211" y="9524"/>
                </a:lnTo>
                <a:lnTo>
                  <a:pt x="14211" y="0"/>
                </a:lnTo>
                <a:close/>
              </a:path>
              <a:path w="42545" h="9525">
                <a:moveTo>
                  <a:pt x="42338" y="0"/>
                </a:moveTo>
                <a:lnTo>
                  <a:pt x="28165" y="0"/>
                </a:lnTo>
                <a:lnTo>
                  <a:pt x="28165" y="9524"/>
                </a:lnTo>
                <a:lnTo>
                  <a:pt x="42338" y="9524"/>
                </a:lnTo>
                <a:lnTo>
                  <a:pt x="42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33466" y="3812600"/>
            <a:ext cx="43180" cy="9525"/>
          </a:xfrm>
          <a:custGeom>
            <a:avLst/>
            <a:gdLst/>
            <a:ahLst/>
            <a:cxnLst/>
            <a:rect l="l" t="t" r="r" b="b"/>
            <a:pathLst>
              <a:path w="43179" h="9525">
                <a:moveTo>
                  <a:pt x="14916" y="0"/>
                </a:moveTo>
                <a:lnTo>
                  <a:pt x="0" y="0"/>
                </a:lnTo>
                <a:lnTo>
                  <a:pt x="0" y="9524"/>
                </a:lnTo>
                <a:lnTo>
                  <a:pt x="14916" y="9524"/>
                </a:lnTo>
                <a:lnTo>
                  <a:pt x="14916" y="0"/>
                </a:lnTo>
                <a:close/>
              </a:path>
              <a:path w="43179" h="9525">
                <a:moveTo>
                  <a:pt x="43081" y="0"/>
                </a:moveTo>
                <a:lnTo>
                  <a:pt x="29136" y="0"/>
                </a:lnTo>
                <a:lnTo>
                  <a:pt x="29136" y="9524"/>
                </a:lnTo>
                <a:lnTo>
                  <a:pt x="43081" y="9524"/>
                </a:lnTo>
                <a:lnTo>
                  <a:pt x="430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76547" y="3817362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26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90768" y="3812600"/>
            <a:ext cx="43180" cy="9525"/>
          </a:xfrm>
          <a:custGeom>
            <a:avLst/>
            <a:gdLst/>
            <a:ahLst/>
            <a:cxnLst/>
            <a:rect l="l" t="t" r="r" b="b"/>
            <a:pathLst>
              <a:path w="43179" h="9525">
                <a:moveTo>
                  <a:pt x="13944" y="0"/>
                </a:moveTo>
                <a:lnTo>
                  <a:pt x="0" y="0"/>
                </a:lnTo>
                <a:lnTo>
                  <a:pt x="0" y="9524"/>
                </a:lnTo>
                <a:lnTo>
                  <a:pt x="13944" y="9524"/>
                </a:lnTo>
                <a:lnTo>
                  <a:pt x="13944" y="0"/>
                </a:lnTo>
                <a:close/>
              </a:path>
              <a:path w="43179" h="9525">
                <a:moveTo>
                  <a:pt x="43043" y="0"/>
                </a:moveTo>
                <a:lnTo>
                  <a:pt x="28870" y="0"/>
                </a:lnTo>
                <a:lnTo>
                  <a:pt x="28870" y="9524"/>
                </a:lnTo>
                <a:lnTo>
                  <a:pt x="43043" y="9524"/>
                </a:lnTo>
                <a:lnTo>
                  <a:pt x="43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47766" y="3812600"/>
            <a:ext cx="43180" cy="9525"/>
          </a:xfrm>
          <a:custGeom>
            <a:avLst/>
            <a:gdLst/>
            <a:ahLst/>
            <a:cxnLst/>
            <a:rect l="l" t="t" r="r" b="b"/>
            <a:pathLst>
              <a:path w="43179" h="9525">
                <a:moveTo>
                  <a:pt x="14211" y="0"/>
                </a:moveTo>
                <a:lnTo>
                  <a:pt x="0" y="0"/>
                </a:lnTo>
                <a:lnTo>
                  <a:pt x="0" y="9524"/>
                </a:lnTo>
                <a:lnTo>
                  <a:pt x="14211" y="9524"/>
                </a:lnTo>
                <a:lnTo>
                  <a:pt x="14211" y="0"/>
                </a:lnTo>
                <a:close/>
              </a:path>
              <a:path w="43179" h="9525">
                <a:moveTo>
                  <a:pt x="43081" y="0"/>
                </a:moveTo>
                <a:lnTo>
                  <a:pt x="28165" y="0"/>
                </a:lnTo>
                <a:lnTo>
                  <a:pt x="28165" y="9524"/>
                </a:lnTo>
                <a:lnTo>
                  <a:pt x="43081" y="9524"/>
                </a:lnTo>
                <a:lnTo>
                  <a:pt x="430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04801" y="3812600"/>
            <a:ext cx="42545" cy="9525"/>
          </a:xfrm>
          <a:custGeom>
            <a:avLst/>
            <a:gdLst/>
            <a:ahLst/>
            <a:cxnLst/>
            <a:rect l="l" t="t" r="r" b="b"/>
            <a:pathLst>
              <a:path w="42545" h="9525">
                <a:moveTo>
                  <a:pt x="14211" y="0"/>
                </a:moveTo>
                <a:lnTo>
                  <a:pt x="0" y="0"/>
                </a:lnTo>
                <a:lnTo>
                  <a:pt x="0" y="9524"/>
                </a:lnTo>
                <a:lnTo>
                  <a:pt x="14211" y="9524"/>
                </a:lnTo>
                <a:lnTo>
                  <a:pt x="14211" y="0"/>
                </a:lnTo>
                <a:close/>
              </a:path>
              <a:path w="42545" h="9525">
                <a:moveTo>
                  <a:pt x="42348" y="0"/>
                </a:moveTo>
                <a:lnTo>
                  <a:pt x="28394" y="0"/>
                </a:lnTo>
                <a:lnTo>
                  <a:pt x="28394" y="9524"/>
                </a:lnTo>
                <a:lnTo>
                  <a:pt x="42348" y="9524"/>
                </a:lnTo>
                <a:lnTo>
                  <a:pt x="42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262066" y="3812600"/>
            <a:ext cx="42545" cy="9525"/>
          </a:xfrm>
          <a:custGeom>
            <a:avLst/>
            <a:gdLst/>
            <a:ahLst/>
            <a:cxnLst/>
            <a:rect l="l" t="t" r="r" b="b"/>
            <a:pathLst>
              <a:path w="42545" h="9525">
                <a:moveTo>
                  <a:pt x="13954" y="0"/>
                </a:moveTo>
                <a:lnTo>
                  <a:pt x="0" y="0"/>
                </a:lnTo>
                <a:lnTo>
                  <a:pt x="0" y="9524"/>
                </a:lnTo>
                <a:lnTo>
                  <a:pt x="13954" y="9524"/>
                </a:lnTo>
                <a:lnTo>
                  <a:pt x="13954" y="0"/>
                </a:lnTo>
                <a:close/>
              </a:path>
              <a:path w="42545" h="9525">
                <a:moveTo>
                  <a:pt x="42119" y="0"/>
                </a:moveTo>
                <a:lnTo>
                  <a:pt x="28165" y="0"/>
                </a:lnTo>
                <a:lnTo>
                  <a:pt x="28165" y="9524"/>
                </a:lnTo>
                <a:lnTo>
                  <a:pt x="42119" y="9524"/>
                </a:lnTo>
                <a:lnTo>
                  <a:pt x="421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304185" y="3817362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26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318358" y="3812600"/>
            <a:ext cx="43180" cy="9525"/>
          </a:xfrm>
          <a:custGeom>
            <a:avLst/>
            <a:gdLst/>
            <a:ahLst/>
            <a:cxnLst/>
            <a:rect l="l" t="t" r="r" b="b"/>
            <a:pathLst>
              <a:path w="43179" h="9525">
                <a:moveTo>
                  <a:pt x="14954" y="0"/>
                </a:moveTo>
                <a:lnTo>
                  <a:pt x="0" y="0"/>
                </a:lnTo>
                <a:lnTo>
                  <a:pt x="0" y="9524"/>
                </a:lnTo>
                <a:lnTo>
                  <a:pt x="14954" y="9524"/>
                </a:lnTo>
                <a:lnTo>
                  <a:pt x="14954" y="0"/>
                </a:lnTo>
                <a:close/>
              </a:path>
              <a:path w="43179" h="9525">
                <a:moveTo>
                  <a:pt x="43091" y="0"/>
                </a:moveTo>
                <a:lnTo>
                  <a:pt x="28870" y="0"/>
                </a:lnTo>
                <a:lnTo>
                  <a:pt x="28870" y="9524"/>
                </a:lnTo>
                <a:lnTo>
                  <a:pt x="43091" y="9524"/>
                </a:lnTo>
                <a:lnTo>
                  <a:pt x="430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75394" y="3812600"/>
            <a:ext cx="43180" cy="9525"/>
          </a:xfrm>
          <a:custGeom>
            <a:avLst/>
            <a:gdLst/>
            <a:ahLst/>
            <a:cxnLst/>
            <a:rect l="l" t="t" r="r" b="b"/>
            <a:pathLst>
              <a:path w="43179" h="9525">
                <a:moveTo>
                  <a:pt x="14220" y="0"/>
                </a:moveTo>
                <a:lnTo>
                  <a:pt x="0" y="0"/>
                </a:lnTo>
                <a:lnTo>
                  <a:pt x="0" y="9524"/>
                </a:lnTo>
                <a:lnTo>
                  <a:pt x="14220" y="9524"/>
                </a:lnTo>
                <a:lnTo>
                  <a:pt x="14220" y="0"/>
                </a:lnTo>
                <a:close/>
              </a:path>
              <a:path w="43179" h="9525">
                <a:moveTo>
                  <a:pt x="43091" y="0"/>
                </a:moveTo>
                <a:lnTo>
                  <a:pt x="28917" y="0"/>
                </a:lnTo>
                <a:lnTo>
                  <a:pt x="28917" y="9524"/>
                </a:lnTo>
                <a:lnTo>
                  <a:pt x="43091" y="9524"/>
                </a:lnTo>
                <a:lnTo>
                  <a:pt x="430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32696" y="3812600"/>
            <a:ext cx="43180" cy="9525"/>
          </a:xfrm>
          <a:custGeom>
            <a:avLst/>
            <a:gdLst/>
            <a:ahLst/>
            <a:cxnLst/>
            <a:rect l="l" t="t" r="r" b="b"/>
            <a:pathLst>
              <a:path w="43179" h="9525">
                <a:moveTo>
                  <a:pt x="13916" y="0"/>
                </a:moveTo>
                <a:lnTo>
                  <a:pt x="0" y="0"/>
                </a:lnTo>
                <a:lnTo>
                  <a:pt x="0" y="9524"/>
                </a:lnTo>
                <a:lnTo>
                  <a:pt x="13916" y="9524"/>
                </a:lnTo>
                <a:lnTo>
                  <a:pt x="13916" y="0"/>
                </a:lnTo>
                <a:close/>
              </a:path>
              <a:path w="43179" h="9525">
                <a:moveTo>
                  <a:pt x="42786" y="0"/>
                </a:moveTo>
                <a:lnTo>
                  <a:pt x="28089" y="0"/>
                </a:lnTo>
                <a:lnTo>
                  <a:pt x="28089" y="9524"/>
                </a:lnTo>
                <a:lnTo>
                  <a:pt x="42786" y="9524"/>
                </a:lnTo>
                <a:lnTo>
                  <a:pt x="427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89694" y="3812600"/>
            <a:ext cx="42545" cy="9525"/>
          </a:xfrm>
          <a:custGeom>
            <a:avLst/>
            <a:gdLst/>
            <a:ahLst/>
            <a:cxnLst/>
            <a:rect l="l" t="t" r="r" b="b"/>
            <a:pathLst>
              <a:path w="42545" h="9525">
                <a:moveTo>
                  <a:pt x="13992" y="0"/>
                </a:moveTo>
                <a:lnTo>
                  <a:pt x="0" y="0"/>
                </a:lnTo>
                <a:lnTo>
                  <a:pt x="0" y="9524"/>
                </a:lnTo>
                <a:lnTo>
                  <a:pt x="13992" y="9524"/>
                </a:lnTo>
                <a:lnTo>
                  <a:pt x="13992" y="0"/>
                </a:lnTo>
                <a:close/>
              </a:path>
              <a:path w="42545" h="9525">
                <a:moveTo>
                  <a:pt x="42386" y="0"/>
                </a:moveTo>
                <a:lnTo>
                  <a:pt x="28165" y="0"/>
                </a:lnTo>
                <a:lnTo>
                  <a:pt x="28165" y="9524"/>
                </a:lnTo>
                <a:lnTo>
                  <a:pt x="42386" y="9524"/>
                </a:lnTo>
                <a:lnTo>
                  <a:pt x="423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546777" y="3812600"/>
            <a:ext cx="42545" cy="9525"/>
          </a:xfrm>
          <a:custGeom>
            <a:avLst/>
            <a:gdLst/>
            <a:ahLst/>
            <a:cxnLst/>
            <a:rect l="l" t="t" r="r" b="b"/>
            <a:pathLst>
              <a:path w="42545" h="9525">
                <a:moveTo>
                  <a:pt x="14173" y="0"/>
                </a:moveTo>
                <a:lnTo>
                  <a:pt x="0" y="0"/>
                </a:lnTo>
                <a:lnTo>
                  <a:pt x="0" y="9524"/>
                </a:lnTo>
                <a:lnTo>
                  <a:pt x="14173" y="9524"/>
                </a:lnTo>
                <a:lnTo>
                  <a:pt x="14173" y="0"/>
                </a:lnTo>
                <a:close/>
              </a:path>
              <a:path w="42545" h="9525">
                <a:moveTo>
                  <a:pt x="42300" y="0"/>
                </a:moveTo>
                <a:lnTo>
                  <a:pt x="28089" y="0"/>
                </a:lnTo>
                <a:lnTo>
                  <a:pt x="28089" y="9524"/>
                </a:lnTo>
                <a:lnTo>
                  <a:pt x="42300" y="9524"/>
                </a:lnTo>
                <a:lnTo>
                  <a:pt x="423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03070" y="3812600"/>
            <a:ext cx="43180" cy="9525"/>
          </a:xfrm>
          <a:custGeom>
            <a:avLst/>
            <a:gdLst/>
            <a:ahLst/>
            <a:cxnLst/>
            <a:rect l="l" t="t" r="r" b="b"/>
            <a:pathLst>
              <a:path w="43179" h="9525">
                <a:moveTo>
                  <a:pt x="14878" y="0"/>
                </a:moveTo>
                <a:lnTo>
                  <a:pt x="0" y="0"/>
                </a:lnTo>
                <a:lnTo>
                  <a:pt x="0" y="9524"/>
                </a:lnTo>
                <a:lnTo>
                  <a:pt x="14878" y="9524"/>
                </a:lnTo>
                <a:lnTo>
                  <a:pt x="14878" y="0"/>
                </a:lnTo>
                <a:close/>
              </a:path>
              <a:path w="43179" h="9525">
                <a:moveTo>
                  <a:pt x="42967" y="0"/>
                </a:moveTo>
                <a:lnTo>
                  <a:pt x="29089" y="0"/>
                </a:lnTo>
                <a:lnTo>
                  <a:pt x="29089" y="9524"/>
                </a:lnTo>
                <a:lnTo>
                  <a:pt x="42967" y="9524"/>
                </a:lnTo>
                <a:lnTo>
                  <a:pt x="429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60258" y="3817362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982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962514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6997" y="408346"/>
                </a:lnTo>
                <a:lnTo>
                  <a:pt x="56997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62514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658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658" y="57216"/>
                </a:lnTo>
                <a:lnTo>
                  <a:pt x="14658" y="43043"/>
                </a:lnTo>
                <a:close/>
              </a:path>
              <a:path w="57150" h="57785">
                <a:moveTo>
                  <a:pt x="42824" y="43043"/>
                </a:moveTo>
                <a:lnTo>
                  <a:pt x="28870" y="43043"/>
                </a:lnTo>
                <a:lnTo>
                  <a:pt x="28870" y="57216"/>
                </a:lnTo>
                <a:lnTo>
                  <a:pt x="42824" y="57216"/>
                </a:lnTo>
                <a:lnTo>
                  <a:pt x="42824" y="43043"/>
                </a:lnTo>
                <a:close/>
              </a:path>
              <a:path w="57150" h="57785">
                <a:moveTo>
                  <a:pt x="28870" y="28384"/>
                </a:moveTo>
                <a:lnTo>
                  <a:pt x="14658" y="28384"/>
                </a:lnTo>
                <a:lnTo>
                  <a:pt x="14658" y="43043"/>
                </a:lnTo>
                <a:lnTo>
                  <a:pt x="28870" y="43043"/>
                </a:lnTo>
                <a:lnTo>
                  <a:pt x="28870" y="28384"/>
                </a:lnTo>
                <a:close/>
              </a:path>
              <a:path w="57150" h="57785">
                <a:moveTo>
                  <a:pt x="56997" y="28384"/>
                </a:moveTo>
                <a:lnTo>
                  <a:pt x="42824" y="28384"/>
                </a:lnTo>
                <a:lnTo>
                  <a:pt x="42824" y="43043"/>
                </a:lnTo>
                <a:lnTo>
                  <a:pt x="56997" y="43043"/>
                </a:lnTo>
                <a:lnTo>
                  <a:pt x="56997" y="28384"/>
                </a:lnTo>
                <a:close/>
              </a:path>
              <a:path w="57150" h="57785">
                <a:moveTo>
                  <a:pt x="14658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658" y="28384"/>
                </a:lnTo>
                <a:lnTo>
                  <a:pt x="14658" y="14173"/>
                </a:lnTo>
                <a:close/>
              </a:path>
              <a:path w="57150" h="57785">
                <a:moveTo>
                  <a:pt x="42824" y="14173"/>
                </a:moveTo>
                <a:lnTo>
                  <a:pt x="28870" y="14173"/>
                </a:lnTo>
                <a:lnTo>
                  <a:pt x="28870" y="28384"/>
                </a:lnTo>
                <a:lnTo>
                  <a:pt x="42824" y="28384"/>
                </a:lnTo>
                <a:lnTo>
                  <a:pt x="42824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4658" y="0"/>
                </a:lnTo>
                <a:lnTo>
                  <a:pt x="14658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6997" y="0"/>
                </a:moveTo>
                <a:lnTo>
                  <a:pt x="42824" y="0"/>
                </a:lnTo>
                <a:lnTo>
                  <a:pt x="42824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19512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7035" y="408346"/>
                </a:lnTo>
                <a:lnTo>
                  <a:pt x="57035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19512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54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3954" y="57216"/>
                </a:lnTo>
                <a:lnTo>
                  <a:pt x="13954" y="43043"/>
                </a:lnTo>
                <a:close/>
              </a:path>
              <a:path w="57150" h="57785">
                <a:moveTo>
                  <a:pt x="43091" y="43043"/>
                </a:moveTo>
                <a:lnTo>
                  <a:pt x="28870" y="43043"/>
                </a:lnTo>
                <a:lnTo>
                  <a:pt x="28870" y="57216"/>
                </a:lnTo>
                <a:lnTo>
                  <a:pt x="43091" y="57216"/>
                </a:lnTo>
                <a:lnTo>
                  <a:pt x="43091" y="43043"/>
                </a:lnTo>
                <a:close/>
              </a:path>
              <a:path w="57150" h="57785">
                <a:moveTo>
                  <a:pt x="28870" y="28384"/>
                </a:moveTo>
                <a:lnTo>
                  <a:pt x="13954" y="28384"/>
                </a:lnTo>
                <a:lnTo>
                  <a:pt x="13954" y="43043"/>
                </a:lnTo>
                <a:lnTo>
                  <a:pt x="28870" y="43043"/>
                </a:lnTo>
                <a:lnTo>
                  <a:pt x="28870" y="28384"/>
                </a:lnTo>
                <a:close/>
              </a:path>
              <a:path w="57150" h="57785">
                <a:moveTo>
                  <a:pt x="57035" y="28384"/>
                </a:moveTo>
                <a:lnTo>
                  <a:pt x="43091" y="28384"/>
                </a:lnTo>
                <a:lnTo>
                  <a:pt x="43091" y="43043"/>
                </a:lnTo>
                <a:lnTo>
                  <a:pt x="57035" y="43043"/>
                </a:lnTo>
                <a:lnTo>
                  <a:pt x="57035" y="28384"/>
                </a:lnTo>
                <a:close/>
              </a:path>
              <a:path w="57150" h="57785">
                <a:moveTo>
                  <a:pt x="13954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3954" y="28384"/>
                </a:lnTo>
                <a:lnTo>
                  <a:pt x="13954" y="14173"/>
                </a:lnTo>
                <a:close/>
              </a:path>
              <a:path w="57150" h="57785">
                <a:moveTo>
                  <a:pt x="43091" y="14173"/>
                </a:moveTo>
                <a:lnTo>
                  <a:pt x="28870" y="14173"/>
                </a:lnTo>
                <a:lnTo>
                  <a:pt x="28870" y="28384"/>
                </a:lnTo>
                <a:lnTo>
                  <a:pt x="43091" y="28384"/>
                </a:lnTo>
                <a:lnTo>
                  <a:pt x="43091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76547" y="3755383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0" y="57216"/>
                </a:moveTo>
                <a:lnTo>
                  <a:pt x="57264" y="57216"/>
                </a:lnTo>
                <a:lnTo>
                  <a:pt x="57264" y="0"/>
                </a:lnTo>
                <a:lnTo>
                  <a:pt x="0" y="0"/>
                </a:lnTo>
                <a:lnTo>
                  <a:pt x="0" y="57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76547" y="3755383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14220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220" y="57216"/>
                </a:lnTo>
                <a:lnTo>
                  <a:pt x="14220" y="43043"/>
                </a:lnTo>
                <a:close/>
              </a:path>
              <a:path w="57785" h="57785">
                <a:moveTo>
                  <a:pt x="43091" y="43043"/>
                </a:moveTo>
                <a:lnTo>
                  <a:pt x="28165" y="43043"/>
                </a:lnTo>
                <a:lnTo>
                  <a:pt x="28165" y="57216"/>
                </a:lnTo>
                <a:lnTo>
                  <a:pt x="43091" y="57216"/>
                </a:lnTo>
                <a:lnTo>
                  <a:pt x="43091" y="43043"/>
                </a:lnTo>
                <a:close/>
              </a:path>
              <a:path w="57785" h="57785">
                <a:moveTo>
                  <a:pt x="28165" y="28384"/>
                </a:moveTo>
                <a:lnTo>
                  <a:pt x="14220" y="28384"/>
                </a:lnTo>
                <a:lnTo>
                  <a:pt x="14220" y="43043"/>
                </a:lnTo>
                <a:lnTo>
                  <a:pt x="28165" y="43043"/>
                </a:lnTo>
                <a:lnTo>
                  <a:pt x="28165" y="28384"/>
                </a:lnTo>
                <a:close/>
              </a:path>
              <a:path w="57785" h="57785">
                <a:moveTo>
                  <a:pt x="57264" y="28384"/>
                </a:moveTo>
                <a:lnTo>
                  <a:pt x="43091" y="28384"/>
                </a:lnTo>
                <a:lnTo>
                  <a:pt x="43091" y="43043"/>
                </a:lnTo>
                <a:lnTo>
                  <a:pt x="57264" y="43043"/>
                </a:lnTo>
                <a:lnTo>
                  <a:pt x="57264" y="28384"/>
                </a:lnTo>
                <a:close/>
              </a:path>
              <a:path w="57785" h="57785">
                <a:moveTo>
                  <a:pt x="14220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220" y="28384"/>
                </a:lnTo>
                <a:lnTo>
                  <a:pt x="14220" y="14173"/>
                </a:lnTo>
                <a:close/>
              </a:path>
              <a:path w="57785" h="57785">
                <a:moveTo>
                  <a:pt x="43091" y="14173"/>
                </a:moveTo>
                <a:lnTo>
                  <a:pt x="28165" y="14173"/>
                </a:lnTo>
                <a:lnTo>
                  <a:pt x="28165" y="28384"/>
                </a:lnTo>
                <a:lnTo>
                  <a:pt x="43091" y="28384"/>
                </a:lnTo>
                <a:lnTo>
                  <a:pt x="43091" y="14173"/>
                </a:lnTo>
                <a:close/>
              </a:path>
              <a:path w="57785" h="57785">
                <a:moveTo>
                  <a:pt x="28165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785" h="57785">
                <a:moveTo>
                  <a:pt x="57264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33812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7035" y="408346"/>
                </a:lnTo>
                <a:lnTo>
                  <a:pt x="57035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133812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54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3954" y="57216"/>
                </a:lnTo>
                <a:lnTo>
                  <a:pt x="13954" y="43043"/>
                </a:lnTo>
                <a:close/>
              </a:path>
              <a:path w="57150" h="57785">
                <a:moveTo>
                  <a:pt x="42119" y="43043"/>
                </a:moveTo>
                <a:lnTo>
                  <a:pt x="28165" y="43043"/>
                </a:lnTo>
                <a:lnTo>
                  <a:pt x="28165" y="57216"/>
                </a:lnTo>
                <a:lnTo>
                  <a:pt x="42119" y="57216"/>
                </a:lnTo>
                <a:lnTo>
                  <a:pt x="42119" y="43043"/>
                </a:lnTo>
                <a:close/>
              </a:path>
              <a:path w="57150" h="57785">
                <a:moveTo>
                  <a:pt x="28165" y="28384"/>
                </a:moveTo>
                <a:lnTo>
                  <a:pt x="13954" y="28384"/>
                </a:lnTo>
                <a:lnTo>
                  <a:pt x="13954" y="43043"/>
                </a:lnTo>
                <a:lnTo>
                  <a:pt x="28165" y="43043"/>
                </a:lnTo>
                <a:lnTo>
                  <a:pt x="28165" y="28384"/>
                </a:lnTo>
                <a:close/>
              </a:path>
              <a:path w="57150" h="57785">
                <a:moveTo>
                  <a:pt x="57035" y="28384"/>
                </a:moveTo>
                <a:lnTo>
                  <a:pt x="42119" y="28384"/>
                </a:lnTo>
                <a:lnTo>
                  <a:pt x="42119" y="43043"/>
                </a:lnTo>
                <a:lnTo>
                  <a:pt x="57035" y="43043"/>
                </a:lnTo>
                <a:lnTo>
                  <a:pt x="57035" y="28384"/>
                </a:lnTo>
                <a:close/>
              </a:path>
              <a:path w="57150" h="57785">
                <a:moveTo>
                  <a:pt x="13954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3954" y="28384"/>
                </a:lnTo>
                <a:lnTo>
                  <a:pt x="13954" y="14173"/>
                </a:lnTo>
                <a:close/>
              </a:path>
              <a:path w="57150" h="57785">
                <a:moveTo>
                  <a:pt x="42119" y="14173"/>
                </a:moveTo>
                <a:lnTo>
                  <a:pt x="28165" y="14173"/>
                </a:lnTo>
                <a:lnTo>
                  <a:pt x="28165" y="28384"/>
                </a:lnTo>
                <a:lnTo>
                  <a:pt x="42119" y="28384"/>
                </a:lnTo>
                <a:lnTo>
                  <a:pt x="42119" y="14173"/>
                </a:lnTo>
                <a:close/>
              </a:path>
              <a:path w="57150" h="57785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2119" y="0"/>
                </a:lnTo>
                <a:lnTo>
                  <a:pt x="42119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190847" y="3413779"/>
            <a:ext cx="56515" cy="408940"/>
          </a:xfrm>
          <a:custGeom>
            <a:avLst/>
            <a:gdLst/>
            <a:ahLst/>
            <a:cxnLst/>
            <a:rect l="l" t="t" r="r" b="b"/>
            <a:pathLst>
              <a:path w="56514" h="408939">
                <a:moveTo>
                  <a:pt x="0" y="408346"/>
                </a:moveTo>
                <a:lnTo>
                  <a:pt x="56302" y="408346"/>
                </a:lnTo>
                <a:lnTo>
                  <a:pt x="56302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90847" y="3755383"/>
            <a:ext cx="56515" cy="57785"/>
          </a:xfrm>
          <a:custGeom>
            <a:avLst/>
            <a:gdLst/>
            <a:ahLst/>
            <a:cxnLst/>
            <a:rect l="l" t="t" r="r" b="b"/>
            <a:pathLst>
              <a:path w="56514" h="57785">
                <a:moveTo>
                  <a:pt x="13954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3954" y="57216"/>
                </a:lnTo>
                <a:lnTo>
                  <a:pt x="13954" y="43043"/>
                </a:lnTo>
                <a:close/>
              </a:path>
              <a:path w="56514" h="57785">
                <a:moveTo>
                  <a:pt x="42348" y="43043"/>
                </a:moveTo>
                <a:lnTo>
                  <a:pt x="28165" y="43043"/>
                </a:lnTo>
                <a:lnTo>
                  <a:pt x="28165" y="57216"/>
                </a:lnTo>
                <a:lnTo>
                  <a:pt x="42348" y="57216"/>
                </a:lnTo>
                <a:lnTo>
                  <a:pt x="42348" y="43043"/>
                </a:lnTo>
                <a:close/>
              </a:path>
              <a:path w="56514" h="57785">
                <a:moveTo>
                  <a:pt x="28165" y="28384"/>
                </a:moveTo>
                <a:lnTo>
                  <a:pt x="13954" y="28384"/>
                </a:lnTo>
                <a:lnTo>
                  <a:pt x="13954" y="43043"/>
                </a:lnTo>
                <a:lnTo>
                  <a:pt x="28165" y="43043"/>
                </a:lnTo>
                <a:lnTo>
                  <a:pt x="28165" y="28384"/>
                </a:lnTo>
                <a:close/>
              </a:path>
              <a:path w="56514" h="57785">
                <a:moveTo>
                  <a:pt x="56302" y="28384"/>
                </a:moveTo>
                <a:lnTo>
                  <a:pt x="42348" y="28384"/>
                </a:lnTo>
                <a:lnTo>
                  <a:pt x="42348" y="43043"/>
                </a:lnTo>
                <a:lnTo>
                  <a:pt x="56302" y="43043"/>
                </a:lnTo>
                <a:lnTo>
                  <a:pt x="56302" y="28384"/>
                </a:lnTo>
                <a:close/>
              </a:path>
              <a:path w="56514" h="57785">
                <a:moveTo>
                  <a:pt x="13954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3954" y="28384"/>
                </a:lnTo>
                <a:lnTo>
                  <a:pt x="13954" y="14173"/>
                </a:lnTo>
                <a:close/>
              </a:path>
              <a:path w="56514" h="57785">
                <a:moveTo>
                  <a:pt x="42348" y="14173"/>
                </a:moveTo>
                <a:lnTo>
                  <a:pt x="28165" y="14173"/>
                </a:lnTo>
                <a:lnTo>
                  <a:pt x="28165" y="28384"/>
                </a:lnTo>
                <a:lnTo>
                  <a:pt x="42348" y="28384"/>
                </a:lnTo>
                <a:lnTo>
                  <a:pt x="42348" y="14173"/>
                </a:lnTo>
                <a:close/>
              </a:path>
              <a:path w="56514" h="57785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6514" h="57785">
                <a:moveTo>
                  <a:pt x="56302" y="0"/>
                </a:moveTo>
                <a:lnTo>
                  <a:pt x="42348" y="0"/>
                </a:lnTo>
                <a:lnTo>
                  <a:pt x="42348" y="14173"/>
                </a:lnTo>
                <a:lnTo>
                  <a:pt x="56302" y="14173"/>
                </a:lnTo>
                <a:lnTo>
                  <a:pt x="56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47150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7035" y="408346"/>
                </a:lnTo>
                <a:lnTo>
                  <a:pt x="57035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247150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916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916" y="57216"/>
                </a:lnTo>
                <a:lnTo>
                  <a:pt x="14916" y="43043"/>
                </a:lnTo>
                <a:close/>
              </a:path>
              <a:path w="57150" h="57785">
                <a:moveTo>
                  <a:pt x="43081" y="43043"/>
                </a:moveTo>
                <a:lnTo>
                  <a:pt x="28870" y="43043"/>
                </a:lnTo>
                <a:lnTo>
                  <a:pt x="28870" y="57216"/>
                </a:lnTo>
                <a:lnTo>
                  <a:pt x="43081" y="57216"/>
                </a:lnTo>
                <a:lnTo>
                  <a:pt x="43081" y="43043"/>
                </a:lnTo>
                <a:close/>
              </a:path>
              <a:path w="57150" h="57785">
                <a:moveTo>
                  <a:pt x="28870" y="28384"/>
                </a:moveTo>
                <a:lnTo>
                  <a:pt x="14916" y="28384"/>
                </a:lnTo>
                <a:lnTo>
                  <a:pt x="14916" y="43043"/>
                </a:lnTo>
                <a:lnTo>
                  <a:pt x="28870" y="43043"/>
                </a:lnTo>
                <a:lnTo>
                  <a:pt x="28870" y="28384"/>
                </a:lnTo>
                <a:close/>
              </a:path>
              <a:path w="57150" h="57785">
                <a:moveTo>
                  <a:pt x="57035" y="28384"/>
                </a:moveTo>
                <a:lnTo>
                  <a:pt x="43081" y="28384"/>
                </a:lnTo>
                <a:lnTo>
                  <a:pt x="43081" y="43043"/>
                </a:lnTo>
                <a:lnTo>
                  <a:pt x="57035" y="43043"/>
                </a:lnTo>
                <a:lnTo>
                  <a:pt x="57035" y="28384"/>
                </a:lnTo>
                <a:close/>
              </a:path>
              <a:path w="57150" h="57785">
                <a:moveTo>
                  <a:pt x="14916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916" y="28384"/>
                </a:lnTo>
                <a:lnTo>
                  <a:pt x="14916" y="14173"/>
                </a:lnTo>
                <a:close/>
              </a:path>
              <a:path w="57150" h="57785">
                <a:moveTo>
                  <a:pt x="43081" y="14173"/>
                </a:moveTo>
                <a:lnTo>
                  <a:pt x="28870" y="14173"/>
                </a:lnTo>
                <a:lnTo>
                  <a:pt x="28870" y="28384"/>
                </a:lnTo>
                <a:lnTo>
                  <a:pt x="43081" y="28384"/>
                </a:lnTo>
                <a:lnTo>
                  <a:pt x="43081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4916" y="0"/>
                </a:lnTo>
                <a:lnTo>
                  <a:pt x="14916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304185" y="3755383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0" y="57216"/>
                </a:moveTo>
                <a:lnTo>
                  <a:pt x="57264" y="57216"/>
                </a:lnTo>
                <a:lnTo>
                  <a:pt x="57264" y="0"/>
                </a:lnTo>
                <a:lnTo>
                  <a:pt x="0" y="0"/>
                </a:lnTo>
                <a:lnTo>
                  <a:pt x="0" y="57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304185" y="3755383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14173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173" y="57216"/>
                </a:lnTo>
                <a:lnTo>
                  <a:pt x="14173" y="43043"/>
                </a:lnTo>
                <a:close/>
              </a:path>
              <a:path w="57785" h="57785">
                <a:moveTo>
                  <a:pt x="43043" y="43043"/>
                </a:moveTo>
                <a:lnTo>
                  <a:pt x="29127" y="43043"/>
                </a:lnTo>
                <a:lnTo>
                  <a:pt x="29127" y="57216"/>
                </a:lnTo>
                <a:lnTo>
                  <a:pt x="43043" y="57216"/>
                </a:lnTo>
                <a:lnTo>
                  <a:pt x="43043" y="43043"/>
                </a:lnTo>
                <a:close/>
              </a:path>
              <a:path w="57785" h="57785">
                <a:moveTo>
                  <a:pt x="29127" y="28384"/>
                </a:moveTo>
                <a:lnTo>
                  <a:pt x="14173" y="28384"/>
                </a:lnTo>
                <a:lnTo>
                  <a:pt x="14173" y="43043"/>
                </a:lnTo>
                <a:lnTo>
                  <a:pt x="29127" y="43043"/>
                </a:lnTo>
                <a:lnTo>
                  <a:pt x="29127" y="28384"/>
                </a:lnTo>
                <a:close/>
              </a:path>
              <a:path w="57785" h="57785">
                <a:moveTo>
                  <a:pt x="57264" y="28384"/>
                </a:moveTo>
                <a:lnTo>
                  <a:pt x="43043" y="28384"/>
                </a:lnTo>
                <a:lnTo>
                  <a:pt x="43043" y="43043"/>
                </a:lnTo>
                <a:lnTo>
                  <a:pt x="57264" y="43043"/>
                </a:lnTo>
                <a:lnTo>
                  <a:pt x="57264" y="28384"/>
                </a:lnTo>
                <a:close/>
              </a:path>
              <a:path w="57785" h="57785">
                <a:moveTo>
                  <a:pt x="14173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173" y="28384"/>
                </a:lnTo>
                <a:lnTo>
                  <a:pt x="14173" y="14173"/>
                </a:lnTo>
                <a:close/>
              </a:path>
              <a:path w="57785" h="57785">
                <a:moveTo>
                  <a:pt x="43043" y="14173"/>
                </a:moveTo>
                <a:lnTo>
                  <a:pt x="29127" y="14173"/>
                </a:lnTo>
                <a:lnTo>
                  <a:pt x="29127" y="28384"/>
                </a:lnTo>
                <a:lnTo>
                  <a:pt x="43043" y="28384"/>
                </a:lnTo>
                <a:lnTo>
                  <a:pt x="43043" y="14173"/>
                </a:lnTo>
                <a:close/>
              </a:path>
              <a:path w="57785" h="57785">
                <a:moveTo>
                  <a:pt x="29127" y="0"/>
                </a:moveTo>
                <a:lnTo>
                  <a:pt x="14173" y="0"/>
                </a:lnTo>
                <a:lnTo>
                  <a:pt x="14173" y="14173"/>
                </a:lnTo>
                <a:lnTo>
                  <a:pt x="29127" y="14173"/>
                </a:lnTo>
                <a:lnTo>
                  <a:pt x="29127" y="0"/>
                </a:lnTo>
                <a:close/>
              </a:path>
              <a:path w="57785" h="57785">
                <a:moveTo>
                  <a:pt x="57264" y="0"/>
                </a:moveTo>
                <a:lnTo>
                  <a:pt x="43043" y="0"/>
                </a:lnTo>
                <a:lnTo>
                  <a:pt x="43043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361450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7035" y="408346"/>
                </a:lnTo>
                <a:lnTo>
                  <a:pt x="57035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361450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44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3944" y="57216"/>
                </a:lnTo>
                <a:lnTo>
                  <a:pt x="13944" y="43043"/>
                </a:lnTo>
                <a:close/>
              </a:path>
              <a:path w="57150" h="57785">
                <a:moveTo>
                  <a:pt x="42862" y="43043"/>
                </a:moveTo>
                <a:lnTo>
                  <a:pt x="28165" y="43043"/>
                </a:lnTo>
                <a:lnTo>
                  <a:pt x="28165" y="57216"/>
                </a:lnTo>
                <a:lnTo>
                  <a:pt x="42862" y="57216"/>
                </a:lnTo>
                <a:lnTo>
                  <a:pt x="42862" y="43043"/>
                </a:lnTo>
                <a:close/>
              </a:path>
              <a:path w="57150" h="57785">
                <a:moveTo>
                  <a:pt x="28165" y="28384"/>
                </a:moveTo>
                <a:lnTo>
                  <a:pt x="13944" y="28384"/>
                </a:lnTo>
                <a:lnTo>
                  <a:pt x="13944" y="43043"/>
                </a:lnTo>
                <a:lnTo>
                  <a:pt x="28165" y="43043"/>
                </a:lnTo>
                <a:lnTo>
                  <a:pt x="28165" y="28384"/>
                </a:lnTo>
                <a:close/>
              </a:path>
              <a:path w="57150" h="57785">
                <a:moveTo>
                  <a:pt x="57035" y="28384"/>
                </a:moveTo>
                <a:lnTo>
                  <a:pt x="42862" y="28384"/>
                </a:lnTo>
                <a:lnTo>
                  <a:pt x="42862" y="43043"/>
                </a:lnTo>
                <a:lnTo>
                  <a:pt x="57035" y="43043"/>
                </a:lnTo>
                <a:lnTo>
                  <a:pt x="57035" y="28384"/>
                </a:lnTo>
                <a:close/>
              </a:path>
              <a:path w="57150" h="57785">
                <a:moveTo>
                  <a:pt x="13944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3944" y="28384"/>
                </a:lnTo>
                <a:lnTo>
                  <a:pt x="13944" y="14173"/>
                </a:lnTo>
                <a:close/>
              </a:path>
              <a:path w="57150" h="57785">
                <a:moveTo>
                  <a:pt x="42862" y="14173"/>
                </a:moveTo>
                <a:lnTo>
                  <a:pt x="28165" y="14173"/>
                </a:lnTo>
                <a:lnTo>
                  <a:pt x="28165" y="28384"/>
                </a:lnTo>
                <a:lnTo>
                  <a:pt x="42862" y="28384"/>
                </a:lnTo>
                <a:lnTo>
                  <a:pt x="42862" y="14173"/>
                </a:lnTo>
                <a:close/>
              </a:path>
              <a:path w="57150" h="57785">
                <a:moveTo>
                  <a:pt x="28165" y="0"/>
                </a:moveTo>
                <a:lnTo>
                  <a:pt x="13944" y="0"/>
                </a:lnTo>
                <a:lnTo>
                  <a:pt x="1394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2862" y="0"/>
                </a:lnTo>
                <a:lnTo>
                  <a:pt x="42862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418485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6997" y="408346"/>
                </a:lnTo>
                <a:lnTo>
                  <a:pt x="56997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418485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211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211" y="57216"/>
                </a:lnTo>
                <a:lnTo>
                  <a:pt x="14211" y="43043"/>
                </a:lnTo>
                <a:close/>
              </a:path>
              <a:path w="57150" h="57785">
                <a:moveTo>
                  <a:pt x="42300" y="43043"/>
                </a:moveTo>
                <a:lnTo>
                  <a:pt x="28127" y="43043"/>
                </a:lnTo>
                <a:lnTo>
                  <a:pt x="28127" y="57216"/>
                </a:lnTo>
                <a:lnTo>
                  <a:pt x="42300" y="57216"/>
                </a:lnTo>
                <a:lnTo>
                  <a:pt x="42300" y="43043"/>
                </a:lnTo>
                <a:close/>
              </a:path>
              <a:path w="57150" h="57785">
                <a:moveTo>
                  <a:pt x="28127" y="28384"/>
                </a:moveTo>
                <a:lnTo>
                  <a:pt x="14211" y="28384"/>
                </a:lnTo>
                <a:lnTo>
                  <a:pt x="14211" y="43043"/>
                </a:lnTo>
                <a:lnTo>
                  <a:pt x="28127" y="43043"/>
                </a:lnTo>
                <a:lnTo>
                  <a:pt x="28127" y="28384"/>
                </a:lnTo>
                <a:close/>
              </a:path>
              <a:path w="57150" h="57785">
                <a:moveTo>
                  <a:pt x="56997" y="28384"/>
                </a:moveTo>
                <a:lnTo>
                  <a:pt x="42300" y="28384"/>
                </a:lnTo>
                <a:lnTo>
                  <a:pt x="42300" y="43043"/>
                </a:lnTo>
                <a:lnTo>
                  <a:pt x="56997" y="43043"/>
                </a:lnTo>
                <a:lnTo>
                  <a:pt x="56997" y="28384"/>
                </a:lnTo>
                <a:close/>
              </a:path>
              <a:path w="57150" h="57785">
                <a:moveTo>
                  <a:pt x="14211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211" y="28384"/>
                </a:lnTo>
                <a:lnTo>
                  <a:pt x="14211" y="14173"/>
                </a:lnTo>
                <a:close/>
              </a:path>
              <a:path w="57150" h="57785">
                <a:moveTo>
                  <a:pt x="42300" y="14173"/>
                </a:moveTo>
                <a:lnTo>
                  <a:pt x="28127" y="14173"/>
                </a:lnTo>
                <a:lnTo>
                  <a:pt x="28127" y="28384"/>
                </a:lnTo>
                <a:lnTo>
                  <a:pt x="42300" y="28384"/>
                </a:lnTo>
                <a:lnTo>
                  <a:pt x="42300" y="14173"/>
                </a:lnTo>
                <a:close/>
              </a:path>
              <a:path w="57150" h="57785">
                <a:moveTo>
                  <a:pt x="28127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127" y="14173"/>
                </a:lnTo>
                <a:lnTo>
                  <a:pt x="28127" y="0"/>
                </a:lnTo>
                <a:close/>
              </a:path>
              <a:path w="57150" h="57785">
                <a:moveTo>
                  <a:pt x="56997" y="0"/>
                </a:moveTo>
                <a:lnTo>
                  <a:pt x="42300" y="0"/>
                </a:lnTo>
                <a:lnTo>
                  <a:pt x="42300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475483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6597" y="408346"/>
                </a:lnTo>
                <a:lnTo>
                  <a:pt x="56597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475483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211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211" y="57216"/>
                </a:lnTo>
                <a:lnTo>
                  <a:pt x="14211" y="43043"/>
                </a:lnTo>
                <a:close/>
              </a:path>
              <a:path w="57150" h="57785">
                <a:moveTo>
                  <a:pt x="42376" y="43043"/>
                </a:moveTo>
                <a:lnTo>
                  <a:pt x="28203" y="43043"/>
                </a:lnTo>
                <a:lnTo>
                  <a:pt x="28203" y="57216"/>
                </a:lnTo>
                <a:lnTo>
                  <a:pt x="42376" y="57216"/>
                </a:lnTo>
                <a:lnTo>
                  <a:pt x="42376" y="43043"/>
                </a:lnTo>
                <a:close/>
              </a:path>
              <a:path w="57150" h="57785">
                <a:moveTo>
                  <a:pt x="28203" y="28384"/>
                </a:moveTo>
                <a:lnTo>
                  <a:pt x="14211" y="28384"/>
                </a:lnTo>
                <a:lnTo>
                  <a:pt x="14211" y="43043"/>
                </a:lnTo>
                <a:lnTo>
                  <a:pt x="28203" y="43043"/>
                </a:lnTo>
                <a:lnTo>
                  <a:pt x="28203" y="28384"/>
                </a:lnTo>
                <a:close/>
              </a:path>
              <a:path w="57150" h="57785">
                <a:moveTo>
                  <a:pt x="56597" y="28384"/>
                </a:moveTo>
                <a:lnTo>
                  <a:pt x="42376" y="28384"/>
                </a:lnTo>
                <a:lnTo>
                  <a:pt x="42376" y="43043"/>
                </a:lnTo>
                <a:lnTo>
                  <a:pt x="56597" y="43043"/>
                </a:lnTo>
                <a:lnTo>
                  <a:pt x="56597" y="28384"/>
                </a:lnTo>
                <a:close/>
              </a:path>
              <a:path w="57150" h="57785">
                <a:moveTo>
                  <a:pt x="14211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211" y="28384"/>
                </a:lnTo>
                <a:lnTo>
                  <a:pt x="14211" y="14173"/>
                </a:lnTo>
                <a:close/>
              </a:path>
              <a:path w="57150" h="57785">
                <a:moveTo>
                  <a:pt x="42376" y="14173"/>
                </a:moveTo>
                <a:lnTo>
                  <a:pt x="28203" y="14173"/>
                </a:lnTo>
                <a:lnTo>
                  <a:pt x="28203" y="28384"/>
                </a:lnTo>
                <a:lnTo>
                  <a:pt x="42376" y="28384"/>
                </a:lnTo>
                <a:lnTo>
                  <a:pt x="42376" y="14173"/>
                </a:lnTo>
                <a:close/>
              </a:path>
              <a:path w="57150" h="57785">
                <a:moveTo>
                  <a:pt x="28203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  <a:path w="57150" h="57785">
                <a:moveTo>
                  <a:pt x="56597" y="0"/>
                </a:moveTo>
                <a:lnTo>
                  <a:pt x="42376" y="0"/>
                </a:lnTo>
                <a:lnTo>
                  <a:pt x="42376" y="14173"/>
                </a:lnTo>
                <a:lnTo>
                  <a:pt x="56597" y="14173"/>
                </a:lnTo>
                <a:lnTo>
                  <a:pt x="56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532080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6997" y="408346"/>
                </a:lnTo>
                <a:lnTo>
                  <a:pt x="56997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080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697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697" y="57216"/>
                </a:lnTo>
                <a:lnTo>
                  <a:pt x="14697" y="43043"/>
                </a:lnTo>
                <a:close/>
              </a:path>
              <a:path w="57150" h="57785">
                <a:moveTo>
                  <a:pt x="42786" y="43043"/>
                </a:moveTo>
                <a:lnTo>
                  <a:pt x="28870" y="43043"/>
                </a:lnTo>
                <a:lnTo>
                  <a:pt x="28870" y="57216"/>
                </a:lnTo>
                <a:lnTo>
                  <a:pt x="42786" y="57216"/>
                </a:lnTo>
                <a:lnTo>
                  <a:pt x="42786" y="43043"/>
                </a:lnTo>
                <a:close/>
              </a:path>
              <a:path w="57150" h="57785">
                <a:moveTo>
                  <a:pt x="28870" y="28384"/>
                </a:moveTo>
                <a:lnTo>
                  <a:pt x="14697" y="28384"/>
                </a:lnTo>
                <a:lnTo>
                  <a:pt x="14697" y="43043"/>
                </a:lnTo>
                <a:lnTo>
                  <a:pt x="28870" y="43043"/>
                </a:lnTo>
                <a:lnTo>
                  <a:pt x="28870" y="28384"/>
                </a:lnTo>
                <a:close/>
              </a:path>
              <a:path w="57150" h="57785">
                <a:moveTo>
                  <a:pt x="56997" y="28384"/>
                </a:moveTo>
                <a:lnTo>
                  <a:pt x="42786" y="28384"/>
                </a:lnTo>
                <a:lnTo>
                  <a:pt x="42786" y="43043"/>
                </a:lnTo>
                <a:lnTo>
                  <a:pt x="56997" y="43043"/>
                </a:lnTo>
                <a:lnTo>
                  <a:pt x="56997" y="28384"/>
                </a:lnTo>
                <a:close/>
              </a:path>
              <a:path w="57150" h="57785">
                <a:moveTo>
                  <a:pt x="14697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697" y="28384"/>
                </a:lnTo>
                <a:lnTo>
                  <a:pt x="14697" y="14173"/>
                </a:lnTo>
                <a:close/>
              </a:path>
              <a:path w="57150" h="57785">
                <a:moveTo>
                  <a:pt x="42786" y="14173"/>
                </a:moveTo>
                <a:lnTo>
                  <a:pt x="28870" y="14173"/>
                </a:lnTo>
                <a:lnTo>
                  <a:pt x="28870" y="28384"/>
                </a:lnTo>
                <a:lnTo>
                  <a:pt x="42786" y="28384"/>
                </a:lnTo>
                <a:lnTo>
                  <a:pt x="42786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4697" y="0"/>
                </a:lnTo>
                <a:lnTo>
                  <a:pt x="14697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6997" y="0"/>
                </a:moveTo>
                <a:lnTo>
                  <a:pt x="42786" y="0"/>
                </a:lnTo>
                <a:lnTo>
                  <a:pt x="42786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89078" y="3413779"/>
            <a:ext cx="57150" cy="408940"/>
          </a:xfrm>
          <a:custGeom>
            <a:avLst/>
            <a:gdLst/>
            <a:ahLst/>
            <a:cxnLst/>
            <a:rect l="l" t="t" r="r" b="b"/>
            <a:pathLst>
              <a:path w="57150" h="408939">
                <a:moveTo>
                  <a:pt x="0" y="408346"/>
                </a:moveTo>
                <a:lnTo>
                  <a:pt x="56959" y="408346"/>
                </a:lnTo>
                <a:lnTo>
                  <a:pt x="56959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589078" y="3755383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92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3992" y="57216"/>
                </a:lnTo>
                <a:lnTo>
                  <a:pt x="13992" y="43043"/>
                </a:lnTo>
                <a:close/>
              </a:path>
              <a:path w="57150" h="57785">
                <a:moveTo>
                  <a:pt x="43081" y="43043"/>
                </a:moveTo>
                <a:lnTo>
                  <a:pt x="28870" y="43043"/>
                </a:lnTo>
                <a:lnTo>
                  <a:pt x="28870" y="57216"/>
                </a:lnTo>
                <a:lnTo>
                  <a:pt x="43081" y="57216"/>
                </a:lnTo>
                <a:lnTo>
                  <a:pt x="43081" y="43043"/>
                </a:lnTo>
                <a:close/>
              </a:path>
              <a:path w="57150" h="57785">
                <a:moveTo>
                  <a:pt x="28870" y="28384"/>
                </a:moveTo>
                <a:lnTo>
                  <a:pt x="13992" y="28384"/>
                </a:lnTo>
                <a:lnTo>
                  <a:pt x="13992" y="43043"/>
                </a:lnTo>
                <a:lnTo>
                  <a:pt x="28870" y="43043"/>
                </a:lnTo>
                <a:lnTo>
                  <a:pt x="28870" y="28384"/>
                </a:lnTo>
                <a:close/>
              </a:path>
              <a:path w="57150" h="57785">
                <a:moveTo>
                  <a:pt x="56959" y="28384"/>
                </a:moveTo>
                <a:lnTo>
                  <a:pt x="43081" y="28384"/>
                </a:lnTo>
                <a:lnTo>
                  <a:pt x="43081" y="43043"/>
                </a:lnTo>
                <a:lnTo>
                  <a:pt x="56959" y="43043"/>
                </a:lnTo>
                <a:lnTo>
                  <a:pt x="56959" y="28384"/>
                </a:lnTo>
                <a:close/>
              </a:path>
              <a:path w="57150" h="57785">
                <a:moveTo>
                  <a:pt x="13992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3992" y="28384"/>
                </a:lnTo>
                <a:lnTo>
                  <a:pt x="13992" y="14173"/>
                </a:lnTo>
                <a:close/>
              </a:path>
              <a:path w="57150" h="57785">
                <a:moveTo>
                  <a:pt x="43081" y="14173"/>
                </a:moveTo>
                <a:lnTo>
                  <a:pt x="28870" y="14173"/>
                </a:lnTo>
                <a:lnTo>
                  <a:pt x="28870" y="28384"/>
                </a:lnTo>
                <a:lnTo>
                  <a:pt x="43081" y="28384"/>
                </a:lnTo>
                <a:lnTo>
                  <a:pt x="43081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3992" y="0"/>
                </a:lnTo>
                <a:lnTo>
                  <a:pt x="13992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6959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6959" y="14173"/>
                </a:lnTo>
                <a:lnTo>
                  <a:pt x="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646037" y="3413779"/>
            <a:ext cx="28575" cy="408940"/>
          </a:xfrm>
          <a:custGeom>
            <a:avLst/>
            <a:gdLst/>
            <a:ahLst/>
            <a:cxnLst/>
            <a:rect l="l" t="t" r="r" b="b"/>
            <a:pathLst>
              <a:path w="28575" h="408939">
                <a:moveTo>
                  <a:pt x="0" y="408346"/>
                </a:moveTo>
                <a:lnTo>
                  <a:pt x="28210" y="408346"/>
                </a:lnTo>
                <a:lnTo>
                  <a:pt x="28210" y="0"/>
                </a:lnTo>
                <a:lnTo>
                  <a:pt x="0" y="0"/>
                </a:lnTo>
                <a:lnTo>
                  <a:pt x="0" y="408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646037" y="3755383"/>
            <a:ext cx="28575" cy="57785"/>
          </a:xfrm>
          <a:custGeom>
            <a:avLst/>
            <a:gdLst/>
            <a:ahLst/>
            <a:cxnLst/>
            <a:rect l="l" t="t" r="r" b="b"/>
            <a:pathLst>
              <a:path w="28575" h="57785">
                <a:moveTo>
                  <a:pt x="14220" y="43043"/>
                </a:moveTo>
                <a:lnTo>
                  <a:pt x="0" y="43043"/>
                </a:lnTo>
                <a:lnTo>
                  <a:pt x="0" y="57216"/>
                </a:lnTo>
                <a:lnTo>
                  <a:pt x="14220" y="57216"/>
                </a:lnTo>
                <a:lnTo>
                  <a:pt x="14220" y="43043"/>
                </a:lnTo>
                <a:close/>
              </a:path>
              <a:path w="28575" h="57785">
                <a:moveTo>
                  <a:pt x="28203" y="28384"/>
                </a:moveTo>
                <a:lnTo>
                  <a:pt x="14220" y="28384"/>
                </a:lnTo>
                <a:lnTo>
                  <a:pt x="14220" y="43043"/>
                </a:lnTo>
                <a:lnTo>
                  <a:pt x="28203" y="43043"/>
                </a:lnTo>
                <a:lnTo>
                  <a:pt x="28203" y="28384"/>
                </a:lnTo>
                <a:close/>
              </a:path>
              <a:path w="28575" h="57785">
                <a:moveTo>
                  <a:pt x="14220" y="14173"/>
                </a:moveTo>
                <a:lnTo>
                  <a:pt x="0" y="14173"/>
                </a:lnTo>
                <a:lnTo>
                  <a:pt x="0" y="28384"/>
                </a:lnTo>
                <a:lnTo>
                  <a:pt x="14220" y="28384"/>
                </a:lnTo>
                <a:lnTo>
                  <a:pt x="14220" y="14173"/>
                </a:lnTo>
                <a:close/>
              </a:path>
              <a:path w="28575" h="57785">
                <a:moveTo>
                  <a:pt x="28203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962514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58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658" y="56969"/>
                </a:lnTo>
                <a:lnTo>
                  <a:pt x="14658" y="43052"/>
                </a:lnTo>
                <a:close/>
              </a:path>
              <a:path w="57150" h="57150">
                <a:moveTo>
                  <a:pt x="42824" y="43052"/>
                </a:moveTo>
                <a:lnTo>
                  <a:pt x="28870" y="43052"/>
                </a:lnTo>
                <a:lnTo>
                  <a:pt x="28870" y="56969"/>
                </a:lnTo>
                <a:lnTo>
                  <a:pt x="42824" y="56969"/>
                </a:lnTo>
                <a:lnTo>
                  <a:pt x="42824" y="43052"/>
                </a:lnTo>
                <a:close/>
              </a:path>
              <a:path w="57150" h="57150">
                <a:moveTo>
                  <a:pt x="28870" y="28832"/>
                </a:moveTo>
                <a:lnTo>
                  <a:pt x="14658" y="28832"/>
                </a:lnTo>
                <a:lnTo>
                  <a:pt x="14658" y="43052"/>
                </a:lnTo>
                <a:lnTo>
                  <a:pt x="28870" y="43052"/>
                </a:lnTo>
                <a:lnTo>
                  <a:pt x="28870" y="28832"/>
                </a:lnTo>
                <a:close/>
              </a:path>
              <a:path w="57150" h="57150">
                <a:moveTo>
                  <a:pt x="56997" y="28832"/>
                </a:moveTo>
                <a:lnTo>
                  <a:pt x="42824" y="28832"/>
                </a:lnTo>
                <a:lnTo>
                  <a:pt x="42824" y="43052"/>
                </a:lnTo>
                <a:lnTo>
                  <a:pt x="56997" y="43052"/>
                </a:lnTo>
                <a:lnTo>
                  <a:pt x="56997" y="28832"/>
                </a:lnTo>
                <a:close/>
              </a:path>
              <a:path w="57150" h="57150">
                <a:moveTo>
                  <a:pt x="14658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658" y="28832"/>
                </a:lnTo>
                <a:lnTo>
                  <a:pt x="14658" y="14173"/>
                </a:lnTo>
                <a:close/>
              </a:path>
              <a:path w="57150" h="57150">
                <a:moveTo>
                  <a:pt x="42824" y="14173"/>
                </a:moveTo>
                <a:lnTo>
                  <a:pt x="28870" y="14173"/>
                </a:lnTo>
                <a:lnTo>
                  <a:pt x="28870" y="28832"/>
                </a:lnTo>
                <a:lnTo>
                  <a:pt x="42824" y="28832"/>
                </a:lnTo>
                <a:lnTo>
                  <a:pt x="42824" y="14173"/>
                </a:lnTo>
                <a:close/>
              </a:path>
              <a:path w="57150" h="57150">
                <a:moveTo>
                  <a:pt x="28870" y="0"/>
                </a:moveTo>
                <a:lnTo>
                  <a:pt x="14658" y="0"/>
                </a:lnTo>
                <a:lnTo>
                  <a:pt x="14658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824" y="0"/>
                </a:lnTo>
                <a:lnTo>
                  <a:pt x="42824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019512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3954" y="56969"/>
                </a:lnTo>
                <a:lnTo>
                  <a:pt x="13954" y="43052"/>
                </a:lnTo>
                <a:close/>
              </a:path>
              <a:path w="57150" h="57150">
                <a:moveTo>
                  <a:pt x="43091" y="43052"/>
                </a:moveTo>
                <a:lnTo>
                  <a:pt x="28870" y="43052"/>
                </a:lnTo>
                <a:lnTo>
                  <a:pt x="28870" y="56969"/>
                </a:lnTo>
                <a:lnTo>
                  <a:pt x="43091" y="56969"/>
                </a:lnTo>
                <a:lnTo>
                  <a:pt x="43091" y="43052"/>
                </a:lnTo>
                <a:close/>
              </a:path>
              <a:path w="57150" h="57150">
                <a:moveTo>
                  <a:pt x="28870" y="28832"/>
                </a:moveTo>
                <a:lnTo>
                  <a:pt x="13954" y="28832"/>
                </a:lnTo>
                <a:lnTo>
                  <a:pt x="13954" y="43052"/>
                </a:lnTo>
                <a:lnTo>
                  <a:pt x="28870" y="43052"/>
                </a:lnTo>
                <a:lnTo>
                  <a:pt x="28870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3091" y="28832"/>
                </a:lnTo>
                <a:lnTo>
                  <a:pt x="43091" y="43052"/>
                </a:lnTo>
                <a:lnTo>
                  <a:pt x="57035" y="43052"/>
                </a:lnTo>
                <a:lnTo>
                  <a:pt x="57035" y="28832"/>
                </a:lnTo>
                <a:close/>
              </a:path>
              <a:path w="57150" h="57150">
                <a:moveTo>
                  <a:pt x="13954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3954" y="28832"/>
                </a:lnTo>
                <a:lnTo>
                  <a:pt x="13954" y="14173"/>
                </a:lnTo>
                <a:close/>
              </a:path>
              <a:path w="57150" h="57150">
                <a:moveTo>
                  <a:pt x="43091" y="14173"/>
                </a:moveTo>
                <a:lnTo>
                  <a:pt x="28870" y="14173"/>
                </a:lnTo>
                <a:lnTo>
                  <a:pt x="28870" y="28832"/>
                </a:lnTo>
                <a:lnTo>
                  <a:pt x="43091" y="28832"/>
                </a:lnTo>
                <a:lnTo>
                  <a:pt x="43091" y="14173"/>
                </a:lnTo>
                <a:close/>
              </a:path>
              <a:path w="57150" h="57150">
                <a:moveTo>
                  <a:pt x="28870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076547" y="369841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6969"/>
                </a:moveTo>
                <a:lnTo>
                  <a:pt x="57264" y="56969"/>
                </a:lnTo>
                <a:lnTo>
                  <a:pt x="57264" y="0"/>
                </a:lnTo>
                <a:lnTo>
                  <a:pt x="0" y="0"/>
                </a:lnTo>
                <a:lnTo>
                  <a:pt x="0" y="569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076547" y="369841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220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220" y="56969"/>
                </a:lnTo>
                <a:lnTo>
                  <a:pt x="14220" y="43052"/>
                </a:lnTo>
                <a:close/>
              </a:path>
              <a:path w="57785" h="57150">
                <a:moveTo>
                  <a:pt x="43091" y="43052"/>
                </a:moveTo>
                <a:lnTo>
                  <a:pt x="28165" y="43052"/>
                </a:lnTo>
                <a:lnTo>
                  <a:pt x="28165" y="56969"/>
                </a:lnTo>
                <a:lnTo>
                  <a:pt x="43091" y="56969"/>
                </a:lnTo>
                <a:lnTo>
                  <a:pt x="43091" y="43052"/>
                </a:lnTo>
                <a:close/>
              </a:path>
              <a:path w="57785" h="57150">
                <a:moveTo>
                  <a:pt x="28165" y="28832"/>
                </a:moveTo>
                <a:lnTo>
                  <a:pt x="14220" y="28832"/>
                </a:lnTo>
                <a:lnTo>
                  <a:pt x="14220" y="43052"/>
                </a:lnTo>
                <a:lnTo>
                  <a:pt x="28165" y="43052"/>
                </a:lnTo>
                <a:lnTo>
                  <a:pt x="28165" y="28832"/>
                </a:lnTo>
                <a:close/>
              </a:path>
              <a:path w="57785" h="57150">
                <a:moveTo>
                  <a:pt x="57264" y="28832"/>
                </a:moveTo>
                <a:lnTo>
                  <a:pt x="43091" y="28832"/>
                </a:lnTo>
                <a:lnTo>
                  <a:pt x="43091" y="43052"/>
                </a:lnTo>
                <a:lnTo>
                  <a:pt x="57264" y="43052"/>
                </a:lnTo>
                <a:lnTo>
                  <a:pt x="57264" y="28832"/>
                </a:lnTo>
                <a:close/>
              </a:path>
              <a:path w="57785" h="57150">
                <a:moveTo>
                  <a:pt x="14220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220" y="28832"/>
                </a:lnTo>
                <a:lnTo>
                  <a:pt x="14220" y="14173"/>
                </a:lnTo>
                <a:close/>
              </a:path>
              <a:path w="57785" h="57150">
                <a:moveTo>
                  <a:pt x="43091" y="14173"/>
                </a:moveTo>
                <a:lnTo>
                  <a:pt x="28165" y="14173"/>
                </a:lnTo>
                <a:lnTo>
                  <a:pt x="28165" y="28832"/>
                </a:lnTo>
                <a:lnTo>
                  <a:pt x="43091" y="28832"/>
                </a:lnTo>
                <a:lnTo>
                  <a:pt x="43091" y="14173"/>
                </a:lnTo>
                <a:close/>
              </a:path>
              <a:path w="57785" h="57150">
                <a:moveTo>
                  <a:pt x="28165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133812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3954" y="56969"/>
                </a:lnTo>
                <a:lnTo>
                  <a:pt x="13954" y="43052"/>
                </a:lnTo>
                <a:close/>
              </a:path>
              <a:path w="57150" h="57150">
                <a:moveTo>
                  <a:pt x="42119" y="43052"/>
                </a:moveTo>
                <a:lnTo>
                  <a:pt x="28165" y="43052"/>
                </a:lnTo>
                <a:lnTo>
                  <a:pt x="28165" y="56969"/>
                </a:lnTo>
                <a:lnTo>
                  <a:pt x="42119" y="56969"/>
                </a:lnTo>
                <a:lnTo>
                  <a:pt x="42119" y="43052"/>
                </a:lnTo>
                <a:close/>
              </a:path>
              <a:path w="57150" h="57150">
                <a:moveTo>
                  <a:pt x="28165" y="28832"/>
                </a:moveTo>
                <a:lnTo>
                  <a:pt x="13954" y="28832"/>
                </a:lnTo>
                <a:lnTo>
                  <a:pt x="13954" y="43052"/>
                </a:lnTo>
                <a:lnTo>
                  <a:pt x="28165" y="43052"/>
                </a:lnTo>
                <a:lnTo>
                  <a:pt x="28165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2119" y="28832"/>
                </a:lnTo>
                <a:lnTo>
                  <a:pt x="42119" y="43052"/>
                </a:lnTo>
                <a:lnTo>
                  <a:pt x="57035" y="43052"/>
                </a:lnTo>
                <a:lnTo>
                  <a:pt x="57035" y="28832"/>
                </a:lnTo>
                <a:close/>
              </a:path>
              <a:path w="57150" h="57150">
                <a:moveTo>
                  <a:pt x="13954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3954" y="28832"/>
                </a:lnTo>
                <a:lnTo>
                  <a:pt x="13954" y="14173"/>
                </a:lnTo>
                <a:close/>
              </a:path>
              <a:path w="57150" h="57150">
                <a:moveTo>
                  <a:pt x="42119" y="14173"/>
                </a:moveTo>
                <a:lnTo>
                  <a:pt x="28165" y="14173"/>
                </a:lnTo>
                <a:lnTo>
                  <a:pt x="28165" y="28832"/>
                </a:lnTo>
                <a:lnTo>
                  <a:pt x="42119" y="28832"/>
                </a:lnTo>
                <a:lnTo>
                  <a:pt x="42119" y="14173"/>
                </a:lnTo>
                <a:close/>
              </a:path>
              <a:path w="57150" h="57150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119" y="0"/>
                </a:lnTo>
                <a:lnTo>
                  <a:pt x="42119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190847" y="3698414"/>
            <a:ext cx="56515" cy="57150"/>
          </a:xfrm>
          <a:custGeom>
            <a:avLst/>
            <a:gdLst/>
            <a:ahLst/>
            <a:cxnLst/>
            <a:rect l="l" t="t" r="r" b="b"/>
            <a:pathLst>
              <a:path w="56514" h="57150">
                <a:moveTo>
                  <a:pt x="13954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3954" y="56969"/>
                </a:lnTo>
                <a:lnTo>
                  <a:pt x="13954" y="43052"/>
                </a:lnTo>
                <a:close/>
              </a:path>
              <a:path w="56514" h="57150">
                <a:moveTo>
                  <a:pt x="42348" y="43052"/>
                </a:moveTo>
                <a:lnTo>
                  <a:pt x="28165" y="43052"/>
                </a:lnTo>
                <a:lnTo>
                  <a:pt x="28165" y="56969"/>
                </a:lnTo>
                <a:lnTo>
                  <a:pt x="42348" y="56969"/>
                </a:lnTo>
                <a:lnTo>
                  <a:pt x="42348" y="43052"/>
                </a:lnTo>
                <a:close/>
              </a:path>
              <a:path w="56514" h="57150">
                <a:moveTo>
                  <a:pt x="28165" y="28832"/>
                </a:moveTo>
                <a:lnTo>
                  <a:pt x="13954" y="28832"/>
                </a:lnTo>
                <a:lnTo>
                  <a:pt x="13954" y="43052"/>
                </a:lnTo>
                <a:lnTo>
                  <a:pt x="28165" y="43052"/>
                </a:lnTo>
                <a:lnTo>
                  <a:pt x="28165" y="28832"/>
                </a:lnTo>
                <a:close/>
              </a:path>
              <a:path w="56514" h="57150">
                <a:moveTo>
                  <a:pt x="56302" y="28832"/>
                </a:moveTo>
                <a:lnTo>
                  <a:pt x="42348" y="28832"/>
                </a:lnTo>
                <a:lnTo>
                  <a:pt x="42348" y="43052"/>
                </a:lnTo>
                <a:lnTo>
                  <a:pt x="56302" y="43052"/>
                </a:lnTo>
                <a:lnTo>
                  <a:pt x="56302" y="28832"/>
                </a:lnTo>
                <a:close/>
              </a:path>
              <a:path w="56514" h="57150">
                <a:moveTo>
                  <a:pt x="13954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3954" y="28832"/>
                </a:lnTo>
                <a:lnTo>
                  <a:pt x="13954" y="14173"/>
                </a:lnTo>
                <a:close/>
              </a:path>
              <a:path w="56514" h="57150">
                <a:moveTo>
                  <a:pt x="42348" y="14173"/>
                </a:moveTo>
                <a:lnTo>
                  <a:pt x="28165" y="14173"/>
                </a:lnTo>
                <a:lnTo>
                  <a:pt x="28165" y="28832"/>
                </a:lnTo>
                <a:lnTo>
                  <a:pt x="42348" y="28832"/>
                </a:lnTo>
                <a:lnTo>
                  <a:pt x="42348" y="14173"/>
                </a:lnTo>
                <a:close/>
              </a:path>
              <a:path w="56514" h="57150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6514" h="57150">
                <a:moveTo>
                  <a:pt x="56302" y="0"/>
                </a:moveTo>
                <a:lnTo>
                  <a:pt x="42348" y="0"/>
                </a:lnTo>
                <a:lnTo>
                  <a:pt x="42348" y="14173"/>
                </a:lnTo>
                <a:lnTo>
                  <a:pt x="56302" y="14173"/>
                </a:lnTo>
                <a:lnTo>
                  <a:pt x="56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247150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916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916" y="56969"/>
                </a:lnTo>
                <a:lnTo>
                  <a:pt x="14916" y="43052"/>
                </a:lnTo>
                <a:close/>
              </a:path>
              <a:path w="57150" h="57150">
                <a:moveTo>
                  <a:pt x="43081" y="43052"/>
                </a:moveTo>
                <a:lnTo>
                  <a:pt x="28870" y="43052"/>
                </a:lnTo>
                <a:lnTo>
                  <a:pt x="28870" y="56969"/>
                </a:lnTo>
                <a:lnTo>
                  <a:pt x="43081" y="56969"/>
                </a:lnTo>
                <a:lnTo>
                  <a:pt x="43081" y="43052"/>
                </a:lnTo>
                <a:close/>
              </a:path>
              <a:path w="57150" h="57150">
                <a:moveTo>
                  <a:pt x="28870" y="28832"/>
                </a:moveTo>
                <a:lnTo>
                  <a:pt x="14916" y="28832"/>
                </a:lnTo>
                <a:lnTo>
                  <a:pt x="14916" y="43052"/>
                </a:lnTo>
                <a:lnTo>
                  <a:pt x="28870" y="43052"/>
                </a:lnTo>
                <a:lnTo>
                  <a:pt x="28870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3081" y="28832"/>
                </a:lnTo>
                <a:lnTo>
                  <a:pt x="43081" y="43052"/>
                </a:lnTo>
                <a:lnTo>
                  <a:pt x="57035" y="43052"/>
                </a:lnTo>
                <a:lnTo>
                  <a:pt x="57035" y="28832"/>
                </a:lnTo>
                <a:close/>
              </a:path>
              <a:path w="57150" h="57150">
                <a:moveTo>
                  <a:pt x="14916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916" y="28832"/>
                </a:lnTo>
                <a:lnTo>
                  <a:pt x="14916" y="14173"/>
                </a:lnTo>
                <a:close/>
              </a:path>
              <a:path w="57150" h="57150">
                <a:moveTo>
                  <a:pt x="43081" y="14173"/>
                </a:moveTo>
                <a:lnTo>
                  <a:pt x="28870" y="14173"/>
                </a:lnTo>
                <a:lnTo>
                  <a:pt x="28870" y="28832"/>
                </a:lnTo>
                <a:lnTo>
                  <a:pt x="43081" y="28832"/>
                </a:lnTo>
                <a:lnTo>
                  <a:pt x="43081" y="14173"/>
                </a:lnTo>
                <a:close/>
              </a:path>
              <a:path w="57150" h="57150">
                <a:moveTo>
                  <a:pt x="28870" y="0"/>
                </a:moveTo>
                <a:lnTo>
                  <a:pt x="14916" y="0"/>
                </a:lnTo>
                <a:lnTo>
                  <a:pt x="14916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304185" y="369841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6969"/>
                </a:moveTo>
                <a:lnTo>
                  <a:pt x="57264" y="56969"/>
                </a:lnTo>
                <a:lnTo>
                  <a:pt x="57264" y="0"/>
                </a:lnTo>
                <a:lnTo>
                  <a:pt x="0" y="0"/>
                </a:lnTo>
                <a:lnTo>
                  <a:pt x="0" y="569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304185" y="369841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173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173" y="56969"/>
                </a:lnTo>
                <a:lnTo>
                  <a:pt x="14173" y="43052"/>
                </a:lnTo>
                <a:close/>
              </a:path>
              <a:path w="57785" h="57150">
                <a:moveTo>
                  <a:pt x="43043" y="43052"/>
                </a:moveTo>
                <a:lnTo>
                  <a:pt x="29127" y="43052"/>
                </a:lnTo>
                <a:lnTo>
                  <a:pt x="29127" y="56969"/>
                </a:lnTo>
                <a:lnTo>
                  <a:pt x="43043" y="56969"/>
                </a:lnTo>
                <a:lnTo>
                  <a:pt x="43043" y="43052"/>
                </a:lnTo>
                <a:close/>
              </a:path>
              <a:path w="57785" h="57150">
                <a:moveTo>
                  <a:pt x="29127" y="28832"/>
                </a:moveTo>
                <a:lnTo>
                  <a:pt x="14173" y="28832"/>
                </a:lnTo>
                <a:lnTo>
                  <a:pt x="14173" y="43052"/>
                </a:lnTo>
                <a:lnTo>
                  <a:pt x="29127" y="43052"/>
                </a:lnTo>
                <a:lnTo>
                  <a:pt x="29127" y="28832"/>
                </a:lnTo>
                <a:close/>
              </a:path>
              <a:path w="57785" h="57150">
                <a:moveTo>
                  <a:pt x="57264" y="28832"/>
                </a:moveTo>
                <a:lnTo>
                  <a:pt x="43043" y="28832"/>
                </a:lnTo>
                <a:lnTo>
                  <a:pt x="43043" y="43052"/>
                </a:lnTo>
                <a:lnTo>
                  <a:pt x="57264" y="43052"/>
                </a:lnTo>
                <a:lnTo>
                  <a:pt x="57264" y="28832"/>
                </a:lnTo>
                <a:close/>
              </a:path>
              <a:path w="57785" h="57150">
                <a:moveTo>
                  <a:pt x="14173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173" y="28832"/>
                </a:lnTo>
                <a:lnTo>
                  <a:pt x="14173" y="14173"/>
                </a:lnTo>
                <a:close/>
              </a:path>
              <a:path w="57785" h="57150">
                <a:moveTo>
                  <a:pt x="43043" y="14173"/>
                </a:moveTo>
                <a:lnTo>
                  <a:pt x="29127" y="14173"/>
                </a:lnTo>
                <a:lnTo>
                  <a:pt x="29127" y="28832"/>
                </a:lnTo>
                <a:lnTo>
                  <a:pt x="43043" y="28832"/>
                </a:lnTo>
                <a:lnTo>
                  <a:pt x="43043" y="14173"/>
                </a:lnTo>
                <a:close/>
              </a:path>
              <a:path w="57785" h="57150">
                <a:moveTo>
                  <a:pt x="29127" y="0"/>
                </a:moveTo>
                <a:lnTo>
                  <a:pt x="14173" y="0"/>
                </a:lnTo>
                <a:lnTo>
                  <a:pt x="14173" y="14173"/>
                </a:lnTo>
                <a:lnTo>
                  <a:pt x="29127" y="14173"/>
                </a:lnTo>
                <a:lnTo>
                  <a:pt x="29127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43" y="0"/>
                </a:lnTo>
                <a:lnTo>
                  <a:pt x="43043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361450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44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3944" y="56969"/>
                </a:lnTo>
                <a:lnTo>
                  <a:pt x="13944" y="43052"/>
                </a:lnTo>
                <a:close/>
              </a:path>
              <a:path w="57150" h="57150">
                <a:moveTo>
                  <a:pt x="42862" y="43052"/>
                </a:moveTo>
                <a:lnTo>
                  <a:pt x="28165" y="43052"/>
                </a:lnTo>
                <a:lnTo>
                  <a:pt x="28165" y="56969"/>
                </a:lnTo>
                <a:lnTo>
                  <a:pt x="42862" y="56969"/>
                </a:lnTo>
                <a:lnTo>
                  <a:pt x="42862" y="43052"/>
                </a:lnTo>
                <a:close/>
              </a:path>
              <a:path w="57150" h="57150">
                <a:moveTo>
                  <a:pt x="28165" y="28832"/>
                </a:moveTo>
                <a:lnTo>
                  <a:pt x="13944" y="28832"/>
                </a:lnTo>
                <a:lnTo>
                  <a:pt x="13944" y="43052"/>
                </a:lnTo>
                <a:lnTo>
                  <a:pt x="28165" y="43052"/>
                </a:lnTo>
                <a:lnTo>
                  <a:pt x="28165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2862" y="28832"/>
                </a:lnTo>
                <a:lnTo>
                  <a:pt x="42862" y="43052"/>
                </a:lnTo>
                <a:lnTo>
                  <a:pt x="57035" y="43052"/>
                </a:lnTo>
                <a:lnTo>
                  <a:pt x="57035" y="28832"/>
                </a:lnTo>
                <a:close/>
              </a:path>
              <a:path w="57150" h="57150">
                <a:moveTo>
                  <a:pt x="13944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3944" y="28832"/>
                </a:lnTo>
                <a:lnTo>
                  <a:pt x="13944" y="14173"/>
                </a:lnTo>
                <a:close/>
              </a:path>
              <a:path w="57150" h="57150">
                <a:moveTo>
                  <a:pt x="42862" y="14173"/>
                </a:moveTo>
                <a:lnTo>
                  <a:pt x="28165" y="14173"/>
                </a:lnTo>
                <a:lnTo>
                  <a:pt x="28165" y="28832"/>
                </a:lnTo>
                <a:lnTo>
                  <a:pt x="42862" y="28832"/>
                </a:lnTo>
                <a:lnTo>
                  <a:pt x="42862" y="14173"/>
                </a:lnTo>
                <a:close/>
              </a:path>
              <a:path w="57150" h="57150">
                <a:moveTo>
                  <a:pt x="28165" y="0"/>
                </a:moveTo>
                <a:lnTo>
                  <a:pt x="13944" y="0"/>
                </a:lnTo>
                <a:lnTo>
                  <a:pt x="1394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862" y="0"/>
                </a:lnTo>
                <a:lnTo>
                  <a:pt x="42862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418485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211" y="56969"/>
                </a:lnTo>
                <a:lnTo>
                  <a:pt x="14211" y="43052"/>
                </a:lnTo>
                <a:close/>
              </a:path>
              <a:path w="57150" h="57150">
                <a:moveTo>
                  <a:pt x="42300" y="43052"/>
                </a:moveTo>
                <a:lnTo>
                  <a:pt x="28127" y="43052"/>
                </a:lnTo>
                <a:lnTo>
                  <a:pt x="28127" y="56969"/>
                </a:lnTo>
                <a:lnTo>
                  <a:pt x="42300" y="56969"/>
                </a:lnTo>
                <a:lnTo>
                  <a:pt x="42300" y="43052"/>
                </a:lnTo>
                <a:close/>
              </a:path>
              <a:path w="57150" h="57150">
                <a:moveTo>
                  <a:pt x="28127" y="28832"/>
                </a:moveTo>
                <a:lnTo>
                  <a:pt x="14211" y="28832"/>
                </a:lnTo>
                <a:lnTo>
                  <a:pt x="14211" y="43052"/>
                </a:lnTo>
                <a:lnTo>
                  <a:pt x="28127" y="43052"/>
                </a:lnTo>
                <a:lnTo>
                  <a:pt x="28127" y="28832"/>
                </a:lnTo>
                <a:close/>
              </a:path>
              <a:path w="57150" h="57150">
                <a:moveTo>
                  <a:pt x="56997" y="28832"/>
                </a:moveTo>
                <a:lnTo>
                  <a:pt x="42300" y="28832"/>
                </a:lnTo>
                <a:lnTo>
                  <a:pt x="42300" y="43052"/>
                </a:lnTo>
                <a:lnTo>
                  <a:pt x="56997" y="43052"/>
                </a:lnTo>
                <a:lnTo>
                  <a:pt x="56997" y="28832"/>
                </a:lnTo>
                <a:close/>
              </a:path>
              <a:path w="57150" h="57150">
                <a:moveTo>
                  <a:pt x="14211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211" y="28832"/>
                </a:lnTo>
                <a:lnTo>
                  <a:pt x="14211" y="14173"/>
                </a:lnTo>
                <a:close/>
              </a:path>
              <a:path w="57150" h="57150">
                <a:moveTo>
                  <a:pt x="42300" y="14173"/>
                </a:moveTo>
                <a:lnTo>
                  <a:pt x="28127" y="14173"/>
                </a:lnTo>
                <a:lnTo>
                  <a:pt x="28127" y="28832"/>
                </a:lnTo>
                <a:lnTo>
                  <a:pt x="42300" y="28832"/>
                </a:lnTo>
                <a:lnTo>
                  <a:pt x="42300" y="14173"/>
                </a:lnTo>
                <a:close/>
              </a:path>
              <a:path w="57150" h="57150">
                <a:moveTo>
                  <a:pt x="28127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127" y="14173"/>
                </a:lnTo>
                <a:lnTo>
                  <a:pt x="28127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300" y="0"/>
                </a:lnTo>
                <a:lnTo>
                  <a:pt x="42300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475483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211" y="56969"/>
                </a:lnTo>
                <a:lnTo>
                  <a:pt x="14211" y="43052"/>
                </a:lnTo>
                <a:close/>
              </a:path>
              <a:path w="57150" h="57150">
                <a:moveTo>
                  <a:pt x="42376" y="43052"/>
                </a:moveTo>
                <a:lnTo>
                  <a:pt x="28203" y="43052"/>
                </a:lnTo>
                <a:lnTo>
                  <a:pt x="28203" y="56969"/>
                </a:lnTo>
                <a:lnTo>
                  <a:pt x="42376" y="56969"/>
                </a:lnTo>
                <a:lnTo>
                  <a:pt x="42376" y="43052"/>
                </a:lnTo>
                <a:close/>
              </a:path>
              <a:path w="57150" h="57150">
                <a:moveTo>
                  <a:pt x="28203" y="28832"/>
                </a:moveTo>
                <a:lnTo>
                  <a:pt x="14211" y="28832"/>
                </a:lnTo>
                <a:lnTo>
                  <a:pt x="14211" y="43052"/>
                </a:lnTo>
                <a:lnTo>
                  <a:pt x="28203" y="43052"/>
                </a:lnTo>
                <a:lnTo>
                  <a:pt x="28203" y="28832"/>
                </a:lnTo>
                <a:close/>
              </a:path>
              <a:path w="57150" h="57150">
                <a:moveTo>
                  <a:pt x="56597" y="28832"/>
                </a:moveTo>
                <a:lnTo>
                  <a:pt x="42376" y="28832"/>
                </a:lnTo>
                <a:lnTo>
                  <a:pt x="42376" y="43052"/>
                </a:lnTo>
                <a:lnTo>
                  <a:pt x="56597" y="43052"/>
                </a:lnTo>
                <a:lnTo>
                  <a:pt x="56597" y="28832"/>
                </a:lnTo>
                <a:close/>
              </a:path>
              <a:path w="57150" h="57150">
                <a:moveTo>
                  <a:pt x="14211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211" y="28832"/>
                </a:lnTo>
                <a:lnTo>
                  <a:pt x="14211" y="14173"/>
                </a:lnTo>
                <a:close/>
              </a:path>
              <a:path w="57150" h="57150">
                <a:moveTo>
                  <a:pt x="42376" y="14173"/>
                </a:moveTo>
                <a:lnTo>
                  <a:pt x="28203" y="14173"/>
                </a:lnTo>
                <a:lnTo>
                  <a:pt x="28203" y="28832"/>
                </a:lnTo>
                <a:lnTo>
                  <a:pt x="42376" y="28832"/>
                </a:lnTo>
                <a:lnTo>
                  <a:pt x="42376" y="14173"/>
                </a:lnTo>
                <a:close/>
              </a:path>
              <a:path w="57150" h="57150">
                <a:moveTo>
                  <a:pt x="28203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  <a:path w="57150" h="57150">
                <a:moveTo>
                  <a:pt x="56597" y="0"/>
                </a:moveTo>
                <a:lnTo>
                  <a:pt x="42376" y="0"/>
                </a:lnTo>
                <a:lnTo>
                  <a:pt x="42376" y="14173"/>
                </a:lnTo>
                <a:lnTo>
                  <a:pt x="56597" y="14173"/>
                </a:lnTo>
                <a:lnTo>
                  <a:pt x="56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532080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97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697" y="56969"/>
                </a:lnTo>
                <a:lnTo>
                  <a:pt x="14697" y="43052"/>
                </a:lnTo>
                <a:close/>
              </a:path>
              <a:path w="57150" h="57150">
                <a:moveTo>
                  <a:pt x="42786" y="43052"/>
                </a:moveTo>
                <a:lnTo>
                  <a:pt x="28870" y="43052"/>
                </a:lnTo>
                <a:lnTo>
                  <a:pt x="28870" y="56969"/>
                </a:lnTo>
                <a:lnTo>
                  <a:pt x="42786" y="56969"/>
                </a:lnTo>
                <a:lnTo>
                  <a:pt x="42786" y="43052"/>
                </a:lnTo>
                <a:close/>
              </a:path>
              <a:path w="57150" h="57150">
                <a:moveTo>
                  <a:pt x="28870" y="28832"/>
                </a:moveTo>
                <a:lnTo>
                  <a:pt x="14697" y="28832"/>
                </a:lnTo>
                <a:lnTo>
                  <a:pt x="14697" y="43052"/>
                </a:lnTo>
                <a:lnTo>
                  <a:pt x="28870" y="43052"/>
                </a:lnTo>
                <a:lnTo>
                  <a:pt x="28870" y="28832"/>
                </a:lnTo>
                <a:close/>
              </a:path>
              <a:path w="57150" h="57150">
                <a:moveTo>
                  <a:pt x="56997" y="28832"/>
                </a:moveTo>
                <a:lnTo>
                  <a:pt x="42786" y="28832"/>
                </a:lnTo>
                <a:lnTo>
                  <a:pt x="42786" y="43052"/>
                </a:lnTo>
                <a:lnTo>
                  <a:pt x="56997" y="43052"/>
                </a:lnTo>
                <a:lnTo>
                  <a:pt x="56997" y="28832"/>
                </a:lnTo>
                <a:close/>
              </a:path>
              <a:path w="57150" h="57150">
                <a:moveTo>
                  <a:pt x="14697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697" y="28832"/>
                </a:lnTo>
                <a:lnTo>
                  <a:pt x="14697" y="14173"/>
                </a:lnTo>
                <a:close/>
              </a:path>
              <a:path w="57150" h="57150">
                <a:moveTo>
                  <a:pt x="42786" y="14173"/>
                </a:moveTo>
                <a:lnTo>
                  <a:pt x="28870" y="14173"/>
                </a:lnTo>
                <a:lnTo>
                  <a:pt x="28870" y="28832"/>
                </a:lnTo>
                <a:lnTo>
                  <a:pt x="42786" y="28832"/>
                </a:lnTo>
                <a:lnTo>
                  <a:pt x="42786" y="14173"/>
                </a:lnTo>
                <a:close/>
              </a:path>
              <a:path w="57150" h="57150">
                <a:moveTo>
                  <a:pt x="28870" y="0"/>
                </a:moveTo>
                <a:lnTo>
                  <a:pt x="14697" y="0"/>
                </a:lnTo>
                <a:lnTo>
                  <a:pt x="14697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786" y="0"/>
                </a:lnTo>
                <a:lnTo>
                  <a:pt x="42786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589078" y="36984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92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3992" y="56969"/>
                </a:lnTo>
                <a:lnTo>
                  <a:pt x="13992" y="43052"/>
                </a:lnTo>
                <a:close/>
              </a:path>
              <a:path w="57150" h="57150">
                <a:moveTo>
                  <a:pt x="43081" y="43052"/>
                </a:moveTo>
                <a:lnTo>
                  <a:pt x="28870" y="43052"/>
                </a:lnTo>
                <a:lnTo>
                  <a:pt x="28870" y="56969"/>
                </a:lnTo>
                <a:lnTo>
                  <a:pt x="43081" y="56969"/>
                </a:lnTo>
                <a:lnTo>
                  <a:pt x="43081" y="43052"/>
                </a:lnTo>
                <a:close/>
              </a:path>
              <a:path w="57150" h="57150">
                <a:moveTo>
                  <a:pt x="28870" y="28832"/>
                </a:moveTo>
                <a:lnTo>
                  <a:pt x="13992" y="28832"/>
                </a:lnTo>
                <a:lnTo>
                  <a:pt x="13992" y="43052"/>
                </a:lnTo>
                <a:lnTo>
                  <a:pt x="28870" y="43052"/>
                </a:lnTo>
                <a:lnTo>
                  <a:pt x="28870" y="28832"/>
                </a:lnTo>
                <a:close/>
              </a:path>
              <a:path w="57150" h="57150">
                <a:moveTo>
                  <a:pt x="56959" y="28832"/>
                </a:moveTo>
                <a:lnTo>
                  <a:pt x="43081" y="28832"/>
                </a:lnTo>
                <a:lnTo>
                  <a:pt x="43081" y="43052"/>
                </a:lnTo>
                <a:lnTo>
                  <a:pt x="56959" y="43052"/>
                </a:lnTo>
                <a:lnTo>
                  <a:pt x="56959" y="28832"/>
                </a:lnTo>
                <a:close/>
              </a:path>
              <a:path w="57150" h="57150">
                <a:moveTo>
                  <a:pt x="13992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3992" y="28832"/>
                </a:lnTo>
                <a:lnTo>
                  <a:pt x="13992" y="14173"/>
                </a:lnTo>
                <a:close/>
              </a:path>
              <a:path w="57150" h="57150">
                <a:moveTo>
                  <a:pt x="43081" y="14173"/>
                </a:moveTo>
                <a:lnTo>
                  <a:pt x="28870" y="14173"/>
                </a:lnTo>
                <a:lnTo>
                  <a:pt x="28870" y="28832"/>
                </a:lnTo>
                <a:lnTo>
                  <a:pt x="43081" y="28832"/>
                </a:lnTo>
                <a:lnTo>
                  <a:pt x="43081" y="14173"/>
                </a:lnTo>
                <a:close/>
              </a:path>
              <a:path w="57150" h="57150">
                <a:moveTo>
                  <a:pt x="28870" y="0"/>
                </a:moveTo>
                <a:lnTo>
                  <a:pt x="13992" y="0"/>
                </a:lnTo>
                <a:lnTo>
                  <a:pt x="13992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150">
                <a:moveTo>
                  <a:pt x="56959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6959" y="14173"/>
                </a:lnTo>
                <a:lnTo>
                  <a:pt x="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646037" y="3698414"/>
            <a:ext cx="28575" cy="57150"/>
          </a:xfrm>
          <a:custGeom>
            <a:avLst/>
            <a:gdLst/>
            <a:ahLst/>
            <a:cxnLst/>
            <a:rect l="l" t="t" r="r" b="b"/>
            <a:pathLst>
              <a:path w="28575" h="57150">
                <a:moveTo>
                  <a:pt x="14220" y="43052"/>
                </a:moveTo>
                <a:lnTo>
                  <a:pt x="0" y="43052"/>
                </a:lnTo>
                <a:lnTo>
                  <a:pt x="0" y="56969"/>
                </a:lnTo>
                <a:lnTo>
                  <a:pt x="14220" y="56969"/>
                </a:lnTo>
                <a:lnTo>
                  <a:pt x="14220" y="43052"/>
                </a:lnTo>
                <a:close/>
              </a:path>
              <a:path w="28575" h="57150">
                <a:moveTo>
                  <a:pt x="28203" y="28832"/>
                </a:moveTo>
                <a:lnTo>
                  <a:pt x="14220" y="28832"/>
                </a:lnTo>
                <a:lnTo>
                  <a:pt x="14220" y="43052"/>
                </a:lnTo>
                <a:lnTo>
                  <a:pt x="28203" y="43052"/>
                </a:lnTo>
                <a:lnTo>
                  <a:pt x="28203" y="28832"/>
                </a:lnTo>
                <a:close/>
              </a:path>
              <a:path w="28575" h="57150">
                <a:moveTo>
                  <a:pt x="14220" y="14173"/>
                </a:moveTo>
                <a:lnTo>
                  <a:pt x="0" y="14173"/>
                </a:lnTo>
                <a:lnTo>
                  <a:pt x="0" y="28832"/>
                </a:lnTo>
                <a:lnTo>
                  <a:pt x="14220" y="28832"/>
                </a:lnTo>
                <a:lnTo>
                  <a:pt x="14220" y="14173"/>
                </a:lnTo>
                <a:close/>
              </a:path>
              <a:path w="28575" h="57150">
                <a:moveTo>
                  <a:pt x="28203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962514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58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658" y="56959"/>
                </a:lnTo>
                <a:lnTo>
                  <a:pt x="14658" y="42786"/>
                </a:lnTo>
                <a:close/>
              </a:path>
              <a:path w="57150" h="57150">
                <a:moveTo>
                  <a:pt x="42824" y="42786"/>
                </a:moveTo>
                <a:lnTo>
                  <a:pt x="28870" y="42786"/>
                </a:lnTo>
                <a:lnTo>
                  <a:pt x="28870" y="56959"/>
                </a:lnTo>
                <a:lnTo>
                  <a:pt x="42824" y="56959"/>
                </a:lnTo>
                <a:lnTo>
                  <a:pt x="42824" y="42786"/>
                </a:lnTo>
                <a:close/>
              </a:path>
              <a:path w="57150" h="57150">
                <a:moveTo>
                  <a:pt x="28870" y="28832"/>
                </a:moveTo>
                <a:lnTo>
                  <a:pt x="14658" y="28832"/>
                </a:lnTo>
                <a:lnTo>
                  <a:pt x="14658" y="42786"/>
                </a:lnTo>
                <a:lnTo>
                  <a:pt x="28870" y="42786"/>
                </a:lnTo>
                <a:lnTo>
                  <a:pt x="28870" y="28832"/>
                </a:lnTo>
                <a:close/>
              </a:path>
              <a:path w="57150" h="57150">
                <a:moveTo>
                  <a:pt x="56997" y="28832"/>
                </a:moveTo>
                <a:lnTo>
                  <a:pt x="42824" y="28832"/>
                </a:lnTo>
                <a:lnTo>
                  <a:pt x="42824" y="42786"/>
                </a:lnTo>
                <a:lnTo>
                  <a:pt x="56997" y="42786"/>
                </a:lnTo>
                <a:lnTo>
                  <a:pt x="56997" y="28832"/>
                </a:lnTo>
                <a:close/>
              </a:path>
              <a:path w="57150" h="57150">
                <a:moveTo>
                  <a:pt x="14658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658" y="28832"/>
                </a:lnTo>
                <a:lnTo>
                  <a:pt x="14658" y="14658"/>
                </a:lnTo>
                <a:close/>
              </a:path>
              <a:path w="57150" h="57150">
                <a:moveTo>
                  <a:pt x="42824" y="14658"/>
                </a:moveTo>
                <a:lnTo>
                  <a:pt x="28870" y="14658"/>
                </a:lnTo>
                <a:lnTo>
                  <a:pt x="28870" y="28832"/>
                </a:lnTo>
                <a:lnTo>
                  <a:pt x="42824" y="28832"/>
                </a:lnTo>
                <a:lnTo>
                  <a:pt x="42824" y="14658"/>
                </a:lnTo>
                <a:close/>
              </a:path>
              <a:path w="57150" h="57150">
                <a:moveTo>
                  <a:pt x="28870" y="0"/>
                </a:moveTo>
                <a:lnTo>
                  <a:pt x="14658" y="0"/>
                </a:lnTo>
                <a:lnTo>
                  <a:pt x="14658" y="14658"/>
                </a:lnTo>
                <a:lnTo>
                  <a:pt x="28870" y="14658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824" y="0"/>
                </a:lnTo>
                <a:lnTo>
                  <a:pt x="42824" y="14658"/>
                </a:lnTo>
                <a:lnTo>
                  <a:pt x="56997" y="14658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019512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3954" y="56959"/>
                </a:lnTo>
                <a:lnTo>
                  <a:pt x="13954" y="42786"/>
                </a:lnTo>
                <a:close/>
              </a:path>
              <a:path w="57150" h="57150">
                <a:moveTo>
                  <a:pt x="43091" y="42786"/>
                </a:moveTo>
                <a:lnTo>
                  <a:pt x="28870" y="42786"/>
                </a:lnTo>
                <a:lnTo>
                  <a:pt x="28870" y="56959"/>
                </a:lnTo>
                <a:lnTo>
                  <a:pt x="43091" y="56959"/>
                </a:lnTo>
                <a:lnTo>
                  <a:pt x="43091" y="42786"/>
                </a:lnTo>
                <a:close/>
              </a:path>
              <a:path w="57150" h="57150">
                <a:moveTo>
                  <a:pt x="28870" y="28832"/>
                </a:moveTo>
                <a:lnTo>
                  <a:pt x="13954" y="28832"/>
                </a:lnTo>
                <a:lnTo>
                  <a:pt x="13954" y="42786"/>
                </a:lnTo>
                <a:lnTo>
                  <a:pt x="28870" y="42786"/>
                </a:lnTo>
                <a:lnTo>
                  <a:pt x="28870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3091" y="28832"/>
                </a:lnTo>
                <a:lnTo>
                  <a:pt x="43091" y="42786"/>
                </a:lnTo>
                <a:lnTo>
                  <a:pt x="57035" y="42786"/>
                </a:lnTo>
                <a:lnTo>
                  <a:pt x="57035" y="28832"/>
                </a:lnTo>
                <a:close/>
              </a:path>
              <a:path w="57150" h="57150">
                <a:moveTo>
                  <a:pt x="13954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3954" y="28832"/>
                </a:lnTo>
                <a:lnTo>
                  <a:pt x="13954" y="14658"/>
                </a:lnTo>
                <a:close/>
              </a:path>
              <a:path w="57150" h="57150">
                <a:moveTo>
                  <a:pt x="43091" y="14658"/>
                </a:moveTo>
                <a:lnTo>
                  <a:pt x="28870" y="14658"/>
                </a:lnTo>
                <a:lnTo>
                  <a:pt x="28870" y="28832"/>
                </a:lnTo>
                <a:lnTo>
                  <a:pt x="43091" y="28832"/>
                </a:lnTo>
                <a:lnTo>
                  <a:pt x="43091" y="14658"/>
                </a:lnTo>
                <a:close/>
              </a:path>
              <a:path w="57150" h="57150">
                <a:moveTo>
                  <a:pt x="28870" y="0"/>
                </a:moveTo>
                <a:lnTo>
                  <a:pt x="13954" y="0"/>
                </a:lnTo>
                <a:lnTo>
                  <a:pt x="13954" y="14658"/>
                </a:lnTo>
                <a:lnTo>
                  <a:pt x="28870" y="14658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91" y="0"/>
                </a:lnTo>
                <a:lnTo>
                  <a:pt x="43091" y="14658"/>
                </a:lnTo>
                <a:lnTo>
                  <a:pt x="57035" y="14658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076547" y="364145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6959"/>
                </a:moveTo>
                <a:lnTo>
                  <a:pt x="57264" y="56959"/>
                </a:lnTo>
                <a:lnTo>
                  <a:pt x="57264" y="0"/>
                </a:lnTo>
                <a:lnTo>
                  <a:pt x="0" y="0"/>
                </a:lnTo>
                <a:lnTo>
                  <a:pt x="0" y="56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076547" y="364145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220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220" y="56959"/>
                </a:lnTo>
                <a:lnTo>
                  <a:pt x="14220" y="42786"/>
                </a:lnTo>
                <a:close/>
              </a:path>
              <a:path w="57785" h="57150">
                <a:moveTo>
                  <a:pt x="43091" y="42786"/>
                </a:moveTo>
                <a:lnTo>
                  <a:pt x="28165" y="42786"/>
                </a:lnTo>
                <a:lnTo>
                  <a:pt x="28165" y="56959"/>
                </a:lnTo>
                <a:lnTo>
                  <a:pt x="43091" y="56959"/>
                </a:lnTo>
                <a:lnTo>
                  <a:pt x="43091" y="42786"/>
                </a:lnTo>
                <a:close/>
              </a:path>
              <a:path w="57785" h="57150">
                <a:moveTo>
                  <a:pt x="28165" y="28832"/>
                </a:moveTo>
                <a:lnTo>
                  <a:pt x="14220" y="28832"/>
                </a:lnTo>
                <a:lnTo>
                  <a:pt x="14220" y="42786"/>
                </a:lnTo>
                <a:lnTo>
                  <a:pt x="28165" y="42786"/>
                </a:lnTo>
                <a:lnTo>
                  <a:pt x="28165" y="28832"/>
                </a:lnTo>
                <a:close/>
              </a:path>
              <a:path w="57785" h="57150">
                <a:moveTo>
                  <a:pt x="57264" y="28832"/>
                </a:moveTo>
                <a:lnTo>
                  <a:pt x="43091" y="28832"/>
                </a:lnTo>
                <a:lnTo>
                  <a:pt x="43091" y="42786"/>
                </a:lnTo>
                <a:lnTo>
                  <a:pt x="57264" y="42786"/>
                </a:lnTo>
                <a:lnTo>
                  <a:pt x="57264" y="28832"/>
                </a:lnTo>
                <a:close/>
              </a:path>
              <a:path w="57785" h="57150">
                <a:moveTo>
                  <a:pt x="14220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220" y="28832"/>
                </a:lnTo>
                <a:lnTo>
                  <a:pt x="14220" y="14658"/>
                </a:lnTo>
                <a:close/>
              </a:path>
              <a:path w="57785" h="57150">
                <a:moveTo>
                  <a:pt x="43091" y="14658"/>
                </a:moveTo>
                <a:lnTo>
                  <a:pt x="28165" y="14658"/>
                </a:lnTo>
                <a:lnTo>
                  <a:pt x="28165" y="28832"/>
                </a:lnTo>
                <a:lnTo>
                  <a:pt x="43091" y="28832"/>
                </a:lnTo>
                <a:lnTo>
                  <a:pt x="43091" y="14658"/>
                </a:lnTo>
                <a:close/>
              </a:path>
              <a:path w="57785" h="57150">
                <a:moveTo>
                  <a:pt x="28165" y="0"/>
                </a:moveTo>
                <a:lnTo>
                  <a:pt x="14220" y="0"/>
                </a:lnTo>
                <a:lnTo>
                  <a:pt x="14220" y="14658"/>
                </a:lnTo>
                <a:lnTo>
                  <a:pt x="28165" y="14658"/>
                </a:lnTo>
                <a:lnTo>
                  <a:pt x="28165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91" y="0"/>
                </a:lnTo>
                <a:lnTo>
                  <a:pt x="43091" y="14658"/>
                </a:lnTo>
                <a:lnTo>
                  <a:pt x="57264" y="14658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133812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3954" y="56959"/>
                </a:lnTo>
                <a:lnTo>
                  <a:pt x="13954" y="42786"/>
                </a:lnTo>
                <a:close/>
              </a:path>
              <a:path w="57150" h="57150">
                <a:moveTo>
                  <a:pt x="42119" y="42786"/>
                </a:moveTo>
                <a:lnTo>
                  <a:pt x="28165" y="42786"/>
                </a:lnTo>
                <a:lnTo>
                  <a:pt x="28165" y="56959"/>
                </a:lnTo>
                <a:lnTo>
                  <a:pt x="42119" y="56959"/>
                </a:lnTo>
                <a:lnTo>
                  <a:pt x="42119" y="42786"/>
                </a:lnTo>
                <a:close/>
              </a:path>
              <a:path w="57150" h="57150">
                <a:moveTo>
                  <a:pt x="28165" y="28832"/>
                </a:moveTo>
                <a:lnTo>
                  <a:pt x="13954" y="28832"/>
                </a:lnTo>
                <a:lnTo>
                  <a:pt x="13954" y="42786"/>
                </a:lnTo>
                <a:lnTo>
                  <a:pt x="28165" y="42786"/>
                </a:lnTo>
                <a:lnTo>
                  <a:pt x="28165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2119" y="28832"/>
                </a:lnTo>
                <a:lnTo>
                  <a:pt x="42119" y="42786"/>
                </a:lnTo>
                <a:lnTo>
                  <a:pt x="57035" y="42786"/>
                </a:lnTo>
                <a:lnTo>
                  <a:pt x="57035" y="28832"/>
                </a:lnTo>
                <a:close/>
              </a:path>
              <a:path w="57150" h="57150">
                <a:moveTo>
                  <a:pt x="13954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3954" y="28832"/>
                </a:lnTo>
                <a:lnTo>
                  <a:pt x="13954" y="14658"/>
                </a:lnTo>
                <a:close/>
              </a:path>
              <a:path w="57150" h="57150">
                <a:moveTo>
                  <a:pt x="42119" y="14658"/>
                </a:moveTo>
                <a:lnTo>
                  <a:pt x="28165" y="14658"/>
                </a:lnTo>
                <a:lnTo>
                  <a:pt x="28165" y="28832"/>
                </a:lnTo>
                <a:lnTo>
                  <a:pt x="42119" y="28832"/>
                </a:lnTo>
                <a:lnTo>
                  <a:pt x="42119" y="14658"/>
                </a:lnTo>
                <a:close/>
              </a:path>
              <a:path w="57150" h="57150">
                <a:moveTo>
                  <a:pt x="28165" y="0"/>
                </a:moveTo>
                <a:lnTo>
                  <a:pt x="13954" y="0"/>
                </a:lnTo>
                <a:lnTo>
                  <a:pt x="13954" y="14658"/>
                </a:lnTo>
                <a:lnTo>
                  <a:pt x="28165" y="14658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119" y="0"/>
                </a:lnTo>
                <a:lnTo>
                  <a:pt x="42119" y="14658"/>
                </a:lnTo>
                <a:lnTo>
                  <a:pt x="57035" y="14658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190847" y="3641455"/>
            <a:ext cx="56515" cy="57150"/>
          </a:xfrm>
          <a:custGeom>
            <a:avLst/>
            <a:gdLst/>
            <a:ahLst/>
            <a:cxnLst/>
            <a:rect l="l" t="t" r="r" b="b"/>
            <a:pathLst>
              <a:path w="56514" h="57150">
                <a:moveTo>
                  <a:pt x="13954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3954" y="56959"/>
                </a:lnTo>
                <a:lnTo>
                  <a:pt x="13954" y="42786"/>
                </a:lnTo>
                <a:close/>
              </a:path>
              <a:path w="56514" h="57150">
                <a:moveTo>
                  <a:pt x="42348" y="42786"/>
                </a:moveTo>
                <a:lnTo>
                  <a:pt x="28165" y="42786"/>
                </a:lnTo>
                <a:lnTo>
                  <a:pt x="28165" y="56959"/>
                </a:lnTo>
                <a:lnTo>
                  <a:pt x="42348" y="56959"/>
                </a:lnTo>
                <a:lnTo>
                  <a:pt x="42348" y="42786"/>
                </a:lnTo>
                <a:close/>
              </a:path>
              <a:path w="56514" h="57150">
                <a:moveTo>
                  <a:pt x="28165" y="28832"/>
                </a:moveTo>
                <a:lnTo>
                  <a:pt x="13954" y="28832"/>
                </a:lnTo>
                <a:lnTo>
                  <a:pt x="13954" y="42786"/>
                </a:lnTo>
                <a:lnTo>
                  <a:pt x="28165" y="42786"/>
                </a:lnTo>
                <a:lnTo>
                  <a:pt x="28165" y="28832"/>
                </a:lnTo>
                <a:close/>
              </a:path>
              <a:path w="56514" h="57150">
                <a:moveTo>
                  <a:pt x="56302" y="28832"/>
                </a:moveTo>
                <a:lnTo>
                  <a:pt x="42348" y="28832"/>
                </a:lnTo>
                <a:lnTo>
                  <a:pt x="42348" y="42786"/>
                </a:lnTo>
                <a:lnTo>
                  <a:pt x="56302" y="42786"/>
                </a:lnTo>
                <a:lnTo>
                  <a:pt x="56302" y="28832"/>
                </a:lnTo>
                <a:close/>
              </a:path>
              <a:path w="56514" h="57150">
                <a:moveTo>
                  <a:pt x="13954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3954" y="28832"/>
                </a:lnTo>
                <a:lnTo>
                  <a:pt x="13954" y="14658"/>
                </a:lnTo>
                <a:close/>
              </a:path>
              <a:path w="56514" h="57150">
                <a:moveTo>
                  <a:pt x="42348" y="14658"/>
                </a:moveTo>
                <a:lnTo>
                  <a:pt x="28165" y="14658"/>
                </a:lnTo>
                <a:lnTo>
                  <a:pt x="28165" y="28832"/>
                </a:lnTo>
                <a:lnTo>
                  <a:pt x="42348" y="28832"/>
                </a:lnTo>
                <a:lnTo>
                  <a:pt x="42348" y="14658"/>
                </a:lnTo>
                <a:close/>
              </a:path>
              <a:path w="56514" h="57150">
                <a:moveTo>
                  <a:pt x="28165" y="0"/>
                </a:moveTo>
                <a:lnTo>
                  <a:pt x="13954" y="0"/>
                </a:lnTo>
                <a:lnTo>
                  <a:pt x="13954" y="14658"/>
                </a:lnTo>
                <a:lnTo>
                  <a:pt x="28165" y="14658"/>
                </a:lnTo>
                <a:lnTo>
                  <a:pt x="28165" y="0"/>
                </a:lnTo>
                <a:close/>
              </a:path>
              <a:path w="56514" h="57150">
                <a:moveTo>
                  <a:pt x="56302" y="0"/>
                </a:moveTo>
                <a:lnTo>
                  <a:pt x="42348" y="0"/>
                </a:lnTo>
                <a:lnTo>
                  <a:pt x="42348" y="14658"/>
                </a:lnTo>
                <a:lnTo>
                  <a:pt x="56302" y="14658"/>
                </a:lnTo>
                <a:lnTo>
                  <a:pt x="56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247150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916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916" y="56959"/>
                </a:lnTo>
                <a:lnTo>
                  <a:pt x="14916" y="42786"/>
                </a:lnTo>
                <a:close/>
              </a:path>
              <a:path w="57150" h="57150">
                <a:moveTo>
                  <a:pt x="43081" y="42786"/>
                </a:moveTo>
                <a:lnTo>
                  <a:pt x="28870" y="42786"/>
                </a:lnTo>
                <a:lnTo>
                  <a:pt x="28870" y="56959"/>
                </a:lnTo>
                <a:lnTo>
                  <a:pt x="43081" y="56959"/>
                </a:lnTo>
                <a:lnTo>
                  <a:pt x="43081" y="42786"/>
                </a:lnTo>
                <a:close/>
              </a:path>
              <a:path w="57150" h="57150">
                <a:moveTo>
                  <a:pt x="28870" y="28832"/>
                </a:moveTo>
                <a:lnTo>
                  <a:pt x="14916" y="28832"/>
                </a:lnTo>
                <a:lnTo>
                  <a:pt x="14916" y="42786"/>
                </a:lnTo>
                <a:lnTo>
                  <a:pt x="28870" y="42786"/>
                </a:lnTo>
                <a:lnTo>
                  <a:pt x="28870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3081" y="28832"/>
                </a:lnTo>
                <a:lnTo>
                  <a:pt x="43081" y="42786"/>
                </a:lnTo>
                <a:lnTo>
                  <a:pt x="57035" y="42786"/>
                </a:lnTo>
                <a:lnTo>
                  <a:pt x="57035" y="28832"/>
                </a:lnTo>
                <a:close/>
              </a:path>
              <a:path w="57150" h="57150">
                <a:moveTo>
                  <a:pt x="14916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916" y="28832"/>
                </a:lnTo>
                <a:lnTo>
                  <a:pt x="14916" y="14658"/>
                </a:lnTo>
                <a:close/>
              </a:path>
              <a:path w="57150" h="57150">
                <a:moveTo>
                  <a:pt x="43081" y="14658"/>
                </a:moveTo>
                <a:lnTo>
                  <a:pt x="28870" y="14658"/>
                </a:lnTo>
                <a:lnTo>
                  <a:pt x="28870" y="28832"/>
                </a:lnTo>
                <a:lnTo>
                  <a:pt x="43081" y="28832"/>
                </a:lnTo>
                <a:lnTo>
                  <a:pt x="43081" y="14658"/>
                </a:lnTo>
                <a:close/>
              </a:path>
              <a:path w="57150" h="57150">
                <a:moveTo>
                  <a:pt x="28870" y="0"/>
                </a:moveTo>
                <a:lnTo>
                  <a:pt x="14916" y="0"/>
                </a:lnTo>
                <a:lnTo>
                  <a:pt x="14916" y="14658"/>
                </a:lnTo>
                <a:lnTo>
                  <a:pt x="28870" y="14658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81" y="0"/>
                </a:lnTo>
                <a:lnTo>
                  <a:pt x="43081" y="14658"/>
                </a:lnTo>
                <a:lnTo>
                  <a:pt x="57035" y="14658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304185" y="364145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6959"/>
                </a:moveTo>
                <a:lnTo>
                  <a:pt x="57264" y="56959"/>
                </a:lnTo>
                <a:lnTo>
                  <a:pt x="57264" y="0"/>
                </a:lnTo>
                <a:lnTo>
                  <a:pt x="0" y="0"/>
                </a:lnTo>
                <a:lnTo>
                  <a:pt x="0" y="56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304185" y="3641455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173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173" y="56959"/>
                </a:lnTo>
                <a:lnTo>
                  <a:pt x="14173" y="42786"/>
                </a:lnTo>
                <a:close/>
              </a:path>
              <a:path w="57785" h="57150">
                <a:moveTo>
                  <a:pt x="43043" y="42786"/>
                </a:moveTo>
                <a:lnTo>
                  <a:pt x="29127" y="42786"/>
                </a:lnTo>
                <a:lnTo>
                  <a:pt x="29127" y="56959"/>
                </a:lnTo>
                <a:lnTo>
                  <a:pt x="43043" y="56959"/>
                </a:lnTo>
                <a:lnTo>
                  <a:pt x="43043" y="42786"/>
                </a:lnTo>
                <a:close/>
              </a:path>
              <a:path w="57785" h="57150">
                <a:moveTo>
                  <a:pt x="29127" y="28832"/>
                </a:moveTo>
                <a:lnTo>
                  <a:pt x="14173" y="28832"/>
                </a:lnTo>
                <a:lnTo>
                  <a:pt x="14173" y="42786"/>
                </a:lnTo>
                <a:lnTo>
                  <a:pt x="29127" y="42786"/>
                </a:lnTo>
                <a:lnTo>
                  <a:pt x="29127" y="28832"/>
                </a:lnTo>
                <a:close/>
              </a:path>
              <a:path w="57785" h="57150">
                <a:moveTo>
                  <a:pt x="57264" y="28832"/>
                </a:moveTo>
                <a:lnTo>
                  <a:pt x="43043" y="28832"/>
                </a:lnTo>
                <a:lnTo>
                  <a:pt x="43043" y="42786"/>
                </a:lnTo>
                <a:lnTo>
                  <a:pt x="57264" y="42786"/>
                </a:lnTo>
                <a:lnTo>
                  <a:pt x="57264" y="28832"/>
                </a:lnTo>
                <a:close/>
              </a:path>
              <a:path w="57785" h="57150">
                <a:moveTo>
                  <a:pt x="14173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173" y="28832"/>
                </a:lnTo>
                <a:lnTo>
                  <a:pt x="14173" y="14658"/>
                </a:lnTo>
                <a:close/>
              </a:path>
              <a:path w="57785" h="57150">
                <a:moveTo>
                  <a:pt x="43043" y="14658"/>
                </a:moveTo>
                <a:lnTo>
                  <a:pt x="29127" y="14658"/>
                </a:lnTo>
                <a:lnTo>
                  <a:pt x="29127" y="28832"/>
                </a:lnTo>
                <a:lnTo>
                  <a:pt x="43043" y="28832"/>
                </a:lnTo>
                <a:lnTo>
                  <a:pt x="43043" y="14658"/>
                </a:lnTo>
                <a:close/>
              </a:path>
              <a:path w="57785" h="57150">
                <a:moveTo>
                  <a:pt x="29127" y="0"/>
                </a:moveTo>
                <a:lnTo>
                  <a:pt x="14173" y="0"/>
                </a:lnTo>
                <a:lnTo>
                  <a:pt x="14173" y="14658"/>
                </a:lnTo>
                <a:lnTo>
                  <a:pt x="29127" y="14658"/>
                </a:lnTo>
                <a:lnTo>
                  <a:pt x="29127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43" y="0"/>
                </a:lnTo>
                <a:lnTo>
                  <a:pt x="43043" y="14658"/>
                </a:lnTo>
                <a:lnTo>
                  <a:pt x="57264" y="14658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361450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44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3944" y="56959"/>
                </a:lnTo>
                <a:lnTo>
                  <a:pt x="13944" y="42786"/>
                </a:lnTo>
                <a:close/>
              </a:path>
              <a:path w="57150" h="57150">
                <a:moveTo>
                  <a:pt x="42862" y="42786"/>
                </a:moveTo>
                <a:lnTo>
                  <a:pt x="28165" y="42786"/>
                </a:lnTo>
                <a:lnTo>
                  <a:pt x="28165" y="56959"/>
                </a:lnTo>
                <a:lnTo>
                  <a:pt x="42862" y="56959"/>
                </a:lnTo>
                <a:lnTo>
                  <a:pt x="42862" y="42786"/>
                </a:lnTo>
                <a:close/>
              </a:path>
              <a:path w="57150" h="57150">
                <a:moveTo>
                  <a:pt x="28165" y="28832"/>
                </a:moveTo>
                <a:lnTo>
                  <a:pt x="13944" y="28832"/>
                </a:lnTo>
                <a:lnTo>
                  <a:pt x="13944" y="42786"/>
                </a:lnTo>
                <a:lnTo>
                  <a:pt x="28165" y="42786"/>
                </a:lnTo>
                <a:lnTo>
                  <a:pt x="28165" y="28832"/>
                </a:lnTo>
                <a:close/>
              </a:path>
              <a:path w="57150" h="57150">
                <a:moveTo>
                  <a:pt x="57035" y="28832"/>
                </a:moveTo>
                <a:lnTo>
                  <a:pt x="42862" y="28832"/>
                </a:lnTo>
                <a:lnTo>
                  <a:pt x="42862" y="42786"/>
                </a:lnTo>
                <a:lnTo>
                  <a:pt x="57035" y="42786"/>
                </a:lnTo>
                <a:lnTo>
                  <a:pt x="57035" y="28832"/>
                </a:lnTo>
                <a:close/>
              </a:path>
              <a:path w="57150" h="57150">
                <a:moveTo>
                  <a:pt x="13944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3944" y="28832"/>
                </a:lnTo>
                <a:lnTo>
                  <a:pt x="13944" y="14658"/>
                </a:lnTo>
                <a:close/>
              </a:path>
              <a:path w="57150" h="57150">
                <a:moveTo>
                  <a:pt x="42862" y="14658"/>
                </a:moveTo>
                <a:lnTo>
                  <a:pt x="28165" y="14658"/>
                </a:lnTo>
                <a:lnTo>
                  <a:pt x="28165" y="28832"/>
                </a:lnTo>
                <a:lnTo>
                  <a:pt x="42862" y="28832"/>
                </a:lnTo>
                <a:lnTo>
                  <a:pt x="42862" y="14658"/>
                </a:lnTo>
                <a:close/>
              </a:path>
              <a:path w="57150" h="57150">
                <a:moveTo>
                  <a:pt x="28165" y="0"/>
                </a:moveTo>
                <a:lnTo>
                  <a:pt x="13944" y="0"/>
                </a:lnTo>
                <a:lnTo>
                  <a:pt x="13944" y="14658"/>
                </a:lnTo>
                <a:lnTo>
                  <a:pt x="28165" y="14658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862" y="0"/>
                </a:lnTo>
                <a:lnTo>
                  <a:pt x="42862" y="14658"/>
                </a:lnTo>
                <a:lnTo>
                  <a:pt x="57035" y="14658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418485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211" y="56959"/>
                </a:lnTo>
                <a:lnTo>
                  <a:pt x="14211" y="42786"/>
                </a:lnTo>
                <a:close/>
              </a:path>
              <a:path w="57150" h="57150">
                <a:moveTo>
                  <a:pt x="42300" y="42786"/>
                </a:moveTo>
                <a:lnTo>
                  <a:pt x="28127" y="42786"/>
                </a:lnTo>
                <a:lnTo>
                  <a:pt x="28127" y="56959"/>
                </a:lnTo>
                <a:lnTo>
                  <a:pt x="42300" y="56959"/>
                </a:lnTo>
                <a:lnTo>
                  <a:pt x="42300" y="42786"/>
                </a:lnTo>
                <a:close/>
              </a:path>
              <a:path w="57150" h="57150">
                <a:moveTo>
                  <a:pt x="28127" y="28832"/>
                </a:moveTo>
                <a:lnTo>
                  <a:pt x="14211" y="28832"/>
                </a:lnTo>
                <a:lnTo>
                  <a:pt x="14211" y="42786"/>
                </a:lnTo>
                <a:lnTo>
                  <a:pt x="28127" y="42786"/>
                </a:lnTo>
                <a:lnTo>
                  <a:pt x="28127" y="28832"/>
                </a:lnTo>
                <a:close/>
              </a:path>
              <a:path w="57150" h="57150">
                <a:moveTo>
                  <a:pt x="56997" y="28832"/>
                </a:moveTo>
                <a:lnTo>
                  <a:pt x="42300" y="28832"/>
                </a:lnTo>
                <a:lnTo>
                  <a:pt x="42300" y="42786"/>
                </a:lnTo>
                <a:lnTo>
                  <a:pt x="56997" y="42786"/>
                </a:lnTo>
                <a:lnTo>
                  <a:pt x="56997" y="28832"/>
                </a:lnTo>
                <a:close/>
              </a:path>
              <a:path w="57150" h="57150">
                <a:moveTo>
                  <a:pt x="14211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211" y="28832"/>
                </a:lnTo>
                <a:lnTo>
                  <a:pt x="14211" y="14658"/>
                </a:lnTo>
                <a:close/>
              </a:path>
              <a:path w="57150" h="57150">
                <a:moveTo>
                  <a:pt x="42300" y="14658"/>
                </a:moveTo>
                <a:lnTo>
                  <a:pt x="28127" y="14658"/>
                </a:lnTo>
                <a:lnTo>
                  <a:pt x="28127" y="28832"/>
                </a:lnTo>
                <a:lnTo>
                  <a:pt x="42300" y="28832"/>
                </a:lnTo>
                <a:lnTo>
                  <a:pt x="42300" y="14658"/>
                </a:lnTo>
                <a:close/>
              </a:path>
              <a:path w="57150" h="57150">
                <a:moveTo>
                  <a:pt x="28127" y="0"/>
                </a:moveTo>
                <a:lnTo>
                  <a:pt x="14211" y="0"/>
                </a:lnTo>
                <a:lnTo>
                  <a:pt x="14211" y="14658"/>
                </a:lnTo>
                <a:lnTo>
                  <a:pt x="28127" y="14658"/>
                </a:lnTo>
                <a:lnTo>
                  <a:pt x="28127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300" y="0"/>
                </a:lnTo>
                <a:lnTo>
                  <a:pt x="42300" y="14658"/>
                </a:lnTo>
                <a:lnTo>
                  <a:pt x="56997" y="14658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475483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211" y="56959"/>
                </a:lnTo>
                <a:lnTo>
                  <a:pt x="14211" y="42786"/>
                </a:lnTo>
                <a:close/>
              </a:path>
              <a:path w="57150" h="57150">
                <a:moveTo>
                  <a:pt x="42376" y="42786"/>
                </a:moveTo>
                <a:lnTo>
                  <a:pt x="28203" y="42786"/>
                </a:lnTo>
                <a:lnTo>
                  <a:pt x="28203" y="56959"/>
                </a:lnTo>
                <a:lnTo>
                  <a:pt x="42376" y="56959"/>
                </a:lnTo>
                <a:lnTo>
                  <a:pt x="42376" y="42786"/>
                </a:lnTo>
                <a:close/>
              </a:path>
              <a:path w="57150" h="57150">
                <a:moveTo>
                  <a:pt x="28203" y="28832"/>
                </a:moveTo>
                <a:lnTo>
                  <a:pt x="14211" y="28832"/>
                </a:lnTo>
                <a:lnTo>
                  <a:pt x="14211" y="42786"/>
                </a:lnTo>
                <a:lnTo>
                  <a:pt x="28203" y="42786"/>
                </a:lnTo>
                <a:lnTo>
                  <a:pt x="28203" y="28832"/>
                </a:lnTo>
                <a:close/>
              </a:path>
              <a:path w="57150" h="57150">
                <a:moveTo>
                  <a:pt x="56597" y="28832"/>
                </a:moveTo>
                <a:lnTo>
                  <a:pt x="42376" y="28832"/>
                </a:lnTo>
                <a:lnTo>
                  <a:pt x="42376" y="42786"/>
                </a:lnTo>
                <a:lnTo>
                  <a:pt x="56597" y="42786"/>
                </a:lnTo>
                <a:lnTo>
                  <a:pt x="56597" y="28832"/>
                </a:lnTo>
                <a:close/>
              </a:path>
              <a:path w="57150" h="57150">
                <a:moveTo>
                  <a:pt x="14211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211" y="28832"/>
                </a:lnTo>
                <a:lnTo>
                  <a:pt x="14211" y="14658"/>
                </a:lnTo>
                <a:close/>
              </a:path>
              <a:path w="57150" h="57150">
                <a:moveTo>
                  <a:pt x="42376" y="14658"/>
                </a:moveTo>
                <a:lnTo>
                  <a:pt x="28203" y="14658"/>
                </a:lnTo>
                <a:lnTo>
                  <a:pt x="28203" y="28832"/>
                </a:lnTo>
                <a:lnTo>
                  <a:pt x="42376" y="28832"/>
                </a:lnTo>
                <a:lnTo>
                  <a:pt x="42376" y="14658"/>
                </a:lnTo>
                <a:close/>
              </a:path>
              <a:path w="57150" h="57150">
                <a:moveTo>
                  <a:pt x="28203" y="0"/>
                </a:moveTo>
                <a:lnTo>
                  <a:pt x="14211" y="0"/>
                </a:lnTo>
                <a:lnTo>
                  <a:pt x="14211" y="14658"/>
                </a:lnTo>
                <a:lnTo>
                  <a:pt x="28203" y="14658"/>
                </a:lnTo>
                <a:lnTo>
                  <a:pt x="28203" y="0"/>
                </a:lnTo>
                <a:close/>
              </a:path>
              <a:path w="57150" h="57150">
                <a:moveTo>
                  <a:pt x="56597" y="0"/>
                </a:moveTo>
                <a:lnTo>
                  <a:pt x="42376" y="0"/>
                </a:lnTo>
                <a:lnTo>
                  <a:pt x="42376" y="14658"/>
                </a:lnTo>
                <a:lnTo>
                  <a:pt x="56597" y="14658"/>
                </a:lnTo>
                <a:lnTo>
                  <a:pt x="56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532080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97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697" y="56959"/>
                </a:lnTo>
                <a:lnTo>
                  <a:pt x="14697" y="42786"/>
                </a:lnTo>
                <a:close/>
              </a:path>
              <a:path w="57150" h="57150">
                <a:moveTo>
                  <a:pt x="42786" y="42786"/>
                </a:moveTo>
                <a:lnTo>
                  <a:pt x="28870" y="42786"/>
                </a:lnTo>
                <a:lnTo>
                  <a:pt x="28870" y="56959"/>
                </a:lnTo>
                <a:lnTo>
                  <a:pt x="42786" y="56959"/>
                </a:lnTo>
                <a:lnTo>
                  <a:pt x="42786" y="42786"/>
                </a:lnTo>
                <a:close/>
              </a:path>
              <a:path w="57150" h="57150">
                <a:moveTo>
                  <a:pt x="28870" y="28832"/>
                </a:moveTo>
                <a:lnTo>
                  <a:pt x="14697" y="28832"/>
                </a:lnTo>
                <a:lnTo>
                  <a:pt x="14697" y="42786"/>
                </a:lnTo>
                <a:lnTo>
                  <a:pt x="28870" y="42786"/>
                </a:lnTo>
                <a:lnTo>
                  <a:pt x="28870" y="28832"/>
                </a:lnTo>
                <a:close/>
              </a:path>
              <a:path w="57150" h="57150">
                <a:moveTo>
                  <a:pt x="56997" y="28832"/>
                </a:moveTo>
                <a:lnTo>
                  <a:pt x="42786" y="28832"/>
                </a:lnTo>
                <a:lnTo>
                  <a:pt x="42786" y="42786"/>
                </a:lnTo>
                <a:lnTo>
                  <a:pt x="56997" y="42786"/>
                </a:lnTo>
                <a:lnTo>
                  <a:pt x="56997" y="28832"/>
                </a:lnTo>
                <a:close/>
              </a:path>
              <a:path w="57150" h="57150">
                <a:moveTo>
                  <a:pt x="14697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697" y="28832"/>
                </a:lnTo>
                <a:lnTo>
                  <a:pt x="14697" y="14658"/>
                </a:lnTo>
                <a:close/>
              </a:path>
              <a:path w="57150" h="57150">
                <a:moveTo>
                  <a:pt x="42786" y="14658"/>
                </a:moveTo>
                <a:lnTo>
                  <a:pt x="28870" y="14658"/>
                </a:lnTo>
                <a:lnTo>
                  <a:pt x="28870" y="28832"/>
                </a:lnTo>
                <a:lnTo>
                  <a:pt x="42786" y="28832"/>
                </a:lnTo>
                <a:lnTo>
                  <a:pt x="42786" y="14658"/>
                </a:lnTo>
                <a:close/>
              </a:path>
              <a:path w="57150" h="57150">
                <a:moveTo>
                  <a:pt x="28870" y="0"/>
                </a:moveTo>
                <a:lnTo>
                  <a:pt x="14697" y="0"/>
                </a:lnTo>
                <a:lnTo>
                  <a:pt x="14697" y="14658"/>
                </a:lnTo>
                <a:lnTo>
                  <a:pt x="28870" y="14658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786" y="0"/>
                </a:lnTo>
                <a:lnTo>
                  <a:pt x="42786" y="14658"/>
                </a:lnTo>
                <a:lnTo>
                  <a:pt x="56997" y="14658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589078" y="36414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92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3992" y="56959"/>
                </a:lnTo>
                <a:lnTo>
                  <a:pt x="13992" y="42786"/>
                </a:lnTo>
                <a:close/>
              </a:path>
              <a:path w="57150" h="57150">
                <a:moveTo>
                  <a:pt x="43081" y="42786"/>
                </a:moveTo>
                <a:lnTo>
                  <a:pt x="28870" y="42786"/>
                </a:lnTo>
                <a:lnTo>
                  <a:pt x="28870" y="56959"/>
                </a:lnTo>
                <a:lnTo>
                  <a:pt x="43081" y="56959"/>
                </a:lnTo>
                <a:lnTo>
                  <a:pt x="43081" y="42786"/>
                </a:lnTo>
                <a:close/>
              </a:path>
              <a:path w="57150" h="57150">
                <a:moveTo>
                  <a:pt x="28870" y="28832"/>
                </a:moveTo>
                <a:lnTo>
                  <a:pt x="13992" y="28832"/>
                </a:lnTo>
                <a:lnTo>
                  <a:pt x="13992" y="42786"/>
                </a:lnTo>
                <a:lnTo>
                  <a:pt x="28870" y="42786"/>
                </a:lnTo>
                <a:lnTo>
                  <a:pt x="28870" y="28832"/>
                </a:lnTo>
                <a:close/>
              </a:path>
              <a:path w="57150" h="57150">
                <a:moveTo>
                  <a:pt x="56959" y="28832"/>
                </a:moveTo>
                <a:lnTo>
                  <a:pt x="43081" y="28832"/>
                </a:lnTo>
                <a:lnTo>
                  <a:pt x="43081" y="42786"/>
                </a:lnTo>
                <a:lnTo>
                  <a:pt x="56959" y="42786"/>
                </a:lnTo>
                <a:lnTo>
                  <a:pt x="56959" y="28832"/>
                </a:lnTo>
                <a:close/>
              </a:path>
              <a:path w="57150" h="57150">
                <a:moveTo>
                  <a:pt x="13992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3992" y="28832"/>
                </a:lnTo>
                <a:lnTo>
                  <a:pt x="13992" y="14658"/>
                </a:lnTo>
                <a:close/>
              </a:path>
              <a:path w="57150" h="57150">
                <a:moveTo>
                  <a:pt x="43081" y="14658"/>
                </a:moveTo>
                <a:lnTo>
                  <a:pt x="28870" y="14658"/>
                </a:lnTo>
                <a:lnTo>
                  <a:pt x="28870" y="28832"/>
                </a:lnTo>
                <a:lnTo>
                  <a:pt x="43081" y="28832"/>
                </a:lnTo>
                <a:lnTo>
                  <a:pt x="43081" y="14658"/>
                </a:lnTo>
                <a:close/>
              </a:path>
              <a:path w="57150" h="57150">
                <a:moveTo>
                  <a:pt x="28870" y="0"/>
                </a:moveTo>
                <a:lnTo>
                  <a:pt x="13992" y="0"/>
                </a:lnTo>
                <a:lnTo>
                  <a:pt x="13992" y="14658"/>
                </a:lnTo>
                <a:lnTo>
                  <a:pt x="28870" y="14658"/>
                </a:lnTo>
                <a:lnTo>
                  <a:pt x="28870" y="0"/>
                </a:lnTo>
                <a:close/>
              </a:path>
              <a:path w="57150" h="57150">
                <a:moveTo>
                  <a:pt x="56959" y="0"/>
                </a:moveTo>
                <a:lnTo>
                  <a:pt x="43081" y="0"/>
                </a:lnTo>
                <a:lnTo>
                  <a:pt x="43081" y="14658"/>
                </a:lnTo>
                <a:lnTo>
                  <a:pt x="56959" y="14658"/>
                </a:lnTo>
                <a:lnTo>
                  <a:pt x="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646037" y="3641455"/>
            <a:ext cx="28575" cy="57150"/>
          </a:xfrm>
          <a:custGeom>
            <a:avLst/>
            <a:gdLst/>
            <a:ahLst/>
            <a:cxnLst/>
            <a:rect l="l" t="t" r="r" b="b"/>
            <a:pathLst>
              <a:path w="28575" h="57150">
                <a:moveTo>
                  <a:pt x="14220" y="42786"/>
                </a:moveTo>
                <a:lnTo>
                  <a:pt x="0" y="42786"/>
                </a:lnTo>
                <a:lnTo>
                  <a:pt x="0" y="56959"/>
                </a:lnTo>
                <a:lnTo>
                  <a:pt x="14220" y="56959"/>
                </a:lnTo>
                <a:lnTo>
                  <a:pt x="14220" y="42786"/>
                </a:lnTo>
                <a:close/>
              </a:path>
              <a:path w="28575" h="57150">
                <a:moveTo>
                  <a:pt x="28203" y="28832"/>
                </a:moveTo>
                <a:lnTo>
                  <a:pt x="14220" y="28832"/>
                </a:lnTo>
                <a:lnTo>
                  <a:pt x="14220" y="42786"/>
                </a:lnTo>
                <a:lnTo>
                  <a:pt x="28203" y="42786"/>
                </a:lnTo>
                <a:lnTo>
                  <a:pt x="28203" y="28832"/>
                </a:lnTo>
                <a:close/>
              </a:path>
              <a:path w="28575" h="57150">
                <a:moveTo>
                  <a:pt x="14220" y="14658"/>
                </a:moveTo>
                <a:lnTo>
                  <a:pt x="0" y="14658"/>
                </a:lnTo>
                <a:lnTo>
                  <a:pt x="0" y="28832"/>
                </a:lnTo>
                <a:lnTo>
                  <a:pt x="14220" y="28832"/>
                </a:lnTo>
                <a:lnTo>
                  <a:pt x="14220" y="14658"/>
                </a:lnTo>
                <a:close/>
              </a:path>
              <a:path w="28575" h="57150">
                <a:moveTo>
                  <a:pt x="28203" y="0"/>
                </a:moveTo>
                <a:lnTo>
                  <a:pt x="14220" y="0"/>
                </a:lnTo>
                <a:lnTo>
                  <a:pt x="14220" y="14658"/>
                </a:lnTo>
                <a:lnTo>
                  <a:pt x="28203" y="14658"/>
                </a:lnTo>
                <a:lnTo>
                  <a:pt x="28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962514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658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658" y="56483"/>
                </a:lnTo>
                <a:lnTo>
                  <a:pt x="14658" y="42300"/>
                </a:lnTo>
                <a:close/>
              </a:path>
              <a:path w="57150" h="56514">
                <a:moveTo>
                  <a:pt x="42824" y="42300"/>
                </a:moveTo>
                <a:lnTo>
                  <a:pt x="28870" y="42300"/>
                </a:lnTo>
                <a:lnTo>
                  <a:pt x="28870" y="56483"/>
                </a:lnTo>
                <a:lnTo>
                  <a:pt x="42824" y="56483"/>
                </a:lnTo>
                <a:lnTo>
                  <a:pt x="42824" y="42300"/>
                </a:lnTo>
                <a:close/>
              </a:path>
              <a:path w="57150" h="56514">
                <a:moveTo>
                  <a:pt x="28870" y="28089"/>
                </a:moveTo>
                <a:lnTo>
                  <a:pt x="14658" y="28089"/>
                </a:lnTo>
                <a:lnTo>
                  <a:pt x="14658" y="42300"/>
                </a:lnTo>
                <a:lnTo>
                  <a:pt x="28870" y="42300"/>
                </a:lnTo>
                <a:lnTo>
                  <a:pt x="28870" y="28089"/>
                </a:lnTo>
                <a:close/>
              </a:path>
              <a:path w="57150" h="56514">
                <a:moveTo>
                  <a:pt x="56997" y="28089"/>
                </a:moveTo>
                <a:lnTo>
                  <a:pt x="42824" y="28089"/>
                </a:lnTo>
                <a:lnTo>
                  <a:pt x="42824" y="42300"/>
                </a:lnTo>
                <a:lnTo>
                  <a:pt x="56997" y="42300"/>
                </a:lnTo>
                <a:lnTo>
                  <a:pt x="56997" y="28089"/>
                </a:lnTo>
                <a:close/>
              </a:path>
              <a:path w="57150" h="56514">
                <a:moveTo>
                  <a:pt x="14658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658" y="28089"/>
                </a:lnTo>
                <a:lnTo>
                  <a:pt x="14658" y="14173"/>
                </a:lnTo>
                <a:close/>
              </a:path>
              <a:path w="57150" h="56514">
                <a:moveTo>
                  <a:pt x="42824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2824" y="28089"/>
                </a:lnTo>
                <a:lnTo>
                  <a:pt x="42824" y="14173"/>
                </a:lnTo>
                <a:close/>
              </a:path>
              <a:path w="57150" h="56514">
                <a:moveTo>
                  <a:pt x="28870" y="0"/>
                </a:moveTo>
                <a:lnTo>
                  <a:pt x="14658" y="0"/>
                </a:lnTo>
                <a:lnTo>
                  <a:pt x="14658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6514">
                <a:moveTo>
                  <a:pt x="56997" y="0"/>
                </a:moveTo>
                <a:lnTo>
                  <a:pt x="42824" y="0"/>
                </a:lnTo>
                <a:lnTo>
                  <a:pt x="42824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019512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3954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3954" y="56483"/>
                </a:lnTo>
                <a:lnTo>
                  <a:pt x="13954" y="42300"/>
                </a:lnTo>
                <a:close/>
              </a:path>
              <a:path w="57150" h="56514">
                <a:moveTo>
                  <a:pt x="43091" y="42300"/>
                </a:moveTo>
                <a:lnTo>
                  <a:pt x="28870" y="42300"/>
                </a:lnTo>
                <a:lnTo>
                  <a:pt x="28870" y="56483"/>
                </a:lnTo>
                <a:lnTo>
                  <a:pt x="43091" y="56483"/>
                </a:lnTo>
                <a:lnTo>
                  <a:pt x="43091" y="42300"/>
                </a:lnTo>
                <a:close/>
              </a:path>
              <a:path w="57150" h="56514">
                <a:moveTo>
                  <a:pt x="28870" y="28089"/>
                </a:moveTo>
                <a:lnTo>
                  <a:pt x="13954" y="28089"/>
                </a:lnTo>
                <a:lnTo>
                  <a:pt x="13954" y="42300"/>
                </a:lnTo>
                <a:lnTo>
                  <a:pt x="28870" y="42300"/>
                </a:lnTo>
                <a:lnTo>
                  <a:pt x="28870" y="28089"/>
                </a:lnTo>
                <a:close/>
              </a:path>
              <a:path w="57150" h="56514">
                <a:moveTo>
                  <a:pt x="57035" y="28089"/>
                </a:moveTo>
                <a:lnTo>
                  <a:pt x="43091" y="28089"/>
                </a:lnTo>
                <a:lnTo>
                  <a:pt x="43091" y="42300"/>
                </a:lnTo>
                <a:lnTo>
                  <a:pt x="57035" y="42300"/>
                </a:lnTo>
                <a:lnTo>
                  <a:pt x="57035" y="28089"/>
                </a:lnTo>
                <a:close/>
              </a:path>
              <a:path w="57150" h="56514">
                <a:moveTo>
                  <a:pt x="1395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54" y="28089"/>
                </a:lnTo>
                <a:lnTo>
                  <a:pt x="13954" y="14173"/>
                </a:lnTo>
                <a:close/>
              </a:path>
              <a:path w="57150" h="56514">
                <a:moveTo>
                  <a:pt x="43091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3091" y="28089"/>
                </a:lnTo>
                <a:lnTo>
                  <a:pt x="43091" y="14173"/>
                </a:lnTo>
                <a:close/>
              </a:path>
              <a:path w="57150" h="56514">
                <a:moveTo>
                  <a:pt x="28870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6514">
                <a:moveTo>
                  <a:pt x="57035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076547" y="3584971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5" h="56514">
                <a:moveTo>
                  <a:pt x="0" y="56483"/>
                </a:moveTo>
                <a:lnTo>
                  <a:pt x="57264" y="56483"/>
                </a:lnTo>
                <a:lnTo>
                  <a:pt x="57264" y="0"/>
                </a:lnTo>
                <a:lnTo>
                  <a:pt x="0" y="0"/>
                </a:lnTo>
                <a:lnTo>
                  <a:pt x="0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076547" y="3584971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5" h="56514">
                <a:moveTo>
                  <a:pt x="14220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220" y="56483"/>
                </a:lnTo>
                <a:lnTo>
                  <a:pt x="14220" y="42300"/>
                </a:lnTo>
                <a:close/>
              </a:path>
              <a:path w="57785" h="56514">
                <a:moveTo>
                  <a:pt x="43091" y="42300"/>
                </a:moveTo>
                <a:lnTo>
                  <a:pt x="28165" y="42300"/>
                </a:lnTo>
                <a:lnTo>
                  <a:pt x="28165" y="56483"/>
                </a:lnTo>
                <a:lnTo>
                  <a:pt x="43091" y="56483"/>
                </a:lnTo>
                <a:lnTo>
                  <a:pt x="43091" y="42300"/>
                </a:lnTo>
                <a:close/>
              </a:path>
              <a:path w="57785" h="56514">
                <a:moveTo>
                  <a:pt x="28165" y="28089"/>
                </a:moveTo>
                <a:lnTo>
                  <a:pt x="14220" y="28089"/>
                </a:lnTo>
                <a:lnTo>
                  <a:pt x="14220" y="42300"/>
                </a:lnTo>
                <a:lnTo>
                  <a:pt x="28165" y="42300"/>
                </a:lnTo>
                <a:lnTo>
                  <a:pt x="28165" y="28089"/>
                </a:lnTo>
                <a:close/>
              </a:path>
              <a:path w="57785" h="56514">
                <a:moveTo>
                  <a:pt x="57264" y="28089"/>
                </a:moveTo>
                <a:lnTo>
                  <a:pt x="43091" y="28089"/>
                </a:lnTo>
                <a:lnTo>
                  <a:pt x="43091" y="42300"/>
                </a:lnTo>
                <a:lnTo>
                  <a:pt x="57264" y="42300"/>
                </a:lnTo>
                <a:lnTo>
                  <a:pt x="57264" y="28089"/>
                </a:lnTo>
                <a:close/>
              </a:path>
              <a:path w="57785" h="56514">
                <a:moveTo>
                  <a:pt x="14220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20" y="28089"/>
                </a:lnTo>
                <a:lnTo>
                  <a:pt x="14220" y="14173"/>
                </a:lnTo>
                <a:close/>
              </a:path>
              <a:path w="57785" h="56514">
                <a:moveTo>
                  <a:pt x="43091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3091" y="28089"/>
                </a:lnTo>
                <a:lnTo>
                  <a:pt x="43091" y="14173"/>
                </a:lnTo>
                <a:close/>
              </a:path>
              <a:path w="57785" h="56514">
                <a:moveTo>
                  <a:pt x="28165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785" h="56514">
                <a:moveTo>
                  <a:pt x="57264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133812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3954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3954" y="56483"/>
                </a:lnTo>
                <a:lnTo>
                  <a:pt x="13954" y="42300"/>
                </a:lnTo>
                <a:close/>
              </a:path>
              <a:path w="57150" h="56514">
                <a:moveTo>
                  <a:pt x="42119" y="42300"/>
                </a:moveTo>
                <a:lnTo>
                  <a:pt x="28165" y="42300"/>
                </a:lnTo>
                <a:lnTo>
                  <a:pt x="28165" y="56483"/>
                </a:lnTo>
                <a:lnTo>
                  <a:pt x="42119" y="56483"/>
                </a:lnTo>
                <a:lnTo>
                  <a:pt x="42119" y="42300"/>
                </a:lnTo>
                <a:close/>
              </a:path>
              <a:path w="57150" h="56514">
                <a:moveTo>
                  <a:pt x="28165" y="28089"/>
                </a:moveTo>
                <a:lnTo>
                  <a:pt x="13954" y="28089"/>
                </a:lnTo>
                <a:lnTo>
                  <a:pt x="13954" y="42300"/>
                </a:lnTo>
                <a:lnTo>
                  <a:pt x="28165" y="42300"/>
                </a:lnTo>
                <a:lnTo>
                  <a:pt x="28165" y="28089"/>
                </a:lnTo>
                <a:close/>
              </a:path>
              <a:path w="57150" h="56514">
                <a:moveTo>
                  <a:pt x="57035" y="28089"/>
                </a:moveTo>
                <a:lnTo>
                  <a:pt x="42119" y="28089"/>
                </a:lnTo>
                <a:lnTo>
                  <a:pt x="42119" y="42300"/>
                </a:lnTo>
                <a:lnTo>
                  <a:pt x="57035" y="42300"/>
                </a:lnTo>
                <a:lnTo>
                  <a:pt x="57035" y="28089"/>
                </a:lnTo>
                <a:close/>
              </a:path>
              <a:path w="57150" h="56514">
                <a:moveTo>
                  <a:pt x="1395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54" y="28089"/>
                </a:lnTo>
                <a:lnTo>
                  <a:pt x="13954" y="14173"/>
                </a:lnTo>
                <a:close/>
              </a:path>
              <a:path w="57150" h="56514">
                <a:moveTo>
                  <a:pt x="42119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2119" y="28089"/>
                </a:lnTo>
                <a:lnTo>
                  <a:pt x="42119" y="14173"/>
                </a:lnTo>
                <a:close/>
              </a:path>
              <a:path w="57150" h="56514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6514">
                <a:moveTo>
                  <a:pt x="57035" y="0"/>
                </a:moveTo>
                <a:lnTo>
                  <a:pt x="42119" y="0"/>
                </a:lnTo>
                <a:lnTo>
                  <a:pt x="42119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190847" y="3584971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3954" y="56483"/>
                </a:lnTo>
                <a:lnTo>
                  <a:pt x="13954" y="42300"/>
                </a:lnTo>
                <a:close/>
              </a:path>
              <a:path w="56514" h="56514">
                <a:moveTo>
                  <a:pt x="42348" y="42300"/>
                </a:moveTo>
                <a:lnTo>
                  <a:pt x="28165" y="42300"/>
                </a:lnTo>
                <a:lnTo>
                  <a:pt x="28165" y="56483"/>
                </a:lnTo>
                <a:lnTo>
                  <a:pt x="42348" y="56483"/>
                </a:lnTo>
                <a:lnTo>
                  <a:pt x="42348" y="42300"/>
                </a:lnTo>
                <a:close/>
              </a:path>
              <a:path w="56514" h="56514">
                <a:moveTo>
                  <a:pt x="28165" y="28089"/>
                </a:moveTo>
                <a:lnTo>
                  <a:pt x="13954" y="28089"/>
                </a:lnTo>
                <a:lnTo>
                  <a:pt x="13954" y="42300"/>
                </a:lnTo>
                <a:lnTo>
                  <a:pt x="28165" y="42300"/>
                </a:lnTo>
                <a:lnTo>
                  <a:pt x="28165" y="28089"/>
                </a:lnTo>
                <a:close/>
              </a:path>
              <a:path w="56514" h="56514">
                <a:moveTo>
                  <a:pt x="56302" y="28089"/>
                </a:moveTo>
                <a:lnTo>
                  <a:pt x="42348" y="28089"/>
                </a:lnTo>
                <a:lnTo>
                  <a:pt x="42348" y="42300"/>
                </a:lnTo>
                <a:lnTo>
                  <a:pt x="56302" y="42300"/>
                </a:lnTo>
                <a:lnTo>
                  <a:pt x="56302" y="28089"/>
                </a:lnTo>
                <a:close/>
              </a:path>
              <a:path w="56514" h="56514">
                <a:moveTo>
                  <a:pt x="1395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54" y="28089"/>
                </a:lnTo>
                <a:lnTo>
                  <a:pt x="13954" y="14173"/>
                </a:lnTo>
                <a:close/>
              </a:path>
              <a:path w="56514" h="56514">
                <a:moveTo>
                  <a:pt x="42348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2348" y="28089"/>
                </a:lnTo>
                <a:lnTo>
                  <a:pt x="42348" y="14173"/>
                </a:lnTo>
                <a:close/>
              </a:path>
              <a:path w="56514" h="56514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6514" h="56514">
                <a:moveTo>
                  <a:pt x="56302" y="0"/>
                </a:moveTo>
                <a:lnTo>
                  <a:pt x="42348" y="0"/>
                </a:lnTo>
                <a:lnTo>
                  <a:pt x="42348" y="14173"/>
                </a:lnTo>
                <a:lnTo>
                  <a:pt x="56302" y="14173"/>
                </a:lnTo>
                <a:lnTo>
                  <a:pt x="56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247150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916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916" y="56483"/>
                </a:lnTo>
                <a:lnTo>
                  <a:pt x="14916" y="42300"/>
                </a:lnTo>
                <a:close/>
              </a:path>
              <a:path w="57150" h="56514">
                <a:moveTo>
                  <a:pt x="43081" y="42300"/>
                </a:moveTo>
                <a:lnTo>
                  <a:pt x="28870" y="42300"/>
                </a:lnTo>
                <a:lnTo>
                  <a:pt x="28870" y="56483"/>
                </a:lnTo>
                <a:lnTo>
                  <a:pt x="43081" y="56483"/>
                </a:lnTo>
                <a:lnTo>
                  <a:pt x="43081" y="42300"/>
                </a:lnTo>
                <a:close/>
              </a:path>
              <a:path w="57150" h="56514">
                <a:moveTo>
                  <a:pt x="28870" y="28089"/>
                </a:moveTo>
                <a:lnTo>
                  <a:pt x="14916" y="28089"/>
                </a:lnTo>
                <a:lnTo>
                  <a:pt x="14916" y="42300"/>
                </a:lnTo>
                <a:lnTo>
                  <a:pt x="28870" y="42300"/>
                </a:lnTo>
                <a:lnTo>
                  <a:pt x="28870" y="28089"/>
                </a:lnTo>
                <a:close/>
              </a:path>
              <a:path w="57150" h="56514">
                <a:moveTo>
                  <a:pt x="57035" y="28089"/>
                </a:moveTo>
                <a:lnTo>
                  <a:pt x="43081" y="28089"/>
                </a:lnTo>
                <a:lnTo>
                  <a:pt x="43081" y="42300"/>
                </a:lnTo>
                <a:lnTo>
                  <a:pt x="57035" y="42300"/>
                </a:lnTo>
                <a:lnTo>
                  <a:pt x="57035" y="28089"/>
                </a:lnTo>
                <a:close/>
              </a:path>
              <a:path w="57150" h="56514">
                <a:moveTo>
                  <a:pt x="14916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916" y="28089"/>
                </a:lnTo>
                <a:lnTo>
                  <a:pt x="14916" y="14173"/>
                </a:lnTo>
                <a:close/>
              </a:path>
              <a:path w="57150" h="56514">
                <a:moveTo>
                  <a:pt x="43081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3081" y="28089"/>
                </a:lnTo>
                <a:lnTo>
                  <a:pt x="43081" y="14173"/>
                </a:lnTo>
                <a:close/>
              </a:path>
              <a:path w="57150" h="56514">
                <a:moveTo>
                  <a:pt x="28870" y="0"/>
                </a:moveTo>
                <a:lnTo>
                  <a:pt x="14916" y="0"/>
                </a:lnTo>
                <a:lnTo>
                  <a:pt x="14916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6514">
                <a:moveTo>
                  <a:pt x="57035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304185" y="3584971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5" h="56514">
                <a:moveTo>
                  <a:pt x="0" y="56483"/>
                </a:moveTo>
                <a:lnTo>
                  <a:pt x="57264" y="56483"/>
                </a:lnTo>
                <a:lnTo>
                  <a:pt x="57264" y="0"/>
                </a:lnTo>
                <a:lnTo>
                  <a:pt x="0" y="0"/>
                </a:lnTo>
                <a:lnTo>
                  <a:pt x="0" y="56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304185" y="3584971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5" h="56514">
                <a:moveTo>
                  <a:pt x="14173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173" y="56483"/>
                </a:lnTo>
                <a:lnTo>
                  <a:pt x="14173" y="42300"/>
                </a:lnTo>
                <a:close/>
              </a:path>
              <a:path w="57785" h="56514">
                <a:moveTo>
                  <a:pt x="43043" y="42300"/>
                </a:moveTo>
                <a:lnTo>
                  <a:pt x="29127" y="42300"/>
                </a:lnTo>
                <a:lnTo>
                  <a:pt x="29127" y="56483"/>
                </a:lnTo>
                <a:lnTo>
                  <a:pt x="43043" y="56483"/>
                </a:lnTo>
                <a:lnTo>
                  <a:pt x="43043" y="42300"/>
                </a:lnTo>
                <a:close/>
              </a:path>
              <a:path w="57785" h="56514">
                <a:moveTo>
                  <a:pt x="29127" y="28089"/>
                </a:moveTo>
                <a:lnTo>
                  <a:pt x="14173" y="28089"/>
                </a:lnTo>
                <a:lnTo>
                  <a:pt x="14173" y="42300"/>
                </a:lnTo>
                <a:lnTo>
                  <a:pt x="29127" y="42300"/>
                </a:lnTo>
                <a:lnTo>
                  <a:pt x="29127" y="28089"/>
                </a:lnTo>
                <a:close/>
              </a:path>
              <a:path w="57785" h="56514">
                <a:moveTo>
                  <a:pt x="57264" y="28089"/>
                </a:moveTo>
                <a:lnTo>
                  <a:pt x="43043" y="28089"/>
                </a:lnTo>
                <a:lnTo>
                  <a:pt x="43043" y="42300"/>
                </a:lnTo>
                <a:lnTo>
                  <a:pt x="57264" y="42300"/>
                </a:lnTo>
                <a:lnTo>
                  <a:pt x="57264" y="28089"/>
                </a:lnTo>
                <a:close/>
              </a:path>
              <a:path w="57785" h="56514">
                <a:moveTo>
                  <a:pt x="14173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173" y="28089"/>
                </a:lnTo>
                <a:lnTo>
                  <a:pt x="14173" y="14173"/>
                </a:lnTo>
                <a:close/>
              </a:path>
              <a:path w="57785" h="56514">
                <a:moveTo>
                  <a:pt x="43043" y="14173"/>
                </a:moveTo>
                <a:lnTo>
                  <a:pt x="29127" y="14173"/>
                </a:lnTo>
                <a:lnTo>
                  <a:pt x="29127" y="28089"/>
                </a:lnTo>
                <a:lnTo>
                  <a:pt x="43043" y="28089"/>
                </a:lnTo>
                <a:lnTo>
                  <a:pt x="43043" y="14173"/>
                </a:lnTo>
                <a:close/>
              </a:path>
              <a:path w="57785" h="56514">
                <a:moveTo>
                  <a:pt x="29127" y="0"/>
                </a:moveTo>
                <a:lnTo>
                  <a:pt x="14173" y="0"/>
                </a:lnTo>
                <a:lnTo>
                  <a:pt x="14173" y="14173"/>
                </a:lnTo>
                <a:lnTo>
                  <a:pt x="29127" y="14173"/>
                </a:lnTo>
                <a:lnTo>
                  <a:pt x="29127" y="0"/>
                </a:lnTo>
                <a:close/>
              </a:path>
              <a:path w="57785" h="56514">
                <a:moveTo>
                  <a:pt x="57264" y="0"/>
                </a:moveTo>
                <a:lnTo>
                  <a:pt x="43043" y="0"/>
                </a:lnTo>
                <a:lnTo>
                  <a:pt x="43043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361450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3944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3944" y="56483"/>
                </a:lnTo>
                <a:lnTo>
                  <a:pt x="13944" y="42300"/>
                </a:lnTo>
                <a:close/>
              </a:path>
              <a:path w="57150" h="56514">
                <a:moveTo>
                  <a:pt x="42862" y="42300"/>
                </a:moveTo>
                <a:lnTo>
                  <a:pt x="28165" y="42300"/>
                </a:lnTo>
                <a:lnTo>
                  <a:pt x="28165" y="56483"/>
                </a:lnTo>
                <a:lnTo>
                  <a:pt x="42862" y="56483"/>
                </a:lnTo>
                <a:lnTo>
                  <a:pt x="42862" y="42300"/>
                </a:lnTo>
                <a:close/>
              </a:path>
              <a:path w="57150" h="56514">
                <a:moveTo>
                  <a:pt x="28165" y="28089"/>
                </a:moveTo>
                <a:lnTo>
                  <a:pt x="13944" y="28089"/>
                </a:lnTo>
                <a:lnTo>
                  <a:pt x="13944" y="42300"/>
                </a:lnTo>
                <a:lnTo>
                  <a:pt x="28165" y="42300"/>
                </a:lnTo>
                <a:lnTo>
                  <a:pt x="28165" y="28089"/>
                </a:lnTo>
                <a:close/>
              </a:path>
              <a:path w="57150" h="56514">
                <a:moveTo>
                  <a:pt x="57035" y="28089"/>
                </a:moveTo>
                <a:lnTo>
                  <a:pt x="42862" y="28089"/>
                </a:lnTo>
                <a:lnTo>
                  <a:pt x="42862" y="42300"/>
                </a:lnTo>
                <a:lnTo>
                  <a:pt x="57035" y="42300"/>
                </a:lnTo>
                <a:lnTo>
                  <a:pt x="57035" y="28089"/>
                </a:lnTo>
                <a:close/>
              </a:path>
              <a:path w="57150" h="56514">
                <a:moveTo>
                  <a:pt x="1394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44" y="28089"/>
                </a:lnTo>
                <a:lnTo>
                  <a:pt x="13944" y="14173"/>
                </a:lnTo>
                <a:close/>
              </a:path>
              <a:path w="57150" h="56514">
                <a:moveTo>
                  <a:pt x="42862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2862" y="28089"/>
                </a:lnTo>
                <a:lnTo>
                  <a:pt x="42862" y="14173"/>
                </a:lnTo>
                <a:close/>
              </a:path>
              <a:path w="57150" h="56514">
                <a:moveTo>
                  <a:pt x="28165" y="0"/>
                </a:moveTo>
                <a:lnTo>
                  <a:pt x="13944" y="0"/>
                </a:lnTo>
                <a:lnTo>
                  <a:pt x="1394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6514">
                <a:moveTo>
                  <a:pt x="57035" y="0"/>
                </a:moveTo>
                <a:lnTo>
                  <a:pt x="42862" y="0"/>
                </a:lnTo>
                <a:lnTo>
                  <a:pt x="42862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418485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211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211" y="56483"/>
                </a:lnTo>
                <a:lnTo>
                  <a:pt x="14211" y="42300"/>
                </a:lnTo>
                <a:close/>
              </a:path>
              <a:path w="57150" h="56514">
                <a:moveTo>
                  <a:pt x="42300" y="42300"/>
                </a:moveTo>
                <a:lnTo>
                  <a:pt x="28127" y="42300"/>
                </a:lnTo>
                <a:lnTo>
                  <a:pt x="28127" y="56483"/>
                </a:lnTo>
                <a:lnTo>
                  <a:pt x="42300" y="56483"/>
                </a:lnTo>
                <a:lnTo>
                  <a:pt x="42300" y="42300"/>
                </a:lnTo>
                <a:close/>
              </a:path>
              <a:path w="57150" h="56514">
                <a:moveTo>
                  <a:pt x="28127" y="28089"/>
                </a:moveTo>
                <a:lnTo>
                  <a:pt x="14211" y="28089"/>
                </a:lnTo>
                <a:lnTo>
                  <a:pt x="14211" y="42300"/>
                </a:lnTo>
                <a:lnTo>
                  <a:pt x="28127" y="42300"/>
                </a:lnTo>
                <a:lnTo>
                  <a:pt x="28127" y="28089"/>
                </a:lnTo>
                <a:close/>
              </a:path>
              <a:path w="57150" h="56514">
                <a:moveTo>
                  <a:pt x="56997" y="28089"/>
                </a:moveTo>
                <a:lnTo>
                  <a:pt x="42300" y="28089"/>
                </a:lnTo>
                <a:lnTo>
                  <a:pt x="42300" y="42300"/>
                </a:lnTo>
                <a:lnTo>
                  <a:pt x="56997" y="42300"/>
                </a:lnTo>
                <a:lnTo>
                  <a:pt x="56997" y="28089"/>
                </a:lnTo>
                <a:close/>
              </a:path>
              <a:path w="57150" h="56514">
                <a:moveTo>
                  <a:pt x="14211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11" y="28089"/>
                </a:lnTo>
                <a:lnTo>
                  <a:pt x="14211" y="14173"/>
                </a:lnTo>
                <a:close/>
              </a:path>
              <a:path w="57150" h="56514">
                <a:moveTo>
                  <a:pt x="42300" y="14173"/>
                </a:moveTo>
                <a:lnTo>
                  <a:pt x="28127" y="14173"/>
                </a:lnTo>
                <a:lnTo>
                  <a:pt x="28127" y="28089"/>
                </a:lnTo>
                <a:lnTo>
                  <a:pt x="42300" y="28089"/>
                </a:lnTo>
                <a:lnTo>
                  <a:pt x="42300" y="14173"/>
                </a:lnTo>
                <a:close/>
              </a:path>
              <a:path w="57150" h="56514">
                <a:moveTo>
                  <a:pt x="28127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127" y="14173"/>
                </a:lnTo>
                <a:lnTo>
                  <a:pt x="28127" y="0"/>
                </a:lnTo>
                <a:close/>
              </a:path>
              <a:path w="57150" h="56514">
                <a:moveTo>
                  <a:pt x="56997" y="0"/>
                </a:moveTo>
                <a:lnTo>
                  <a:pt x="42300" y="0"/>
                </a:lnTo>
                <a:lnTo>
                  <a:pt x="42300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475483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211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211" y="56483"/>
                </a:lnTo>
                <a:lnTo>
                  <a:pt x="14211" y="42300"/>
                </a:lnTo>
                <a:close/>
              </a:path>
              <a:path w="57150" h="56514">
                <a:moveTo>
                  <a:pt x="42376" y="42300"/>
                </a:moveTo>
                <a:lnTo>
                  <a:pt x="28203" y="42300"/>
                </a:lnTo>
                <a:lnTo>
                  <a:pt x="28203" y="56483"/>
                </a:lnTo>
                <a:lnTo>
                  <a:pt x="42376" y="56483"/>
                </a:lnTo>
                <a:lnTo>
                  <a:pt x="42376" y="42300"/>
                </a:lnTo>
                <a:close/>
              </a:path>
              <a:path w="57150" h="56514">
                <a:moveTo>
                  <a:pt x="28203" y="28089"/>
                </a:moveTo>
                <a:lnTo>
                  <a:pt x="14211" y="28089"/>
                </a:lnTo>
                <a:lnTo>
                  <a:pt x="14211" y="42300"/>
                </a:lnTo>
                <a:lnTo>
                  <a:pt x="28203" y="42300"/>
                </a:lnTo>
                <a:lnTo>
                  <a:pt x="28203" y="28089"/>
                </a:lnTo>
                <a:close/>
              </a:path>
              <a:path w="57150" h="56514">
                <a:moveTo>
                  <a:pt x="56597" y="28089"/>
                </a:moveTo>
                <a:lnTo>
                  <a:pt x="42376" y="28089"/>
                </a:lnTo>
                <a:lnTo>
                  <a:pt x="42376" y="42300"/>
                </a:lnTo>
                <a:lnTo>
                  <a:pt x="56597" y="42300"/>
                </a:lnTo>
                <a:lnTo>
                  <a:pt x="56597" y="28089"/>
                </a:lnTo>
                <a:close/>
              </a:path>
              <a:path w="57150" h="56514">
                <a:moveTo>
                  <a:pt x="14211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11" y="28089"/>
                </a:lnTo>
                <a:lnTo>
                  <a:pt x="14211" y="14173"/>
                </a:lnTo>
                <a:close/>
              </a:path>
              <a:path w="57150" h="56514">
                <a:moveTo>
                  <a:pt x="42376" y="14173"/>
                </a:moveTo>
                <a:lnTo>
                  <a:pt x="28203" y="14173"/>
                </a:lnTo>
                <a:lnTo>
                  <a:pt x="28203" y="28089"/>
                </a:lnTo>
                <a:lnTo>
                  <a:pt x="42376" y="28089"/>
                </a:lnTo>
                <a:lnTo>
                  <a:pt x="42376" y="14173"/>
                </a:lnTo>
                <a:close/>
              </a:path>
              <a:path w="57150" h="56514">
                <a:moveTo>
                  <a:pt x="28203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  <a:path w="57150" h="56514">
                <a:moveTo>
                  <a:pt x="56597" y="0"/>
                </a:moveTo>
                <a:lnTo>
                  <a:pt x="42376" y="0"/>
                </a:lnTo>
                <a:lnTo>
                  <a:pt x="42376" y="14173"/>
                </a:lnTo>
                <a:lnTo>
                  <a:pt x="56597" y="14173"/>
                </a:lnTo>
                <a:lnTo>
                  <a:pt x="56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532080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697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697" y="56483"/>
                </a:lnTo>
                <a:lnTo>
                  <a:pt x="14697" y="42300"/>
                </a:lnTo>
                <a:close/>
              </a:path>
              <a:path w="57150" h="56514">
                <a:moveTo>
                  <a:pt x="42786" y="42300"/>
                </a:moveTo>
                <a:lnTo>
                  <a:pt x="28870" y="42300"/>
                </a:lnTo>
                <a:lnTo>
                  <a:pt x="28870" y="56483"/>
                </a:lnTo>
                <a:lnTo>
                  <a:pt x="42786" y="56483"/>
                </a:lnTo>
                <a:lnTo>
                  <a:pt x="42786" y="42300"/>
                </a:lnTo>
                <a:close/>
              </a:path>
              <a:path w="57150" h="56514">
                <a:moveTo>
                  <a:pt x="28870" y="28089"/>
                </a:moveTo>
                <a:lnTo>
                  <a:pt x="14697" y="28089"/>
                </a:lnTo>
                <a:lnTo>
                  <a:pt x="14697" y="42300"/>
                </a:lnTo>
                <a:lnTo>
                  <a:pt x="28870" y="42300"/>
                </a:lnTo>
                <a:lnTo>
                  <a:pt x="28870" y="28089"/>
                </a:lnTo>
                <a:close/>
              </a:path>
              <a:path w="57150" h="56514">
                <a:moveTo>
                  <a:pt x="56997" y="28089"/>
                </a:moveTo>
                <a:lnTo>
                  <a:pt x="42786" y="28089"/>
                </a:lnTo>
                <a:lnTo>
                  <a:pt x="42786" y="42300"/>
                </a:lnTo>
                <a:lnTo>
                  <a:pt x="56997" y="42300"/>
                </a:lnTo>
                <a:lnTo>
                  <a:pt x="56997" y="28089"/>
                </a:lnTo>
                <a:close/>
              </a:path>
              <a:path w="57150" h="56514">
                <a:moveTo>
                  <a:pt x="14697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697" y="28089"/>
                </a:lnTo>
                <a:lnTo>
                  <a:pt x="14697" y="14173"/>
                </a:lnTo>
                <a:close/>
              </a:path>
              <a:path w="57150" h="56514">
                <a:moveTo>
                  <a:pt x="42786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2786" y="28089"/>
                </a:lnTo>
                <a:lnTo>
                  <a:pt x="42786" y="14173"/>
                </a:lnTo>
                <a:close/>
              </a:path>
              <a:path w="57150" h="56514">
                <a:moveTo>
                  <a:pt x="28870" y="0"/>
                </a:moveTo>
                <a:lnTo>
                  <a:pt x="14697" y="0"/>
                </a:lnTo>
                <a:lnTo>
                  <a:pt x="14697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6514">
                <a:moveTo>
                  <a:pt x="56997" y="0"/>
                </a:moveTo>
                <a:lnTo>
                  <a:pt x="42786" y="0"/>
                </a:lnTo>
                <a:lnTo>
                  <a:pt x="42786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589078" y="3584971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3992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3992" y="56483"/>
                </a:lnTo>
                <a:lnTo>
                  <a:pt x="13992" y="42300"/>
                </a:lnTo>
                <a:close/>
              </a:path>
              <a:path w="57150" h="56514">
                <a:moveTo>
                  <a:pt x="43081" y="42300"/>
                </a:moveTo>
                <a:lnTo>
                  <a:pt x="28870" y="42300"/>
                </a:lnTo>
                <a:lnTo>
                  <a:pt x="28870" y="56483"/>
                </a:lnTo>
                <a:lnTo>
                  <a:pt x="43081" y="56483"/>
                </a:lnTo>
                <a:lnTo>
                  <a:pt x="43081" y="42300"/>
                </a:lnTo>
                <a:close/>
              </a:path>
              <a:path w="57150" h="56514">
                <a:moveTo>
                  <a:pt x="28870" y="28089"/>
                </a:moveTo>
                <a:lnTo>
                  <a:pt x="13992" y="28089"/>
                </a:lnTo>
                <a:lnTo>
                  <a:pt x="13992" y="42300"/>
                </a:lnTo>
                <a:lnTo>
                  <a:pt x="28870" y="42300"/>
                </a:lnTo>
                <a:lnTo>
                  <a:pt x="28870" y="28089"/>
                </a:lnTo>
                <a:close/>
              </a:path>
              <a:path w="57150" h="56514">
                <a:moveTo>
                  <a:pt x="56959" y="28089"/>
                </a:moveTo>
                <a:lnTo>
                  <a:pt x="43081" y="28089"/>
                </a:lnTo>
                <a:lnTo>
                  <a:pt x="43081" y="42300"/>
                </a:lnTo>
                <a:lnTo>
                  <a:pt x="56959" y="42300"/>
                </a:lnTo>
                <a:lnTo>
                  <a:pt x="56959" y="28089"/>
                </a:lnTo>
                <a:close/>
              </a:path>
              <a:path w="57150" h="56514">
                <a:moveTo>
                  <a:pt x="13992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92" y="28089"/>
                </a:lnTo>
                <a:lnTo>
                  <a:pt x="13992" y="14173"/>
                </a:lnTo>
                <a:close/>
              </a:path>
              <a:path w="57150" h="56514">
                <a:moveTo>
                  <a:pt x="43081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3081" y="28089"/>
                </a:lnTo>
                <a:lnTo>
                  <a:pt x="43081" y="14173"/>
                </a:lnTo>
                <a:close/>
              </a:path>
              <a:path w="57150" h="56514">
                <a:moveTo>
                  <a:pt x="28870" y="0"/>
                </a:moveTo>
                <a:lnTo>
                  <a:pt x="13992" y="0"/>
                </a:lnTo>
                <a:lnTo>
                  <a:pt x="13992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6514">
                <a:moveTo>
                  <a:pt x="56959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6959" y="14173"/>
                </a:lnTo>
                <a:lnTo>
                  <a:pt x="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646037" y="3584971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220" y="42300"/>
                </a:moveTo>
                <a:lnTo>
                  <a:pt x="0" y="42300"/>
                </a:lnTo>
                <a:lnTo>
                  <a:pt x="0" y="56483"/>
                </a:lnTo>
                <a:lnTo>
                  <a:pt x="14220" y="56483"/>
                </a:lnTo>
                <a:lnTo>
                  <a:pt x="14220" y="42300"/>
                </a:lnTo>
                <a:close/>
              </a:path>
              <a:path w="28575" h="56514">
                <a:moveTo>
                  <a:pt x="28203" y="28089"/>
                </a:moveTo>
                <a:lnTo>
                  <a:pt x="14220" y="28089"/>
                </a:lnTo>
                <a:lnTo>
                  <a:pt x="14220" y="42300"/>
                </a:lnTo>
                <a:lnTo>
                  <a:pt x="28203" y="42300"/>
                </a:lnTo>
                <a:lnTo>
                  <a:pt x="28203" y="28089"/>
                </a:lnTo>
                <a:close/>
              </a:path>
              <a:path w="28575" h="56514">
                <a:moveTo>
                  <a:pt x="14220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20" y="28089"/>
                </a:lnTo>
                <a:lnTo>
                  <a:pt x="14220" y="14173"/>
                </a:lnTo>
                <a:close/>
              </a:path>
              <a:path w="28575" h="56514">
                <a:moveTo>
                  <a:pt x="28203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962514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58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658" y="56997"/>
                </a:lnTo>
                <a:lnTo>
                  <a:pt x="14658" y="42300"/>
                </a:lnTo>
                <a:close/>
              </a:path>
              <a:path w="57150" h="57150">
                <a:moveTo>
                  <a:pt x="42824" y="42300"/>
                </a:moveTo>
                <a:lnTo>
                  <a:pt x="28870" y="42300"/>
                </a:lnTo>
                <a:lnTo>
                  <a:pt x="28870" y="56997"/>
                </a:lnTo>
                <a:lnTo>
                  <a:pt x="42824" y="56997"/>
                </a:lnTo>
                <a:lnTo>
                  <a:pt x="42824" y="42300"/>
                </a:lnTo>
                <a:close/>
              </a:path>
              <a:path w="57150" h="57150">
                <a:moveTo>
                  <a:pt x="28870" y="28127"/>
                </a:moveTo>
                <a:lnTo>
                  <a:pt x="14658" y="28127"/>
                </a:lnTo>
                <a:lnTo>
                  <a:pt x="14658" y="42300"/>
                </a:lnTo>
                <a:lnTo>
                  <a:pt x="28870" y="42300"/>
                </a:lnTo>
                <a:lnTo>
                  <a:pt x="28870" y="28127"/>
                </a:lnTo>
                <a:close/>
              </a:path>
              <a:path w="57150" h="57150">
                <a:moveTo>
                  <a:pt x="56997" y="28127"/>
                </a:moveTo>
                <a:lnTo>
                  <a:pt x="42824" y="28127"/>
                </a:lnTo>
                <a:lnTo>
                  <a:pt x="42824" y="42300"/>
                </a:lnTo>
                <a:lnTo>
                  <a:pt x="56997" y="42300"/>
                </a:lnTo>
                <a:lnTo>
                  <a:pt x="56997" y="28127"/>
                </a:lnTo>
                <a:close/>
              </a:path>
              <a:path w="57150" h="57150">
                <a:moveTo>
                  <a:pt x="14658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658" y="28127"/>
                </a:lnTo>
                <a:lnTo>
                  <a:pt x="14658" y="13944"/>
                </a:lnTo>
                <a:close/>
              </a:path>
              <a:path w="57150" h="57150">
                <a:moveTo>
                  <a:pt x="42824" y="13944"/>
                </a:moveTo>
                <a:lnTo>
                  <a:pt x="28870" y="13944"/>
                </a:lnTo>
                <a:lnTo>
                  <a:pt x="28870" y="28127"/>
                </a:lnTo>
                <a:lnTo>
                  <a:pt x="42824" y="28127"/>
                </a:lnTo>
                <a:lnTo>
                  <a:pt x="42824" y="13944"/>
                </a:lnTo>
                <a:close/>
              </a:path>
              <a:path w="57150" h="57150">
                <a:moveTo>
                  <a:pt x="28870" y="0"/>
                </a:moveTo>
                <a:lnTo>
                  <a:pt x="14658" y="0"/>
                </a:lnTo>
                <a:lnTo>
                  <a:pt x="14658" y="13944"/>
                </a:lnTo>
                <a:lnTo>
                  <a:pt x="28870" y="13944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824" y="0"/>
                </a:lnTo>
                <a:lnTo>
                  <a:pt x="42824" y="13944"/>
                </a:lnTo>
                <a:lnTo>
                  <a:pt x="56997" y="13944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019512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3954" y="56997"/>
                </a:lnTo>
                <a:lnTo>
                  <a:pt x="13954" y="42300"/>
                </a:lnTo>
                <a:close/>
              </a:path>
              <a:path w="57150" h="57150">
                <a:moveTo>
                  <a:pt x="43091" y="42300"/>
                </a:moveTo>
                <a:lnTo>
                  <a:pt x="28870" y="42300"/>
                </a:lnTo>
                <a:lnTo>
                  <a:pt x="28870" y="56997"/>
                </a:lnTo>
                <a:lnTo>
                  <a:pt x="43091" y="56997"/>
                </a:lnTo>
                <a:lnTo>
                  <a:pt x="43091" y="42300"/>
                </a:lnTo>
                <a:close/>
              </a:path>
              <a:path w="57150" h="57150">
                <a:moveTo>
                  <a:pt x="28870" y="28127"/>
                </a:moveTo>
                <a:lnTo>
                  <a:pt x="13954" y="28127"/>
                </a:lnTo>
                <a:lnTo>
                  <a:pt x="13954" y="42300"/>
                </a:lnTo>
                <a:lnTo>
                  <a:pt x="28870" y="42300"/>
                </a:lnTo>
                <a:lnTo>
                  <a:pt x="28870" y="28127"/>
                </a:lnTo>
                <a:close/>
              </a:path>
              <a:path w="57150" h="57150">
                <a:moveTo>
                  <a:pt x="57035" y="28127"/>
                </a:moveTo>
                <a:lnTo>
                  <a:pt x="43091" y="28127"/>
                </a:lnTo>
                <a:lnTo>
                  <a:pt x="43091" y="42300"/>
                </a:lnTo>
                <a:lnTo>
                  <a:pt x="57035" y="42300"/>
                </a:lnTo>
                <a:lnTo>
                  <a:pt x="57035" y="28127"/>
                </a:lnTo>
                <a:close/>
              </a:path>
              <a:path w="57150" h="57150">
                <a:moveTo>
                  <a:pt x="13954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3954" y="28127"/>
                </a:lnTo>
                <a:lnTo>
                  <a:pt x="13954" y="13944"/>
                </a:lnTo>
                <a:close/>
              </a:path>
              <a:path w="57150" h="57150">
                <a:moveTo>
                  <a:pt x="43091" y="13944"/>
                </a:moveTo>
                <a:lnTo>
                  <a:pt x="28870" y="13944"/>
                </a:lnTo>
                <a:lnTo>
                  <a:pt x="28870" y="28127"/>
                </a:lnTo>
                <a:lnTo>
                  <a:pt x="43091" y="28127"/>
                </a:lnTo>
                <a:lnTo>
                  <a:pt x="43091" y="13944"/>
                </a:lnTo>
                <a:close/>
              </a:path>
              <a:path w="57150" h="57150">
                <a:moveTo>
                  <a:pt x="28870" y="0"/>
                </a:moveTo>
                <a:lnTo>
                  <a:pt x="13954" y="0"/>
                </a:lnTo>
                <a:lnTo>
                  <a:pt x="13954" y="13944"/>
                </a:lnTo>
                <a:lnTo>
                  <a:pt x="28870" y="13944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91" y="0"/>
                </a:lnTo>
                <a:lnTo>
                  <a:pt x="43091" y="13944"/>
                </a:lnTo>
                <a:lnTo>
                  <a:pt x="57035" y="1394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076547" y="352797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6997"/>
                </a:moveTo>
                <a:lnTo>
                  <a:pt x="57264" y="56997"/>
                </a:lnTo>
                <a:lnTo>
                  <a:pt x="57264" y="0"/>
                </a:lnTo>
                <a:lnTo>
                  <a:pt x="0" y="0"/>
                </a:lnTo>
                <a:lnTo>
                  <a:pt x="0" y="56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076547" y="352797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220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220" y="56997"/>
                </a:lnTo>
                <a:lnTo>
                  <a:pt x="14220" y="42300"/>
                </a:lnTo>
                <a:close/>
              </a:path>
              <a:path w="57785" h="57150">
                <a:moveTo>
                  <a:pt x="43091" y="42300"/>
                </a:moveTo>
                <a:lnTo>
                  <a:pt x="28165" y="42300"/>
                </a:lnTo>
                <a:lnTo>
                  <a:pt x="28165" y="56997"/>
                </a:lnTo>
                <a:lnTo>
                  <a:pt x="43091" y="56997"/>
                </a:lnTo>
                <a:lnTo>
                  <a:pt x="43091" y="42300"/>
                </a:lnTo>
                <a:close/>
              </a:path>
              <a:path w="57785" h="57150">
                <a:moveTo>
                  <a:pt x="28165" y="28127"/>
                </a:moveTo>
                <a:lnTo>
                  <a:pt x="14220" y="28127"/>
                </a:lnTo>
                <a:lnTo>
                  <a:pt x="14220" y="42300"/>
                </a:lnTo>
                <a:lnTo>
                  <a:pt x="28165" y="42300"/>
                </a:lnTo>
                <a:lnTo>
                  <a:pt x="28165" y="28127"/>
                </a:lnTo>
                <a:close/>
              </a:path>
              <a:path w="57785" h="57150">
                <a:moveTo>
                  <a:pt x="57264" y="28127"/>
                </a:moveTo>
                <a:lnTo>
                  <a:pt x="43091" y="28127"/>
                </a:lnTo>
                <a:lnTo>
                  <a:pt x="43091" y="42300"/>
                </a:lnTo>
                <a:lnTo>
                  <a:pt x="57264" y="42300"/>
                </a:lnTo>
                <a:lnTo>
                  <a:pt x="57264" y="28127"/>
                </a:lnTo>
                <a:close/>
              </a:path>
              <a:path w="57785" h="57150">
                <a:moveTo>
                  <a:pt x="14220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220" y="28127"/>
                </a:lnTo>
                <a:lnTo>
                  <a:pt x="14220" y="13944"/>
                </a:lnTo>
                <a:close/>
              </a:path>
              <a:path w="57785" h="57150">
                <a:moveTo>
                  <a:pt x="43091" y="13944"/>
                </a:moveTo>
                <a:lnTo>
                  <a:pt x="28165" y="13944"/>
                </a:lnTo>
                <a:lnTo>
                  <a:pt x="28165" y="28127"/>
                </a:lnTo>
                <a:lnTo>
                  <a:pt x="43091" y="28127"/>
                </a:lnTo>
                <a:lnTo>
                  <a:pt x="43091" y="13944"/>
                </a:lnTo>
                <a:close/>
              </a:path>
              <a:path w="57785" h="57150">
                <a:moveTo>
                  <a:pt x="28165" y="0"/>
                </a:moveTo>
                <a:lnTo>
                  <a:pt x="14220" y="0"/>
                </a:lnTo>
                <a:lnTo>
                  <a:pt x="14220" y="13944"/>
                </a:lnTo>
                <a:lnTo>
                  <a:pt x="28165" y="13944"/>
                </a:lnTo>
                <a:lnTo>
                  <a:pt x="28165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91" y="0"/>
                </a:lnTo>
                <a:lnTo>
                  <a:pt x="43091" y="13944"/>
                </a:lnTo>
                <a:lnTo>
                  <a:pt x="57264" y="13944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133812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3954" y="56997"/>
                </a:lnTo>
                <a:lnTo>
                  <a:pt x="13954" y="42300"/>
                </a:lnTo>
                <a:close/>
              </a:path>
              <a:path w="57150" h="57150">
                <a:moveTo>
                  <a:pt x="42119" y="42300"/>
                </a:moveTo>
                <a:lnTo>
                  <a:pt x="28165" y="42300"/>
                </a:lnTo>
                <a:lnTo>
                  <a:pt x="28165" y="56997"/>
                </a:lnTo>
                <a:lnTo>
                  <a:pt x="42119" y="56997"/>
                </a:lnTo>
                <a:lnTo>
                  <a:pt x="42119" y="42300"/>
                </a:lnTo>
                <a:close/>
              </a:path>
              <a:path w="57150" h="57150">
                <a:moveTo>
                  <a:pt x="28165" y="28127"/>
                </a:moveTo>
                <a:lnTo>
                  <a:pt x="13954" y="28127"/>
                </a:lnTo>
                <a:lnTo>
                  <a:pt x="13954" y="42300"/>
                </a:lnTo>
                <a:lnTo>
                  <a:pt x="28165" y="42300"/>
                </a:lnTo>
                <a:lnTo>
                  <a:pt x="28165" y="28127"/>
                </a:lnTo>
                <a:close/>
              </a:path>
              <a:path w="57150" h="57150">
                <a:moveTo>
                  <a:pt x="57035" y="28127"/>
                </a:moveTo>
                <a:lnTo>
                  <a:pt x="42119" y="28127"/>
                </a:lnTo>
                <a:lnTo>
                  <a:pt x="42119" y="42300"/>
                </a:lnTo>
                <a:lnTo>
                  <a:pt x="57035" y="42300"/>
                </a:lnTo>
                <a:lnTo>
                  <a:pt x="57035" y="28127"/>
                </a:lnTo>
                <a:close/>
              </a:path>
              <a:path w="57150" h="57150">
                <a:moveTo>
                  <a:pt x="13954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3954" y="28127"/>
                </a:lnTo>
                <a:lnTo>
                  <a:pt x="13954" y="13944"/>
                </a:lnTo>
                <a:close/>
              </a:path>
              <a:path w="57150" h="57150">
                <a:moveTo>
                  <a:pt x="42119" y="13944"/>
                </a:moveTo>
                <a:lnTo>
                  <a:pt x="28165" y="13944"/>
                </a:lnTo>
                <a:lnTo>
                  <a:pt x="28165" y="28127"/>
                </a:lnTo>
                <a:lnTo>
                  <a:pt x="42119" y="28127"/>
                </a:lnTo>
                <a:lnTo>
                  <a:pt x="42119" y="13944"/>
                </a:lnTo>
                <a:close/>
              </a:path>
              <a:path w="57150" h="57150">
                <a:moveTo>
                  <a:pt x="28165" y="0"/>
                </a:moveTo>
                <a:lnTo>
                  <a:pt x="13954" y="0"/>
                </a:lnTo>
                <a:lnTo>
                  <a:pt x="13954" y="13944"/>
                </a:lnTo>
                <a:lnTo>
                  <a:pt x="28165" y="13944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119" y="0"/>
                </a:lnTo>
                <a:lnTo>
                  <a:pt x="42119" y="13944"/>
                </a:lnTo>
                <a:lnTo>
                  <a:pt x="57035" y="1394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190847" y="3527974"/>
            <a:ext cx="56515" cy="57150"/>
          </a:xfrm>
          <a:custGeom>
            <a:avLst/>
            <a:gdLst/>
            <a:ahLst/>
            <a:cxnLst/>
            <a:rect l="l" t="t" r="r" b="b"/>
            <a:pathLst>
              <a:path w="56514" h="57150">
                <a:moveTo>
                  <a:pt x="13954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3954" y="56997"/>
                </a:lnTo>
                <a:lnTo>
                  <a:pt x="13954" y="42300"/>
                </a:lnTo>
                <a:close/>
              </a:path>
              <a:path w="56514" h="57150">
                <a:moveTo>
                  <a:pt x="42348" y="42300"/>
                </a:moveTo>
                <a:lnTo>
                  <a:pt x="28165" y="42300"/>
                </a:lnTo>
                <a:lnTo>
                  <a:pt x="28165" y="56997"/>
                </a:lnTo>
                <a:lnTo>
                  <a:pt x="42348" y="56997"/>
                </a:lnTo>
                <a:lnTo>
                  <a:pt x="42348" y="42300"/>
                </a:lnTo>
                <a:close/>
              </a:path>
              <a:path w="56514" h="57150">
                <a:moveTo>
                  <a:pt x="28165" y="28127"/>
                </a:moveTo>
                <a:lnTo>
                  <a:pt x="13954" y="28127"/>
                </a:lnTo>
                <a:lnTo>
                  <a:pt x="13954" y="42300"/>
                </a:lnTo>
                <a:lnTo>
                  <a:pt x="28165" y="42300"/>
                </a:lnTo>
                <a:lnTo>
                  <a:pt x="28165" y="28127"/>
                </a:lnTo>
                <a:close/>
              </a:path>
              <a:path w="56514" h="57150">
                <a:moveTo>
                  <a:pt x="56302" y="28127"/>
                </a:moveTo>
                <a:lnTo>
                  <a:pt x="42348" y="28127"/>
                </a:lnTo>
                <a:lnTo>
                  <a:pt x="42348" y="42300"/>
                </a:lnTo>
                <a:lnTo>
                  <a:pt x="56302" y="42300"/>
                </a:lnTo>
                <a:lnTo>
                  <a:pt x="56302" y="28127"/>
                </a:lnTo>
                <a:close/>
              </a:path>
              <a:path w="56514" h="57150">
                <a:moveTo>
                  <a:pt x="13954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3954" y="28127"/>
                </a:lnTo>
                <a:lnTo>
                  <a:pt x="13954" y="13944"/>
                </a:lnTo>
                <a:close/>
              </a:path>
              <a:path w="56514" h="57150">
                <a:moveTo>
                  <a:pt x="42348" y="13944"/>
                </a:moveTo>
                <a:lnTo>
                  <a:pt x="28165" y="13944"/>
                </a:lnTo>
                <a:lnTo>
                  <a:pt x="28165" y="28127"/>
                </a:lnTo>
                <a:lnTo>
                  <a:pt x="42348" y="28127"/>
                </a:lnTo>
                <a:lnTo>
                  <a:pt x="42348" y="13944"/>
                </a:lnTo>
                <a:close/>
              </a:path>
              <a:path w="56514" h="57150">
                <a:moveTo>
                  <a:pt x="28165" y="0"/>
                </a:moveTo>
                <a:lnTo>
                  <a:pt x="13954" y="0"/>
                </a:lnTo>
                <a:lnTo>
                  <a:pt x="13954" y="13944"/>
                </a:lnTo>
                <a:lnTo>
                  <a:pt x="28165" y="13944"/>
                </a:lnTo>
                <a:lnTo>
                  <a:pt x="28165" y="0"/>
                </a:lnTo>
                <a:close/>
              </a:path>
              <a:path w="56514" h="57150">
                <a:moveTo>
                  <a:pt x="56302" y="0"/>
                </a:moveTo>
                <a:lnTo>
                  <a:pt x="42348" y="0"/>
                </a:lnTo>
                <a:lnTo>
                  <a:pt x="42348" y="13944"/>
                </a:lnTo>
                <a:lnTo>
                  <a:pt x="56302" y="13944"/>
                </a:lnTo>
                <a:lnTo>
                  <a:pt x="56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247150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916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916" y="56997"/>
                </a:lnTo>
                <a:lnTo>
                  <a:pt x="14916" y="42300"/>
                </a:lnTo>
                <a:close/>
              </a:path>
              <a:path w="57150" h="57150">
                <a:moveTo>
                  <a:pt x="43081" y="42300"/>
                </a:moveTo>
                <a:lnTo>
                  <a:pt x="28870" y="42300"/>
                </a:lnTo>
                <a:lnTo>
                  <a:pt x="28870" y="56997"/>
                </a:lnTo>
                <a:lnTo>
                  <a:pt x="43081" y="56997"/>
                </a:lnTo>
                <a:lnTo>
                  <a:pt x="43081" y="42300"/>
                </a:lnTo>
                <a:close/>
              </a:path>
              <a:path w="57150" h="57150">
                <a:moveTo>
                  <a:pt x="28870" y="28127"/>
                </a:moveTo>
                <a:lnTo>
                  <a:pt x="14916" y="28127"/>
                </a:lnTo>
                <a:lnTo>
                  <a:pt x="14916" y="42300"/>
                </a:lnTo>
                <a:lnTo>
                  <a:pt x="28870" y="42300"/>
                </a:lnTo>
                <a:lnTo>
                  <a:pt x="28870" y="28127"/>
                </a:lnTo>
                <a:close/>
              </a:path>
              <a:path w="57150" h="57150">
                <a:moveTo>
                  <a:pt x="57035" y="28127"/>
                </a:moveTo>
                <a:lnTo>
                  <a:pt x="43081" y="28127"/>
                </a:lnTo>
                <a:lnTo>
                  <a:pt x="43081" y="42300"/>
                </a:lnTo>
                <a:lnTo>
                  <a:pt x="57035" y="42300"/>
                </a:lnTo>
                <a:lnTo>
                  <a:pt x="57035" y="28127"/>
                </a:lnTo>
                <a:close/>
              </a:path>
              <a:path w="57150" h="57150">
                <a:moveTo>
                  <a:pt x="14916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916" y="28127"/>
                </a:lnTo>
                <a:lnTo>
                  <a:pt x="14916" y="13944"/>
                </a:lnTo>
                <a:close/>
              </a:path>
              <a:path w="57150" h="57150">
                <a:moveTo>
                  <a:pt x="43081" y="13944"/>
                </a:moveTo>
                <a:lnTo>
                  <a:pt x="28870" y="13944"/>
                </a:lnTo>
                <a:lnTo>
                  <a:pt x="28870" y="28127"/>
                </a:lnTo>
                <a:lnTo>
                  <a:pt x="43081" y="28127"/>
                </a:lnTo>
                <a:lnTo>
                  <a:pt x="43081" y="13944"/>
                </a:lnTo>
                <a:close/>
              </a:path>
              <a:path w="57150" h="57150">
                <a:moveTo>
                  <a:pt x="28870" y="0"/>
                </a:moveTo>
                <a:lnTo>
                  <a:pt x="14916" y="0"/>
                </a:lnTo>
                <a:lnTo>
                  <a:pt x="14916" y="13944"/>
                </a:lnTo>
                <a:lnTo>
                  <a:pt x="28870" y="13944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81" y="0"/>
                </a:lnTo>
                <a:lnTo>
                  <a:pt x="43081" y="13944"/>
                </a:lnTo>
                <a:lnTo>
                  <a:pt x="57035" y="1394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304185" y="352797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6997"/>
                </a:moveTo>
                <a:lnTo>
                  <a:pt x="57264" y="56997"/>
                </a:lnTo>
                <a:lnTo>
                  <a:pt x="57264" y="0"/>
                </a:lnTo>
                <a:lnTo>
                  <a:pt x="0" y="0"/>
                </a:lnTo>
                <a:lnTo>
                  <a:pt x="0" y="56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304185" y="3527974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173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173" y="56997"/>
                </a:lnTo>
                <a:lnTo>
                  <a:pt x="14173" y="42300"/>
                </a:lnTo>
                <a:close/>
              </a:path>
              <a:path w="57785" h="57150">
                <a:moveTo>
                  <a:pt x="43043" y="42300"/>
                </a:moveTo>
                <a:lnTo>
                  <a:pt x="29127" y="42300"/>
                </a:lnTo>
                <a:lnTo>
                  <a:pt x="29127" y="56997"/>
                </a:lnTo>
                <a:lnTo>
                  <a:pt x="43043" y="56997"/>
                </a:lnTo>
                <a:lnTo>
                  <a:pt x="43043" y="42300"/>
                </a:lnTo>
                <a:close/>
              </a:path>
              <a:path w="57785" h="57150">
                <a:moveTo>
                  <a:pt x="29127" y="28127"/>
                </a:moveTo>
                <a:lnTo>
                  <a:pt x="14173" y="28127"/>
                </a:lnTo>
                <a:lnTo>
                  <a:pt x="14173" y="42300"/>
                </a:lnTo>
                <a:lnTo>
                  <a:pt x="29127" y="42300"/>
                </a:lnTo>
                <a:lnTo>
                  <a:pt x="29127" y="28127"/>
                </a:lnTo>
                <a:close/>
              </a:path>
              <a:path w="57785" h="57150">
                <a:moveTo>
                  <a:pt x="57264" y="28127"/>
                </a:moveTo>
                <a:lnTo>
                  <a:pt x="43043" y="28127"/>
                </a:lnTo>
                <a:lnTo>
                  <a:pt x="43043" y="42300"/>
                </a:lnTo>
                <a:lnTo>
                  <a:pt x="57264" y="42300"/>
                </a:lnTo>
                <a:lnTo>
                  <a:pt x="57264" y="28127"/>
                </a:lnTo>
                <a:close/>
              </a:path>
              <a:path w="57785" h="57150">
                <a:moveTo>
                  <a:pt x="14173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173" y="28127"/>
                </a:lnTo>
                <a:lnTo>
                  <a:pt x="14173" y="13944"/>
                </a:lnTo>
                <a:close/>
              </a:path>
              <a:path w="57785" h="57150">
                <a:moveTo>
                  <a:pt x="43043" y="13944"/>
                </a:moveTo>
                <a:lnTo>
                  <a:pt x="29127" y="13944"/>
                </a:lnTo>
                <a:lnTo>
                  <a:pt x="29127" y="28127"/>
                </a:lnTo>
                <a:lnTo>
                  <a:pt x="43043" y="28127"/>
                </a:lnTo>
                <a:lnTo>
                  <a:pt x="43043" y="13944"/>
                </a:lnTo>
                <a:close/>
              </a:path>
              <a:path w="57785" h="57150">
                <a:moveTo>
                  <a:pt x="29127" y="0"/>
                </a:moveTo>
                <a:lnTo>
                  <a:pt x="14173" y="0"/>
                </a:lnTo>
                <a:lnTo>
                  <a:pt x="14173" y="13944"/>
                </a:lnTo>
                <a:lnTo>
                  <a:pt x="29127" y="13944"/>
                </a:lnTo>
                <a:lnTo>
                  <a:pt x="29127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43" y="0"/>
                </a:lnTo>
                <a:lnTo>
                  <a:pt x="43043" y="13944"/>
                </a:lnTo>
                <a:lnTo>
                  <a:pt x="57264" y="13944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361450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44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3944" y="56997"/>
                </a:lnTo>
                <a:lnTo>
                  <a:pt x="13944" y="42300"/>
                </a:lnTo>
                <a:close/>
              </a:path>
              <a:path w="57150" h="57150">
                <a:moveTo>
                  <a:pt x="42862" y="42300"/>
                </a:moveTo>
                <a:lnTo>
                  <a:pt x="28165" y="42300"/>
                </a:lnTo>
                <a:lnTo>
                  <a:pt x="28165" y="56997"/>
                </a:lnTo>
                <a:lnTo>
                  <a:pt x="42862" y="56997"/>
                </a:lnTo>
                <a:lnTo>
                  <a:pt x="42862" y="42300"/>
                </a:lnTo>
                <a:close/>
              </a:path>
              <a:path w="57150" h="57150">
                <a:moveTo>
                  <a:pt x="28165" y="28127"/>
                </a:moveTo>
                <a:lnTo>
                  <a:pt x="13944" y="28127"/>
                </a:lnTo>
                <a:lnTo>
                  <a:pt x="13944" y="42300"/>
                </a:lnTo>
                <a:lnTo>
                  <a:pt x="28165" y="42300"/>
                </a:lnTo>
                <a:lnTo>
                  <a:pt x="28165" y="28127"/>
                </a:lnTo>
                <a:close/>
              </a:path>
              <a:path w="57150" h="57150">
                <a:moveTo>
                  <a:pt x="57035" y="28127"/>
                </a:moveTo>
                <a:lnTo>
                  <a:pt x="42862" y="28127"/>
                </a:lnTo>
                <a:lnTo>
                  <a:pt x="42862" y="42300"/>
                </a:lnTo>
                <a:lnTo>
                  <a:pt x="57035" y="42300"/>
                </a:lnTo>
                <a:lnTo>
                  <a:pt x="57035" y="28127"/>
                </a:lnTo>
                <a:close/>
              </a:path>
              <a:path w="57150" h="57150">
                <a:moveTo>
                  <a:pt x="13944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3944" y="28127"/>
                </a:lnTo>
                <a:lnTo>
                  <a:pt x="13944" y="13944"/>
                </a:lnTo>
                <a:close/>
              </a:path>
              <a:path w="57150" h="57150">
                <a:moveTo>
                  <a:pt x="42862" y="13944"/>
                </a:moveTo>
                <a:lnTo>
                  <a:pt x="28165" y="13944"/>
                </a:lnTo>
                <a:lnTo>
                  <a:pt x="28165" y="28127"/>
                </a:lnTo>
                <a:lnTo>
                  <a:pt x="42862" y="28127"/>
                </a:lnTo>
                <a:lnTo>
                  <a:pt x="42862" y="13944"/>
                </a:lnTo>
                <a:close/>
              </a:path>
              <a:path w="57150" h="57150">
                <a:moveTo>
                  <a:pt x="28165" y="0"/>
                </a:moveTo>
                <a:lnTo>
                  <a:pt x="13944" y="0"/>
                </a:lnTo>
                <a:lnTo>
                  <a:pt x="13944" y="13944"/>
                </a:lnTo>
                <a:lnTo>
                  <a:pt x="28165" y="13944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862" y="0"/>
                </a:lnTo>
                <a:lnTo>
                  <a:pt x="42862" y="13944"/>
                </a:lnTo>
                <a:lnTo>
                  <a:pt x="57035" y="1394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418485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211" y="56997"/>
                </a:lnTo>
                <a:lnTo>
                  <a:pt x="14211" y="42300"/>
                </a:lnTo>
                <a:close/>
              </a:path>
              <a:path w="57150" h="57150">
                <a:moveTo>
                  <a:pt x="42300" y="42300"/>
                </a:moveTo>
                <a:lnTo>
                  <a:pt x="28127" y="42300"/>
                </a:lnTo>
                <a:lnTo>
                  <a:pt x="28127" y="56997"/>
                </a:lnTo>
                <a:lnTo>
                  <a:pt x="42300" y="56997"/>
                </a:lnTo>
                <a:lnTo>
                  <a:pt x="42300" y="42300"/>
                </a:lnTo>
                <a:close/>
              </a:path>
              <a:path w="57150" h="57150">
                <a:moveTo>
                  <a:pt x="28127" y="28127"/>
                </a:moveTo>
                <a:lnTo>
                  <a:pt x="14211" y="28127"/>
                </a:lnTo>
                <a:lnTo>
                  <a:pt x="14211" y="42300"/>
                </a:lnTo>
                <a:lnTo>
                  <a:pt x="28127" y="42300"/>
                </a:lnTo>
                <a:lnTo>
                  <a:pt x="28127" y="28127"/>
                </a:lnTo>
                <a:close/>
              </a:path>
              <a:path w="57150" h="57150">
                <a:moveTo>
                  <a:pt x="56997" y="28127"/>
                </a:moveTo>
                <a:lnTo>
                  <a:pt x="42300" y="28127"/>
                </a:lnTo>
                <a:lnTo>
                  <a:pt x="42300" y="42300"/>
                </a:lnTo>
                <a:lnTo>
                  <a:pt x="56997" y="42300"/>
                </a:lnTo>
                <a:lnTo>
                  <a:pt x="56997" y="28127"/>
                </a:lnTo>
                <a:close/>
              </a:path>
              <a:path w="57150" h="57150">
                <a:moveTo>
                  <a:pt x="14211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211" y="28127"/>
                </a:lnTo>
                <a:lnTo>
                  <a:pt x="14211" y="13944"/>
                </a:lnTo>
                <a:close/>
              </a:path>
              <a:path w="57150" h="57150">
                <a:moveTo>
                  <a:pt x="42300" y="13944"/>
                </a:moveTo>
                <a:lnTo>
                  <a:pt x="28127" y="13944"/>
                </a:lnTo>
                <a:lnTo>
                  <a:pt x="28127" y="28127"/>
                </a:lnTo>
                <a:lnTo>
                  <a:pt x="42300" y="28127"/>
                </a:lnTo>
                <a:lnTo>
                  <a:pt x="42300" y="13944"/>
                </a:lnTo>
                <a:close/>
              </a:path>
              <a:path w="57150" h="57150">
                <a:moveTo>
                  <a:pt x="28127" y="0"/>
                </a:moveTo>
                <a:lnTo>
                  <a:pt x="14211" y="0"/>
                </a:lnTo>
                <a:lnTo>
                  <a:pt x="14211" y="13944"/>
                </a:lnTo>
                <a:lnTo>
                  <a:pt x="28127" y="13944"/>
                </a:lnTo>
                <a:lnTo>
                  <a:pt x="28127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300" y="0"/>
                </a:lnTo>
                <a:lnTo>
                  <a:pt x="42300" y="13944"/>
                </a:lnTo>
                <a:lnTo>
                  <a:pt x="56997" y="13944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475483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211" y="56997"/>
                </a:lnTo>
                <a:lnTo>
                  <a:pt x="14211" y="42300"/>
                </a:lnTo>
                <a:close/>
              </a:path>
              <a:path w="57150" h="57150">
                <a:moveTo>
                  <a:pt x="42376" y="42300"/>
                </a:moveTo>
                <a:lnTo>
                  <a:pt x="28203" y="42300"/>
                </a:lnTo>
                <a:lnTo>
                  <a:pt x="28203" y="56997"/>
                </a:lnTo>
                <a:lnTo>
                  <a:pt x="42376" y="56997"/>
                </a:lnTo>
                <a:lnTo>
                  <a:pt x="42376" y="42300"/>
                </a:lnTo>
                <a:close/>
              </a:path>
              <a:path w="57150" h="57150">
                <a:moveTo>
                  <a:pt x="28203" y="28127"/>
                </a:moveTo>
                <a:lnTo>
                  <a:pt x="14211" y="28127"/>
                </a:lnTo>
                <a:lnTo>
                  <a:pt x="14211" y="42300"/>
                </a:lnTo>
                <a:lnTo>
                  <a:pt x="28203" y="42300"/>
                </a:lnTo>
                <a:lnTo>
                  <a:pt x="28203" y="28127"/>
                </a:lnTo>
                <a:close/>
              </a:path>
              <a:path w="57150" h="57150">
                <a:moveTo>
                  <a:pt x="56597" y="28127"/>
                </a:moveTo>
                <a:lnTo>
                  <a:pt x="42376" y="28127"/>
                </a:lnTo>
                <a:lnTo>
                  <a:pt x="42376" y="42300"/>
                </a:lnTo>
                <a:lnTo>
                  <a:pt x="56597" y="42300"/>
                </a:lnTo>
                <a:lnTo>
                  <a:pt x="56597" y="28127"/>
                </a:lnTo>
                <a:close/>
              </a:path>
              <a:path w="57150" h="57150">
                <a:moveTo>
                  <a:pt x="14211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211" y="28127"/>
                </a:lnTo>
                <a:lnTo>
                  <a:pt x="14211" y="13944"/>
                </a:lnTo>
                <a:close/>
              </a:path>
              <a:path w="57150" h="57150">
                <a:moveTo>
                  <a:pt x="42376" y="13944"/>
                </a:moveTo>
                <a:lnTo>
                  <a:pt x="28203" y="13944"/>
                </a:lnTo>
                <a:lnTo>
                  <a:pt x="28203" y="28127"/>
                </a:lnTo>
                <a:lnTo>
                  <a:pt x="42376" y="28127"/>
                </a:lnTo>
                <a:lnTo>
                  <a:pt x="42376" y="13944"/>
                </a:lnTo>
                <a:close/>
              </a:path>
              <a:path w="57150" h="57150">
                <a:moveTo>
                  <a:pt x="28203" y="0"/>
                </a:moveTo>
                <a:lnTo>
                  <a:pt x="14211" y="0"/>
                </a:lnTo>
                <a:lnTo>
                  <a:pt x="14211" y="13944"/>
                </a:lnTo>
                <a:lnTo>
                  <a:pt x="28203" y="13944"/>
                </a:lnTo>
                <a:lnTo>
                  <a:pt x="28203" y="0"/>
                </a:lnTo>
                <a:close/>
              </a:path>
              <a:path w="57150" h="57150">
                <a:moveTo>
                  <a:pt x="56597" y="0"/>
                </a:moveTo>
                <a:lnTo>
                  <a:pt x="42376" y="0"/>
                </a:lnTo>
                <a:lnTo>
                  <a:pt x="42376" y="13944"/>
                </a:lnTo>
                <a:lnTo>
                  <a:pt x="56597" y="13944"/>
                </a:lnTo>
                <a:lnTo>
                  <a:pt x="56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532080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97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697" y="56997"/>
                </a:lnTo>
                <a:lnTo>
                  <a:pt x="14697" y="42300"/>
                </a:lnTo>
                <a:close/>
              </a:path>
              <a:path w="57150" h="57150">
                <a:moveTo>
                  <a:pt x="42786" y="42300"/>
                </a:moveTo>
                <a:lnTo>
                  <a:pt x="28870" y="42300"/>
                </a:lnTo>
                <a:lnTo>
                  <a:pt x="28870" y="56997"/>
                </a:lnTo>
                <a:lnTo>
                  <a:pt x="42786" y="56997"/>
                </a:lnTo>
                <a:lnTo>
                  <a:pt x="42786" y="42300"/>
                </a:lnTo>
                <a:close/>
              </a:path>
              <a:path w="57150" h="57150">
                <a:moveTo>
                  <a:pt x="28870" y="28127"/>
                </a:moveTo>
                <a:lnTo>
                  <a:pt x="14697" y="28127"/>
                </a:lnTo>
                <a:lnTo>
                  <a:pt x="14697" y="42300"/>
                </a:lnTo>
                <a:lnTo>
                  <a:pt x="28870" y="42300"/>
                </a:lnTo>
                <a:lnTo>
                  <a:pt x="28870" y="28127"/>
                </a:lnTo>
                <a:close/>
              </a:path>
              <a:path w="57150" h="57150">
                <a:moveTo>
                  <a:pt x="56997" y="28127"/>
                </a:moveTo>
                <a:lnTo>
                  <a:pt x="42786" y="28127"/>
                </a:lnTo>
                <a:lnTo>
                  <a:pt x="42786" y="42300"/>
                </a:lnTo>
                <a:lnTo>
                  <a:pt x="56997" y="42300"/>
                </a:lnTo>
                <a:lnTo>
                  <a:pt x="56997" y="28127"/>
                </a:lnTo>
                <a:close/>
              </a:path>
              <a:path w="57150" h="57150">
                <a:moveTo>
                  <a:pt x="14697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697" y="28127"/>
                </a:lnTo>
                <a:lnTo>
                  <a:pt x="14697" y="13944"/>
                </a:lnTo>
                <a:close/>
              </a:path>
              <a:path w="57150" h="57150">
                <a:moveTo>
                  <a:pt x="42786" y="13944"/>
                </a:moveTo>
                <a:lnTo>
                  <a:pt x="28870" y="13944"/>
                </a:lnTo>
                <a:lnTo>
                  <a:pt x="28870" y="28127"/>
                </a:lnTo>
                <a:lnTo>
                  <a:pt x="42786" y="28127"/>
                </a:lnTo>
                <a:lnTo>
                  <a:pt x="42786" y="13944"/>
                </a:lnTo>
                <a:close/>
              </a:path>
              <a:path w="57150" h="57150">
                <a:moveTo>
                  <a:pt x="28870" y="0"/>
                </a:moveTo>
                <a:lnTo>
                  <a:pt x="14697" y="0"/>
                </a:lnTo>
                <a:lnTo>
                  <a:pt x="14697" y="13944"/>
                </a:lnTo>
                <a:lnTo>
                  <a:pt x="28870" y="13944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786" y="0"/>
                </a:lnTo>
                <a:lnTo>
                  <a:pt x="42786" y="13944"/>
                </a:lnTo>
                <a:lnTo>
                  <a:pt x="56997" y="13944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589078" y="352797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92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3992" y="56997"/>
                </a:lnTo>
                <a:lnTo>
                  <a:pt x="13992" y="42300"/>
                </a:lnTo>
                <a:close/>
              </a:path>
              <a:path w="57150" h="57150">
                <a:moveTo>
                  <a:pt x="43081" y="42300"/>
                </a:moveTo>
                <a:lnTo>
                  <a:pt x="28870" y="42300"/>
                </a:lnTo>
                <a:lnTo>
                  <a:pt x="28870" y="56997"/>
                </a:lnTo>
                <a:lnTo>
                  <a:pt x="43081" y="56997"/>
                </a:lnTo>
                <a:lnTo>
                  <a:pt x="43081" y="42300"/>
                </a:lnTo>
                <a:close/>
              </a:path>
              <a:path w="57150" h="57150">
                <a:moveTo>
                  <a:pt x="28870" y="28127"/>
                </a:moveTo>
                <a:lnTo>
                  <a:pt x="13992" y="28127"/>
                </a:lnTo>
                <a:lnTo>
                  <a:pt x="13992" y="42300"/>
                </a:lnTo>
                <a:lnTo>
                  <a:pt x="28870" y="42300"/>
                </a:lnTo>
                <a:lnTo>
                  <a:pt x="28870" y="28127"/>
                </a:lnTo>
                <a:close/>
              </a:path>
              <a:path w="57150" h="57150">
                <a:moveTo>
                  <a:pt x="56959" y="28127"/>
                </a:moveTo>
                <a:lnTo>
                  <a:pt x="43081" y="28127"/>
                </a:lnTo>
                <a:lnTo>
                  <a:pt x="43081" y="42300"/>
                </a:lnTo>
                <a:lnTo>
                  <a:pt x="56959" y="42300"/>
                </a:lnTo>
                <a:lnTo>
                  <a:pt x="56959" y="28127"/>
                </a:lnTo>
                <a:close/>
              </a:path>
              <a:path w="57150" h="57150">
                <a:moveTo>
                  <a:pt x="13992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3992" y="28127"/>
                </a:lnTo>
                <a:lnTo>
                  <a:pt x="13992" y="13944"/>
                </a:lnTo>
                <a:close/>
              </a:path>
              <a:path w="57150" h="57150">
                <a:moveTo>
                  <a:pt x="43081" y="13944"/>
                </a:moveTo>
                <a:lnTo>
                  <a:pt x="28870" y="13944"/>
                </a:lnTo>
                <a:lnTo>
                  <a:pt x="28870" y="28127"/>
                </a:lnTo>
                <a:lnTo>
                  <a:pt x="43081" y="28127"/>
                </a:lnTo>
                <a:lnTo>
                  <a:pt x="43081" y="13944"/>
                </a:lnTo>
                <a:close/>
              </a:path>
              <a:path w="57150" h="57150">
                <a:moveTo>
                  <a:pt x="28870" y="0"/>
                </a:moveTo>
                <a:lnTo>
                  <a:pt x="13992" y="0"/>
                </a:lnTo>
                <a:lnTo>
                  <a:pt x="13992" y="13944"/>
                </a:lnTo>
                <a:lnTo>
                  <a:pt x="28870" y="13944"/>
                </a:lnTo>
                <a:lnTo>
                  <a:pt x="28870" y="0"/>
                </a:lnTo>
                <a:close/>
              </a:path>
              <a:path w="57150" h="57150">
                <a:moveTo>
                  <a:pt x="56959" y="0"/>
                </a:moveTo>
                <a:lnTo>
                  <a:pt x="43081" y="0"/>
                </a:lnTo>
                <a:lnTo>
                  <a:pt x="43081" y="13944"/>
                </a:lnTo>
                <a:lnTo>
                  <a:pt x="56959" y="13944"/>
                </a:lnTo>
                <a:lnTo>
                  <a:pt x="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646037" y="3527974"/>
            <a:ext cx="28575" cy="57150"/>
          </a:xfrm>
          <a:custGeom>
            <a:avLst/>
            <a:gdLst/>
            <a:ahLst/>
            <a:cxnLst/>
            <a:rect l="l" t="t" r="r" b="b"/>
            <a:pathLst>
              <a:path w="28575" h="57150">
                <a:moveTo>
                  <a:pt x="14220" y="42300"/>
                </a:moveTo>
                <a:lnTo>
                  <a:pt x="0" y="42300"/>
                </a:lnTo>
                <a:lnTo>
                  <a:pt x="0" y="56997"/>
                </a:lnTo>
                <a:lnTo>
                  <a:pt x="14220" y="56997"/>
                </a:lnTo>
                <a:lnTo>
                  <a:pt x="14220" y="42300"/>
                </a:lnTo>
                <a:close/>
              </a:path>
              <a:path w="28575" h="57150">
                <a:moveTo>
                  <a:pt x="28203" y="28127"/>
                </a:moveTo>
                <a:lnTo>
                  <a:pt x="14220" y="28127"/>
                </a:lnTo>
                <a:lnTo>
                  <a:pt x="14220" y="42300"/>
                </a:lnTo>
                <a:lnTo>
                  <a:pt x="28203" y="42300"/>
                </a:lnTo>
                <a:lnTo>
                  <a:pt x="28203" y="28127"/>
                </a:lnTo>
                <a:close/>
              </a:path>
              <a:path w="28575" h="57150">
                <a:moveTo>
                  <a:pt x="14220" y="13944"/>
                </a:moveTo>
                <a:lnTo>
                  <a:pt x="0" y="13944"/>
                </a:lnTo>
                <a:lnTo>
                  <a:pt x="0" y="28127"/>
                </a:lnTo>
                <a:lnTo>
                  <a:pt x="14220" y="28127"/>
                </a:lnTo>
                <a:lnTo>
                  <a:pt x="14220" y="13944"/>
                </a:lnTo>
                <a:close/>
              </a:path>
              <a:path w="28575" h="57150">
                <a:moveTo>
                  <a:pt x="28203" y="0"/>
                </a:moveTo>
                <a:lnTo>
                  <a:pt x="14220" y="0"/>
                </a:lnTo>
                <a:lnTo>
                  <a:pt x="14220" y="13944"/>
                </a:lnTo>
                <a:lnTo>
                  <a:pt x="28203" y="13944"/>
                </a:lnTo>
                <a:lnTo>
                  <a:pt x="28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962514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658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658" y="57188"/>
                </a:lnTo>
                <a:lnTo>
                  <a:pt x="14658" y="43005"/>
                </a:lnTo>
                <a:close/>
              </a:path>
              <a:path w="57150" h="57785">
                <a:moveTo>
                  <a:pt x="42824" y="43005"/>
                </a:moveTo>
                <a:lnTo>
                  <a:pt x="28870" y="43005"/>
                </a:lnTo>
                <a:lnTo>
                  <a:pt x="28870" y="57188"/>
                </a:lnTo>
                <a:lnTo>
                  <a:pt x="42824" y="57188"/>
                </a:lnTo>
                <a:lnTo>
                  <a:pt x="42824" y="43005"/>
                </a:lnTo>
                <a:close/>
              </a:path>
              <a:path w="57150" h="57785">
                <a:moveTo>
                  <a:pt x="28870" y="28089"/>
                </a:moveTo>
                <a:lnTo>
                  <a:pt x="14658" y="28089"/>
                </a:lnTo>
                <a:lnTo>
                  <a:pt x="14658" y="43005"/>
                </a:lnTo>
                <a:lnTo>
                  <a:pt x="28870" y="43005"/>
                </a:lnTo>
                <a:lnTo>
                  <a:pt x="28870" y="28089"/>
                </a:lnTo>
                <a:close/>
              </a:path>
              <a:path w="57150" h="57785">
                <a:moveTo>
                  <a:pt x="56997" y="28089"/>
                </a:moveTo>
                <a:lnTo>
                  <a:pt x="42824" y="28089"/>
                </a:lnTo>
                <a:lnTo>
                  <a:pt x="42824" y="43005"/>
                </a:lnTo>
                <a:lnTo>
                  <a:pt x="56997" y="43005"/>
                </a:lnTo>
                <a:lnTo>
                  <a:pt x="56997" y="28089"/>
                </a:lnTo>
                <a:close/>
              </a:path>
              <a:path w="57150" h="57785">
                <a:moveTo>
                  <a:pt x="14658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658" y="28089"/>
                </a:lnTo>
                <a:lnTo>
                  <a:pt x="14658" y="14173"/>
                </a:lnTo>
                <a:close/>
              </a:path>
              <a:path w="57150" h="57785">
                <a:moveTo>
                  <a:pt x="42824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2824" y="28089"/>
                </a:lnTo>
                <a:lnTo>
                  <a:pt x="42824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4658" y="0"/>
                </a:lnTo>
                <a:lnTo>
                  <a:pt x="14658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6997" y="0"/>
                </a:moveTo>
                <a:lnTo>
                  <a:pt x="42824" y="0"/>
                </a:lnTo>
                <a:lnTo>
                  <a:pt x="42824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019512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54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3954" y="57188"/>
                </a:lnTo>
                <a:lnTo>
                  <a:pt x="13954" y="43005"/>
                </a:lnTo>
                <a:close/>
              </a:path>
              <a:path w="57150" h="57785">
                <a:moveTo>
                  <a:pt x="43091" y="43005"/>
                </a:moveTo>
                <a:lnTo>
                  <a:pt x="28870" y="43005"/>
                </a:lnTo>
                <a:lnTo>
                  <a:pt x="28870" y="57188"/>
                </a:lnTo>
                <a:lnTo>
                  <a:pt x="43091" y="57188"/>
                </a:lnTo>
                <a:lnTo>
                  <a:pt x="43091" y="43005"/>
                </a:lnTo>
                <a:close/>
              </a:path>
              <a:path w="57150" h="57785">
                <a:moveTo>
                  <a:pt x="28870" y="28089"/>
                </a:moveTo>
                <a:lnTo>
                  <a:pt x="13954" y="28089"/>
                </a:lnTo>
                <a:lnTo>
                  <a:pt x="13954" y="43005"/>
                </a:lnTo>
                <a:lnTo>
                  <a:pt x="28870" y="43005"/>
                </a:lnTo>
                <a:lnTo>
                  <a:pt x="28870" y="28089"/>
                </a:lnTo>
                <a:close/>
              </a:path>
              <a:path w="57150" h="57785">
                <a:moveTo>
                  <a:pt x="57035" y="28089"/>
                </a:moveTo>
                <a:lnTo>
                  <a:pt x="43091" y="28089"/>
                </a:lnTo>
                <a:lnTo>
                  <a:pt x="43091" y="43005"/>
                </a:lnTo>
                <a:lnTo>
                  <a:pt x="57035" y="43005"/>
                </a:lnTo>
                <a:lnTo>
                  <a:pt x="57035" y="28089"/>
                </a:lnTo>
                <a:close/>
              </a:path>
              <a:path w="57150" h="57785">
                <a:moveTo>
                  <a:pt x="1395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54" y="28089"/>
                </a:lnTo>
                <a:lnTo>
                  <a:pt x="13954" y="14173"/>
                </a:lnTo>
                <a:close/>
              </a:path>
              <a:path w="57150" h="57785">
                <a:moveTo>
                  <a:pt x="43091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3091" y="28089"/>
                </a:lnTo>
                <a:lnTo>
                  <a:pt x="43091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076547" y="347078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0" y="57188"/>
                </a:moveTo>
                <a:lnTo>
                  <a:pt x="57264" y="57188"/>
                </a:lnTo>
                <a:lnTo>
                  <a:pt x="57264" y="0"/>
                </a:lnTo>
                <a:lnTo>
                  <a:pt x="0" y="0"/>
                </a:lnTo>
                <a:lnTo>
                  <a:pt x="0" y="571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076547" y="347078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14220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220" y="57188"/>
                </a:lnTo>
                <a:lnTo>
                  <a:pt x="14220" y="43005"/>
                </a:lnTo>
                <a:close/>
              </a:path>
              <a:path w="57785" h="57785">
                <a:moveTo>
                  <a:pt x="43091" y="43005"/>
                </a:moveTo>
                <a:lnTo>
                  <a:pt x="28165" y="43005"/>
                </a:lnTo>
                <a:lnTo>
                  <a:pt x="28165" y="57188"/>
                </a:lnTo>
                <a:lnTo>
                  <a:pt x="43091" y="57188"/>
                </a:lnTo>
                <a:lnTo>
                  <a:pt x="43091" y="43005"/>
                </a:lnTo>
                <a:close/>
              </a:path>
              <a:path w="57785" h="57785">
                <a:moveTo>
                  <a:pt x="28165" y="28089"/>
                </a:moveTo>
                <a:lnTo>
                  <a:pt x="14220" y="28089"/>
                </a:lnTo>
                <a:lnTo>
                  <a:pt x="14220" y="43005"/>
                </a:lnTo>
                <a:lnTo>
                  <a:pt x="28165" y="43005"/>
                </a:lnTo>
                <a:lnTo>
                  <a:pt x="28165" y="28089"/>
                </a:lnTo>
                <a:close/>
              </a:path>
              <a:path w="57785" h="57785">
                <a:moveTo>
                  <a:pt x="57264" y="28089"/>
                </a:moveTo>
                <a:lnTo>
                  <a:pt x="43091" y="28089"/>
                </a:lnTo>
                <a:lnTo>
                  <a:pt x="43091" y="43005"/>
                </a:lnTo>
                <a:lnTo>
                  <a:pt x="57264" y="43005"/>
                </a:lnTo>
                <a:lnTo>
                  <a:pt x="57264" y="28089"/>
                </a:lnTo>
                <a:close/>
              </a:path>
              <a:path w="57785" h="57785">
                <a:moveTo>
                  <a:pt x="14220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20" y="28089"/>
                </a:lnTo>
                <a:lnTo>
                  <a:pt x="14220" y="14173"/>
                </a:lnTo>
                <a:close/>
              </a:path>
              <a:path w="57785" h="57785">
                <a:moveTo>
                  <a:pt x="43091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3091" y="28089"/>
                </a:lnTo>
                <a:lnTo>
                  <a:pt x="43091" y="14173"/>
                </a:lnTo>
                <a:close/>
              </a:path>
              <a:path w="57785" h="57785">
                <a:moveTo>
                  <a:pt x="28165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785" h="57785">
                <a:moveTo>
                  <a:pt x="57264" y="0"/>
                </a:moveTo>
                <a:lnTo>
                  <a:pt x="43091" y="0"/>
                </a:lnTo>
                <a:lnTo>
                  <a:pt x="43091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133812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54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3954" y="57188"/>
                </a:lnTo>
                <a:lnTo>
                  <a:pt x="13954" y="43005"/>
                </a:lnTo>
                <a:close/>
              </a:path>
              <a:path w="57150" h="57785">
                <a:moveTo>
                  <a:pt x="42119" y="43005"/>
                </a:moveTo>
                <a:lnTo>
                  <a:pt x="28165" y="43005"/>
                </a:lnTo>
                <a:lnTo>
                  <a:pt x="28165" y="57188"/>
                </a:lnTo>
                <a:lnTo>
                  <a:pt x="42119" y="57188"/>
                </a:lnTo>
                <a:lnTo>
                  <a:pt x="42119" y="43005"/>
                </a:lnTo>
                <a:close/>
              </a:path>
              <a:path w="57150" h="57785">
                <a:moveTo>
                  <a:pt x="28165" y="28089"/>
                </a:moveTo>
                <a:lnTo>
                  <a:pt x="13954" y="28089"/>
                </a:lnTo>
                <a:lnTo>
                  <a:pt x="13954" y="43005"/>
                </a:lnTo>
                <a:lnTo>
                  <a:pt x="28165" y="43005"/>
                </a:lnTo>
                <a:lnTo>
                  <a:pt x="28165" y="28089"/>
                </a:lnTo>
                <a:close/>
              </a:path>
              <a:path w="57150" h="57785">
                <a:moveTo>
                  <a:pt x="57035" y="28089"/>
                </a:moveTo>
                <a:lnTo>
                  <a:pt x="42119" y="28089"/>
                </a:lnTo>
                <a:lnTo>
                  <a:pt x="42119" y="43005"/>
                </a:lnTo>
                <a:lnTo>
                  <a:pt x="57035" y="43005"/>
                </a:lnTo>
                <a:lnTo>
                  <a:pt x="57035" y="28089"/>
                </a:lnTo>
                <a:close/>
              </a:path>
              <a:path w="57150" h="57785">
                <a:moveTo>
                  <a:pt x="1395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54" y="28089"/>
                </a:lnTo>
                <a:lnTo>
                  <a:pt x="13954" y="14173"/>
                </a:lnTo>
                <a:close/>
              </a:path>
              <a:path w="57150" h="57785">
                <a:moveTo>
                  <a:pt x="42119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2119" y="28089"/>
                </a:lnTo>
                <a:lnTo>
                  <a:pt x="42119" y="14173"/>
                </a:lnTo>
                <a:close/>
              </a:path>
              <a:path w="57150" h="57785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2119" y="0"/>
                </a:lnTo>
                <a:lnTo>
                  <a:pt x="42119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190847" y="3470786"/>
            <a:ext cx="56515" cy="57785"/>
          </a:xfrm>
          <a:custGeom>
            <a:avLst/>
            <a:gdLst/>
            <a:ahLst/>
            <a:cxnLst/>
            <a:rect l="l" t="t" r="r" b="b"/>
            <a:pathLst>
              <a:path w="56514" h="57785">
                <a:moveTo>
                  <a:pt x="13954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3954" y="57188"/>
                </a:lnTo>
                <a:lnTo>
                  <a:pt x="13954" y="43005"/>
                </a:lnTo>
                <a:close/>
              </a:path>
              <a:path w="56514" h="57785">
                <a:moveTo>
                  <a:pt x="42348" y="43005"/>
                </a:moveTo>
                <a:lnTo>
                  <a:pt x="28165" y="43005"/>
                </a:lnTo>
                <a:lnTo>
                  <a:pt x="28165" y="57188"/>
                </a:lnTo>
                <a:lnTo>
                  <a:pt x="42348" y="57188"/>
                </a:lnTo>
                <a:lnTo>
                  <a:pt x="42348" y="43005"/>
                </a:lnTo>
                <a:close/>
              </a:path>
              <a:path w="56514" h="57785">
                <a:moveTo>
                  <a:pt x="28165" y="28089"/>
                </a:moveTo>
                <a:lnTo>
                  <a:pt x="13954" y="28089"/>
                </a:lnTo>
                <a:lnTo>
                  <a:pt x="13954" y="43005"/>
                </a:lnTo>
                <a:lnTo>
                  <a:pt x="28165" y="43005"/>
                </a:lnTo>
                <a:lnTo>
                  <a:pt x="28165" y="28089"/>
                </a:lnTo>
                <a:close/>
              </a:path>
              <a:path w="56514" h="57785">
                <a:moveTo>
                  <a:pt x="56302" y="28089"/>
                </a:moveTo>
                <a:lnTo>
                  <a:pt x="42348" y="28089"/>
                </a:lnTo>
                <a:lnTo>
                  <a:pt x="42348" y="43005"/>
                </a:lnTo>
                <a:lnTo>
                  <a:pt x="56302" y="43005"/>
                </a:lnTo>
                <a:lnTo>
                  <a:pt x="56302" y="28089"/>
                </a:lnTo>
                <a:close/>
              </a:path>
              <a:path w="56514" h="57785">
                <a:moveTo>
                  <a:pt x="1395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54" y="28089"/>
                </a:lnTo>
                <a:lnTo>
                  <a:pt x="13954" y="14173"/>
                </a:lnTo>
                <a:close/>
              </a:path>
              <a:path w="56514" h="57785">
                <a:moveTo>
                  <a:pt x="42348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2348" y="28089"/>
                </a:lnTo>
                <a:lnTo>
                  <a:pt x="42348" y="14173"/>
                </a:lnTo>
                <a:close/>
              </a:path>
              <a:path w="56514" h="57785">
                <a:moveTo>
                  <a:pt x="28165" y="0"/>
                </a:moveTo>
                <a:lnTo>
                  <a:pt x="13954" y="0"/>
                </a:lnTo>
                <a:lnTo>
                  <a:pt x="1395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6514" h="57785">
                <a:moveTo>
                  <a:pt x="56302" y="0"/>
                </a:moveTo>
                <a:lnTo>
                  <a:pt x="42348" y="0"/>
                </a:lnTo>
                <a:lnTo>
                  <a:pt x="42348" y="14173"/>
                </a:lnTo>
                <a:lnTo>
                  <a:pt x="56302" y="14173"/>
                </a:lnTo>
                <a:lnTo>
                  <a:pt x="56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247150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916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916" y="57188"/>
                </a:lnTo>
                <a:lnTo>
                  <a:pt x="14916" y="43005"/>
                </a:lnTo>
                <a:close/>
              </a:path>
              <a:path w="57150" h="57785">
                <a:moveTo>
                  <a:pt x="43081" y="43005"/>
                </a:moveTo>
                <a:lnTo>
                  <a:pt x="28870" y="43005"/>
                </a:lnTo>
                <a:lnTo>
                  <a:pt x="28870" y="57188"/>
                </a:lnTo>
                <a:lnTo>
                  <a:pt x="43081" y="57188"/>
                </a:lnTo>
                <a:lnTo>
                  <a:pt x="43081" y="43005"/>
                </a:lnTo>
                <a:close/>
              </a:path>
              <a:path w="57150" h="57785">
                <a:moveTo>
                  <a:pt x="28870" y="28089"/>
                </a:moveTo>
                <a:lnTo>
                  <a:pt x="14916" y="28089"/>
                </a:lnTo>
                <a:lnTo>
                  <a:pt x="14916" y="43005"/>
                </a:lnTo>
                <a:lnTo>
                  <a:pt x="28870" y="43005"/>
                </a:lnTo>
                <a:lnTo>
                  <a:pt x="28870" y="28089"/>
                </a:lnTo>
                <a:close/>
              </a:path>
              <a:path w="57150" h="57785">
                <a:moveTo>
                  <a:pt x="57035" y="28089"/>
                </a:moveTo>
                <a:lnTo>
                  <a:pt x="43081" y="28089"/>
                </a:lnTo>
                <a:lnTo>
                  <a:pt x="43081" y="43005"/>
                </a:lnTo>
                <a:lnTo>
                  <a:pt x="57035" y="43005"/>
                </a:lnTo>
                <a:lnTo>
                  <a:pt x="57035" y="28089"/>
                </a:lnTo>
                <a:close/>
              </a:path>
              <a:path w="57150" h="57785">
                <a:moveTo>
                  <a:pt x="14916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916" y="28089"/>
                </a:lnTo>
                <a:lnTo>
                  <a:pt x="14916" y="14173"/>
                </a:lnTo>
                <a:close/>
              </a:path>
              <a:path w="57150" h="57785">
                <a:moveTo>
                  <a:pt x="43081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3081" y="28089"/>
                </a:lnTo>
                <a:lnTo>
                  <a:pt x="43081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4916" y="0"/>
                </a:lnTo>
                <a:lnTo>
                  <a:pt x="14916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304185" y="347078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0" y="57188"/>
                </a:moveTo>
                <a:lnTo>
                  <a:pt x="57264" y="57188"/>
                </a:lnTo>
                <a:lnTo>
                  <a:pt x="57264" y="0"/>
                </a:lnTo>
                <a:lnTo>
                  <a:pt x="0" y="0"/>
                </a:lnTo>
                <a:lnTo>
                  <a:pt x="0" y="571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304185" y="3470786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14173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173" y="57188"/>
                </a:lnTo>
                <a:lnTo>
                  <a:pt x="14173" y="43005"/>
                </a:lnTo>
                <a:close/>
              </a:path>
              <a:path w="57785" h="57785">
                <a:moveTo>
                  <a:pt x="43043" y="43005"/>
                </a:moveTo>
                <a:lnTo>
                  <a:pt x="29127" y="43005"/>
                </a:lnTo>
                <a:lnTo>
                  <a:pt x="29127" y="57188"/>
                </a:lnTo>
                <a:lnTo>
                  <a:pt x="43043" y="57188"/>
                </a:lnTo>
                <a:lnTo>
                  <a:pt x="43043" y="43005"/>
                </a:lnTo>
                <a:close/>
              </a:path>
              <a:path w="57785" h="57785">
                <a:moveTo>
                  <a:pt x="29127" y="28089"/>
                </a:moveTo>
                <a:lnTo>
                  <a:pt x="14173" y="28089"/>
                </a:lnTo>
                <a:lnTo>
                  <a:pt x="14173" y="43005"/>
                </a:lnTo>
                <a:lnTo>
                  <a:pt x="29127" y="43005"/>
                </a:lnTo>
                <a:lnTo>
                  <a:pt x="29127" y="28089"/>
                </a:lnTo>
                <a:close/>
              </a:path>
              <a:path w="57785" h="57785">
                <a:moveTo>
                  <a:pt x="57264" y="28089"/>
                </a:moveTo>
                <a:lnTo>
                  <a:pt x="43043" y="28089"/>
                </a:lnTo>
                <a:lnTo>
                  <a:pt x="43043" y="43005"/>
                </a:lnTo>
                <a:lnTo>
                  <a:pt x="57264" y="43005"/>
                </a:lnTo>
                <a:lnTo>
                  <a:pt x="57264" y="28089"/>
                </a:lnTo>
                <a:close/>
              </a:path>
              <a:path w="57785" h="57785">
                <a:moveTo>
                  <a:pt x="14173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173" y="28089"/>
                </a:lnTo>
                <a:lnTo>
                  <a:pt x="14173" y="14173"/>
                </a:lnTo>
                <a:close/>
              </a:path>
              <a:path w="57785" h="57785">
                <a:moveTo>
                  <a:pt x="43043" y="14173"/>
                </a:moveTo>
                <a:lnTo>
                  <a:pt x="29127" y="14173"/>
                </a:lnTo>
                <a:lnTo>
                  <a:pt x="29127" y="28089"/>
                </a:lnTo>
                <a:lnTo>
                  <a:pt x="43043" y="28089"/>
                </a:lnTo>
                <a:lnTo>
                  <a:pt x="43043" y="14173"/>
                </a:lnTo>
                <a:close/>
              </a:path>
              <a:path w="57785" h="57785">
                <a:moveTo>
                  <a:pt x="29127" y="0"/>
                </a:moveTo>
                <a:lnTo>
                  <a:pt x="14173" y="0"/>
                </a:lnTo>
                <a:lnTo>
                  <a:pt x="14173" y="14173"/>
                </a:lnTo>
                <a:lnTo>
                  <a:pt x="29127" y="14173"/>
                </a:lnTo>
                <a:lnTo>
                  <a:pt x="29127" y="0"/>
                </a:lnTo>
                <a:close/>
              </a:path>
              <a:path w="57785" h="57785">
                <a:moveTo>
                  <a:pt x="57264" y="0"/>
                </a:moveTo>
                <a:lnTo>
                  <a:pt x="43043" y="0"/>
                </a:lnTo>
                <a:lnTo>
                  <a:pt x="43043" y="14173"/>
                </a:lnTo>
                <a:lnTo>
                  <a:pt x="57264" y="14173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361450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44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3944" y="57188"/>
                </a:lnTo>
                <a:lnTo>
                  <a:pt x="13944" y="43005"/>
                </a:lnTo>
                <a:close/>
              </a:path>
              <a:path w="57150" h="57785">
                <a:moveTo>
                  <a:pt x="42862" y="43005"/>
                </a:moveTo>
                <a:lnTo>
                  <a:pt x="28165" y="43005"/>
                </a:lnTo>
                <a:lnTo>
                  <a:pt x="28165" y="57188"/>
                </a:lnTo>
                <a:lnTo>
                  <a:pt x="42862" y="57188"/>
                </a:lnTo>
                <a:lnTo>
                  <a:pt x="42862" y="43005"/>
                </a:lnTo>
                <a:close/>
              </a:path>
              <a:path w="57150" h="57785">
                <a:moveTo>
                  <a:pt x="28165" y="28089"/>
                </a:moveTo>
                <a:lnTo>
                  <a:pt x="13944" y="28089"/>
                </a:lnTo>
                <a:lnTo>
                  <a:pt x="13944" y="43005"/>
                </a:lnTo>
                <a:lnTo>
                  <a:pt x="28165" y="43005"/>
                </a:lnTo>
                <a:lnTo>
                  <a:pt x="28165" y="28089"/>
                </a:lnTo>
                <a:close/>
              </a:path>
              <a:path w="57150" h="57785">
                <a:moveTo>
                  <a:pt x="57035" y="28089"/>
                </a:moveTo>
                <a:lnTo>
                  <a:pt x="42862" y="28089"/>
                </a:lnTo>
                <a:lnTo>
                  <a:pt x="42862" y="43005"/>
                </a:lnTo>
                <a:lnTo>
                  <a:pt x="57035" y="43005"/>
                </a:lnTo>
                <a:lnTo>
                  <a:pt x="57035" y="28089"/>
                </a:lnTo>
                <a:close/>
              </a:path>
              <a:path w="57150" h="57785">
                <a:moveTo>
                  <a:pt x="13944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44" y="28089"/>
                </a:lnTo>
                <a:lnTo>
                  <a:pt x="13944" y="14173"/>
                </a:lnTo>
                <a:close/>
              </a:path>
              <a:path w="57150" h="57785">
                <a:moveTo>
                  <a:pt x="42862" y="14173"/>
                </a:moveTo>
                <a:lnTo>
                  <a:pt x="28165" y="14173"/>
                </a:lnTo>
                <a:lnTo>
                  <a:pt x="28165" y="28089"/>
                </a:lnTo>
                <a:lnTo>
                  <a:pt x="42862" y="28089"/>
                </a:lnTo>
                <a:lnTo>
                  <a:pt x="42862" y="14173"/>
                </a:lnTo>
                <a:close/>
              </a:path>
              <a:path w="57150" h="57785">
                <a:moveTo>
                  <a:pt x="28165" y="0"/>
                </a:moveTo>
                <a:lnTo>
                  <a:pt x="13944" y="0"/>
                </a:lnTo>
                <a:lnTo>
                  <a:pt x="13944" y="14173"/>
                </a:lnTo>
                <a:lnTo>
                  <a:pt x="28165" y="14173"/>
                </a:lnTo>
                <a:lnTo>
                  <a:pt x="28165" y="0"/>
                </a:lnTo>
                <a:close/>
              </a:path>
              <a:path w="57150" h="57785">
                <a:moveTo>
                  <a:pt x="57035" y="0"/>
                </a:moveTo>
                <a:lnTo>
                  <a:pt x="42862" y="0"/>
                </a:lnTo>
                <a:lnTo>
                  <a:pt x="42862" y="14173"/>
                </a:lnTo>
                <a:lnTo>
                  <a:pt x="57035" y="14173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418485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211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211" y="57188"/>
                </a:lnTo>
                <a:lnTo>
                  <a:pt x="14211" y="43005"/>
                </a:lnTo>
                <a:close/>
              </a:path>
              <a:path w="57150" h="57785">
                <a:moveTo>
                  <a:pt x="42300" y="43005"/>
                </a:moveTo>
                <a:lnTo>
                  <a:pt x="28127" y="43005"/>
                </a:lnTo>
                <a:lnTo>
                  <a:pt x="28127" y="57188"/>
                </a:lnTo>
                <a:lnTo>
                  <a:pt x="42300" y="57188"/>
                </a:lnTo>
                <a:lnTo>
                  <a:pt x="42300" y="43005"/>
                </a:lnTo>
                <a:close/>
              </a:path>
              <a:path w="57150" h="57785">
                <a:moveTo>
                  <a:pt x="28127" y="28089"/>
                </a:moveTo>
                <a:lnTo>
                  <a:pt x="14211" y="28089"/>
                </a:lnTo>
                <a:lnTo>
                  <a:pt x="14211" y="43005"/>
                </a:lnTo>
                <a:lnTo>
                  <a:pt x="28127" y="43005"/>
                </a:lnTo>
                <a:lnTo>
                  <a:pt x="28127" y="28089"/>
                </a:lnTo>
                <a:close/>
              </a:path>
              <a:path w="57150" h="57785">
                <a:moveTo>
                  <a:pt x="56997" y="28089"/>
                </a:moveTo>
                <a:lnTo>
                  <a:pt x="42300" y="28089"/>
                </a:lnTo>
                <a:lnTo>
                  <a:pt x="42300" y="43005"/>
                </a:lnTo>
                <a:lnTo>
                  <a:pt x="56997" y="43005"/>
                </a:lnTo>
                <a:lnTo>
                  <a:pt x="56997" y="28089"/>
                </a:lnTo>
                <a:close/>
              </a:path>
              <a:path w="57150" h="57785">
                <a:moveTo>
                  <a:pt x="14211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11" y="28089"/>
                </a:lnTo>
                <a:lnTo>
                  <a:pt x="14211" y="14173"/>
                </a:lnTo>
                <a:close/>
              </a:path>
              <a:path w="57150" h="57785">
                <a:moveTo>
                  <a:pt x="42300" y="14173"/>
                </a:moveTo>
                <a:lnTo>
                  <a:pt x="28127" y="14173"/>
                </a:lnTo>
                <a:lnTo>
                  <a:pt x="28127" y="28089"/>
                </a:lnTo>
                <a:lnTo>
                  <a:pt x="42300" y="28089"/>
                </a:lnTo>
                <a:lnTo>
                  <a:pt x="42300" y="14173"/>
                </a:lnTo>
                <a:close/>
              </a:path>
              <a:path w="57150" h="57785">
                <a:moveTo>
                  <a:pt x="28127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127" y="14173"/>
                </a:lnTo>
                <a:lnTo>
                  <a:pt x="28127" y="0"/>
                </a:lnTo>
                <a:close/>
              </a:path>
              <a:path w="57150" h="57785">
                <a:moveTo>
                  <a:pt x="56997" y="0"/>
                </a:moveTo>
                <a:lnTo>
                  <a:pt x="42300" y="0"/>
                </a:lnTo>
                <a:lnTo>
                  <a:pt x="42300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475483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211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211" y="57188"/>
                </a:lnTo>
                <a:lnTo>
                  <a:pt x="14211" y="43005"/>
                </a:lnTo>
                <a:close/>
              </a:path>
              <a:path w="57150" h="57785">
                <a:moveTo>
                  <a:pt x="42376" y="43005"/>
                </a:moveTo>
                <a:lnTo>
                  <a:pt x="28203" y="43005"/>
                </a:lnTo>
                <a:lnTo>
                  <a:pt x="28203" y="57188"/>
                </a:lnTo>
                <a:lnTo>
                  <a:pt x="42376" y="57188"/>
                </a:lnTo>
                <a:lnTo>
                  <a:pt x="42376" y="43005"/>
                </a:lnTo>
                <a:close/>
              </a:path>
              <a:path w="57150" h="57785">
                <a:moveTo>
                  <a:pt x="28203" y="28089"/>
                </a:moveTo>
                <a:lnTo>
                  <a:pt x="14211" y="28089"/>
                </a:lnTo>
                <a:lnTo>
                  <a:pt x="14211" y="43005"/>
                </a:lnTo>
                <a:lnTo>
                  <a:pt x="28203" y="43005"/>
                </a:lnTo>
                <a:lnTo>
                  <a:pt x="28203" y="28089"/>
                </a:lnTo>
                <a:close/>
              </a:path>
              <a:path w="57150" h="57785">
                <a:moveTo>
                  <a:pt x="56597" y="28089"/>
                </a:moveTo>
                <a:lnTo>
                  <a:pt x="42376" y="28089"/>
                </a:lnTo>
                <a:lnTo>
                  <a:pt x="42376" y="43005"/>
                </a:lnTo>
                <a:lnTo>
                  <a:pt x="56597" y="43005"/>
                </a:lnTo>
                <a:lnTo>
                  <a:pt x="56597" y="28089"/>
                </a:lnTo>
                <a:close/>
              </a:path>
              <a:path w="57150" h="57785">
                <a:moveTo>
                  <a:pt x="14211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11" y="28089"/>
                </a:lnTo>
                <a:lnTo>
                  <a:pt x="14211" y="14173"/>
                </a:lnTo>
                <a:close/>
              </a:path>
              <a:path w="57150" h="57785">
                <a:moveTo>
                  <a:pt x="42376" y="14173"/>
                </a:moveTo>
                <a:lnTo>
                  <a:pt x="28203" y="14173"/>
                </a:lnTo>
                <a:lnTo>
                  <a:pt x="28203" y="28089"/>
                </a:lnTo>
                <a:lnTo>
                  <a:pt x="42376" y="28089"/>
                </a:lnTo>
                <a:lnTo>
                  <a:pt x="42376" y="14173"/>
                </a:lnTo>
                <a:close/>
              </a:path>
              <a:path w="57150" h="57785">
                <a:moveTo>
                  <a:pt x="28203" y="0"/>
                </a:moveTo>
                <a:lnTo>
                  <a:pt x="14211" y="0"/>
                </a:lnTo>
                <a:lnTo>
                  <a:pt x="14211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  <a:path w="57150" h="57785">
                <a:moveTo>
                  <a:pt x="56597" y="0"/>
                </a:moveTo>
                <a:lnTo>
                  <a:pt x="42376" y="0"/>
                </a:lnTo>
                <a:lnTo>
                  <a:pt x="42376" y="14173"/>
                </a:lnTo>
                <a:lnTo>
                  <a:pt x="56597" y="14173"/>
                </a:lnTo>
                <a:lnTo>
                  <a:pt x="56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532080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4697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697" y="57188"/>
                </a:lnTo>
                <a:lnTo>
                  <a:pt x="14697" y="43005"/>
                </a:lnTo>
                <a:close/>
              </a:path>
              <a:path w="57150" h="57785">
                <a:moveTo>
                  <a:pt x="42786" y="43005"/>
                </a:moveTo>
                <a:lnTo>
                  <a:pt x="28870" y="43005"/>
                </a:lnTo>
                <a:lnTo>
                  <a:pt x="28870" y="57188"/>
                </a:lnTo>
                <a:lnTo>
                  <a:pt x="42786" y="57188"/>
                </a:lnTo>
                <a:lnTo>
                  <a:pt x="42786" y="43005"/>
                </a:lnTo>
                <a:close/>
              </a:path>
              <a:path w="57150" h="57785">
                <a:moveTo>
                  <a:pt x="28870" y="28089"/>
                </a:moveTo>
                <a:lnTo>
                  <a:pt x="14697" y="28089"/>
                </a:lnTo>
                <a:lnTo>
                  <a:pt x="14697" y="43005"/>
                </a:lnTo>
                <a:lnTo>
                  <a:pt x="28870" y="43005"/>
                </a:lnTo>
                <a:lnTo>
                  <a:pt x="28870" y="28089"/>
                </a:lnTo>
                <a:close/>
              </a:path>
              <a:path w="57150" h="57785">
                <a:moveTo>
                  <a:pt x="56997" y="28089"/>
                </a:moveTo>
                <a:lnTo>
                  <a:pt x="42786" y="28089"/>
                </a:lnTo>
                <a:lnTo>
                  <a:pt x="42786" y="43005"/>
                </a:lnTo>
                <a:lnTo>
                  <a:pt x="56997" y="43005"/>
                </a:lnTo>
                <a:lnTo>
                  <a:pt x="56997" y="28089"/>
                </a:lnTo>
                <a:close/>
              </a:path>
              <a:path w="57150" h="57785">
                <a:moveTo>
                  <a:pt x="14697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697" y="28089"/>
                </a:lnTo>
                <a:lnTo>
                  <a:pt x="14697" y="14173"/>
                </a:lnTo>
                <a:close/>
              </a:path>
              <a:path w="57150" h="57785">
                <a:moveTo>
                  <a:pt x="42786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2786" y="28089"/>
                </a:lnTo>
                <a:lnTo>
                  <a:pt x="42786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4697" y="0"/>
                </a:lnTo>
                <a:lnTo>
                  <a:pt x="14697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6997" y="0"/>
                </a:moveTo>
                <a:lnTo>
                  <a:pt x="42786" y="0"/>
                </a:lnTo>
                <a:lnTo>
                  <a:pt x="42786" y="14173"/>
                </a:lnTo>
                <a:lnTo>
                  <a:pt x="56997" y="14173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589078" y="3470786"/>
            <a:ext cx="57150" cy="57785"/>
          </a:xfrm>
          <a:custGeom>
            <a:avLst/>
            <a:gdLst/>
            <a:ahLst/>
            <a:cxnLst/>
            <a:rect l="l" t="t" r="r" b="b"/>
            <a:pathLst>
              <a:path w="57150" h="57785">
                <a:moveTo>
                  <a:pt x="13992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3992" y="57188"/>
                </a:lnTo>
                <a:lnTo>
                  <a:pt x="13992" y="43005"/>
                </a:lnTo>
                <a:close/>
              </a:path>
              <a:path w="57150" h="57785">
                <a:moveTo>
                  <a:pt x="43081" y="43005"/>
                </a:moveTo>
                <a:lnTo>
                  <a:pt x="28870" y="43005"/>
                </a:lnTo>
                <a:lnTo>
                  <a:pt x="28870" y="57188"/>
                </a:lnTo>
                <a:lnTo>
                  <a:pt x="43081" y="57188"/>
                </a:lnTo>
                <a:lnTo>
                  <a:pt x="43081" y="43005"/>
                </a:lnTo>
                <a:close/>
              </a:path>
              <a:path w="57150" h="57785">
                <a:moveTo>
                  <a:pt x="28870" y="28089"/>
                </a:moveTo>
                <a:lnTo>
                  <a:pt x="13992" y="28089"/>
                </a:lnTo>
                <a:lnTo>
                  <a:pt x="13992" y="43005"/>
                </a:lnTo>
                <a:lnTo>
                  <a:pt x="28870" y="43005"/>
                </a:lnTo>
                <a:lnTo>
                  <a:pt x="28870" y="28089"/>
                </a:lnTo>
                <a:close/>
              </a:path>
              <a:path w="57150" h="57785">
                <a:moveTo>
                  <a:pt x="56959" y="28089"/>
                </a:moveTo>
                <a:lnTo>
                  <a:pt x="43081" y="28089"/>
                </a:lnTo>
                <a:lnTo>
                  <a:pt x="43081" y="43005"/>
                </a:lnTo>
                <a:lnTo>
                  <a:pt x="56959" y="43005"/>
                </a:lnTo>
                <a:lnTo>
                  <a:pt x="56959" y="28089"/>
                </a:lnTo>
                <a:close/>
              </a:path>
              <a:path w="57150" h="57785">
                <a:moveTo>
                  <a:pt x="13992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3992" y="28089"/>
                </a:lnTo>
                <a:lnTo>
                  <a:pt x="13992" y="14173"/>
                </a:lnTo>
                <a:close/>
              </a:path>
              <a:path w="57150" h="57785">
                <a:moveTo>
                  <a:pt x="43081" y="14173"/>
                </a:moveTo>
                <a:lnTo>
                  <a:pt x="28870" y="14173"/>
                </a:lnTo>
                <a:lnTo>
                  <a:pt x="28870" y="28089"/>
                </a:lnTo>
                <a:lnTo>
                  <a:pt x="43081" y="28089"/>
                </a:lnTo>
                <a:lnTo>
                  <a:pt x="43081" y="14173"/>
                </a:lnTo>
                <a:close/>
              </a:path>
              <a:path w="57150" h="57785">
                <a:moveTo>
                  <a:pt x="28870" y="0"/>
                </a:moveTo>
                <a:lnTo>
                  <a:pt x="13992" y="0"/>
                </a:lnTo>
                <a:lnTo>
                  <a:pt x="13992" y="14173"/>
                </a:lnTo>
                <a:lnTo>
                  <a:pt x="28870" y="14173"/>
                </a:lnTo>
                <a:lnTo>
                  <a:pt x="28870" y="0"/>
                </a:lnTo>
                <a:close/>
              </a:path>
              <a:path w="57150" h="57785">
                <a:moveTo>
                  <a:pt x="56959" y="0"/>
                </a:moveTo>
                <a:lnTo>
                  <a:pt x="43081" y="0"/>
                </a:lnTo>
                <a:lnTo>
                  <a:pt x="43081" y="14173"/>
                </a:lnTo>
                <a:lnTo>
                  <a:pt x="56959" y="14173"/>
                </a:lnTo>
                <a:lnTo>
                  <a:pt x="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646037" y="3470786"/>
            <a:ext cx="28575" cy="57785"/>
          </a:xfrm>
          <a:custGeom>
            <a:avLst/>
            <a:gdLst/>
            <a:ahLst/>
            <a:cxnLst/>
            <a:rect l="l" t="t" r="r" b="b"/>
            <a:pathLst>
              <a:path w="28575" h="57785">
                <a:moveTo>
                  <a:pt x="14220" y="43005"/>
                </a:moveTo>
                <a:lnTo>
                  <a:pt x="0" y="43005"/>
                </a:lnTo>
                <a:lnTo>
                  <a:pt x="0" y="57188"/>
                </a:lnTo>
                <a:lnTo>
                  <a:pt x="14220" y="57188"/>
                </a:lnTo>
                <a:lnTo>
                  <a:pt x="14220" y="43005"/>
                </a:lnTo>
                <a:close/>
              </a:path>
              <a:path w="28575" h="57785">
                <a:moveTo>
                  <a:pt x="28203" y="28089"/>
                </a:moveTo>
                <a:lnTo>
                  <a:pt x="14220" y="28089"/>
                </a:lnTo>
                <a:lnTo>
                  <a:pt x="14220" y="43005"/>
                </a:lnTo>
                <a:lnTo>
                  <a:pt x="28203" y="43005"/>
                </a:lnTo>
                <a:lnTo>
                  <a:pt x="28203" y="28089"/>
                </a:lnTo>
                <a:close/>
              </a:path>
              <a:path w="28575" h="57785">
                <a:moveTo>
                  <a:pt x="14220" y="14173"/>
                </a:moveTo>
                <a:lnTo>
                  <a:pt x="0" y="14173"/>
                </a:lnTo>
                <a:lnTo>
                  <a:pt x="0" y="28089"/>
                </a:lnTo>
                <a:lnTo>
                  <a:pt x="14220" y="28089"/>
                </a:lnTo>
                <a:lnTo>
                  <a:pt x="14220" y="14173"/>
                </a:lnTo>
                <a:close/>
              </a:path>
              <a:path w="28575" h="57785">
                <a:moveTo>
                  <a:pt x="28203" y="0"/>
                </a:moveTo>
                <a:lnTo>
                  <a:pt x="14220" y="0"/>
                </a:lnTo>
                <a:lnTo>
                  <a:pt x="14220" y="14173"/>
                </a:lnTo>
                <a:lnTo>
                  <a:pt x="28203" y="14173"/>
                </a:lnTo>
                <a:lnTo>
                  <a:pt x="28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962514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58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658" y="57007"/>
                </a:lnTo>
                <a:lnTo>
                  <a:pt x="14658" y="43053"/>
                </a:lnTo>
                <a:close/>
              </a:path>
              <a:path w="57150" h="57150">
                <a:moveTo>
                  <a:pt x="42824" y="43053"/>
                </a:moveTo>
                <a:lnTo>
                  <a:pt x="28870" y="43053"/>
                </a:lnTo>
                <a:lnTo>
                  <a:pt x="28870" y="57007"/>
                </a:lnTo>
                <a:lnTo>
                  <a:pt x="42824" y="57007"/>
                </a:lnTo>
                <a:lnTo>
                  <a:pt x="42824" y="43053"/>
                </a:lnTo>
                <a:close/>
              </a:path>
              <a:path w="57150" h="57150">
                <a:moveTo>
                  <a:pt x="28870" y="28879"/>
                </a:moveTo>
                <a:lnTo>
                  <a:pt x="14658" y="28879"/>
                </a:lnTo>
                <a:lnTo>
                  <a:pt x="14658" y="43053"/>
                </a:lnTo>
                <a:lnTo>
                  <a:pt x="28870" y="43053"/>
                </a:lnTo>
                <a:lnTo>
                  <a:pt x="28870" y="28879"/>
                </a:lnTo>
                <a:close/>
              </a:path>
              <a:path w="57150" h="57150">
                <a:moveTo>
                  <a:pt x="56997" y="28879"/>
                </a:moveTo>
                <a:lnTo>
                  <a:pt x="42824" y="28879"/>
                </a:lnTo>
                <a:lnTo>
                  <a:pt x="42824" y="43053"/>
                </a:lnTo>
                <a:lnTo>
                  <a:pt x="56997" y="43053"/>
                </a:lnTo>
                <a:lnTo>
                  <a:pt x="56997" y="28879"/>
                </a:lnTo>
                <a:close/>
              </a:path>
              <a:path w="57150" h="57150">
                <a:moveTo>
                  <a:pt x="14658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658" y="28879"/>
                </a:lnTo>
                <a:lnTo>
                  <a:pt x="14658" y="13954"/>
                </a:lnTo>
                <a:close/>
              </a:path>
              <a:path w="57150" h="57150">
                <a:moveTo>
                  <a:pt x="42824" y="13954"/>
                </a:moveTo>
                <a:lnTo>
                  <a:pt x="28870" y="13954"/>
                </a:lnTo>
                <a:lnTo>
                  <a:pt x="28870" y="28879"/>
                </a:lnTo>
                <a:lnTo>
                  <a:pt x="42824" y="28879"/>
                </a:lnTo>
                <a:lnTo>
                  <a:pt x="42824" y="13954"/>
                </a:lnTo>
                <a:close/>
              </a:path>
              <a:path w="57150" h="57150">
                <a:moveTo>
                  <a:pt x="28870" y="0"/>
                </a:moveTo>
                <a:lnTo>
                  <a:pt x="14658" y="0"/>
                </a:lnTo>
                <a:lnTo>
                  <a:pt x="14658" y="13954"/>
                </a:lnTo>
                <a:lnTo>
                  <a:pt x="28870" y="13954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824" y="0"/>
                </a:lnTo>
                <a:lnTo>
                  <a:pt x="42824" y="13954"/>
                </a:lnTo>
                <a:lnTo>
                  <a:pt x="56997" y="13954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019512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3954" y="57007"/>
                </a:lnTo>
                <a:lnTo>
                  <a:pt x="13954" y="43053"/>
                </a:lnTo>
                <a:close/>
              </a:path>
              <a:path w="57150" h="57150">
                <a:moveTo>
                  <a:pt x="43091" y="43053"/>
                </a:moveTo>
                <a:lnTo>
                  <a:pt x="28870" y="43053"/>
                </a:lnTo>
                <a:lnTo>
                  <a:pt x="28870" y="57007"/>
                </a:lnTo>
                <a:lnTo>
                  <a:pt x="43091" y="57007"/>
                </a:lnTo>
                <a:lnTo>
                  <a:pt x="43091" y="43053"/>
                </a:lnTo>
                <a:close/>
              </a:path>
              <a:path w="57150" h="57150">
                <a:moveTo>
                  <a:pt x="28870" y="28879"/>
                </a:moveTo>
                <a:lnTo>
                  <a:pt x="13954" y="28879"/>
                </a:lnTo>
                <a:lnTo>
                  <a:pt x="13954" y="43053"/>
                </a:lnTo>
                <a:lnTo>
                  <a:pt x="28870" y="43053"/>
                </a:lnTo>
                <a:lnTo>
                  <a:pt x="28870" y="28879"/>
                </a:lnTo>
                <a:close/>
              </a:path>
              <a:path w="57150" h="57150">
                <a:moveTo>
                  <a:pt x="57035" y="28879"/>
                </a:moveTo>
                <a:lnTo>
                  <a:pt x="43091" y="28879"/>
                </a:lnTo>
                <a:lnTo>
                  <a:pt x="43091" y="43053"/>
                </a:lnTo>
                <a:lnTo>
                  <a:pt x="57035" y="43053"/>
                </a:lnTo>
                <a:lnTo>
                  <a:pt x="57035" y="28879"/>
                </a:lnTo>
                <a:close/>
              </a:path>
              <a:path w="57150" h="57150">
                <a:moveTo>
                  <a:pt x="13954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3954" y="28879"/>
                </a:lnTo>
                <a:lnTo>
                  <a:pt x="13954" y="13954"/>
                </a:lnTo>
                <a:close/>
              </a:path>
              <a:path w="57150" h="57150">
                <a:moveTo>
                  <a:pt x="43091" y="13954"/>
                </a:moveTo>
                <a:lnTo>
                  <a:pt x="28870" y="13954"/>
                </a:lnTo>
                <a:lnTo>
                  <a:pt x="28870" y="28879"/>
                </a:lnTo>
                <a:lnTo>
                  <a:pt x="43091" y="28879"/>
                </a:lnTo>
                <a:lnTo>
                  <a:pt x="43091" y="13954"/>
                </a:lnTo>
                <a:close/>
              </a:path>
              <a:path w="57150" h="57150">
                <a:moveTo>
                  <a:pt x="28870" y="0"/>
                </a:moveTo>
                <a:lnTo>
                  <a:pt x="13954" y="0"/>
                </a:lnTo>
                <a:lnTo>
                  <a:pt x="13954" y="13954"/>
                </a:lnTo>
                <a:lnTo>
                  <a:pt x="28870" y="13954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91" y="0"/>
                </a:lnTo>
                <a:lnTo>
                  <a:pt x="43091" y="13954"/>
                </a:lnTo>
                <a:lnTo>
                  <a:pt x="57035" y="1395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076547" y="341377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7007"/>
                </a:moveTo>
                <a:lnTo>
                  <a:pt x="57264" y="57007"/>
                </a:lnTo>
                <a:lnTo>
                  <a:pt x="57264" y="0"/>
                </a:lnTo>
                <a:lnTo>
                  <a:pt x="0" y="0"/>
                </a:lnTo>
                <a:lnTo>
                  <a:pt x="0" y="57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076547" y="341377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220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220" y="57007"/>
                </a:lnTo>
                <a:lnTo>
                  <a:pt x="14220" y="43053"/>
                </a:lnTo>
                <a:close/>
              </a:path>
              <a:path w="57785" h="57150">
                <a:moveTo>
                  <a:pt x="43091" y="43053"/>
                </a:moveTo>
                <a:lnTo>
                  <a:pt x="28165" y="43053"/>
                </a:lnTo>
                <a:lnTo>
                  <a:pt x="28165" y="57007"/>
                </a:lnTo>
                <a:lnTo>
                  <a:pt x="43091" y="57007"/>
                </a:lnTo>
                <a:lnTo>
                  <a:pt x="43091" y="43053"/>
                </a:lnTo>
                <a:close/>
              </a:path>
              <a:path w="57785" h="57150">
                <a:moveTo>
                  <a:pt x="28165" y="28879"/>
                </a:moveTo>
                <a:lnTo>
                  <a:pt x="14220" y="28879"/>
                </a:lnTo>
                <a:lnTo>
                  <a:pt x="14220" y="43053"/>
                </a:lnTo>
                <a:lnTo>
                  <a:pt x="28165" y="43053"/>
                </a:lnTo>
                <a:lnTo>
                  <a:pt x="28165" y="28879"/>
                </a:lnTo>
                <a:close/>
              </a:path>
              <a:path w="57785" h="57150">
                <a:moveTo>
                  <a:pt x="57264" y="28879"/>
                </a:moveTo>
                <a:lnTo>
                  <a:pt x="43091" y="28879"/>
                </a:lnTo>
                <a:lnTo>
                  <a:pt x="43091" y="43053"/>
                </a:lnTo>
                <a:lnTo>
                  <a:pt x="57264" y="43053"/>
                </a:lnTo>
                <a:lnTo>
                  <a:pt x="57264" y="28879"/>
                </a:lnTo>
                <a:close/>
              </a:path>
              <a:path w="57785" h="57150">
                <a:moveTo>
                  <a:pt x="14220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220" y="28879"/>
                </a:lnTo>
                <a:lnTo>
                  <a:pt x="14220" y="13954"/>
                </a:lnTo>
                <a:close/>
              </a:path>
              <a:path w="57785" h="57150">
                <a:moveTo>
                  <a:pt x="43091" y="13954"/>
                </a:moveTo>
                <a:lnTo>
                  <a:pt x="28165" y="13954"/>
                </a:lnTo>
                <a:lnTo>
                  <a:pt x="28165" y="28879"/>
                </a:lnTo>
                <a:lnTo>
                  <a:pt x="43091" y="28879"/>
                </a:lnTo>
                <a:lnTo>
                  <a:pt x="43091" y="13954"/>
                </a:lnTo>
                <a:close/>
              </a:path>
              <a:path w="57785" h="57150">
                <a:moveTo>
                  <a:pt x="28165" y="0"/>
                </a:moveTo>
                <a:lnTo>
                  <a:pt x="14220" y="0"/>
                </a:lnTo>
                <a:lnTo>
                  <a:pt x="14220" y="13954"/>
                </a:lnTo>
                <a:lnTo>
                  <a:pt x="28165" y="13954"/>
                </a:lnTo>
                <a:lnTo>
                  <a:pt x="28165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91" y="0"/>
                </a:lnTo>
                <a:lnTo>
                  <a:pt x="43091" y="13954"/>
                </a:lnTo>
                <a:lnTo>
                  <a:pt x="57264" y="13954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133812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54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3954" y="57007"/>
                </a:lnTo>
                <a:lnTo>
                  <a:pt x="13954" y="43053"/>
                </a:lnTo>
                <a:close/>
              </a:path>
              <a:path w="57150" h="57150">
                <a:moveTo>
                  <a:pt x="42119" y="43053"/>
                </a:moveTo>
                <a:lnTo>
                  <a:pt x="28165" y="43053"/>
                </a:lnTo>
                <a:lnTo>
                  <a:pt x="28165" y="57007"/>
                </a:lnTo>
                <a:lnTo>
                  <a:pt x="42119" y="57007"/>
                </a:lnTo>
                <a:lnTo>
                  <a:pt x="42119" y="43053"/>
                </a:lnTo>
                <a:close/>
              </a:path>
              <a:path w="57150" h="57150">
                <a:moveTo>
                  <a:pt x="28165" y="28879"/>
                </a:moveTo>
                <a:lnTo>
                  <a:pt x="13954" y="28879"/>
                </a:lnTo>
                <a:lnTo>
                  <a:pt x="13954" y="43053"/>
                </a:lnTo>
                <a:lnTo>
                  <a:pt x="28165" y="43053"/>
                </a:lnTo>
                <a:lnTo>
                  <a:pt x="28165" y="28879"/>
                </a:lnTo>
                <a:close/>
              </a:path>
              <a:path w="57150" h="57150">
                <a:moveTo>
                  <a:pt x="57035" y="28879"/>
                </a:moveTo>
                <a:lnTo>
                  <a:pt x="42119" y="28879"/>
                </a:lnTo>
                <a:lnTo>
                  <a:pt x="42119" y="43053"/>
                </a:lnTo>
                <a:lnTo>
                  <a:pt x="57035" y="43053"/>
                </a:lnTo>
                <a:lnTo>
                  <a:pt x="57035" y="28879"/>
                </a:lnTo>
                <a:close/>
              </a:path>
              <a:path w="57150" h="57150">
                <a:moveTo>
                  <a:pt x="13954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3954" y="28879"/>
                </a:lnTo>
                <a:lnTo>
                  <a:pt x="13954" y="13954"/>
                </a:lnTo>
                <a:close/>
              </a:path>
              <a:path w="57150" h="57150">
                <a:moveTo>
                  <a:pt x="42119" y="13954"/>
                </a:moveTo>
                <a:lnTo>
                  <a:pt x="28165" y="13954"/>
                </a:lnTo>
                <a:lnTo>
                  <a:pt x="28165" y="28879"/>
                </a:lnTo>
                <a:lnTo>
                  <a:pt x="42119" y="28879"/>
                </a:lnTo>
                <a:lnTo>
                  <a:pt x="42119" y="13954"/>
                </a:lnTo>
                <a:close/>
              </a:path>
              <a:path w="57150" h="57150">
                <a:moveTo>
                  <a:pt x="28165" y="0"/>
                </a:moveTo>
                <a:lnTo>
                  <a:pt x="13954" y="0"/>
                </a:lnTo>
                <a:lnTo>
                  <a:pt x="13954" y="13954"/>
                </a:lnTo>
                <a:lnTo>
                  <a:pt x="28165" y="13954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119" y="0"/>
                </a:lnTo>
                <a:lnTo>
                  <a:pt x="42119" y="13954"/>
                </a:lnTo>
                <a:lnTo>
                  <a:pt x="57035" y="1395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190847" y="3413779"/>
            <a:ext cx="56515" cy="57150"/>
          </a:xfrm>
          <a:custGeom>
            <a:avLst/>
            <a:gdLst/>
            <a:ahLst/>
            <a:cxnLst/>
            <a:rect l="l" t="t" r="r" b="b"/>
            <a:pathLst>
              <a:path w="56514" h="57150">
                <a:moveTo>
                  <a:pt x="13954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3954" y="57007"/>
                </a:lnTo>
                <a:lnTo>
                  <a:pt x="13954" y="43053"/>
                </a:lnTo>
                <a:close/>
              </a:path>
              <a:path w="56514" h="57150">
                <a:moveTo>
                  <a:pt x="42348" y="43053"/>
                </a:moveTo>
                <a:lnTo>
                  <a:pt x="28165" y="43053"/>
                </a:lnTo>
                <a:lnTo>
                  <a:pt x="28165" y="57007"/>
                </a:lnTo>
                <a:lnTo>
                  <a:pt x="42348" y="57007"/>
                </a:lnTo>
                <a:lnTo>
                  <a:pt x="42348" y="43053"/>
                </a:lnTo>
                <a:close/>
              </a:path>
              <a:path w="56514" h="57150">
                <a:moveTo>
                  <a:pt x="28165" y="28879"/>
                </a:moveTo>
                <a:lnTo>
                  <a:pt x="13954" y="28879"/>
                </a:lnTo>
                <a:lnTo>
                  <a:pt x="13954" y="43053"/>
                </a:lnTo>
                <a:lnTo>
                  <a:pt x="28165" y="43053"/>
                </a:lnTo>
                <a:lnTo>
                  <a:pt x="28165" y="28879"/>
                </a:lnTo>
                <a:close/>
              </a:path>
              <a:path w="56514" h="57150">
                <a:moveTo>
                  <a:pt x="56302" y="28879"/>
                </a:moveTo>
                <a:lnTo>
                  <a:pt x="42348" y="28879"/>
                </a:lnTo>
                <a:lnTo>
                  <a:pt x="42348" y="43053"/>
                </a:lnTo>
                <a:lnTo>
                  <a:pt x="56302" y="43053"/>
                </a:lnTo>
                <a:lnTo>
                  <a:pt x="56302" y="28879"/>
                </a:lnTo>
                <a:close/>
              </a:path>
              <a:path w="56514" h="57150">
                <a:moveTo>
                  <a:pt x="13954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3954" y="28879"/>
                </a:lnTo>
                <a:lnTo>
                  <a:pt x="13954" y="13954"/>
                </a:lnTo>
                <a:close/>
              </a:path>
              <a:path w="56514" h="57150">
                <a:moveTo>
                  <a:pt x="42348" y="13954"/>
                </a:moveTo>
                <a:lnTo>
                  <a:pt x="28165" y="13954"/>
                </a:lnTo>
                <a:lnTo>
                  <a:pt x="28165" y="28879"/>
                </a:lnTo>
                <a:lnTo>
                  <a:pt x="42348" y="28879"/>
                </a:lnTo>
                <a:lnTo>
                  <a:pt x="42348" y="13954"/>
                </a:lnTo>
                <a:close/>
              </a:path>
              <a:path w="56514" h="57150">
                <a:moveTo>
                  <a:pt x="28165" y="0"/>
                </a:moveTo>
                <a:lnTo>
                  <a:pt x="13954" y="0"/>
                </a:lnTo>
                <a:lnTo>
                  <a:pt x="13954" y="13954"/>
                </a:lnTo>
                <a:lnTo>
                  <a:pt x="28165" y="13954"/>
                </a:lnTo>
                <a:lnTo>
                  <a:pt x="28165" y="0"/>
                </a:lnTo>
                <a:close/>
              </a:path>
              <a:path w="56514" h="57150">
                <a:moveTo>
                  <a:pt x="56302" y="0"/>
                </a:moveTo>
                <a:lnTo>
                  <a:pt x="42348" y="0"/>
                </a:lnTo>
                <a:lnTo>
                  <a:pt x="42348" y="13954"/>
                </a:lnTo>
                <a:lnTo>
                  <a:pt x="56302" y="13954"/>
                </a:lnTo>
                <a:lnTo>
                  <a:pt x="563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247150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916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916" y="57007"/>
                </a:lnTo>
                <a:lnTo>
                  <a:pt x="14916" y="43053"/>
                </a:lnTo>
                <a:close/>
              </a:path>
              <a:path w="57150" h="57150">
                <a:moveTo>
                  <a:pt x="43081" y="43053"/>
                </a:moveTo>
                <a:lnTo>
                  <a:pt x="28870" y="43053"/>
                </a:lnTo>
                <a:lnTo>
                  <a:pt x="28870" y="57007"/>
                </a:lnTo>
                <a:lnTo>
                  <a:pt x="43081" y="57007"/>
                </a:lnTo>
                <a:lnTo>
                  <a:pt x="43081" y="43053"/>
                </a:lnTo>
                <a:close/>
              </a:path>
              <a:path w="57150" h="57150">
                <a:moveTo>
                  <a:pt x="28870" y="28879"/>
                </a:moveTo>
                <a:lnTo>
                  <a:pt x="14916" y="28879"/>
                </a:lnTo>
                <a:lnTo>
                  <a:pt x="14916" y="43053"/>
                </a:lnTo>
                <a:lnTo>
                  <a:pt x="28870" y="43053"/>
                </a:lnTo>
                <a:lnTo>
                  <a:pt x="28870" y="28879"/>
                </a:lnTo>
                <a:close/>
              </a:path>
              <a:path w="57150" h="57150">
                <a:moveTo>
                  <a:pt x="57035" y="28879"/>
                </a:moveTo>
                <a:lnTo>
                  <a:pt x="43081" y="28879"/>
                </a:lnTo>
                <a:lnTo>
                  <a:pt x="43081" y="43053"/>
                </a:lnTo>
                <a:lnTo>
                  <a:pt x="57035" y="43053"/>
                </a:lnTo>
                <a:lnTo>
                  <a:pt x="57035" y="28879"/>
                </a:lnTo>
                <a:close/>
              </a:path>
              <a:path w="57150" h="57150">
                <a:moveTo>
                  <a:pt x="14916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916" y="28879"/>
                </a:lnTo>
                <a:lnTo>
                  <a:pt x="14916" y="13954"/>
                </a:lnTo>
                <a:close/>
              </a:path>
              <a:path w="57150" h="57150">
                <a:moveTo>
                  <a:pt x="43081" y="13954"/>
                </a:moveTo>
                <a:lnTo>
                  <a:pt x="28870" y="13954"/>
                </a:lnTo>
                <a:lnTo>
                  <a:pt x="28870" y="28879"/>
                </a:lnTo>
                <a:lnTo>
                  <a:pt x="43081" y="28879"/>
                </a:lnTo>
                <a:lnTo>
                  <a:pt x="43081" y="13954"/>
                </a:lnTo>
                <a:close/>
              </a:path>
              <a:path w="57150" h="57150">
                <a:moveTo>
                  <a:pt x="28870" y="0"/>
                </a:moveTo>
                <a:lnTo>
                  <a:pt x="14916" y="0"/>
                </a:lnTo>
                <a:lnTo>
                  <a:pt x="14916" y="13954"/>
                </a:lnTo>
                <a:lnTo>
                  <a:pt x="28870" y="13954"/>
                </a:lnTo>
                <a:lnTo>
                  <a:pt x="28870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3081" y="0"/>
                </a:lnTo>
                <a:lnTo>
                  <a:pt x="43081" y="13954"/>
                </a:lnTo>
                <a:lnTo>
                  <a:pt x="57035" y="1395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304185" y="341377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0" y="57007"/>
                </a:moveTo>
                <a:lnTo>
                  <a:pt x="57264" y="57007"/>
                </a:lnTo>
                <a:lnTo>
                  <a:pt x="57264" y="0"/>
                </a:lnTo>
                <a:lnTo>
                  <a:pt x="0" y="0"/>
                </a:lnTo>
                <a:lnTo>
                  <a:pt x="0" y="57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304185" y="3413779"/>
            <a:ext cx="57785" cy="57150"/>
          </a:xfrm>
          <a:custGeom>
            <a:avLst/>
            <a:gdLst/>
            <a:ahLst/>
            <a:cxnLst/>
            <a:rect l="l" t="t" r="r" b="b"/>
            <a:pathLst>
              <a:path w="57785" h="57150">
                <a:moveTo>
                  <a:pt x="14173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173" y="57007"/>
                </a:lnTo>
                <a:lnTo>
                  <a:pt x="14173" y="43053"/>
                </a:lnTo>
                <a:close/>
              </a:path>
              <a:path w="57785" h="57150">
                <a:moveTo>
                  <a:pt x="43043" y="43053"/>
                </a:moveTo>
                <a:lnTo>
                  <a:pt x="29127" y="43053"/>
                </a:lnTo>
                <a:lnTo>
                  <a:pt x="29127" y="57007"/>
                </a:lnTo>
                <a:lnTo>
                  <a:pt x="43043" y="57007"/>
                </a:lnTo>
                <a:lnTo>
                  <a:pt x="43043" y="43053"/>
                </a:lnTo>
                <a:close/>
              </a:path>
              <a:path w="57785" h="57150">
                <a:moveTo>
                  <a:pt x="29127" y="28879"/>
                </a:moveTo>
                <a:lnTo>
                  <a:pt x="14173" y="28879"/>
                </a:lnTo>
                <a:lnTo>
                  <a:pt x="14173" y="43053"/>
                </a:lnTo>
                <a:lnTo>
                  <a:pt x="29127" y="43053"/>
                </a:lnTo>
                <a:lnTo>
                  <a:pt x="29127" y="28879"/>
                </a:lnTo>
                <a:close/>
              </a:path>
              <a:path w="57785" h="57150">
                <a:moveTo>
                  <a:pt x="57264" y="28879"/>
                </a:moveTo>
                <a:lnTo>
                  <a:pt x="43043" y="28879"/>
                </a:lnTo>
                <a:lnTo>
                  <a:pt x="43043" y="43053"/>
                </a:lnTo>
                <a:lnTo>
                  <a:pt x="57264" y="43053"/>
                </a:lnTo>
                <a:lnTo>
                  <a:pt x="57264" y="28879"/>
                </a:lnTo>
                <a:close/>
              </a:path>
              <a:path w="57785" h="57150">
                <a:moveTo>
                  <a:pt x="14173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173" y="28879"/>
                </a:lnTo>
                <a:lnTo>
                  <a:pt x="14173" y="13954"/>
                </a:lnTo>
                <a:close/>
              </a:path>
              <a:path w="57785" h="57150">
                <a:moveTo>
                  <a:pt x="43043" y="13954"/>
                </a:moveTo>
                <a:lnTo>
                  <a:pt x="29127" y="13954"/>
                </a:lnTo>
                <a:lnTo>
                  <a:pt x="29127" y="28879"/>
                </a:lnTo>
                <a:lnTo>
                  <a:pt x="43043" y="28879"/>
                </a:lnTo>
                <a:lnTo>
                  <a:pt x="43043" y="13954"/>
                </a:lnTo>
                <a:close/>
              </a:path>
              <a:path w="57785" h="57150">
                <a:moveTo>
                  <a:pt x="29127" y="0"/>
                </a:moveTo>
                <a:lnTo>
                  <a:pt x="14173" y="0"/>
                </a:lnTo>
                <a:lnTo>
                  <a:pt x="14173" y="13954"/>
                </a:lnTo>
                <a:lnTo>
                  <a:pt x="29127" y="13954"/>
                </a:lnTo>
                <a:lnTo>
                  <a:pt x="29127" y="0"/>
                </a:lnTo>
                <a:close/>
              </a:path>
              <a:path w="57785" h="57150">
                <a:moveTo>
                  <a:pt x="57264" y="0"/>
                </a:moveTo>
                <a:lnTo>
                  <a:pt x="43043" y="0"/>
                </a:lnTo>
                <a:lnTo>
                  <a:pt x="43043" y="13954"/>
                </a:lnTo>
                <a:lnTo>
                  <a:pt x="57264" y="13954"/>
                </a:lnTo>
                <a:lnTo>
                  <a:pt x="57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361450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44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3944" y="57007"/>
                </a:lnTo>
                <a:lnTo>
                  <a:pt x="13944" y="43053"/>
                </a:lnTo>
                <a:close/>
              </a:path>
              <a:path w="57150" h="57150">
                <a:moveTo>
                  <a:pt x="42862" y="43053"/>
                </a:moveTo>
                <a:lnTo>
                  <a:pt x="28165" y="43053"/>
                </a:lnTo>
                <a:lnTo>
                  <a:pt x="28165" y="57007"/>
                </a:lnTo>
                <a:lnTo>
                  <a:pt x="42862" y="57007"/>
                </a:lnTo>
                <a:lnTo>
                  <a:pt x="42862" y="43053"/>
                </a:lnTo>
                <a:close/>
              </a:path>
              <a:path w="57150" h="57150">
                <a:moveTo>
                  <a:pt x="28165" y="28879"/>
                </a:moveTo>
                <a:lnTo>
                  <a:pt x="13944" y="28879"/>
                </a:lnTo>
                <a:lnTo>
                  <a:pt x="13944" y="43053"/>
                </a:lnTo>
                <a:lnTo>
                  <a:pt x="28165" y="43053"/>
                </a:lnTo>
                <a:lnTo>
                  <a:pt x="28165" y="28879"/>
                </a:lnTo>
                <a:close/>
              </a:path>
              <a:path w="57150" h="57150">
                <a:moveTo>
                  <a:pt x="57035" y="28879"/>
                </a:moveTo>
                <a:lnTo>
                  <a:pt x="42862" y="28879"/>
                </a:lnTo>
                <a:lnTo>
                  <a:pt x="42862" y="43053"/>
                </a:lnTo>
                <a:lnTo>
                  <a:pt x="57035" y="43053"/>
                </a:lnTo>
                <a:lnTo>
                  <a:pt x="57035" y="28879"/>
                </a:lnTo>
                <a:close/>
              </a:path>
              <a:path w="57150" h="57150">
                <a:moveTo>
                  <a:pt x="13944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3944" y="28879"/>
                </a:lnTo>
                <a:lnTo>
                  <a:pt x="13944" y="13954"/>
                </a:lnTo>
                <a:close/>
              </a:path>
              <a:path w="57150" h="57150">
                <a:moveTo>
                  <a:pt x="42862" y="13954"/>
                </a:moveTo>
                <a:lnTo>
                  <a:pt x="28165" y="13954"/>
                </a:lnTo>
                <a:lnTo>
                  <a:pt x="28165" y="28879"/>
                </a:lnTo>
                <a:lnTo>
                  <a:pt x="42862" y="28879"/>
                </a:lnTo>
                <a:lnTo>
                  <a:pt x="42862" y="13954"/>
                </a:lnTo>
                <a:close/>
              </a:path>
              <a:path w="57150" h="57150">
                <a:moveTo>
                  <a:pt x="28165" y="0"/>
                </a:moveTo>
                <a:lnTo>
                  <a:pt x="13944" y="0"/>
                </a:lnTo>
                <a:lnTo>
                  <a:pt x="13944" y="13954"/>
                </a:lnTo>
                <a:lnTo>
                  <a:pt x="28165" y="13954"/>
                </a:lnTo>
                <a:lnTo>
                  <a:pt x="28165" y="0"/>
                </a:lnTo>
                <a:close/>
              </a:path>
              <a:path w="57150" h="57150">
                <a:moveTo>
                  <a:pt x="57035" y="0"/>
                </a:moveTo>
                <a:lnTo>
                  <a:pt x="42862" y="0"/>
                </a:lnTo>
                <a:lnTo>
                  <a:pt x="42862" y="13954"/>
                </a:lnTo>
                <a:lnTo>
                  <a:pt x="57035" y="13954"/>
                </a:lnTo>
                <a:lnTo>
                  <a:pt x="57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418485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211" y="57007"/>
                </a:lnTo>
                <a:lnTo>
                  <a:pt x="14211" y="43053"/>
                </a:lnTo>
                <a:close/>
              </a:path>
              <a:path w="57150" h="57150">
                <a:moveTo>
                  <a:pt x="42300" y="43053"/>
                </a:moveTo>
                <a:lnTo>
                  <a:pt x="28127" y="43053"/>
                </a:lnTo>
                <a:lnTo>
                  <a:pt x="28127" y="57007"/>
                </a:lnTo>
                <a:lnTo>
                  <a:pt x="42300" y="57007"/>
                </a:lnTo>
                <a:lnTo>
                  <a:pt x="42300" y="43053"/>
                </a:lnTo>
                <a:close/>
              </a:path>
              <a:path w="57150" h="57150">
                <a:moveTo>
                  <a:pt x="28127" y="28879"/>
                </a:moveTo>
                <a:lnTo>
                  <a:pt x="14211" y="28879"/>
                </a:lnTo>
                <a:lnTo>
                  <a:pt x="14211" y="43053"/>
                </a:lnTo>
                <a:lnTo>
                  <a:pt x="28127" y="43053"/>
                </a:lnTo>
                <a:lnTo>
                  <a:pt x="28127" y="28879"/>
                </a:lnTo>
                <a:close/>
              </a:path>
              <a:path w="57150" h="57150">
                <a:moveTo>
                  <a:pt x="56997" y="28879"/>
                </a:moveTo>
                <a:lnTo>
                  <a:pt x="42300" y="28879"/>
                </a:lnTo>
                <a:lnTo>
                  <a:pt x="42300" y="43053"/>
                </a:lnTo>
                <a:lnTo>
                  <a:pt x="56997" y="43053"/>
                </a:lnTo>
                <a:lnTo>
                  <a:pt x="56997" y="28879"/>
                </a:lnTo>
                <a:close/>
              </a:path>
              <a:path w="57150" h="57150">
                <a:moveTo>
                  <a:pt x="14211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211" y="28879"/>
                </a:lnTo>
                <a:lnTo>
                  <a:pt x="14211" y="13954"/>
                </a:lnTo>
                <a:close/>
              </a:path>
              <a:path w="57150" h="57150">
                <a:moveTo>
                  <a:pt x="42300" y="13954"/>
                </a:moveTo>
                <a:lnTo>
                  <a:pt x="28127" y="13954"/>
                </a:lnTo>
                <a:lnTo>
                  <a:pt x="28127" y="28879"/>
                </a:lnTo>
                <a:lnTo>
                  <a:pt x="42300" y="28879"/>
                </a:lnTo>
                <a:lnTo>
                  <a:pt x="42300" y="13954"/>
                </a:lnTo>
                <a:close/>
              </a:path>
              <a:path w="57150" h="57150">
                <a:moveTo>
                  <a:pt x="28127" y="0"/>
                </a:moveTo>
                <a:lnTo>
                  <a:pt x="14211" y="0"/>
                </a:lnTo>
                <a:lnTo>
                  <a:pt x="14211" y="13954"/>
                </a:lnTo>
                <a:lnTo>
                  <a:pt x="28127" y="13954"/>
                </a:lnTo>
                <a:lnTo>
                  <a:pt x="28127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300" y="0"/>
                </a:lnTo>
                <a:lnTo>
                  <a:pt x="42300" y="13954"/>
                </a:lnTo>
                <a:lnTo>
                  <a:pt x="56997" y="13954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475483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211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211" y="57007"/>
                </a:lnTo>
                <a:lnTo>
                  <a:pt x="14211" y="43053"/>
                </a:lnTo>
                <a:close/>
              </a:path>
              <a:path w="57150" h="57150">
                <a:moveTo>
                  <a:pt x="42376" y="43053"/>
                </a:moveTo>
                <a:lnTo>
                  <a:pt x="28203" y="43053"/>
                </a:lnTo>
                <a:lnTo>
                  <a:pt x="28203" y="57007"/>
                </a:lnTo>
                <a:lnTo>
                  <a:pt x="42376" y="57007"/>
                </a:lnTo>
                <a:lnTo>
                  <a:pt x="42376" y="43053"/>
                </a:lnTo>
                <a:close/>
              </a:path>
              <a:path w="57150" h="57150">
                <a:moveTo>
                  <a:pt x="28203" y="28879"/>
                </a:moveTo>
                <a:lnTo>
                  <a:pt x="14211" y="28879"/>
                </a:lnTo>
                <a:lnTo>
                  <a:pt x="14211" y="43053"/>
                </a:lnTo>
                <a:lnTo>
                  <a:pt x="28203" y="43053"/>
                </a:lnTo>
                <a:lnTo>
                  <a:pt x="28203" y="28879"/>
                </a:lnTo>
                <a:close/>
              </a:path>
              <a:path w="57150" h="57150">
                <a:moveTo>
                  <a:pt x="56597" y="28879"/>
                </a:moveTo>
                <a:lnTo>
                  <a:pt x="42376" y="28879"/>
                </a:lnTo>
                <a:lnTo>
                  <a:pt x="42376" y="43053"/>
                </a:lnTo>
                <a:lnTo>
                  <a:pt x="56597" y="43053"/>
                </a:lnTo>
                <a:lnTo>
                  <a:pt x="56597" y="28879"/>
                </a:lnTo>
                <a:close/>
              </a:path>
              <a:path w="57150" h="57150">
                <a:moveTo>
                  <a:pt x="14211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211" y="28879"/>
                </a:lnTo>
                <a:lnTo>
                  <a:pt x="14211" y="13954"/>
                </a:lnTo>
                <a:close/>
              </a:path>
              <a:path w="57150" h="57150">
                <a:moveTo>
                  <a:pt x="42376" y="13954"/>
                </a:moveTo>
                <a:lnTo>
                  <a:pt x="28203" y="13954"/>
                </a:lnTo>
                <a:lnTo>
                  <a:pt x="28203" y="28879"/>
                </a:lnTo>
                <a:lnTo>
                  <a:pt x="42376" y="28879"/>
                </a:lnTo>
                <a:lnTo>
                  <a:pt x="42376" y="13954"/>
                </a:lnTo>
                <a:close/>
              </a:path>
              <a:path w="57150" h="57150">
                <a:moveTo>
                  <a:pt x="28203" y="0"/>
                </a:moveTo>
                <a:lnTo>
                  <a:pt x="14211" y="0"/>
                </a:lnTo>
                <a:lnTo>
                  <a:pt x="14211" y="13954"/>
                </a:lnTo>
                <a:lnTo>
                  <a:pt x="28203" y="13954"/>
                </a:lnTo>
                <a:lnTo>
                  <a:pt x="28203" y="0"/>
                </a:lnTo>
                <a:close/>
              </a:path>
              <a:path w="57150" h="57150">
                <a:moveTo>
                  <a:pt x="56597" y="0"/>
                </a:moveTo>
                <a:lnTo>
                  <a:pt x="42376" y="0"/>
                </a:lnTo>
                <a:lnTo>
                  <a:pt x="42376" y="13954"/>
                </a:lnTo>
                <a:lnTo>
                  <a:pt x="56597" y="13954"/>
                </a:lnTo>
                <a:lnTo>
                  <a:pt x="565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532080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4697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697" y="57007"/>
                </a:lnTo>
                <a:lnTo>
                  <a:pt x="14697" y="43053"/>
                </a:lnTo>
                <a:close/>
              </a:path>
              <a:path w="57150" h="57150">
                <a:moveTo>
                  <a:pt x="42786" y="43053"/>
                </a:moveTo>
                <a:lnTo>
                  <a:pt x="28870" y="43053"/>
                </a:lnTo>
                <a:lnTo>
                  <a:pt x="28870" y="57007"/>
                </a:lnTo>
                <a:lnTo>
                  <a:pt x="42786" y="57007"/>
                </a:lnTo>
                <a:lnTo>
                  <a:pt x="42786" y="43053"/>
                </a:lnTo>
                <a:close/>
              </a:path>
              <a:path w="57150" h="57150">
                <a:moveTo>
                  <a:pt x="28870" y="28879"/>
                </a:moveTo>
                <a:lnTo>
                  <a:pt x="14697" y="28879"/>
                </a:lnTo>
                <a:lnTo>
                  <a:pt x="14697" y="43053"/>
                </a:lnTo>
                <a:lnTo>
                  <a:pt x="28870" y="43053"/>
                </a:lnTo>
                <a:lnTo>
                  <a:pt x="28870" y="28879"/>
                </a:lnTo>
                <a:close/>
              </a:path>
              <a:path w="57150" h="57150">
                <a:moveTo>
                  <a:pt x="56997" y="28879"/>
                </a:moveTo>
                <a:lnTo>
                  <a:pt x="42786" y="28879"/>
                </a:lnTo>
                <a:lnTo>
                  <a:pt x="42786" y="43053"/>
                </a:lnTo>
                <a:lnTo>
                  <a:pt x="56997" y="43053"/>
                </a:lnTo>
                <a:lnTo>
                  <a:pt x="56997" y="28879"/>
                </a:lnTo>
                <a:close/>
              </a:path>
              <a:path w="57150" h="57150">
                <a:moveTo>
                  <a:pt x="14697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697" y="28879"/>
                </a:lnTo>
                <a:lnTo>
                  <a:pt x="14697" y="13954"/>
                </a:lnTo>
                <a:close/>
              </a:path>
              <a:path w="57150" h="57150">
                <a:moveTo>
                  <a:pt x="42786" y="13954"/>
                </a:moveTo>
                <a:lnTo>
                  <a:pt x="28870" y="13954"/>
                </a:lnTo>
                <a:lnTo>
                  <a:pt x="28870" y="28879"/>
                </a:lnTo>
                <a:lnTo>
                  <a:pt x="42786" y="28879"/>
                </a:lnTo>
                <a:lnTo>
                  <a:pt x="42786" y="13954"/>
                </a:lnTo>
                <a:close/>
              </a:path>
              <a:path w="57150" h="57150">
                <a:moveTo>
                  <a:pt x="28870" y="0"/>
                </a:moveTo>
                <a:lnTo>
                  <a:pt x="14697" y="0"/>
                </a:lnTo>
                <a:lnTo>
                  <a:pt x="14697" y="13954"/>
                </a:lnTo>
                <a:lnTo>
                  <a:pt x="28870" y="13954"/>
                </a:lnTo>
                <a:lnTo>
                  <a:pt x="28870" y="0"/>
                </a:lnTo>
                <a:close/>
              </a:path>
              <a:path w="57150" h="57150">
                <a:moveTo>
                  <a:pt x="56997" y="0"/>
                </a:moveTo>
                <a:lnTo>
                  <a:pt x="42786" y="0"/>
                </a:lnTo>
                <a:lnTo>
                  <a:pt x="42786" y="13954"/>
                </a:lnTo>
                <a:lnTo>
                  <a:pt x="56997" y="13954"/>
                </a:lnTo>
                <a:lnTo>
                  <a:pt x="56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589078" y="341377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13992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3992" y="57007"/>
                </a:lnTo>
                <a:lnTo>
                  <a:pt x="13992" y="43053"/>
                </a:lnTo>
                <a:close/>
              </a:path>
              <a:path w="57150" h="57150">
                <a:moveTo>
                  <a:pt x="43081" y="43053"/>
                </a:moveTo>
                <a:lnTo>
                  <a:pt x="28870" y="43053"/>
                </a:lnTo>
                <a:lnTo>
                  <a:pt x="28870" y="57007"/>
                </a:lnTo>
                <a:lnTo>
                  <a:pt x="43081" y="57007"/>
                </a:lnTo>
                <a:lnTo>
                  <a:pt x="43081" y="43053"/>
                </a:lnTo>
                <a:close/>
              </a:path>
              <a:path w="57150" h="57150">
                <a:moveTo>
                  <a:pt x="28870" y="28879"/>
                </a:moveTo>
                <a:lnTo>
                  <a:pt x="13992" y="28879"/>
                </a:lnTo>
                <a:lnTo>
                  <a:pt x="13992" y="43053"/>
                </a:lnTo>
                <a:lnTo>
                  <a:pt x="28870" y="43053"/>
                </a:lnTo>
                <a:lnTo>
                  <a:pt x="28870" y="28879"/>
                </a:lnTo>
                <a:close/>
              </a:path>
              <a:path w="57150" h="57150">
                <a:moveTo>
                  <a:pt x="56959" y="28879"/>
                </a:moveTo>
                <a:lnTo>
                  <a:pt x="43081" y="28879"/>
                </a:lnTo>
                <a:lnTo>
                  <a:pt x="43081" y="43053"/>
                </a:lnTo>
                <a:lnTo>
                  <a:pt x="56959" y="43053"/>
                </a:lnTo>
                <a:lnTo>
                  <a:pt x="56959" y="28879"/>
                </a:lnTo>
                <a:close/>
              </a:path>
              <a:path w="57150" h="57150">
                <a:moveTo>
                  <a:pt x="13992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3992" y="28879"/>
                </a:lnTo>
                <a:lnTo>
                  <a:pt x="13992" y="13954"/>
                </a:lnTo>
                <a:close/>
              </a:path>
              <a:path w="57150" h="57150">
                <a:moveTo>
                  <a:pt x="43081" y="13954"/>
                </a:moveTo>
                <a:lnTo>
                  <a:pt x="28870" y="13954"/>
                </a:lnTo>
                <a:lnTo>
                  <a:pt x="28870" y="28879"/>
                </a:lnTo>
                <a:lnTo>
                  <a:pt x="43081" y="28879"/>
                </a:lnTo>
                <a:lnTo>
                  <a:pt x="43081" y="13954"/>
                </a:lnTo>
                <a:close/>
              </a:path>
              <a:path w="57150" h="57150">
                <a:moveTo>
                  <a:pt x="28870" y="0"/>
                </a:moveTo>
                <a:lnTo>
                  <a:pt x="13992" y="0"/>
                </a:lnTo>
                <a:lnTo>
                  <a:pt x="13992" y="13954"/>
                </a:lnTo>
                <a:lnTo>
                  <a:pt x="28870" y="13954"/>
                </a:lnTo>
                <a:lnTo>
                  <a:pt x="28870" y="0"/>
                </a:lnTo>
                <a:close/>
              </a:path>
              <a:path w="57150" h="57150">
                <a:moveTo>
                  <a:pt x="56959" y="0"/>
                </a:moveTo>
                <a:lnTo>
                  <a:pt x="43081" y="0"/>
                </a:lnTo>
                <a:lnTo>
                  <a:pt x="43081" y="13954"/>
                </a:lnTo>
                <a:lnTo>
                  <a:pt x="56959" y="13954"/>
                </a:lnTo>
                <a:lnTo>
                  <a:pt x="56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646037" y="3413779"/>
            <a:ext cx="28575" cy="57150"/>
          </a:xfrm>
          <a:custGeom>
            <a:avLst/>
            <a:gdLst/>
            <a:ahLst/>
            <a:cxnLst/>
            <a:rect l="l" t="t" r="r" b="b"/>
            <a:pathLst>
              <a:path w="28575" h="57150">
                <a:moveTo>
                  <a:pt x="14220" y="43053"/>
                </a:moveTo>
                <a:lnTo>
                  <a:pt x="0" y="43053"/>
                </a:lnTo>
                <a:lnTo>
                  <a:pt x="0" y="57007"/>
                </a:lnTo>
                <a:lnTo>
                  <a:pt x="14220" y="57007"/>
                </a:lnTo>
                <a:lnTo>
                  <a:pt x="14220" y="43053"/>
                </a:lnTo>
                <a:close/>
              </a:path>
              <a:path w="28575" h="57150">
                <a:moveTo>
                  <a:pt x="28203" y="28879"/>
                </a:moveTo>
                <a:lnTo>
                  <a:pt x="14220" y="28879"/>
                </a:lnTo>
                <a:lnTo>
                  <a:pt x="14220" y="43053"/>
                </a:lnTo>
                <a:lnTo>
                  <a:pt x="28203" y="43053"/>
                </a:lnTo>
                <a:lnTo>
                  <a:pt x="28203" y="28879"/>
                </a:lnTo>
                <a:close/>
              </a:path>
              <a:path w="28575" h="57150">
                <a:moveTo>
                  <a:pt x="14220" y="13954"/>
                </a:moveTo>
                <a:lnTo>
                  <a:pt x="0" y="13954"/>
                </a:lnTo>
                <a:lnTo>
                  <a:pt x="0" y="28879"/>
                </a:lnTo>
                <a:lnTo>
                  <a:pt x="14220" y="28879"/>
                </a:lnTo>
                <a:lnTo>
                  <a:pt x="14220" y="13954"/>
                </a:lnTo>
                <a:close/>
              </a:path>
              <a:path w="28575" h="57150">
                <a:moveTo>
                  <a:pt x="28203" y="0"/>
                </a:moveTo>
                <a:lnTo>
                  <a:pt x="14220" y="0"/>
                </a:lnTo>
                <a:lnTo>
                  <a:pt x="14220" y="13954"/>
                </a:lnTo>
                <a:lnTo>
                  <a:pt x="28203" y="13954"/>
                </a:lnTo>
                <a:lnTo>
                  <a:pt x="282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3962512" y="3413778"/>
            <a:ext cx="711835" cy="408940"/>
          </a:xfrm>
          <a:custGeom>
            <a:avLst/>
            <a:gdLst/>
            <a:ahLst/>
            <a:cxnLst/>
            <a:rect l="l" t="t" r="r" b="b"/>
            <a:pathLst>
              <a:path w="711835" h="408939">
                <a:moveTo>
                  <a:pt x="0" y="408346"/>
                </a:moveTo>
                <a:lnTo>
                  <a:pt x="0" y="0"/>
                </a:lnTo>
                <a:lnTo>
                  <a:pt x="711732" y="0"/>
                </a:lnTo>
                <a:lnTo>
                  <a:pt x="711732" y="408346"/>
                </a:lnTo>
              </a:path>
            </a:pathLst>
          </a:custGeom>
          <a:ln w="20789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318359" y="2654568"/>
            <a:ext cx="0" cy="759460"/>
          </a:xfrm>
          <a:custGeom>
            <a:avLst/>
            <a:gdLst/>
            <a:ahLst/>
            <a:cxnLst/>
            <a:rect l="l" t="t" r="r" b="b"/>
            <a:pathLst>
              <a:path w="0" h="759460">
                <a:moveTo>
                  <a:pt x="0" y="0"/>
                </a:moveTo>
                <a:lnTo>
                  <a:pt x="0" y="759209"/>
                </a:lnTo>
              </a:path>
            </a:pathLst>
          </a:custGeom>
          <a:ln w="141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140440" y="2654568"/>
            <a:ext cx="356235" cy="0"/>
          </a:xfrm>
          <a:custGeom>
            <a:avLst/>
            <a:gdLst/>
            <a:ahLst/>
            <a:cxnLst/>
            <a:rect l="l" t="t" r="r" b="b"/>
            <a:pathLst>
              <a:path w="356235" h="0">
                <a:moveTo>
                  <a:pt x="0" y="0"/>
                </a:moveTo>
                <a:lnTo>
                  <a:pt x="355847" y="0"/>
                </a:lnTo>
              </a:path>
            </a:pathLst>
          </a:custGeom>
          <a:ln w="14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030352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997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5030352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908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908" y="43005"/>
                </a:lnTo>
                <a:lnTo>
                  <a:pt x="28908" y="28346"/>
                </a:lnTo>
                <a:close/>
              </a:path>
              <a:path w="57150" h="43179">
                <a:moveTo>
                  <a:pt x="56997" y="0"/>
                </a:moveTo>
                <a:lnTo>
                  <a:pt x="28908" y="0"/>
                </a:lnTo>
                <a:lnTo>
                  <a:pt x="28908" y="28346"/>
                </a:lnTo>
                <a:lnTo>
                  <a:pt x="56997" y="28346"/>
                </a:lnTo>
                <a:lnTo>
                  <a:pt x="5699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5087349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83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087349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917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917" y="43005"/>
                </a:lnTo>
                <a:lnTo>
                  <a:pt x="28917" y="28346"/>
                </a:lnTo>
                <a:close/>
              </a:path>
              <a:path w="57150" h="43179">
                <a:moveTo>
                  <a:pt x="57083" y="0"/>
                </a:moveTo>
                <a:lnTo>
                  <a:pt x="28917" y="0"/>
                </a:lnTo>
                <a:lnTo>
                  <a:pt x="28917" y="28346"/>
                </a:lnTo>
                <a:lnTo>
                  <a:pt x="57083" y="28346"/>
                </a:lnTo>
                <a:lnTo>
                  <a:pt x="570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144433" y="3800622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292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144433" y="3779120"/>
            <a:ext cx="57785" cy="43180"/>
          </a:xfrm>
          <a:custGeom>
            <a:avLst/>
            <a:gdLst/>
            <a:ahLst/>
            <a:cxnLst/>
            <a:rect l="l" t="t" r="r" b="b"/>
            <a:pathLst>
              <a:path w="57785" h="43179">
                <a:moveTo>
                  <a:pt x="28127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127" y="43005"/>
                </a:lnTo>
                <a:lnTo>
                  <a:pt x="28127" y="28346"/>
                </a:lnTo>
                <a:close/>
              </a:path>
              <a:path w="57785" h="43179">
                <a:moveTo>
                  <a:pt x="57292" y="0"/>
                </a:moveTo>
                <a:lnTo>
                  <a:pt x="28127" y="0"/>
                </a:lnTo>
                <a:lnTo>
                  <a:pt x="28127" y="28346"/>
                </a:lnTo>
                <a:lnTo>
                  <a:pt x="57292" y="28346"/>
                </a:lnTo>
                <a:lnTo>
                  <a:pt x="5729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201726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07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201726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098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098" y="43005"/>
                </a:lnTo>
                <a:lnTo>
                  <a:pt x="28098" y="28346"/>
                </a:lnTo>
                <a:close/>
              </a:path>
              <a:path w="57150" h="43179">
                <a:moveTo>
                  <a:pt x="57007" y="0"/>
                </a:moveTo>
                <a:lnTo>
                  <a:pt x="28098" y="0"/>
                </a:lnTo>
                <a:lnTo>
                  <a:pt x="28098" y="28346"/>
                </a:lnTo>
                <a:lnTo>
                  <a:pt x="57007" y="28346"/>
                </a:lnTo>
                <a:lnTo>
                  <a:pt x="570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258733" y="380062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292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258733" y="3779120"/>
            <a:ext cx="56515" cy="43180"/>
          </a:xfrm>
          <a:custGeom>
            <a:avLst/>
            <a:gdLst/>
            <a:ahLst/>
            <a:cxnLst/>
            <a:rect l="l" t="t" r="r" b="b"/>
            <a:pathLst>
              <a:path w="56514" h="43179">
                <a:moveTo>
                  <a:pt x="28165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165" y="43005"/>
                </a:lnTo>
                <a:lnTo>
                  <a:pt x="28165" y="28346"/>
                </a:lnTo>
                <a:close/>
              </a:path>
              <a:path w="56514" h="43179">
                <a:moveTo>
                  <a:pt x="56292" y="0"/>
                </a:moveTo>
                <a:lnTo>
                  <a:pt x="28165" y="0"/>
                </a:lnTo>
                <a:lnTo>
                  <a:pt x="28165" y="28346"/>
                </a:lnTo>
                <a:lnTo>
                  <a:pt x="56292" y="28346"/>
                </a:lnTo>
                <a:lnTo>
                  <a:pt x="5629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315026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959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315026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870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870" y="43005"/>
                </a:lnTo>
                <a:lnTo>
                  <a:pt x="28870" y="28346"/>
                </a:lnTo>
                <a:close/>
              </a:path>
              <a:path w="57150" h="43179">
                <a:moveTo>
                  <a:pt x="56959" y="0"/>
                </a:moveTo>
                <a:lnTo>
                  <a:pt x="28870" y="0"/>
                </a:lnTo>
                <a:lnTo>
                  <a:pt x="28870" y="28346"/>
                </a:lnTo>
                <a:lnTo>
                  <a:pt x="56959" y="28346"/>
                </a:lnTo>
                <a:lnTo>
                  <a:pt x="5695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371985" y="3800622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302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371985" y="3779120"/>
            <a:ext cx="57785" cy="43180"/>
          </a:xfrm>
          <a:custGeom>
            <a:avLst/>
            <a:gdLst/>
            <a:ahLst/>
            <a:cxnLst/>
            <a:rect l="l" t="t" r="r" b="b"/>
            <a:pathLst>
              <a:path w="57785" h="43179">
                <a:moveTo>
                  <a:pt x="29213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9213" y="43005"/>
                </a:lnTo>
                <a:lnTo>
                  <a:pt x="29213" y="28346"/>
                </a:lnTo>
                <a:close/>
              </a:path>
              <a:path w="57785" h="43179">
                <a:moveTo>
                  <a:pt x="57302" y="0"/>
                </a:moveTo>
                <a:lnTo>
                  <a:pt x="29213" y="0"/>
                </a:lnTo>
                <a:lnTo>
                  <a:pt x="29213" y="28346"/>
                </a:lnTo>
                <a:lnTo>
                  <a:pt x="57302" y="28346"/>
                </a:lnTo>
                <a:lnTo>
                  <a:pt x="573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429287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73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429287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203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203" y="43005"/>
                </a:lnTo>
                <a:lnTo>
                  <a:pt x="28203" y="28346"/>
                </a:lnTo>
                <a:close/>
              </a:path>
              <a:path w="57150" h="43179">
                <a:moveTo>
                  <a:pt x="57073" y="0"/>
                </a:moveTo>
                <a:lnTo>
                  <a:pt x="28203" y="0"/>
                </a:lnTo>
                <a:lnTo>
                  <a:pt x="28203" y="28346"/>
                </a:lnTo>
                <a:lnTo>
                  <a:pt x="57073" y="28346"/>
                </a:lnTo>
                <a:lnTo>
                  <a:pt x="570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486362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997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486362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089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089" y="43005"/>
                </a:lnTo>
                <a:lnTo>
                  <a:pt x="28089" y="28346"/>
                </a:lnTo>
                <a:close/>
              </a:path>
              <a:path w="57150" h="43179">
                <a:moveTo>
                  <a:pt x="56997" y="0"/>
                </a:moveTo>
                <a:lnTo>
                  <a:pt x="28089" y="0"/>
                </a:lnTo>
                <a:lnTo>
                  <a:pt x="28089" y="28346"/>
                </a:lnTo>
                <a:lnTo>
                  <a:pt x="56997" y="28346"/>
                </a:lnTo>
                <a:lnTo>
                  <a:pt x="5699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543359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597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543359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394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394" y="43005"/>
                </a:lnTo>
                <a:lnTo>
                  <a:pt x="28394" y="28346"/>
                </a:lnTo>
                <a:close/>
              </a:path>
              <a:path w="57150" h="43179">
                <a:moveTo>
                  <a:pt x="56597" y="0"/>
                </a:moveTo>
                <a:lnTo>
                  <a:pt x="28394" y="0"/>
                </a:lnTo>
                <a:lnTo>
                  <a:pt x="28394" y="28346"/>
                </a:lnTo>
                <a:lnTo>
                  <a:pt x="56597" y="28346"/>
                </a:lnTo>
                <a:lnTo>
                  <a:pt x="5659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599957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997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599957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794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794" y="43005"/>
                </a:lnTo>
                <a:lnTo>
                  <a:pt x="28794" y="28346"/>
                </a:lnTo>
                <a:close/>
              </a:path>
              <a:path w="57150" h="43179">
                <a:moveTo>
                  <a:pt x="56997" y="0"/>
                </a:moveTo>
                <a:lnTo>
                  <a:pt x="28794" y="0"/>
                </a:lnTo>
                <a:lnTo>
                  <a:pt x="28794" y="28346"/>
                </a:lnTo>
                <a:lnTo>
                  <a:pt x="56997" y="28346"/>
                </a:lnTo>
                <a:lnTo>
                  <a:pt x="5699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656954" y="3800622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6969" y="0"/>
                </a:lnTo>
              </a:path>
            </a:pathLst>
          </a:custGeom>
          <a:ln w="4300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656954" y="3779120"/>
            <a:ext cx="57150" cy="43180"/>
          </a:xfrm>
          <a:custGeom>
            <a:avLst/>
            <a:gdLst/>
            <a:ahLst/>
            <a:cxnLst/>
            <a:rect l="l" t="t" r="r" b="b"/>
            <a:pathLst>
              <a:path w="57150" h="43179">
                <a:moveTo>
                  <a:pt x="28879" y="28346"/>
                </a:moveTo>
                <a:lnTo>
                  <a:pt x="0" y="28346"/>
                </a:lnTo>
                <a:lnTo>
                  <a:pt x="0" y="43005"/>
                </a:lnTo>
                <a:lnTo>
                  <a:pt x="28879" y="43005"/>
                </a:lnTo>
                <a:lnTo>
                  <a:pt x="28879" y="28346"/>
                </a:lnTo>
                <a:close/>
              </a:path>
              <a:path w="57150" h="43179">
                <a:moveTo>
                  <a:pt x="56969" y="0"/>
                </a:moveTo>
                <a:lnTo>
                  <a:pt x="28879" y="0"/>
                </a:lnTo>
                <a:lnTo>
                  <a:pt x="28879" y="28346"/>
                </a:lnTo>
                <a:lnTo>
                  <a:pt x="56969" y="28346"/>
                </a:lnTo>
                <a:lnTo>
                  <a:pt x="56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713923" y="3779120"/>
            <a:ext cx="28575" cy="43180"/>
          </a:xfrm>
          <a:custGeom>
            <a:avLst/>
            <a:gdLst/>
            <a:ahLst/>
            <a:cxnLst/>
            <a:rect l="l" t="t" r="r" b="b"/>
            <a:pathLst>
              <a:path w="28575" h="43179">
                <a:moveTo>
                  <a:pt x="0" y="43005"/>
                </a:moveTo>
                <a:lnTo>
                  <a:pt x="28199" y="43005"/>
                </a:lnTo>
                <a:lnTo>
                  <a:pt x="28199" y="0"/>
                </a:lnTo>
                <a:lnTo>
                  <a:pt x="0" y="0"/>
                </a:lnTo>
                <a:lnTo>
                  <a:pt x="0" y="4300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713923" y="3807466"/>
            <a:ext cx="28575" cy="15240"/>
          </a:xfrm>
          <a:custGeom>
            <a:avLst/>
            <a:gdLst/>
            <a:ahLst/>
            <a:cxnLst/>
            <a:rect l="l" t="t" r="r" b="b"/>
            <a:pathLst>
              <a:path w="28575" h="15239">
                <a:moveTo>
                  <a:pt x="0" y="14658"/>
                </a:moveTo>
                <a:lnTo>
                  <a:pt x="28199" y="14658"/>
                </a:lnTo>
                <a:lnTo>
                  <a:pt x="28199" y="0"/>
                </a:lnTo>
                <a:lnTo>
                  <a:pt x="0" y="0"/>
                </a:lnTo>
                <a:lnTo>
                  <a:pt x="0" y="1465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030358" y="3779121"/>
            <a:ext cx="711835" cy="43180"/>
          </a:xfrm>
          <a:custGeom>
            <a:avLst/>
            <a:gdLst/>
            <a:ahLst/>
            <a:cxnLst/>
            <a:rect l="l" t="t" r="r" b="b"/>
            <a:pathLst>
              <a:path w="711835" h="43179">
                <a:moveTo>
                  <a:pt x="0" y="43003"/>
                </a:moveTo>
                <a:lnTo>
                  <a:pt x="0" y="0"/>
                </a:lnTo>
                <a:lnTo>
                  <a:pt x="711770" y="0"/>
                </a:lnTo>
                <a:lnTo>
                  <a:pt x="711770" y="43003"/>
                </a:lnTo>
              </a:path>
            </a:pathLst>
          </a:custGeom>
          <a:ln w="2078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379108" y="377433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195" y="0"/>
                </a:lnTo>
              </a:path>
            </a:pathLst>
          </a:custGeom>
          <a:ln w="95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208354" y="3769553"/>
            <a:ext cx="356235" cy="0"/>
          </a:xfrm>
          <a:custGeom>
            <a:avLst/>
            <a:gdLst/>
            <a:ahLst/>
            <a:cxnLst/>
            <a:rect l="l" t="t" r="r" b="b"/>
            <a:pathLst>
              <a:path w="356235" h="0">
                <a:moveTo>
                  <a:pt x="0" y="0"/>
                </a:moveTo>
                <a:lnTo>
                  <a:pt x="355809" y="0"/>
                </a:lnTo>
              </a:path>
            </a:pathLst>
          </a:custGeom>
          <a:ln w="14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784326" y="3822124"/>
            <a:ext cx="2136140" cy="0"/>
          </a:xfrm>
          <a:custGeom>
            <a:avLst/>
            <a:gdLst/>
            <a:ahLst/>
            <a:cxnLst/>
            <a:rect l="l" t="t" r="r" b="b"/>
            <a:pathLst>
              <a:path w="2136140" h="0">
                <a:moveTo>
                  <a:pt x="0" y="0"/>
                </a:moveTo>
                <a:lnTo>
                  <a:pt x="2135951" y="0"/>
                </a:lnTo>
              </a:path>
            </a:pathLst>
          </a:custGeom>
          <a:ln w="20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318359" y="3822124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250"/>
                </a:lnTo>
              </a:path>
            </a:pathLst>
          </a:custGeom>
          <a:ln w="20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386206" y="3822124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250"/>
                </a:lnTo>
              </a:path>
            </a:pathLst>
          </a:custGeom>
          <a:ln w="20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 txBox="1"/>
          <p:nvPr/>
        </p:nvSpPr>
        <p:spPr>
          <a:xfrm rot="18960000">
            <a:off x="4173856" y="3930702"/>
            <a:ext cx="192333" cy="10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40"/>
              </a:lnSpc>
            </a:pPr>
            <a:r>
              <a:rPr dirty="0" sz="850" spc="-15" b="1">
                <a:latin typeface="Arial"/>
                <a:cs typeface="Arial"/>
              </a:rPr>
              <a:t>A</a:t>
            </a:r>
            <a:r>
              <a:rPr dirty="0" sz="850" b="1">
                <a:latin typeface="Arial"/>
                <a:cs typeface="Arial"/>
              </a:rPr>
              <a:t>D</a:t>
            </a:r>
            <a:endParaRPr sz="85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 rot="18960000">
            <a:off x="5256613" y="3923211"/>
            <a:ext cx="177941" cy="10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40"/>
              </a:lnSpc>
            </a:pPr>
            <a:r>
              <a:rPr dirty="0" sz="850" spc="-15" b="1">
                <a:latin typeface="Arial"/>
                <a:cs typeface="Arial"/>
              </a:rPr>
              <a:t>S</a:t>
            </a:r>
            <a:r>
              <a:rPr dirty="0" sz="850" b="1">
                <a:latin typeface="Arial"/>
                <a:cs typeface="Arial"/>
              </a:rPr>
              <a:t>Z</a:t>
            </a:r>
            <a:endParaRPr sz="850">
              <a:latin typeface="Arial"/>
              <a:cs typeface="Arial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3784326" y="2398776"/>
            <a:ext cx="0" cy="1423670"/>
          </a:xfrm>
          <a:custGeom>
            <a:avLst/>
            <a:gdLst/>
            <a:ahLst/>
            <a:cxnLst/>
            <a:rect l="l" t="t" r="r" b="b"/>
            <a:pathLst>
              <a:path w="0" h="1423670">
                <a:moveTo>
                  <a:pt x="0" y="1423348"/>
                </a:moveTo>
                <a:lnTo>
                  <a:pt x="0" y="0"/>
                </a:lnTo>
              </a:path>
            </a:pathLst>
          </a:custGeom>
          <a:ln w="208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739269" y="3822124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5056" y="0"/>
                </a:lnTo>
              </a:path>
            </a:pathLst>
          </a:custGeom>
          <a:ln w="20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739269" y="3466358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5056" y="0"/>
                </a:lnTo>
              </a:path>
            </a:pathLst>
          </a:custGeom>
          <a:ln w="20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739269" y="3110621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5056" y="0"/>
                </a:lnTo>
              </a:path>
            </a:pathLst>
          </a:custGeom>
          <a:ln w="20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739269" y="2754846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5056" y="0"/>
                </a:lnTo>
              </a:path>
            </a:pathLst>
          </a:custGeom>
          <a:ln w="20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739269" y="2398776"/>
            <a:ext cx="45085" cy="0"/>
          </a:xfrm>
          <a:custGeom>
            <a:avLst/>
            <a:gdLst/>
            <a:ahLst/>
            <a:cxnLst/>
            <a:rect l="l" t="t" r="r" b="b"/>
            <a:pathLst>
              <a:path w="45085" h="0">
                <a:moveTo>
                  <a:pt x="0" y="0"/>
                </a:moveTo>
                <a:lnTo>
                  <a:pt x="45056" y="0"/>
                </a:lnTo>
              </a:path>
            </a:pathLst>
          </a:custGeom>
          <a:ln w="20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 txBox="1"/>
          <p:nvPr/>
        </p:nvSpPr>
        <p:spPr>
          <a:xfrm>
            <a:off x="3373373" y="2057657"/>
            <a:ext cx="2604135" cy="2240280"/>
          </a:xfrm>
          <a:prstGeom prst="rect">
            <a:avLst/>
          </a:prstGeom>
          <a:ln w="6350">
            <a:solidFill>
              <a:srgbClr val="7F7F7F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1144905">
              <a:lnSpc>
                <a:spcPct val="100000"/>
              </a:lnSpc>
              <a:spcBef>
                <a:spcPts val="325"/>
              </a:spcBef>
            </a:pPr>
            <a:r>
              <a:rPr dirty="0" sz="1050" spc="10" b="1">
                <a:latin typeface="Arial"/>
                <a:cs typeface="Arial"/>
              </a:rPr>
              <a:t>Arginase1</a:t>
            </a:r>
            <a:endParaRPr sz="1050">
              <a:latin typeface="Arial"/>
              <a:cs typeface="Arial"/>
            </a:endParaRPr>
          </a:p>
          <a:p>
            <a:pPr marL="232410">
              <a:lnSpc>
                <a:spcPct val="100000"/>
              </a:lnSpc>
              <a:spcBef>
                <a:spcPts val="535"/>
              </a:spcBef>
            </a:pPr>
            <a:r>
              <a:rPr dirty="0" sz="850" spc="-10" b="1">
                <a:latin typeface="Arial"/>
                <a:cs typeface="Arial"/>
              </a:rPr>
              <a:t>40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700">
              <a:latin typeface="Times New Roman"/>
              <a:cs typeface="Times New Roman"/>
            </a:endParaRPr>
          </a:p>
          <a:p>
            <a:pPr marL="232410">
              <a:lnSpc>
                <a:spcPct val="100000"/>
              </a:lnSpc>
            </a:pPr>
            <a:r>
              <a:rPr dirty="0" sz="850" spc="-10" b="1">
                <a:latin typeface="Arial"/>
                <a:cs typeface="Arial"/>
              </a:rPr>
              <a:t>30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sz="750">
              <a:latin typeface="Times New Roman"/>
              <a:cs typeface="Times New Roman"/>
            </a:endParaRPr>
          </a:p>
          <a:p>
            <a:pPr marL="232410">
              <a:lnSpc>
                <a:spcPct val="100000"/>
              </a:lnSpc>
            </a:pPr>
            <a:r>
              <a:rPr dirty="0" sz="850" spc="-10" b="1">
                <a:latin typeface="Arial"/>
                <a:cs typeface="Arial"/>
              </a:rPr>
              <a:t>20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700">
              <a:latin typeface="Times New Roman"/>
              <a:cs typeface="Times New Roman"/>
            </a:endParaRPr>
          </a:p>
          <a:p>
            <a:pPr marL="232410">
              <a:lnSpc>
                <a:spcPct val="100000"/>
              </a:lnSpc>
            </a:pPr>
            <a:r>
              <a:rPr dirty="0" sz="850" spc="-10" b="1">
                <a:latin typeface="Arial"/>
                <a:cs typeface="Arial"/>
              </a:rPr>
              <a:t>10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700">
              <a:latin typeface="Times New Roman"/>
              <a:cs typeface="Times New Roman"/>
            </a:endParaRPr>
          </a:p>
          <a:p>
            <a:pPr marL="292100">
              <a:lnSpc>
                <a:spcPct val="100000"/>
              </a:lnSpc>
            </a:pPr>
            <a:r>
              <a:rPr dirty="0" sz="850" b="1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3430073" y="2670819"/>
            <a:ext cx="144145" cy="8826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 sz="900" spc="5" b="1">
                <a:latin typeface="Arial"/>
                <a:cs typeface="Arial"/>
              </a:rPr>
              <a:t>%</a:t>
            </a:r>
            <a:r>
              <a:rPr dirty="0" sz="900" spc="-20" b="1">
                <a:latin typeface="Arial"/>
                <a:cs typeface="Arial"/>
              </a:rPr>
              <a:t>-</a:t>
            </a:r>
            <a:r>
              <a:rPr dirty="0" sz="900" spc="-40" b="1">
                <a:latin typeface="Arial"/>
                <a:cs typeface="Arial"/>
              </a:rPr>
              <a:t>po</a:t>
            </a:r>
            <a:r>
              <a:rPr dirty="0" sz="900" spc="10" b="1">
                <a:latin typeface="Arial"/>
                <a:cs typeface="Arial"/>
              </a:rPr>
              <a:t>s</a:t>
            </a:r>
            <a:r>
              <a:rPr dirty="0" sz="900" spc="-45" b="1">
                <a:latin typeface="Arial"/>
                <a:cs typeface="Arial"/>
              </a:rPr>
              <a:t>i</a:t>
            </a:r>
            <a:r>
              <a:rPr dirty="0" sz="900" spc="-15" b="1">
                <a:latin typeface="Arial"/>
                <a:cs typeface="Arial"/>
              </a:rPr>
              <a:t>t</a:t>
            </a:r>
            <a:r>
              <a:rPr dirty="0" sz="900" spc="-45" b="1">
                <a:latin typeface="Arial"/>
                <a:cs typeface="Arial"/>
              </a:rPr>
              <a:t>i</a:t>
            </a:r>
            <a:r>
              <a:rPr dirty="0" sz="900" spc="10" b="1">
                <a:latin typeface="Arial"/>
                <a:cs typeface="Arial"/>
              </a:rPr>
              <a:t>v</a:t>
            </a:r>
            <a:r>
              <a:rPr dirty="0" sz="900" b="1">
                <a:latin typeface="Arial"/>
                <a:cs typeface="Arial"/>
              </a:rPr>
              <a:t>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5" b="1">
                <a:latin typeface="Arial"/>
                <a:cs typeface="Arial"/>
              </a:rPr>
              <a:t>c</a:t>
            </a:r>
            <a:r>
              <a:rPr dirty="0" sz="900" spc="10" b="1">
                <a:latin typeface="Arial"/>
                <a:cs typeface="Arial"/>
              </a:rPr>
              <a:t>e</a:t>
            </a:r>
            <a:r>
              <a:rPr dirty="0" sz="900" spc="-45" b="1">
                <a:latin typeface="Arial"/>
                <a:cs typeface="Arial"/>
              </a:rPr>
              <a:t>l</a:t>
            </a:r>
            <a:r>
              <a:rPr dirty="0" sz="900" spc="-40" b="1">
                <a:latin typeface="Arial"/>
                <a:cs typeface="Arial"/>
              </a:rPr>
              <a:t>l</a:t>
            </a:r>
            <a:r>
              <a:rPr dirty="0" sz="900" b="1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196595" y="4320540"/>
            <a:ext cx="2759964" cy="2225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28600" y="4353480"/>
            <a:ext cx="2641600" cy="2106295"/>
          </a:xfrm>
          <a:custGeom>
            <a:avLst/>
            <a:gdLst/>
            <a:ahLst/>
            <a:cxnLst/>
            <a:rect l="l" t="t" r="r" b="b"/>
            <a:pathLst>
              <a:path w="2641600" h="2106295">
                <a:moveTo>
                  <a:pt x="0" y="2105920"/>
                </a:moveTo>
                <a:lnTo>
                  <a:pt x="2641025" y="2105920"/>
                </a:lnTo>
                <a:lnTo>
                  <a:pt x="2641025" y="0"/>
                </a:lnTo>
                <a:lnTo>
                  <a:pt x="0" y="0"/>
                </a:lnTo>
                <a:lnTo>
                  <a:pt x="0" y="2105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818480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117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818480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4213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213" y="52908"/>
                </a:lnTo>
                <a:lnTo>
                  <a:pt x="14213" y="43159"/>
                </a:lnTo>
                <a:close/>
              </a:path>
              <a:path w="58419" h="53339">
                <a:moveTo>
                  <a:pt x="43643" y="43159"/>
                </a:moveTo>
                <a:lnTo>
                  <a:pt x="28686" y="43159"/>
                </a:lnTo>
                <a:lnTo>
                  <a:pt x="28686" y="52908"/>
                </a:lnTo>
                <a:lnTo>
                  <a:pt x="43643" y="52908"/>
                </a:lnTo>
                <a:lnTo>
                  <a:pt x="43643" y="43159"/>
                </a:lnTo>
                <a:close/>
              </a:path>
              <a:path w="58419" h="53339">
                <a:moveTo>
                  <a:pt x="28686" y="28686"/>
                </a:moveTo>
                <a:lnTo>
                  <a:pt x="14213" y="28686"/>
                </a:lnTo>
                <a:lnTo>
                  <a:pt x="14213" y="43159"/>
                </a:lnTo>
                <a:lnTo>
                  <a:pt x="28686" y="43159"/>
                </a:lnTo>
                <a:lnTo>
                  <a:pt x="28686" y="28686"/>
                </a:lnTo>
                <a:close/>
              </a:path>
              <a:path w="58419" h="53339">
                <a:moveTo>
                  <a:pt x="58117" y="28686"/>
                </a:moveTo>
                <a:lnTo>
                  <a:pt x="43643" y="28686"/>
                </a:lnTo>
                <a:lnTo>
                  <a:pt x="43643" y="43159"/>
                </a:lnTo>
                <a:lnTo>
                  <a:pt x="58117" y="43159"/>
                </a:lnTo>
                <a:lnTo>
                  <a:pt x="58117" y="28686"/>
                </a:lnTo>
                <a:close/>
              </a:path>
              <a:path w="58419" h="53339">
                <a:moveTo>
                  <a:pt x="14213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213" y="28686"/>
                </a:lnTo>
                <a:lnTo>
                  <a:pt x="14213" y="14473"/>
                </a:lnTo>
                <a:close/>
              </a:path>
              <a:path w="58419" h="53339">
                <a:moveTo>
                  <a:pt x="43643" y="14473"/>
                </a:moveTo>
                <a:lnTo>
                  <a:pt x="28686" y="14473"/>
                </a:lnTo>
                <a:lnTo>
                  <a:pt x="28686" y="28686"/>
                </a:lnTo>
                <a:lnTo>
                  <a:pt x="43643" y="28686"/>
                </a:lnTo>
                <a:lnTo>
                  <a:pt x="43643" y="14473"/>
                </a:lnTo>
                <a:close/>
              </a:path>
              <a:path w="58419" h="53339">
                <a:moveTo>
                  <a:pt x="28686" y="0"/>
                </a:moveTo>
                <a:lnTo>
                  <a:pt x="14213" y="0"/>
                </a:lnTo>
                <a:lnTo>
                  <a:pt x="14213" y="14473"/>
                </a:lnTo>
                <a:lnTo>
                  <a:pt x="28686" y="14473"/>
                </a:lnTo>
                <a:lnTo>
                  <a:pt x="28686" y="0"/>
                </a:lnTo>
                <a:close/>
              </a:path>
              <a:path w="58419" h="53339">
                <a:moveTo>
                  <a:pt x="58117" y="0"/>
                </a:moveTo>
                <a:lnTo>
                  <a:pt x="43643" y="0"/>
                </a:lnTo>
                <a:lnTo>
                  <a:pt x="43643" y="14473"/>
                </a:lnTo>
                <a:lnTo>
                  <a:pt x="58117" y="14473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876598" y="6122305"/>
            <a:ext cx="57785" cy="0"/>
          </a:xfrm>
          <a:custGeom>
            <a:avLst/>
            <a:gdLst/>
            <a:ahLst/>
            <a:cxnLst/>
            <a:rect l="l" t="t" r="r" b="b"/>
            <a:pathLst>
              <a:path w="57784" h="0">
                <a:moveTo>
                  <a:pt x="0" y="0"/>
                </a:moveTo>
                <a:lnTo>
                  <a:pt x="57410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876598" y="6095851"/>
            <a:ext cx="57785" cy="53340"/>
          </a:xfrm>
          <a:custGeom>
            <a:avLst/>
            <a:gdLst/>
            <a:ahLst/>
            <a:cxnLst/>
            <a:rect l="l" t="t" r="r" b="b"/>
            <a:pathLst>
              <a:path w="57784" h="53339">
                <a:moveTo>
                  <a:pt x="14212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212" y="52908"/>
                </a:lnTo>
                <a:lnTo>
                  <a:pt x="14212" y="43159"/>
                </a:lnTo>
                <a:close/>
              </a:path>
              <a:path w="57784" h="53339">
                <a:moveTo>
                  <a:pt x="43196" y="43159"/>
                </a:moveTo>
                <a:lnTo>
                  <a:pt x="28723" y="43159"/>
                </a:lnTo>
                <a:lnTo>
                  <a:pt x="28723" y="52908"/>
                </a:lnTo>
                <a:lnTo>
                  <a:pt x="43196" y="52908"/>
                </a:lnTo>
                <a:lnTo>
                  <a:pt x="43196" y="43159"/>
                </a:lnTo>
                <a:close/>
              </a:path>
              <a:path w="57784" h="53339">
                <a:moveTo>
                  <a:pt x="28723" y="28686"/>
                </a:moveTo>
                <a:lnTo>
                  <a:pt x="14212" y="28686"/>
                </a:lnTo>
                <a:lnTo>
                  <a:pt x="14212" y="43159"/>
                </a:lnTo>
                <a:lnTo>
                  <a:pt x="28723" y="43159"/>
                </a:lnTo>
                <a:lnTo>
                  <a:pt x="28723" y="28686"/>
                </a:lnTo>
                <a:close/>
              </a:path>
              <a:path w="57784" h="53339">
                <a:moveTo>
                  <a:pt x="57410" y="28686"/>
                </a:moveTo>
                <a:lnTo>
                  <a:pt x="43196" y="28686"/>
                </a:lnTo>
                <a:lnTo>
                  <a:pt x="43196" y="43159"/>
                </a:lnTo>
                <a:lnTo>
                  <a:pt x="57410" y="43159"/>
                </a:lnTo>
                <a:lnTo>
                  <a:pt x="57410" y="28686"/>
                </a:lnTo>
                <a:close/>
              </a:path>
              <a:path w="57784" h="53339">
                <a:moveTo>
                  <a:pt x="14212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212" y="28686"/>
                </a:lnTo>
                <a:lnTo>
                  <a:pt x="14212" y="14473"/>
                </a:lnTo>
                <a:close/>
              </a:path>
              <a:path w="57784" h="53339">
                <a:moveTo>
                  <a:pt x="43196" y="14473"/>
                </a:moveTo>
                <a:lnTo>
                  <a:pt x="28723" y="14473"/>
                </a:lnTo>
                <a:lnTo>
                  <a:pt x="28723" y="28686"/>
                </a:lnTo>
                <a:lnTo>
                  <a:pt x="43196" y="28686"/>
                </a:lnTo>
                <a:lnTo>
                  <a:pt x="43196" y="14473"/>
                </a:lnTo>
                <a:close/>
              </a:path>
              <a:path w="57784" h="53339">
                <a:moveTo>
                  <a:pt x="28723" y="0"/>
                </a:moveTo>
                <a:lnTo>
                  <a:pt x="14212" y="0"/>
                </a:lnTo>
                <a:lnTo>
                  <a:pt x="14212" y="14473"/>
                </a:lnTo>
                <a:lnTo>
                  <a:pt x="28723" y="14473"/>
                </a:lnTo>
                <a:lnTo>
                  <a:pt x="28723" y="0"/>
                </a:lnTo>
                <a:close/>
              </a:path>
              <a:path w="57784" h="53339">
                <a:moveTo>
                  <a:pt x="57410" y="0"/>
                </a:moveTo>
                <a:lnTo>
                  <a:pt x="43196" y="0"/>
                </a:lnTo>
                <a:lnTo>
                  <a:pt x="43196" y="14473"/>
                </a:lnTo>
                <a:lnTo>
                  <a:pt x="57410" y="14473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934008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115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934008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5218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5218" y="52908"/>
                </a:lnTo>
                <a:lnTo>
                  <a:pt x="15218" y="43159"/>
                </a:lnTo>
                <a:close/>
              </a:path>
              <a:path w="58419" h="53339">
                <a:moveTo>
                  <a:pt x="43904" y="43159"/>
                </a:moveTo>
                <a:lnTo>
                  <a:pt x="29426" y="43159"/>
                </a:lnTo>
                <a:lnTo>
                  <a:pt x="29426" y="52908"/>
                </a:lnTo>
                <a:lnTo>
                  <a:pt x="43904" y="52908"/>
                </a:lnTo>
                <a:lnTo>
                  <a:pt x="43904" y="43159"/>
                </a:lnTo>
                <a:close/>
              </a:path>
              <a:path w="58419" h="53339">
                <a:moveTo>
                  <a:pt x="29426" y="28686"/>
                </a:moveTo>
                <a:lnTo>
                  <a:pt x="15218" y="28686"/>
                </a:lnTo>
                <a:lnTo>
                  <a:pt x="15218" y="43159"/>
                </a:lnTo>
                <a:lnTo>
                  <a:pt x="29426" y="43159"/>
                </a:lnTo>
                <a:lnTo>
                  <a:pt x="29426" y="28686"/>
                </a:lnTo>
                <a:close/>
              </a:path>
              <a:path w="58419" h="53339">
                <a:moveTo>
                  <a:pt x="58115" y="28686"/>
                </a:moveTo>
                <a:lnTo>
                  <a:pt x="43904" y="28686"/>
                </a:lnTo>
                <a:lnTo>
                  <a:pt x="43904" y="43159"/>
                </a:lnTo>
                <a:lnTo>
                  <a:pt x="58115" y="43159"/>
                </a:lnTo>
                <a:lnTo>
                  <a:pt x="58115" y="28686"/>
                </a:lnTo>
                <a:close/>
              </a:path>
              <a:path w="58419" h="53339">
                <a:moveTo>
                  <a:pt x="15218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5218" y="28686"/>
                </a:lnTo>
                <a:lnTo>
                  <a:pt x="15218" y="14473"/>
                </a:lnTo>
                <a:close/>
              </a:path>
              <a:path w="58419" h="53339">
                <a:moveTo>
                  <a:pt x="43904" y="14473"/>
                </a:moveTo>
                <a:lnTo>
                  <a:pt x="29426" y="14473"/>
                </a:lnTo>
                <a:lnTo>
                  <a:pt x="29426" y="28686"/>
                </a:lnTo>
                <a:lnTo>
                  <a:pt x="43904" y="28686"/>
                </a:lnTo>
                <a:lnTo>
                  <a:pt x="43904" y="14473"/>
                </a:lnTo>
                <a:close/>
              </a:path>
              <a:path w="58419" h="53339">
                <a:moveTo>
                  <a:pt x="29426" y="0"/>
                </a:moveTo>
                <a:lnTo>
                  <a:pt x="15218" y="0"/>
                </a:lnTo>
                <a:lnTo>
                  <a:pt x="15218" y="14473"/>
                </a:lnTo>
                <a:lnTo>
                  <a:pt x="29426" y="14473"/>
                </a:lnTo>
                <a:lnTo>
                  <a:pt x="29426" y="0"/>
                </a:lnTo>
                <a:close/>
              </a:path>
              <a:path w="58419" h="53339">
                <a:moveTo>
                  <a:pt x="58115" y="0"/>
                </a:moveTo>
                <a:lnTo>
                  <a:pt x="43904" y="0"/>
                </a:lnTo>
                <a:lnTo>
                  <a:pt x="43904" y="14473"/>
                </a:lnTo>
                <a:lnTo>
                  <a:pt x="58115" y="14473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992124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416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992124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4478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478" y="52908"/>
                </a:lnTo>
                <a:lnTo>
                  <a:pt x="14478" y="43159"/>
                </a:lnTo>
                <a:close/>
              </a:path>
              <a:path w="58419" h="53339">
                <a:moveTo>
                  <a:pt x="43938" y="43159"/>
                </a:moveTo>
                <a:lnTo>
                  <a:pt x="29689" y="43159"/>
                </a:lnTo>
                <a:lnTo>
                  <a:pt x="29689" y="52908"/>
                </a:lnTo>
                <a:lnTo>
                  <a:pt x="43938" y="52908"/>
                </a:lnTo>
                <a:lnTo>
                  <a:pt x="43938" y="43159"/>
                </a:lnTo>
                <a:close/>
              </a:path>
              <a:path w="58419" h="53339">
                <a:moveTo>
                  <a:pt x="29689" y="28686"/>
                </a:moveTo>
                <a:lnTo>
                  <a:pt x="14478" y="28686"/>
                </a:lnTo>
                <a:lnTo>
                  <a:pt x="14478" y="43159"/>
                </a:lnTo>
                <a:lnTo>
                  <a:pt x="29689" y="43159"/>
                </a:lnTo>
                <a:lnTo>
                  <a:pt x="29689" y="28686"/>
                </a:lnTo>
                <a:close/>
              </a:path>
              <a:path w="58419" h="53339">
                <a:moveTo>
                  <a:pt x="58416" y="28686"/>
                </a:moveTo>
                <a:lnTo>
                  <a:pt x="43938" y="28686"/>
                </a:lnTo>
                <a:lnTo>
                  <a:pt x="43938" y="43159"/>
                </a:lnTo>
                <a:lnTo>
                  <a:pt x="58416" y="43159"/>
                </a:lnTo>
                <a:lnTo>
                  <a:pt x="58416" y="28686"/>
                </a:lnTo>
                <a:close/>
              </a:path>
              <a:path w="58419" h="53339">
                <a:moveTo>
                  <a:pt x="14478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473"/>
                </a:lnTo>
                <a:close/>
              </a:path>
              <a:path w="58419" h="53339">
                <a:moveTo>
                  <a:pt x="43938" y="14473"/>
                </a:moveTo>
                <a:lnTo>
                  <a:pt x="29689" y="14473"/>
                </a:lnTo>
                <a:lnTo>
                  <a:pt x="29689" y="28686"/>
                </a:lnTo>
                <a:lnTo>
                  <a:pt x="43938" y="28686"/>
                </a:lnTo>
                <a:lnTo>
                  <a:pt x="43938" y="14473"/>
                </a:lnTo>
                <a:close/>
              </a:path>
              <a:path w="58419" h="53339">
                <a:moveTo>
                  <a:pt x="29689" y="0"/>
                </a:moveTo>
                <a:lnTo>
                  <a:pt x="14478" y="0"/>
                </a:lnTo>
                <a:lnTo>
                  <a:pt x="14478" y="14473"/>
                </a:lnTo>
                <a:lnTo>
                  <a:pt x="29689" y="14473"/>
                </a:lnTo>
                <a:lnTo>
                  <a:pt x="29689" y="0"/>
                </a:lnTo>
                <a:close/>
              </a:path>
              <a:path w="58419" h="53339">
                <a:moveTo>
                  <a:pt x="58416" y="0"/>
                </a:moveTo>
                <a:lnTo>
                  <a:pt x="43938" y="0"/>
                </a:lnTo>
                <a:lnTo>
                  <a:pt x="43938" y="14473"/>
                </a:lnTo>
                <a:lnTo>
                  <a:pt x="58416" y="14473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050540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121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050540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4211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211" y="52908"/>
                </a:lnTo>
                <a:lnTo>
                  <a:pt x="14211" y="43159"/>
                </a:lnTo>
                <a:close/>
              </a:path>
              <a:path w="58419" h="53339">
                <a:moveTo>
                  <a:pt x="42900" y="43159"/>
                </a:moveTo>
                <a:lnTo>
                  <a:pt x="28689" y="43159"/>
                </a:lnTo>
                <a:lnTo>
                  <a:pt x="28689" y="52908"/>
                </a:lnTo>
                <a:lnTo>
                  <a:pt x="42900" y="52908"/>
                </a:lnTo>
                <a:lnTo>
                  <a:pt x="42900" y="43159"/>
                </a:lnTo>
                <a:close/>
              </a:path>
              <a:path w="58419" h="53339">
                <a:moveTo>
                  <a:pt x="28689" y="28686"/>
                </a:moveTo>
                <a:lnTo>
                  <a:pt x="14211" y="28686"/>
                </a:lnTo>
                <a:lnTo>
                  <a:pt x="14211" y="43159"/>
                </a:lnTo>
                <a:lnTo>
                  <a:pt x="28689" y="43159"/>
                </a:lnTo>
                <a:lnTo>
                  <a:pt x="28689" y="28686"/>
                </a:lnTo>
                <a:close/>
              </a:path>
              <a:path w="58419" h="53339">
                <a:moveTo>
                  <a:pt x="58121" y="28686"/>
                </a:moveTo>
                <a:lnTo>
                  <a:pt x="42900" y="28686"/>
                </a:lnTo>
                <a:lnTo>
                  <a:pt x="42900" y="43159"/>
                </a:lnTo>
                <a:lnTo>
                  <a:pt x="58121" y="43159"/>
                </a:lnTo>
                <a:lnTo>
                  <a:pt x="58121" y="28686"/>
                </a:lnTo>
                <a:close/>
              </a:path>
              <a:path w="58419" h="53339">
                <a:moveTo>
                  <a:pt x="14211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211" y="28686"/>
                </a:lnTo>
                <a:lnTo>
                  <a:pt x="14211" y="14473"/>
                </a:lnTo>
                <a:close/>
              </a:path>
              <a:path w="58419" h="53339">
                <a:moveTo>
                  <a:pt x="42900" y="14473"/>
                </a:moveTo>
                <a:lnTo>
                  <a:pt x="28689" y="14473"/>
                </a:lnTo>
                <a:lnTo>
                  <a:pt x="28689" y="28686"/>
                </a:lnTo>
                <a:lnTo>
                  <a:pt x="42900" y="28686"/>
                </a:lnTo>
                <a:lnTo>
                  <a:pt x="42900" y="14473"/>
                </a:lnTo>
                <a:close/>
              </a:path>
              <a:path w="58419" h="53339">
                <a:moveTo>
                  <a:pt x="28689" y="0"/>
                </a:moveTo>
                <a:lnTo>
                  <a:pt x="14211" y="0"/>
                </a:lnTo>
                <a:lnTo>
                  <a:pt x="14211" y="14473"/>
                </a:lnTo>
                <a:lnTo>
                  <a:pt x="28689" y="14473"/>
                </a:lnTo>
                <a:lnTo>
                  <a:pt x="28689" y="0"/>
                </a:lnTo>
                <a:close/>
              </a:path>
              <a:path w="58419" h="53339">
                <a:moveTo>
                  <a:pt x="58121" y="0"/>
                </a:moveTo>
                <a:lnTo>
                  <a:pt x="42900" y="0"/>
                </a:lnTo>
                <a:lnTo>
                  <a:pt x="42900" y="14473"/>
                </a:lnTo>
                <a:lnTo>
                  <a:pt x="58121" y="14473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108662" y="6122305"/>
            <a:ext cx="57785" cy="0"/>
          </a:xfrm>
          <a:custGeom>
            <a:avLst/>
            <a:gdLst/>
            <a:ahLst/>
            <a:cxnLst/>
            <a:rect l="l" t="t" r="r" b="b"/>
            <a:pathLst>
              <a:path w="57784" h="0">
                <a:moveTo>
                  <a:pt x="0" y="0"/>
                </a:moveTo>
                <a:lnTo>
                  <a:pt x="57407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108662" y="6095851"/>
            <a:ext cx="57785" cy="53340"/>
          </a:xfrm>
          <a:custGeom>
            <a:avLst/>
            <a:gdLst/>
            <a:ahLst/>
            <a:cxnLst/>
            <a:rect l="l" t="t" r="r" b="b"/>
            <a:pathLst>
              <a:path w="57784" h="53339">
                <a:moveTo>
                  <a:pt x="14468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468" y="52908"/>
                </a:lnTo>
                <a:lnTo>
                  <a:pt x="14468" y="43159"/>
                </a:lnTo>
                <a:close/>
              </a:path>
              <a:path w="57784" h="53339">
                <a:moveTo>
                  <a:pt x="43157" y="43159"/>
                </a:moveTo>
                <a:lnTo>
                  <a:pt x="28679" y="43159"/>
                </a:lnTo>
                <a:lnTo>
                  <a:pt x="28679" y="52908"/>
                </a:lnTo>
                <a:lnTo>
                  <a:pt x="43157" y="52908"/>
                </a:lnTo>
                <a:lnTo>
                  <a:pt x="43157" y="43159"/>
                </a:lnTo>
                <a:close/>
              </a:path>
              <a:path w="57784" h="53339">
                <a:moveTo>
                  <a:pt x="28679" y="28686"/>
                </a:moveTo>
                <a:lnTo>
                  <a:pt x="14468" y="28686"/>
                </a:lnTo>
                <a:lnTo>
                  <a:pt x="14468" y="43159"/>
                </a:lnTo>
                <a:lnTo>
                  <a:pt x="28679" y="43159"/>
                </a:lnTo>
                <a:lnTo>
                  <a:pt x="28679" y="28686"/>
                </a:lnTo>
                <a:close/>
              </a:path>
              <a:path w="57784" h="53339">
                <a:moveTo>
                  <a:pt x="57407" y="28686"/>
                </a:moveTo>
                <a:lnTo>
                  <a:pt x="43157" y="28686"/>
                </a:lnTo>
                <a:lnTo>
                  <a:pt x="43157" y="43159"/>
                </a:lnTo>
                <a:lnTo>
                  <a:pt x="57407" y="43159"/>
                </a:lnTo>
                <a:lnTo>
                  <a:pt x="57407" y="28686"/>
                </a:lnTo>
                <a:close/>
              </a:path>
              <a:path w="57784" h="53339">
                <a:moveTo>
                  <a:pt x="14468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468" y="28686"/>
                </a:lnTo>
                <a:lnTo>
                  <a:pt x="14468" y="14473"/>
                </a:lnTo>
                <a:close/>
              </a:path>
              <a:path w="57784" h="53339">
                <a:moveTo>
                  <a:pt x="43157" y="14473"/>
                </a:moveTo>
                <a:lnTo>
                  <a:pt x="28679" y="14473"/>
                </a:lnTo>
                <a:lnTo>
                  <a:pt x="28679" y="28686"/>
                </a:lnTo>
                <a:lnTo>
                  <a:pt x="43157" y="28686"/>
                </a:lnTo>
                <a:lnTo>
                  <a:pt x="43157" y="14473"/>
                </a:lnTo>
                <a:close/>
              </a:path>
              <a:path w="57784" h="53339">
                <a:moveTo>
                  <a:pt x="28679" y="0"/>
                </a:moveTo>
                <a:lnTo>
                  <a:pt x="14468" y="0"/>
                </a:lnTo>
                <a:lnTo>
                  <a:pt x="14468" y="14473"/>
                </a:lnTo>
                <a:lnTo>
                  <a:pt x="28679" y="14473"/>
                </a:lnTo>
                <a:lnTo>
                  <a:pt x="28679" y="0"/>
                </a:lnTo>
                <a:close/>
              </a:path>
              <a:path w="57784" h="53339">
                <a:moveTo>
                  <a:pt x="57407" y="0"/>
                </a:moveTo>
                <a:lnTo>
                  <a:pt x="43157" y="0"/>
                </a:lnTo>
                <a:lnTo>
                  <a:pt x="43157" y="14473"/>
                </a:lnTo>
                <a:lnTo>
                  <a:pt x="57407" y="14473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166069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378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166069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4439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439" y="52908"/>
                </a:lnTo>
                <a:lnTo>
                  <a:pt x="14439" y="43159"/>
                </a:lnTo>
                <a:close/>
              </a:path>
              <a:path w="58419" h="53339">
                <a:moveTo>
                  <a:pt x="43900" y="43159"/>
                </a:moveTo>
                <a:lnTo>
                  <a:pt x="29689" y="43159"/>
                </a:lnTo>
                <a:lnTo>
                  <a:pt x="29689" y="52908"/>
                </a:lnTo>
                <a:lnTo>
                  <a:pt x="43900" y="52908"/>
                </a:lnTo>
                <a:lnTo>
                  <a:pt x="43900" y="43159"/>
                </a:lnTo>
                <a:close/>
              </a:path>
              <a:path w="58419" h="53339">
                <a:moveTo>
                  <a:pt x="29689" y="28686"/>
                </a:moveTo>
                <a:lnTo>
                  <a:pt x="14439" y="28686"/>
                </a:lnTo>
                <a:lnTo>
                  <a:pt x="14439" y="43159"/>
                </a:lnTo>
                <a:lnTo>
                  <a:pt x="29689" y="43159"/>
                </a:lnTo>
                <a:lnTo>
                  <a:pt x="29689" y="28686"/>
                </a:lnTo>
                <a:close/>
              </a:path>
              <a:path w="58419" h="53339">
                <a:moveTo>
                  <a:pt x="58378" y="28686"/>
                </a:moveTo>
                <a:lnTo>
                  <a:pt x="43900" y="28686"/>
                </a:lnTo>
                <a:lnTo>
                  <a:pt x="43900" y="43159"/>
                </a:lnTo>
                <a:lnTo>
                  <a:pt x="58378" y="43159"/>
                </a:lnTo>
                <a:lnTo>
                  <a:pt x="58378" y="28686"/>
                </a:lnTo>
                <a:close/>
              </a:path>
              <a:path w="58419" h="53339">
                <a:moveTo>
                  <a:pt x="14439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439" y="28686"/>
                </a:lnTo>
                <a:lnTo>
                  <a:pt x="14439" y="14473"/>
                </a:lnTo>
                <a:close/>
              </a:path>
              <a:path w="58419" h="53339">
                <a:moveTo>
                  <a:pt x="43900" y="14473"/>
                </a:moveTo>
                <a:lnTo>
                  <a:pt x="29689" y="14473"/>
                </a:lnTo>
                <a:lnTo>
                  <a:pt x="29689" y="28686"/>
                </a:lnTo>
                <a:lnTo>
                  <a:pt x="43900" y="28686"/>
                </a:lnTo>
                <a:lnTo>
                  <a:pt x="43900" y="14473"/>
                </a:lnTo>
                <a:close/>
              </a:path>
              <a:path w="58419" h="53339">
                <a:moveTo>
                  <a:pt x="29689" y="0"/>
                </a:moveTo>
                <a:lnTo>
                  <a:pt x="14439" y="0"/>
                </a:lnTo>
                <a:lnTo>
                  <a:pt x="14439" y="14473"/>
                </a:lnTo>
                <a:lnTo>
                  <a:pt x="29689" y="14473"/>
                </a:lnTo>
                <a:lnTo>
                  <a:pt x="29689" y="0"/>
                </a:lnTo>
                <a:close/>
              </a:path>
              <a:path w="58419" h="53339">
                <a:moveTo>
                  <a:pt x="58378" y="0"/>
                </a:moveTo>
                <a:lnTo>
                  <a:pt x="43900" y="0"/>
                </a:lnTo>
                <a:lnTo>
                  <a:pt x="43900" y="14473"/>
                </a:lnTo>
                <a:lnTo>
                  <a:pt x="58378" y="14473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224448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150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224448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4211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211" y="52908"/>
                </a:lnTo>
                <a:lnTo>
                  <a:pt x="14211" y="43159"/>
                </a:lnTo>
                <a:close/>
              </a:path>
              <a:path w="58419" h="53339">
                <a:moveTo>
                  <a:pt x="43681" y="43159"/>
                </a:moveTo>
                <a:lnTo>
                  <a:pt x="28689" y="43159"/>
                </a:lnTo>
                <a:lnTo>
                  <a:pt x="28689" y="52908"/>
                </a:lnTo>
                <a:lnTo>
                  <a:pt x="43681" y="52908"/>
                </a:lnTo>
                <a:lnTo>
                  <a:pt x="43681" y="43159"/>
                </a:lnTo>
                <a:close/>
              </a:path>
              <a:path w="58419" h="53339">
                <a:moveTo>
                  <a:pt x="28689" y="28686"/>
                </a:moveTo>
                <a:lnTo>
                  <a:pt x="14211" y="28686"/>
                </a:lnTo>
                <a:lnTo>
                  <a:pt x="14211" y="43159"/>
                </a:lnTo>
                <a:lnTo>
                  <a:pt x="28689" y="43159"/>
                </a:lnTo>
                <a:lnTo>
                  <a:pt x="28689" y="28686"/>
                </a:lnTo>
                <a:close/>
              </a:path>
              <a:path w="58419" h="53339">
                <a:moveTo>
                  <a:pt x="58150" y="28686"/>
                </a:moveTo>
                <a:lnTo>
                  <a:pt x="43681" y="28686"/>
                </a:lnTo>
                <a:lnTo>
                  <a:pt x="43681" y="43159"/>
                </a:lnTo>
                <a:lnTo>
                  <a:pt x="58150" y="43159"/>
                </a:lnTo>
                <a:lnTo>
                  <a:pt x="58150" y="28686"/>
                </a:lnTo>
                <a:close/>
              </a:path>
              <a:path w="58419" h="53339">
                <a:moveTo>
                  <a:pt x="14211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211" y="28686"/>
                </a:lnTo>
                <a:lnTo>
                  <a:pt x="14211" y="14473"/>
                </a:lnTo>
                <a:close/>
              </a:path>
              <a:path w="58419" h="53339">
                <a:moveTo>
                  <a:pt x="43681" y="14473"/>
                </a:moveTo>
                <a:lnTo>
                  <a:pt x="28689" y="14473"/>
                </a:lnTo>
                <a:lnTo>
                  <a:pt x="28689" y="28686"/>
                </a:lnTo>
                <a:lnTo>
                  <a:pt x="43681" y="28686"/>
                </a:lnTo>
                <a:lnTo>
                  <a:pt x="43681" y="14473"/>
                </a:lnTo>
                <a:close/>
              </a:path>
              <a:path w="58419" h="53339">
                <a:moveTo>
                  <a:pt x="28689" y="0"/>
                </a:moveTo>
                <a:lnTo>
                  <a:pt x="14211" y="0"/>
                </a:lnTo>
                <a:lnTo>
                  <a:pt x="14211" y="14473"/>
                </a:lnTo>
                <a:lnTo>
                  <a:pt x="28689" y="14473"/>
                </a:lnTo>
                <a:lnTo>
                  <a:pt x="28689" y="0"/>
                </a:lnTo>
                <a:close/>
              </a:path>
              <a:path w="58419" h="53339">
                <a:moveTo>
                  <a:pt x="58150" y="0"/>
                </a:moveTo>
                <a:lnTo>
                  <a:pt x="43681" y="0"/>
                </a:lnTo>
                <a:lnTo>
                  <a:pt x="43681" y="14473"/>
                </a:lnTo>
                <a:lnTo>
                  <a:pt x="58150" y="14473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282598" y="6122305"/>
            <a:ext cx="57785" cy="0"/>
          </a:xfrm>
          <a:custGeom>
            <a:avLst/>
            <a:gdLst/>
            <a:ahLst/>
            <a:cxnLst/>
            <a:rect l="l" t="t" r="r" b="b"/>
            <a:pathLst>
              <a:path w="57784" h="0">
                <a:moveTo>
                  <a:pt x="0" y="0"/>
                </a:moveTo>
                <a:lnTo>
                  <a:pt x="57378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282598" y="6095851"/>
            <a:ext cx="57785" cy="53340"/>
          </a:xfrm>
          <a:custGeom>
            <a:avLst/>
            <a:gdLst/>
            <a:ahLst/>
            <a:cxnLst/>
            <a:rect l="l" t="t" r="r" b="b"/>
            <a:pathLst>
              <a:path w="57784" h="53339">
                <a:moveTo>
                  <a:pt x="14477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477" y="52908"/>
                </a:lnTo>
                <a:lnTo>
                  <a:pt x="14477" y="43159"/>
                </a:lnTo>
                <a:close/>
              </a:path>
              <a:path w="57784" h="53339">
                <a:moveTo>
                  <a:pt x="43129" y="43159"/>
                </a:moveTo>
                <a:lnTo>
                  <a:pt x="28651" y="43159"/>
                </a:lnTo>
                <a:lnTo>
                  <a:pt x="28651" y="52908"/>
                </a:lnTo>
                <a:lnTo>
                  <a:pt x="43129" y="52908"/>
                </a:lnTo>
                <a:lnTo>
                  <a:pt x="43129" y="43159"/>
                </a:lnTo>
                <a:close/>
              </a:path>
              <a:path w="57784" h="53339">
                <a:moveTo>
                  <a:pt x="28651" y="28686"/>
                </a:moveTo>
                <a:lnTo>
                  <a:pt x="14477" y="28686"/>
                </a:lnTo>
                <a:lnTo>
                  <a:pt x="14477" y="43159"/>
                </a:lnTo>
                <a:lnTo>
                  <a:pt x="28651" y="43159"/>
                </a:lnTo>
                <a:lnTo>
                  <a:pt x="28651" y="28686"/>
                </a:lnTo>
                <a:close/>
              </a:path>
              <a:path w="57784" h="53339">
                <a:moveTo>
                  <a:pt x="57378" y="28686"/>
                </a:moveTo>
                <a:lnTo>
                  <a:pt x="43129" y="28686"/>
                </a:lnTo>
                <a:lnTo>
                  <a:pt x="43129" y="43159"/>
                </a:lnTo>
                <a:lnTo>
                  <a:pt x="57378" y="43159"/>
                </a:lnTo>
                <a:lnTo>
                  <a:pt x="57378" y="28686"/>
                </a:lnTo>
                <a:close/>
              </a:path>
              <a:path w="57784" h="53339">
                <a:moveTo>
                  <a:pt x="14477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477" y="28686"/>
                </a:lnTo>
                <a:lnTo>
                  <a:pt x="14477" y="14473"/>
                </a:lnTo>
                <a:close/>
              </a:path>
              <a:path w="57784" h="53339">
                <a:moveTo>
                  <a:pt x="43129" y="14473"/>
                </a:moveTo>
                <a:lnTo>
                  <a:pt x="28651" y="14473"/>
                </a:lnTo>
                <a:lnTo>
                  <a:pt x="28651" y="28686"/>
                </a:lnTo>
                <a:lnTo>
                  <a:pt x="43129" y="28686"/>
                </a:lnTo>
                <a:lnTo>
                  <a:pt x="43129" y="14473"/>
                </a:lnTo>
                <a:close/>
              </a:path>
              <a:path w="57784" h="53339">
                <a:moveTo>
                  <a:pt x="28651" y="0"/>
                </a:moveTo>
                <a:lnTo>
                  <a:pt x="14477" y="0"/>
                </a:lnTo>
                <a:lnTo>
                  <a:pt x="14477" y="14473"/>
                </a:lnTo>
                <a:lnTo>
                  <a:pt x="28651" y="14473"/>
                </a:lnTo>
                <a:lnTo>
                  <a:pt x="28651" y="0"/>
                </a:lnTo>
                <a:close/>
              </a:path>
              <a:path w="57784" h="53339">
                <a:moveTo>
                  <a:pt x="57378" y="0"/>
                </a:moveTo>
                <a:lnTo>
                  <a:pt x="43129" y="0"/>
                </a:lnTo>
                <a:lnTo>
                  <a:pt x="43129" y="14473"/>
                </a:lnTo>
                <a:lnTo>
                  <a:pt x="57378" y="14473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339977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416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339977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5173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5173" y="52908"/>
                </a:lnTo>
                <a:lnTo>
                  <a:pt x="15173" y="43159"/>
                </a:lnTo>
                <a:close/>
              </a:path>
              <a:path w="58419" h="53339">
                <a:moveTo>
                  <a:pt x="43938" y="43159"/>
                </a:moveTo>
                <a:lnTo>
                  <a:pt x="29460" y="43159"/>
                </a:lnTo>
                <a:lnTo>
                  <a:pt x="29460" y="52908"/>
                </a:lnTo>
                <a:lnTo>
                  <a:pt x="43938" y="52908"/>
                </a:lnTo>
                <a:lnTo>
                  <a:pt x="43938" y="43159"/>
                </a:lnTo>
                <a:close/>
              </a:path>
              <a:path w="58419" h="53339">
                <a:moveTo>
                  <a:pt x="29460" y="28686"/>
                </a:moveTo>
                <a:lnTo>
                  <a:pt x="15173" y="28686"/>
                </a:lnTo>
                <a:lnTo>
                  <a:pt x="15173" y="43159"/>
                </a:lnTo>
                <a:lnTo>
                  <a:pt x="29460" y="43159"/>
                </a:lnTo>
                <a:lnTo>
                  <a:pt x="29460" y="28686"/>
                </a:lnTo>
                <a:close/>
              </a:path>
              <a:path w="58419" h="53339">
                <a:moveTo>
                  <a:pt x="58416" y="28686"/>
                </a:moveTo>
                <a:lnTo>
                  <a:pt x="43938" y="28686"/>
                </a:lnTo>
                <a:lnTo>
                  <a:pt x="43938" y="43159"/>
                </a:lnTo>
                <a:lnTo>
                  <a:pt x="58416" y="43159"/>
                </a:lnTo>
                <a:lnTo>
                  <a:pt x="58416" y="28686"/>
                </a:lnTo>
                <a:close/>
              </a:path>
              <a:path w="58419" h="53339">
                <a:moveTo>
                  <a:pt x="15173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5173" y="28686"/>
                </a:lnTo>
                <a:lnTo>
                  <a:pt x="15173" y="14473"/>
                </a:lnTo>
                <a:close/>
              </a:path>
              <a:path w="58419" h="53339">
                <a:moveTo>
                  <a:pt x="43938" y="14473"/>
                </a:moveTo>
                <a:lnTo>
                  <a:pt x="29460" y="14473"/>
                </a:lnTo>
                <a:lnTo>
                  <a:pt x="29460" y="28686"/>
                </a:lnTo>
                <a:lnTo>
                  <a:pt x="43938" y="28686"/>
                </a:lnTo>
                <a:lnTo>
                  <a:pt x="43938" y="14473"/>
                </a:lnTo>
                <a:close/>
              </a:path>
              <a:path w="58419" h="53339">
                <a:moveTo>
                  <a:pt x="29460" y="0"/>
                </a:moveTo>
                <a:lnTo>
                  <a:pt x="15173" y="0"/>
                </a:lnTo>
                <a:lnTo>
                  <a:pt x="15173" y="14473"/>
                </a:lnTo>
                <a:lnTo>
                  <a:pt x="29460" y="14473"/>
                </a:lnTo>
                <a:lnTo>
                  <a:pt x="29460" y="0"/>
                </a:lnTo>
                <a:close/>
              </a:path>
              <a:path w="58419" h="53339">
                <a:moveTo>
                  <a:pt x="58416" y="0"/>
                </a:moveTo>
                <a:lnTo>
                  <a:pt x="43938" y="0"/>
                </a:lnTo>
                <a:lnTo>
                  <a:pt x="43938" y="14473"/>
                </a:lnTo>
                <a:lnTo>
                  <a:pt x="58416" y="14473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398393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073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398393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4173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173" y="52908"/>
                </a:lnTo>
                <a:lnTo>
                  <a:pt x="14173" y="43159"/>
                </a:lnTo>
                <a:close/>
              </a:path>
              <a:path w="58419" h="53339">
                <a:moveTo>
                  <a:pt x="43605" y="43159"/>
                </a:moveTo>
                <a:lnTo>
                  <a:pt x="29422" y="43159"/>
                </a:lnTo>
                <a:lnTo>
                  <a:pt x="29422" y="52908"/>
                </a:lnTo>
                <a:lnTo>
                  <a:pt x="43605" y="52908"/>
                </a:lnTo>
                <a:lnTo>
                  <a:pt x="43605" y="43159"/>
                </a:lnTo>
                <a:close/>
              </a:path>
              <a:path w="58419" h="53339">
                <a:moveTo>
                  <a:pt x="29422" y="28686"/>
                </a:moveTo>
                <a:lnTo>
                  <a:pt x="14173" y="28686"/>
                </a:lnTo>
                <a:lnTo>
                  <a:pt x="14173" y="43159"/>
                </a:lnTo>
                <a:lnTo>
                  <a:pt x="29422" y="43159"/>
                </a:lnTo>
                <a:lnTo>
                  <a:pt x="29422" y="28686"/>
                </a:lnTo>
                <a:close/>
              </a:path>
              <a:path w="58419" h="53339">
                <a:moveTo>
                  <a:pt x="58073" y="28686"/>
                </a:moveTo>
                <a:lnTo>
                  <a:pt x="43605" y="28686"/>
                </a:lnTo>
                <a:lnTo>
                  <a:pt x="43605" y="43159"/>
                </a:lnTo>
                <a:lnTo>
                  <a:pt x="58073" y="43159"/>
                </a:lnTo>
                <a:lnTo>
                  <a:pt x="58073" y="28686"/>
                </a:lnTo>
                <a:close/>
              </a:path>
              <a:path w="58419" h="53339">
                <a:moveTo>
                  <a:pt x="14173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173" y="28686"/>
                </a:lnTo>
                <a:lnTo>
                  <a:pt x="14173" y="14473"/>
                </a:lnTo>
                <a:close/>
              </a:path>
              <a:path w="58419" h="53339">
                <a:moveTo>
                  <a:pt x="43605" y="14473"/>
                </a:moveTo>
                <a:lnTo>
                  <a:pt x="29422" y="14473"/>
                </a:lnTo>
                <a:lnTo>
                  <a:pt x="29422" y="28686"/>
                </a:lnTo>
                <a:lnTo>
                  <a:pt x="43605" y="28686"/>
                </a:lnTo>
                <a:lnTo>
                  <a:pt x="43605" y="14473"/>
                </a:lnTo>
                <a:close/>
              </a:path>
              <a:path w="58419" h="53339">
                <a:moveTo>
                  <a:pt x="29422" y="0"/>
                </a:moveTo>
                <a:lnTo>
                  <a:pt x="14173" y="0"/>
                </a:lnTo>
                <a:lnTo>
                  <a:pt x="14173" y="14473"/>
                </a:lnTo>
                <a:lnTo>
                  <a:pt x="29422" y="14473"/>
                </a:lnTo>
                <a:lnTo>
                  <a:pt x="29422" y="0"/>
                </a:lnTo>
                <a:close/>
              </a:path>
              <a:path w="58419" h="53339">
                <a:moveTo>
                  <a:pt x="58073" y="0"/>
                </a:moveTo>
                <a:lnTo>
                  <a:pt x="43605" y="0"/>
                </a:lnTo>
                <a:lnTo>
                  <a:pt x="43605" y="14473"/>
                </a:lnTo>
                <a:lnTo>
                  <a:pt x="58073" y="14473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456467" y="6122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226" y="0"/>
                </a:lnTo>
              </a:path>
            </a:pathLst>
          </a:custGeom>
          <a:ln w="52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456467" y="6095851"/>
            <a:ext cx="58419" cy="53340"/>
          </a:xfrm>
          <a:custGeom>
            <a:avLst/>
            <a:gdLst/>
            <a:ahLst/>
            <a:cxnLst/>
            <a:rect l="l" t="t" r="r" b="b"/>
            <a:pathLst>
              <a:path w="58419" h="53339">
                <a:moveTo>
                  <a:pt x="14478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478" y="52908"/>
                </a:lnTo>
                <a:lnTo>
                  <a:pt x="14478" y="43159"/>
                </a:lnTo>
                <a:close/>
              </a:path>
              <a:path w="58419" h="53339">
                <a:moveTo>
                  <a:pt x="43233" y="43159"/>
                </a:moveTo>
                <a:lnTo>
                  <a:pt x="28765" y="43159"/>
                </a:lnTo>
                <a:lnTo>
                  <a:pt x="28765" y="52908"/>
                </a:lnTo>
                <a:lnTo>
                  <a:pt x="43233" y="52908"/>
                </a:lnTo>
                <a:lnTo>
                  <a:pt x="43233" y="43159"/>
                </a:lnTo>
                <a:close/>
              </a:path>
              <a:path w="58419" h="53339">
                <a:moveTo>
                  <a:pt x="28765" y="28686"/>
                </a:moveTo>
                <a:lnTo>
                  <a:pt x="14478" y="28686"/>
                </a:lnTo>
                <a:lnTo>
                  <a:pt x="14478" y="43159"/>
                </a:lnTo>
                <a:lnTo>
                  <a:pt x="28765" y="43159"/>
                </a:lnTo>
                <a:lnTo>
                  <a:pt x="28765" y="28686"/>
                </a:lnTo>
                <a:close/>
              </a:path>
              <a:path w="58419" h="53339">
                <a:moveTo>
                  <a:pt x="58226" y="28686"/>
                </a:moveTo>
                <a:lnTo>
                  <a:pt x="43233" y="28686"/>
                </a:lnTo>
                <a:lnTo>
                  <a:pt x="43233" y="43159"/>
                </a:lnTo>
                <a:lnTo>
                  <a:pt x="58226" y="43159"/>
                </a:lnTo>
                <a:lnTo>
                  <a:pt x="58226" y="28686"/>
                </a:lnTo>
                <a:close/>
              </a:path>
              <a:path w="58419" h="53339">
                <a:moveTo>
                  <a:pt x="14478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473"/>
                </a:lnTo>
                <a:close/>
              </a:path>
              <a:path w="58419" h="53339">
                <a:moveTo>
                  <a:pt x="43233" y="14473"/>
                </a:moveTo>
                <a:lnTo>
                  <a:pt x="28765" y="14473"/>
                </a:lnTo>
                <a:lnTo>
                  <a:pt x="28765" y="28686"/>
                </a:lnTo>
                <a:lnTo>
                  <a:pt x="43233" y="28686"/>
                </a:lnTo>
                <a:lnTo>
                  <a:pt x="43233" y="14473"/>
                </a:lnTo>
                <a:close/>
              </a:path>
              <a:path w="58419" h="53339">
                <a:moveTo>
                  <a:pt x="28765" y="0"/>
                </a:moveTo>
                <a:lnTo>
                  <a:pt x="14478" y="0"/>
                </a:lnTo>
                <a:lnTo>
                  <a:pt x="14478" y="14473"/>
                </a:lnTo>
                <a:lnTo>
                  <a:pt x="28765" y="14473"/>
                </a:lnTo>
                <a:lnTo>
                  <a:pt x="28765" y="0"/>
                </a:lnTo>
                <a:close/>
              </a:path>
              <a:path w="58419" h="53339">
                <a:moveTo>
                  <a:pt x="58226" y="0"/>
                </a:moveTo>
                <a:lnTo>
                  <a:pt x="43233" y="0"/>
                </a:lnTo>
                <a:lnTo>
                  <a:pt x="43233" y="14473"/>
                </a:lnTo>
                <a:lnTo>
                  <a:pt x="58226" y="14473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514694" y="6095851"/>
            <a:ext cx="29209" cy="53340"/>
          </a:xfrm>
          <a:custGeom>
            <a:avLst/>
            <a:gdLst/>
            <a:ahLst/>
            <a:cxnLst/>
            <a:rect l="l" t="t" r="r" b="b"/>
            <a:pathLst>
              <a:path w="29209" h="53339">
                <a:moveTo>
                  <a:pt x="14478" y="43159"/>
                </a:moveTo>
                <a:lnTo>
                  <a:pt x="0" y="43159"/>
                </a:lnTo>
                <a:lnTo>
                  <a:pt x="0" y="52908"/>
                </a:lnTo>
                <a:lnTo>
                  <a:pt x="14478" y="52908"/>
                </a:lnTo>
                <a:lnTo>
                  <a:pt x="14478" y="43159"/>
                </a:lnTo>
                <a:close/>
              </a:path>
              <a:path w="29209" h="53339">
                <a:moveTo>
                  <a:pt x="28613" y="28686"/>
                </a:moveTo>
                <a:lnTo>
                  <a:pt x="14478" y="28686"/>
                </a:lnTo>
                <a:lnTo>
                  <a:pt x="14478" y="43159"/>
                </a:lnTo>
                <a:lnTo>
                  <a:pt x="28613" y="43159"/>
                </a:lnTo>
                <a:lnTo>
                  <a:pt x="28613" y="28686"/>
                </a:lnTo>
                <a:close/>
              </a:path>
              <a:path w="29209" h="53339">
                <a:moveTo>
                  <a:pt x="14478" y="14473"/>
                </a:moveTo>
                <a:lnTo>
                  <a:pt x="0" y="14473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473"/>
                </a:lnTo>
                <a:close/>
              </a:path>
              <a:path w="29209" h="53339">
                <a:moveTo>
                  <a:pt x="28613" y="0"/>
                </a:moveTo>
                <a:lnTo>
                  <a:pt x="14478" y="0"/>
                </a:lnTo>
                <a:lnTo>
                  <a:pt x="14478" y="14473"/>
                </a:lnTo>
                <a:lnTo>
                  <a:pt x="28613" y="14473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818480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117" y="58154"/>
                </a:lnTo>
                <a:lnTo>
                  <a:pt x="58117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818480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3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213" y="58154"/>
                </a:lnTo>
                <a:lnTo>
                  <a:pt x="14213" y="43643"/>
                </a:lnTo>
                <a:close/>
              </a:path>
              <a:path w="58419" h="58420">
                <a:moveTo>
                  <a:pt x="43643" y="43643"/>
                </a:moveTo>
                <a:lnTo>
                  <a:pt x="28686" y="43643"/>
                </a:lnTo>
                <a:lnTo>
                  <a:pt x="28686" y="58154"/>
                </a:lnTo>
                <a:lnTo>
                  <a:pt x="43643" y="58154"/>
                </a:lnTo>
                <a:lnTo>
                  <a:pt x="43643" y="43643"/>
                </a:lnTo>
                <a:close/>
              </a:path>
              <a:path w="58419" h="58420">
                <a:moveTo>
                  <a:pt x="28686" y="28686"/>
                </a:moveTo>
                <a:lnTo>
                  <a:pt x="14213" y="28686"/>
                </a:lnTo>
                <a:lnTo>
                  <a:pt x="14213" y="43643"/>
                </a:lnTo>
                <a:lnTo>
                  <a:pt x="28686" y="43643"/>
                </a:lnTo>
                <a:lnTo>
                  <a:pt x="28686" y="28686"/>
                </a:lnTo>
                <a:close/>
              </a:path>
              <a:path w="58419" h="58420">
                <a:moveTo>
                  <a:pt x="58117" y="28686"/>
                </a:moveTo>
                <a:lnTo>
                  <a:pt x="43643" y="28686"/>
                </a:lnTo>
                <a:lnTo>
                  <a:pt x="43643" y="43643"/>
                </a:lnTo>
                <a:lnTo>
                  <a:pt x="58117" y="43643"/>
                </a:lnTo>
                <a:lnTo>
                  <a:pt x="58117" y="28686"/>
                </a:lnTo>
                <a:close/>
              </a:path>
              <a:path w="58419" h="58420">
                <a:moveTo>
                  <a:pt x="14213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213" y="28686"/>
                </a:lnTo>
                <a:lnTo>
                  <a:pt x="14213" y="14213"/>
                </a:lnTo>
                <a:close/>
              </a:path>
              <a:path w="58419" h="58420">
                <a:moveTo>
                  <a:pt x="43643" y="14213"/>
                </a:moveTo>
                <a:lnTo>
                  <a:pt x="28686" y="14213"/>
                </a:lnTo>
                <a:lnTo>
                  <a:pt x="28686" y="28686"/>
                </a:lnTo>
                <a:lnTo>
                  <a:pt x="43643" y="28686"/>
                </a:lnTo>
                <a:lnTo>
                  <a:pt x="43643" y="14213"/>
                </a:lnTo>
                <a:close/>
              </a:path>
              <a:path w="58419" h="58420">
                <a:moveTo>
                  <a:pt x="28686" y="0"/>
                </a:moveTo>
                <a:lnTo>
                  <a:pt x="14213" y="0"/>
                </a:lnTo>
                <a:lnTo>
                  <a:pt x="14213" y="14213"/>
                </a:lnTo>
                <a:lnTo>
                  <a:pt x="28686" y="14213"/>
                </a:lnTo>
                <a:lnTo>
                  <a:pt x="28686" y="0"/>
                </a:lnTo>
                <a:close/>
              </a:path>
              <a:path w="58419" h="58420">
                <a:moveTo>
                  <a:pt x="58117" y="0"/>
                </a:moveTo>
                <a:lnTo>
                  <a:pt x="43643" y="0"/>
                </a:lnTo>
                <a:lnTo>
                  <a:pt x="43643" y="14213"/>
                </a:lnTo>
                <a:lnTo>
                  <a:pt x="58117" y="14213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876598" y="603769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4"/>
                </a:moveTo>
                <a:lnTo>
                  <a:pt x="57410" y="58154"/>
                </a:lnTo>
                <a:lnTo>
                  <a:pt x="57410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876598" y="603769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212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212" y="58154"/>
                </a:lnTo>
                <a:lnTo>
                  <a:pt x="14212" y="43643"/>
                </a:lnTo>
                <a:close/>
              </a:path>
              <a:path w="57784" h="58420">
                <a:moveTo>
                  <a:pt x="43196" y="43643"/>
                </a:moveTo>
                <a:lnTo>
                  <a:pt x="28723" y="43643"/>
                </a:lnTo>
                <a:lnTo>
                  <a:pt x="28723" y="58154"/>
                </a:lnTo>
                <a:lnTo>
                  <a:pt x="43196" y="58154"/>
                </a:lnTo>
                <a:lnTo>
                  <a:pt x="43196" y="43643"/>
                </a:lnTo>
                <a:close/>
              </a:path>
              <a:path w="57784" h="58420">
                <a:moveTo>
                  <a:pt x="28723" y="28686"/>
                </a:moveTo>
                <a:lnTo>
                  <a:pt x="14212" y="28686"/>
                </a:lnTo>
                <a:lnTo>
                  <a:pt x="14212" y="43643"/>
                </a:lnTo>
                <a:lnTo>
                  <a:pt x="28723" y="43643"/>
                </a:lnTo>
                <a:lnTo>
                  <a:pt x="28723" y="28686"/>
                </a:lnTo>
                <a:close/>
              </a:path>
              <a:path w="57784" h="58420">
                <a:moveTo>
                  <a:pt x="57410" y="28686"/>
                </a:moveTo>
                <a:lnTo>
                  <a:pt x="43196" y="28686"/>
                </a:lnTo>
                <a:lnTo>
                  <a:pt x="43196" y="43643"/>
                </a:lnTo>
                <a:lnTo>
                  <a:pt x="57410" y="43643"/>
                </a:lnTo>
                <a:lnTo>
                  <a:pt x="57410" y="28686"/>
                </a:lnTo>
                <a:close/>
              </a:path>
              <a:path w="57784" h="58420">
                <a:moveTo>
                  <a:pt x="14212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212" y="28686"/>
                </a:lnTo>
                <a:lnTo>
                  <a:pt x="14212" y="14213"/>
                </a:lnTo>
                <a:close/>
              </a:path>
              <a:path w="57784" h="58420">
                <a:moveTo>
                  <a:pt x="43196" y="14213"/>
                </a:moveTo>
                <a:lnTo>
                  <a:pt x="28723" y="14213"/>
                </a:lnTo>
                <a:lnTo>
                  <a:pt x="28723" y="28686"/>
                </a:lnTo>
                <a:lnTo>
                  <a:pt x="43196" y="28686"/>
                </a:lnTo>
                <a:lnTo>
                  <a:pt x="43196" y="14213"/>
                </a:lnTo>
                <a:close/>
              </a:path>
              <a:path w="57784" h="58420">
                <a:moveTo>
                  <a:pt x="28723" y="0"/>
                </a:moveTo>
                <a:lnTo>
                  <a:pt x="14212" y="0"/>
                </a:lnTo>
                <a:lnTo>
                  <a:pt x="14212" y="14213"/>
                </a:lnTo>
                <a:lnTo>
                  <a:pt x="28723" y="14213"/>
                </a:lnTo>
                <a:lnTo>
                  <a:pt x="28723" y="0"/>
                </a:lnTo>
                <a:close/>
              </a:path>
              <a:path w="57784" h="58420">
                <a:moveTo>
                  <a:pt x="57410" y="0"/>
                </a:moveTo>
                <a:lnTo>
                  <a:pt x="43196" y="0"/>
                </a:lnTo>
                <a:lnTo>
                  <a:pt x="43196" y="14213"/>
                </a:lnTo>
                <a:lnTo>
                  <a:pt x="57410" y="14213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934008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115" y="58154"/>
                </a:lnTo>
                <a:lnTo>
                  <a:pt x="58115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934008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218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5218" y="58154"/>
                </a:lnTo>
                <a:lnTo>
                  <a:pt x="15218" y="43643"/>
                </a:lnTo>
                <a:close/>
              </a:path>
              <a:path w="58419" h="58420">
                <a:moveTo>
                  <a:pt x="43904" y="43643"/>
                </a:moveTo>
                <a:lnTo>
                  <a:pt x="29426" y="43643"/>
                </a:lnTo>
                <a:lnTo>
                  <a:pt x="29426" y="58154"/>
                </a:lnTo>
                <a:lnTo>
                  <a:pt x="43904" y="58154"/>
                </a:lnTo>
                <a:lnTo>
                  <a:pt x="43904" y="43643"/>
                </a:lnTo>
                <a:close/>
              </a:path>
              <a:path w="58419" h="58420">
                <a:moveTo>
                  <a:pt x="29426" y="28686"/>
                </a:moveTo>
                <a:lnTo>
                  <a:pt x="15218" y="28686"/>
                </a:lnTo>
                <a:lnTo>
                  <a:pt x="15218" y="43643"/>
                </a:lnTo>
                <a:lnTo>
                  <a:pt x="29426" y="43643"/>
                </a:lnTo>
                <a:lnTo>
                  <a:pt x="29426" y="28686"/>
                </a:lnTo>
                <a:close/>
              </a:path>
              <a:path w="58419" h="58420">
                <a:moveTo>
                  <a:pt x="58115" y="28686"/>
                </a:moveTo>
                <a:lnTo>
                  <a:pt x="43904" y="28686"/>
                </a:lnTo>
                <a:lnTo>
                  <a:pt x="43904" y="43643"/>
                </a:lnTo>
                <a:lnTo>
                  <a:pt x="58115" y="43643"/>
                </a:lnTo>
                <a:lnTo>
                  <a:pt x="58115" y="28686"/>
                </a:lnTo>
                <a:close/>
              </a:path>
              <a:path w="58419" h="58420">
                <a:moveTo>
                  <a:pt x="15218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5218" y="28686"/>
                </a:lnTo>
                <a:lnTo>
                  <a:pt x="15218" y="14213"/>
                </a:lnTo>
                <a:close/>
              </a:path>
              <a:path w="58419" h="58420">
                <a:moveTo>
                  <a:pt x="43904" y="14213"/>
                </a:moveTo>
                <a:lnTo>
                  <a:pt x="29426" y="14213"/>
                </a:lnTo>
                <a:lnTo>
                  <a:pt x="29426" y="28686"/>
                </a:lnTo>
                <a:lnTo>
                  <a:pt x="43904" y="28686"/>
                </a:lnTo>
                <a:lnTo>
                  <a:pt x="43904" y="14213"/>
                </a:lnTo>
                <a:close/>
              </a:path>
              <a:path w="58419" h="58420">
                <a:moveTo>
                  <a:pt x="29426" y="0"/>
                </a:moveTo>
                <a:lnTo>
                  <a:pt x="15218" y="0"/>
                </a:lnTo>
                <a:lnTo>
                  <a:pt x="15218" y="14213"/>
                </a:lnTo>
                <a:lnTo>
                  <a:pt x="29426" y="14213"/>
                </a:lnTo>
                <a:lnTo>
                  <a:pt x="29426" y="0"/>
                </a:lnTo>
                <a:close/>
              </a:path>
              <a:path w="58419" h="58420">
                <a:moveTo>
                  <a:pt x="58115" y="0"/>
                </a:moveTo>
                <a:lnTo>
                  <a:pt x="43904" y="0"/>
                </a:lnTo>
                <a:lnTo>
                  <a:pt x="43904" y="14213"/>
                </a:lnTo>
                <a:lnTo>
                  <a:pt x="58115" y="14213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992124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416" y="58154"/>
                </a:lnTo>
                <a:lnTo>
                  <a:pt x="58416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992124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478" y="58154"/>
                </a:lnTo>
                <a:lnTo>
                  <a:pt x="14478" y="43643"/>
                </a:lnTo>
                <a:close/>
              </a:path>
              <a:path w="58419" h="58420">
                <a:moveTo>
                  <a:pt x="43938" y="43643"/>
                </a:moveTo>
                <a:lnTo>
                  <a:pt x="29689" y="43643"/>
                </a:lnTo>
                <a:lnTo>
                  <a:pt x="29689" y="58154"/>
                </a:lnTo>
                <a:lnTo>
                  <a:pt x="43938" y="58154"/>
                </a:lnTo>
                <a:lnTo>
                  <a:pt x="43938" y="43643"/>
                </a:lnTo>
                <a:close/>
              </a:path>
              <a:path w="58419" h="58420">
                <a:moveTo>
                  <a:pt x="29689" y="28686"/>
                </a:moveTo>
                <a:lnTo>
                  <a:pt x="14478" y="28686"/>
                </a:lnTo>
                <a:lnTo>
                  <a:pt x="14478" y="43643"/>
                </a:lnTo>
                <a:lnTo>
                  <a:pt x="29689" y="43643"/>
                </a:lnTo>
                <a:lnTo>
                  <a:pt x="29689" y="28686"/>
                </a:lnTo>
                <a:close/>
              </a:path>
              <a:path w="58419" h="58420">
                <a:moveTo>
                  <a:pt x="58416" y="28686"/>
                </a:moveTo>
                <a:lnTo>
                  <a:pt x="43938" y="28686"/>
                </a:lnTo>
                <a:lnTo>
                  <a:pt x="43938" y="43643"/>
                </a:lnTo>
                <a:lnTo>
                  <a:pt x="58416" y="43643"/>
                </a:lnTo>
                <a:lnTo>
                  <a:pt x="58416" y="28686"/>
                </a:lnTo>
                <a:close/>
              </a:path>
              <a:path w="58419" h="58420">
                <a:moveTo>
                  <a:pt x="14478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213"/>
                </a:lnTo>
                <a:close/>
              </a:path>
              <a:path w="58419" h="58420">
                <a:moveTo>
                  <a:pt x="43938" y="14213"/>
                </a:moveTo>
                <a:lnTo>
                  <a:pt x="29689" y="14213"/>
                </a:lnTo>
                <a:lnTo>
                  <a:pt x="29689" y="28686"/>
                </a:lnTo>
                <a:lnTo>
                  <a:pt x="43938" y="28686"/>
                </a:lnTo>
                <a:lnTo>
                  <a:pt x="43938" y="14213"/>
                </a:lnTo>
                <a:close/>
              </a:path>
              <a:path w="58419" h="58420">
                <a:moveTo>
                  <a:pt x="29689" y="0"/>
                </a:moveTo>
                <a:lnTo>
                  <a:pt x="14478" y="0"/>
                </a:lnTo>
                <a:lnTo>
                  <a:pt x="14478" y="14213"/>
                </a:lnTo>
                <a:lnTo>
                  <a:pt x="29689" y="14213"/>
                </a:lnTo>
                <a:lnTo>
                  <a:pt x="29689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213"/>
                </a:lnTo>
                <a:lnTo>
                  <a:pt x="58416" y="14213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050540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121" y="58154"/>
                </a:lnTo>
                <a:lnTo>
                  <a:pt x="58121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050540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211" y="58154"/>
                </a:lnTo>
                <a:lnTo>
                  <a:pt x="14211" y="43643"/>
                </a:lnTo>
                <a:close/>
              </a:path>
              <a:path w="58419" h="58420">
                <a:moveTo>
                  <a:pt x="42900" y="43643"/>
                </a:moveTo>
                <a:lnTo>
                  <a:pt x="28689" y="43643"/>
                </a:lnTo>
                <a:lnTo>
                  <a:pt x="28689" y="58154"/>
                </a:lnTo>
                <a:lnTo>
                  <a:pt x="42900" y="58154"/>
                </a:lnTo>
                <a:lnTo>
                  <a:pt x="42900" y="43643"/>
                </a:lnTo>
                <a:close/>
              </a:path>
              <a:path w="58419" h="58420">
                <a:moveTo>
                  <a:pt x="28689" y="28686"/>
                </a:moveTo>
                <a:lnTo>
                  <a:pt x="14211" y="28686"/>
                </a:lnTo>
                <a:lnTo>
                  <a:pt x="14211" y="43643"/>
                </a:lnTo>
                <a:lnTo>
                  <a:pt x="28689" y="43643"/>
                </a:lnTo>
                <a:lnTo>
                  <a:pt x="28689" y="28686"/>
                </a:lnTo>
                <a:close/>
              </a:path>
              <a:path w="58419" h="58420">
                <a:moveTo>
                  <a:pt x="58121" y="28686"/>
                </a:moveTo>
                <a:lnTo>
                  <a:pt x="42900" y="28686"/>
                </a:lnTo>
                <a:lnTo>
                  <a:pt x="42900" y="43643"/>
                </a:lnTo>
                <a:lnTo>
                  <a:pt x="58121" y="43643"/>
                </a:lnTo>
                <a:lnTo>
                  <a:pt x="58121" y="28686"/>
                </a:lnTo>
                <a:close/>
              </a:path>
              <a:path w="58419" h="58420">
                <a:moveTo>
                  <a:pt x="14211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211" y="28686"/>
                </a:lnTo>
                <a:lnTo>
                  <a:pt x="14211" y="14213"/>
                </a:lnTo>
                <a:close/>
              </a:path>
              <a:path w="58419" h="58420">
                <a:moveTo>
                  <a:pt x="42900" y="14213"/>
                </a:moveTo>
                <a:lnTo>
                  <a:pt x="28689" y="14213"/>
                </a:lnTo>
                <a:lnTo>
                  <a:pt x="28689" y="28686"/>
                </a:lnTo>
                <a:lnTo>
                  <a:pt x="42900" y="28686"/>
                </a:lnTo>
                <a:lnTo>
                  <a:pt x="42900" y="14213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213"/>
                </a:lnTo>
                <a:lnTo>
                  <a:pt x="28689" y="14213"/>
                </a:lnTo>
                <a:lnTo>
                  <a:pt x="28689" y="0"/>
                </a:lnTo>
                <a:close/>
              </a:path>
              <a:path w="58419" h="58420">
                <a:moveTo>
                  <a:pt x="58121" y="0"/>
                </a:moveTo>
                <a:lnTo>
                  <a:pt x="42900" y="0"/>
                </a:lnTo>
                <a:lnTo>
                  <a:pt x="42900" y="14213"/>
                </a:lnTo>
                <a:lnTo>
                  <a:pt x="58121" y="14213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108662" y="603769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4"/>
                </a:moveTo>
                <a:lnTo>
                  <a:pt x="57407" y="58154"/>
                </a:lnTo>
                <a:lnTo>
                  <a:pt x="57407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108662" y="603769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68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468" y="58154"/>
                </a:lnTo>
                <a:lnTo>
                  <a:pt x="14468" y="43643"/>
                </a:lnTo>
                <a:close/>
              </a:path>
              <a:path w="57784" h="58420">
                <a:moveTo>
                  <a:pt x="43157" y="43643"/>
                </a:moveTo>
                <a:lnTo>
                  <a:pt x="28679" y="43643"/>
                </a:lnTo>
                <a:lnTo>
                  <a:pt x="28679" y="58154"/>
                </a:lnTo>
                <a:lnTo>
                  <a:pt x="43157" y="58154"/>
                </a:lnTo>
                <a:lnTo>
                  <a:pt x="43157" y="43643"/>
                </a:lnTo>
                <a:close/>
              </a:path>
              <a:path w="57784" h="58420">
                <a:moveTo>
                  <a:pt x="28679" y="28686"/>
                </a:moveTo>
                <a:lnTo>
                  <a:pt x="14468" y="28686"/>
                </a:lnTo>
                <a:lnTo>
                  <a:pt x="14468" y="43643"/>
                </a:lnTo>
                <a:lnTo>
                  <a:pt x="28679" y="43643"/>
                </a:lnTo>
                <a:lnTo>
                  <a:pt x="28679" y="28686"/>
                </a:lnTo>
                <a:close/>
              </a:path>
              <a:path w="57784" h="58420">
                <a:moveTo>
                  <a:pt x="57407" y="28686"/>
                </a:moveTo>
                <a:lnTo>
                  <a:pt x="43157" y="28686"/>
                </a:lnTo>
                <a:lnTo>
                  <a:pt x="43157" y="43643"/>
                </a:lnTo>
                <a:lnTo>
                  <a:pt x="57407" y="43643"/>
                </a:lnTo>
                <a:lnTo>
                  <a:pt x="57407" y="28686"/>
                </a:lnTo>
                <a:close/>
              </a:path>
              <a:path w="57784" h="58420">
                <a:moveTo>
                  <a:pt x="14468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468" y="28686"/>
                </a:lnTo>
                <a:lnTo>
                  <a:pt x="14468" y="14213"/>
                </a:lnTo>
                <a:close/>
              </a:path>
              <a:path w="57784" h="58420">
                <a:moveTo>
                  <a:pt x="43157" y="14213"/>
                </a:moveTo>
                <a:lnTo>
                  <a:pt x="28679" y="14213"/>
                </a:lnTo>
                <a:lnTo>
                  <a:pt x="28679" y="28686"/>
                </a:lnTo>
                <a:lnTo>
                  <a:pt x="43157" y="28686"/>
                </a:lnTo>
                <a:lnTo>
                  <a:pt x="43157" y="14213"/>
                </a:lnTo>
                <a:close/>
              </a:path>
              <a:path w="57784" h="58420">
                <a:moveTo>
                  <a:pt x="28679" y="0"/>
                </a:moveTo>
                <a:lnTo>
                  <a:pt x="14468" y="0"/>
                </a:lnTo>
                <a:lnTo>
                  <a:pt x="14468" y="14213"/>
                </a:lnTo>
                <a:lnTo>
                  <a:pt x="28679" y="14213"/>
                </a:lnTo>
                <a:lnTo>
                  <a:pt x="28679" y="0"/>
                </a:lnTo>
                <a:close/>
              </a:path>
              <a:path w="57784" h="58420">
                <a:moveTo>
                  <a:pt x="57407" y="0"/>
                </a:moveTo>
                <a:lnTo>
                  <a:pt x="43157" y="0"/>
                </a:lnTo>
                <a:lnTo>
                  <a:pt x="43157" y="14213"/>
                </a:lnTo>
                <a:lnTo>
                  <a:pt x="57407" y="14213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166069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378" y="58154"/>
                </a:lnTo>
                <a:lnTo>
                  <a:pt x="58378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166069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39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439" y="58154"/>
                </a:lnTo>
                <a:lnTo>
                  <a:pt x="14439" y="43643"/>
                </a:lnTo>
                <a:close/>
              </a:path>
              <a:path w="58419" h="58420">
                <a:moveTo>
                  <a:pt x="43900" y="43643"/>
                </a:moveTo>
                <a:lnTo>
                  <a:pt x="29689" y="43643"/>
                </a:lnTo>
                <a:lnTo>
                  <a:pt x="29689" y="58154"/>
                </a:lnTo>
                <a:lnTo>
                  <a:pt x="43900" y="58154"/>
                </a:lnTo>
                <a:lnTo>
                  <a:pt x="43900" y="43643"/>
                </a:lnTo>
                <a:close/>
              </a:path>
              <a:path w="58419" h="58420">
                <a:moveTo>
                  <a:pt x="29689" y="28686"/>
                </a:moveTo>
                <a:lnTo>
                  <a:pt x="14439" y="28686"/>
                </a:lnTo>
                <a:lnTo>
                  <a:pt x="14439" y="43643"/>
                </a:lnTo>
                <a:lnTo>
                  <a:pt x="29689" y="43643"/>
                </a:lnTo>
                <a:lnTo>
                  <a:pt x="29689" y="28686"/>
                </a:lnTo>
                <a:close/>
              </a:path>
              <a:path w="58419" h="58420">
                <a:moveTo>
                  <a:pt x="58378" y="28686"/>
                </a:moveTo>
                <a:lnTo>
                  <a:pt x="43900" y="28686"/>
                </a:lnTo>
                <a:lnTo>
                  <a:pt x="43900" y="43643"/>
                </a:lnTo>
                <a:lnTo>
                  <a:pt x="58378" y="43643"/>
                </a:lnTo>
                <a:lnTo>
                  <a:pt x="58378" y="28686"/>
                </a:lnTo>
                <a:close/>
              </a:path>
              <a:path w="58419" h="58420">
                <a:moveTo>
                  <a:pt x="14439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439" y="28686"/>
                </a:lnTo>
                <a:lnTo>
                  <a:pt x="14439" y="14213"/>
                </a:lnTo>
                <a:close/>
              </a:path>
              <a:path w="58419" h="58420">
                <a:moveTo>
                  <a:pt x="43900" y="14213"/>
                </a:moveTo>
                <a:lnTo>
                  <a:pt x="29689" y="14213"/>
                </a:lnTo>
                <a:lnTo>
                  <a:pt x="29689" y="28686"/>
                </a:lnTo>
                <a:lnTo>
                  <a:pt x="43900" y="28686"/>
                </a:lnTo>
                <a:lnTo>
                  <a:pt x="43900" y="14213"/>
                </a:lnTo>
                <a:close/>
              </a:path>
              <a:path w="58419" h="58420">
                <a:moveTo>
                  <a:pt x="29689" y="0"/>
                </a:moveTo>
                <a:lnTo>
                  <a:pt x="14439" y="0"/>
                </a:lnTo>
                <a:lnTo>
                  <a:pt x="14439" y="14213"/>
                </a:lnTo>
                <a:lnTo>
                  <a:pt x="29689" y="14213"/>
                </a:lnTo>
                <a:lnTo>
                  <a:pt x="29689" y="0"/>
                </a:lnTo>
                <a:close/>
              </a:path>
              <a:path w="58419" h="58420">
                <a:moveTo>
                  <a:pt x="58378" y="0"/>
                </a:moveTo>
                <a:lnTo>
                  <a:pt x="43900" y="0"/>
                </a:lnTo>
                <a:lnTo>
                  <a:pt x="43900" y="14213"/>
                </a:lnTo>
                <a:lnTo>
                  <a:pt x="58378" y="14213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224448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150" y="58154"/>
                </a:lnTo>
                <a:lnTo>
                  <a:pt x="58150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224448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211" y="58154"/>
                </a:lnTo>
                <a:lnTo>
                  <a:pt x="14211" y="43643"/>
                </a:lnTo>
                <a:close/>
              </a:path>
              <a:path w="58419" h="58420">
                <a:moveTo>
                  <a:pt x="43681" y="43643"/>
                </a:moveTo>
                <a:lnTo>
                  <a:pt x="28689" y="43643"/>
                </a:lnTo>
                <a:lnTo>
                  <a:pt x="28689" y="58154"/>
                </a:lnTo>
                <a:lnTo>
                  <a:pt x="43681" y="58154"/>
                </a:lnTo>
                <a:lnTo>
                  <a:pt x="43681" y="43643"/>
                </a:lnTo>
                <a:close/>
              </a:path>
              <a:path w="58419" h="58420">
                <a:moveTo>
                  <a:pt x="28689" y="28686"/>
                </a:moveTo>
                <a:lnTo>
                  <a:pt x="14211" y="28686"/>
                </a:lnTo>
                <a:lnTo>
                  <a:pt x="14211" y="43643"/>
                </a:lnTo>
                <a:lnTo>
                  <a:pt x="28689" y="43643"/>
                </a:lnTo>
                <a:lnTo>
                  <a:pt x="28689" y="28686"/>
                </a:lnTo>
                <a:close/>
              </a:path>
              <a:path w="58419" h="58420">
                <a:moveTo>
                  <a:pt x="58150" y="28686"/>
                </a:moveTo>
                <a:lnTo>
                  <a:pt x="43681" y="28686"/>
                </a:lnTo>
                <a:lnTo>
                  <a:pt x="43681" y="43643"/>
                </a:lnTo>
                <a:lnTo>
                  <a:pt x="58150" y="43643"/>
                </a:lnTo>
                <a:lnTo>
                  <a:pt x="58150" y="28686"/>
                </a:lnTo>
                <a:close/>
              </a:path>
              <a:path w="58419" h="58420">
                <a:moveTo>
                  <a:pt x="14211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211" y="28686"/>
                </a:lnTo>
                <a:lnTo>
                  <a:pt x="14211" y="14213"/>
                </a:lnTo>
                <a:close/>
              </a:path>
              <a:path w="58419" h="58420">
                <a:moveTo>
                  <a:pt x="43681" y="14213"/>
                </a:moveTo>
                <a:lnTo>
                  <a:pt x="28689" y="14213"/>
                </a:lnTo>
                <a:lnTo>
                  <a:pt x="28689" y="28686"/>
                </a:lnTo>
                <a:lnTo>
                  <a:pt x="43681" y="28686"/>
                </a:lnTo>
                <a:lnTo>
                  <a:pt x="43681" y="14213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213"/>
                </a:lnTo>
                <a:lnTo>
                  <a:pt x="28689" y="14213"/>
                </a:lnTo>
                <a:lnTo>
                  <a:pt x="28689" y="0"/>
                </a:lnTo>
                <a:close/>
              </a:path>
              <a:path w="58419" h="58420">
                <a:moveTo>
                  <a:pt x="58150" y="0"/>
                </a:moveTo>
                <a:lnTo>
                  <a:pt x="43681" y="0"/>
                </a:lnTo>
                <a:lnTo>
                  <a:pt x="43681" y="14213"/>
                </a:lnTo>
                <a:lnTo>
                  <a:pt x="58150" y="14213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282598" y="603769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4"/>
                </a:moveTo>
                <a:lnTo>
                  <a:pt x="57378" y="58154"/>
                </a:lnTo>
                <a:lnTo>
                  <a:pt x="57378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282598" y="603769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77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477" y="58154"/>
                </a:lnTo>
                <a:lnTo>
                  <a:pt x="14477" y="43643"/>
                </a:lnTo>
                <a:close/>
              </a:path>
              <a:path w="57784" h="58420">
                <a:moveTo>
                  <a:pt x="43129" y="43643"/>
                </a:moveTo>
                <a:lnTo>
                  <a:pt x="28651" y="43643"/>
                </a:lnTo>
                <a:lnTo>
                  <a:pt x="28651" y="58154"/>
                </a:lnTo>
                <a:lnTo>
                  <a:pt x="43129" y="58154"/>
                </a:lnTo>
                <a:lnTo>
                  <a:pt x="43129" y="43643"/>
                </a:lnTo>
                <a:close/>
              </a:path>
              <a:path w="57784" h="58420">
                <a:moveTo>
                  <a:pt x="28651" y="28686"/>
                </a:moveTo>
                <a:lnTo>
                  <a:pt x="14477" y="28686"/>
                </a:lnTo>
                <a:lnTo>
                  <a:pt x="14477" y="43643"/>
                </a:lnTo>
                <a:lnTo>
                  <a:pt x="28651" y="43643"/>
                </a:lnTo>
                <a:lnTo>
                  <a:pt x="28651" y="28686"/>
                </a:lnTo>
                <a:close/>
              </a:path>
              <a:path w="57784" h="58420">
                <a:moveTo>
                  <a:pt x="57378" y="28686"/>
                </a:moveTo>
                <a:lnTo>
                  <a:pt x="43129" y="28686"/>
                </a:lnTo>
                <a:lnTo>
                  <a:pt x="43129" y="43643"/>
                </a:lnTo>
                <a:lnTo>
                  <a:pt x="57378" y="43643"/>
                </a:lnTo>
                <a:lnTo>
                  <a:pt x="57378" y="28686"/>
                </a:lnTo>
                <a:close/>
              </a:path>
              <a:path w="57784" h="58420">
                <a:moveTo>
                  <a:pt x="14477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477" y="28686"/>
                </a:lnTo>
                <a:lnTo>
                  <a:pt x="14477" y="14213"/>
                </a:lnTo>
                <a:close/>
              </a:path>
              <a:path w="57784" h="58420">
                <a:moveTo>
                  <a:pt x="43129" y="14213"/>
                </a:moveTo>
                <a:lnTo>
                  <a:pt x="28651" y="14213"/>
                </a:lnTo>
                <a:lnTo>
                  <a:pt x="28651" y="28686"/>
                </a:lnTo>
                <a:lnTo>
                  <a:pt x="43129" y="28686"/>
                </a:lnTo>
                <a:lnTo>
                  <a:pt x="43129" y="14213"/>
                </a:lnTo>
                <a:close/>
              </a:path>
              <a:path w="57784" h="58420">
                <a:moveTo>
                  <a:pt x="28651" y="0"/>
                </a:moveTo>
                <a:lnTo>
                  <a:pt x="14477" y="0"/>
                </a:lnTo>
                <a:lnTo>
                  <a:pt x="14477" y="14213"/>
                </a:lnTo>
                <a:lnTo>
                  <a:pt x="28651" y="14213"/>
                </a:lnTo>
                <a:lnTo>
                  <a:pt x="28651" y="0"/>
                </a:lnTo>
                <a:close/>
              </a:path>
              <a:path w="57784" h="58420">
                <a:moveTo>
                  <a:pt x="57378" y="0"/>
                </a:moveTo>
                <a:lnTo>
                  <a:pt x="43129" y="0"/>
                </a:lnTo>
                <a:lnTo>
                  <a:pt x="43129" y="14213"/>
                </a:lnTo>
                <a:lnTo>
                  <a:pt x="57378" y="14213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339977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416" y="58154"/>
                </a:lnTo>
                <a:lnTo>
                  <a:pt x="58416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339977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173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5173" y="58154"/>
                </a:lnTo>
                <a:lnTo>
                  <a:pt x="15173" y="43643"/>
                </a:lnTo>
                <a:close/>
              </a:path>
              <a:path w="58419" h="58420">
                <a:moveTo>
                  <a:pt x="43938" y="43643"/>
                </a:moveTo>
                <a:lnTo>
                  <a:pt x="29460" y="43643"/>
                </a:lnTo>
                <a:lnTo>
                  <a:pt x="29460" y="58154"/>
                </a:lnTo>
                <a:lnTo>
                  <a:pt x="43938" y="58154"/>
                </a:lnTo>
                <a:lnTo>
                  <a:pt x="43938" y="43643"/>
                </a:lnTo>
                <a:close/>
              </a:path>
              <a:path w="58419" h="58420">
                <a:moveTo>
                  <a:pt x="29460" y="28686"/>
                </a:moveTo>
                <a:lnTo>
                  <a:pt x="15173" y="28686"/>
                </a:lnTo>
                <a:lnTo>
                  <a:pt x="15173" y="43643"/>
                </a:lnTo>
                <a:lnTo>
                  <a:pt x="29460" y="43643"/>
                </a:lnTo>
                <a:lnTo>
                  <a:pt x="29460" y="28686"/>
                </a:lnTo>
                <a:close/>
              </a:path>
              <a:path w="58419" h="58420">
                <a:moveTo>
                  <a:pt x="58416" y="28686"/>
                </a:moveTo>
                <a:lnTo>
                  <a:pt x="43938" y="28686"/>
                </a:lnTo>
                <a:lnTo>
                  <a:pt x="43938" y="43643"/>
                </a:lnTo>
                <a:lnTo>
                  <a:pt x="58416" y="43643"/>
                </a:lnTo>
                <a:lnTo>
                  <a:pt x="58416" y="28686"/>
                </a:lnTo>
                <a:close/>
              </a:path>
              <a:path w="58419" h="58420">
                <a:moveTo>
                  <a:pt x="15173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5173" y="28686"/>
                </a:lnTo>
                <a:lnTo>
                  <a:pt x="15173" y="14213"/>
                </a:lnTo>
                <a:close/>
              </a:path>
              <a:path w="58419" h="58420">
                <a:moveTo>
                  <a:pt x="43938" y="14213"/>
                </a:moveTo>
                <a:lnTo>
                  <a:pt x="29460" y="14213"/>
                </a:lnTo>
                <a:lnTo>
                  <a:pt x="29460" y="28686"/>
                </a:lnTo>
                <a:lnTo>
                  <a:pt x="43938" y="28686"/>
                </a:lnTo>
                <a:lnTo>
                  <a:pt x="43938" y="14213"/>
                </a:lnTo>
                <a:close/>
              </a:path>
              <a:path w="58419" h="58420">
                <a:moveTo>
                  <a:pt x="29460" y="0"/>
                </a:moveTo>
                <a:lnTo>
                  <a:pt x="15173" y="0"/>
                </a:lnTo>
                <a:lnTo>
                  <a:pt x="15173" y="14213"/>
                </a:lnTo>
                <a:lnTo>
                  <a:pt x="29460" y="14213"/>
                </a:lnTo>
                <a:lnTo>
                  <a:pt x="29460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213"/>
                </a:lnTo>
                <a:lnTo>
                  <a:pt x="58416" y="14213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398393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073" y="58154"/>
                </a:lnTo>
                <a:lnTo>
                  <a:pt x="58073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398393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173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173" y="58154"/>
                </a:lnTo>
                <a:lnTo>
                  <a:pt x="14173" y="43643"/>
                </a:lnTo>
                <a:close/>
              </a:path>
              <a:path w="58419" h="58420">
                <a:moveTo>
                  <a:pt x="43605" y="43643"/>
                </a:moveTo>
                <a:lnTo>
                  <a:pt x="29422" y="43643"/>
                </a:lnTo>
                <a:lnTo>
                  <a:pt x="29422" y="58154"/>
                </a:lnTo>
                <a:lnTo>
                  <a:pt x="43605" y="58154"/>
                </a:lnTo>
                <a:lnTo>
                  <a:pt x="43605" y="43643"/>
                </a:lnTo>
                <a:close/>
              </a:path>
              <a:path w="58419" h="58420">
                <a:moveTo>
                  <a:pt x="29422" y="28686"/>
                </a:moveTo>
                <a:lnTo>
                  <a:pt x="14173" y="28686"/>
                </a:lnTo>
                <a:lnTo>
                  <a:pt x="14173" y="43643"/>
                </a:lnTo>
                <a:lnTo>
                  <a:pt x="29422" y="43643"/>
                </a:lnTo>
                <a:lnTo>
                  <a:pt x="29422" y="28686"/>
                </a:lnTo>
                <a:close/>
              </a:path>
              <a:path w="58419" h="58420">
                <a:moveTo>
                  <a:pt x="58073" y="28686"/>
                </a:moveTo>
                <a:lnTo>
                  <a:pt x="43605" y="28686"/>
                </a:lnTo>
                <a:lnTo>
                  <a:pt x="43605" y="43643"/>
                </a:lnTo>
                <a:lnTo>
                  <a:pt x="58073" y="43643"/>
                </a:lnTo>
                <a:lnTo>
                  <a:pt x="58073" y="28686"/>
                </a:lnTo>
                <a:close/>
              </a:path>
              <a:path w="58419" h="58420">
                <a:moveTo>
                  <a:pt x="14173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173" y="28686"/>
                </a:lnTo>
                <a:lnTo>
                  <a:pt x="14173" y="14213"/>
                </a:lnTo>
                <a:close/>
              </a:path>
              <a:path w="58419" h="58420">
                <a:moveTo>
                  <a:pt x="43605" y="14213"/>
                </a:moveTo>
                <a:lnTo>
                  <a:pt x="29422" y="14213"/>
                </a:lnTo>
                <a:lnTo>
                  <a:pt x="29422" y="28686"/>
                </a:lnTo>
                <a:lnTo>
                  <a:pt x="43605" y="28686"/>
                </a:lnTo>
                <a:lnTo>
                  <a:pt x="43605" y="14213"/>
                </a:lnTo>
                <a:close/>
              </a:path>
              <a:path w="58419" h="58420">
                <a:moveTo>
                  <a:pt x="29422" y="0"/>
                </a:moveTo>
                <a:lnTo>
                  <a:pt x="14173" y="0"/>
                </a:lnTo>
                <a:lnTo>
                  <a:pt x="14173" y="14213"/>
                </a:lnTo>
                <a:lnTo>
                  <a:pt x="29422" y="14213"/>
                </a:lnTo>
                <a:lnTo>
                  <a:pt x="29422" y="0"/>
                </a:lnTo>
                <a:close/>
              </a:path>
              <a:path w="58419" h="58420">
                <a:moveTo>
                  <a:pt x="58073" y="0"/>
                </a:moveTo>
                <a:lnTo>
                  <a:pt x="43605" y="0"/>
                </a:lnTo>
                <a:lnTo>
                  <a:pt x="43605" y="14213"/>
                </a:lnTo>
                <a:lnTo>
                  <a:pt x="58073" y="14213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456467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226" y="58154"/>
                </a:lnTo>
                <a:lnTo>
                  <a:pt x="58226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456467" y="60376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478" y="58154"/>
                </a:lnTo>
                <a:lnTo>
                  <a:pt x="14478" y="43643"/>
                </a:lnTo>
                <a:close/>
              </a:path>
              <a:path w="58419" h="58420">
                <a:moveTo>
                  <a:pt x="43233" y="43643"/>
                </a:moveTo>
                <a:lnTo>
                  <a:pt x="28765" y="43643"/>
                </a:lnTo>
                <a:lnTo>
                  <a:pt x="28765" y="58154"/>
                </a:lnTo>
                <a:lnTo>
                  <a:pt x="43233" y="58154"/>
                </a:lnTo>
                <a:lnTo>
                  <a:pt x="43233" y="43643"/>
                </a:lnTo>
                <a:close/>
              </a:path>
              <a:path w="58419" h="58420">
                <a:moveTo>
                  <a:pt x="28765" y="28686"/>
                </a:moveTo>
                <a:lnTo>
                  <a:pt x="14478" y="28686"/>
                </a:lnTo>
                <a:lnTo>
                  <a:pt x="14478" y="43643"/>
                </a:lnTo>
                <a:lnTo>
                  <a:pt x="28765" y="43643"/>
                </a:lnTo>
                <a:lnTo>
                  <a:pt x="28765" y="28686"/>
                </a:lnTo>
                <a:close/>
              </a:path>
              <a:path w="58419" h="58420">
                <a:moveTo>
                  <a:pt x="58226" y="28686"/>
                </a:moveTo>
                <a:lnTo>
                  <a:pt x="43233" y="28686"/>
                </a:lnTo>
                <a:lnTo>
                  <a:pt x="43233" y="43643"/>
                </a:lnTo>
                <a:lnTo>
                  <a:pt x="58226" y="43643"/>
                </a:lnTo>
                <a:lnTo>
                  <a:pt x="58226" y="28686"/>
                </a:lnTo>
                <a:close/>
              </a:path>
              <a:path w="58419" h="58420">
                <a:moveTo>
                  <a:pt x="14478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213"/>
                </a:lnTo>
                <a:close/>
              </a:path>
              <a:path w="58419" h="58420">
                <a:moveTo>
                  <a:pt x="43233" y="14213"/>
                </a:moveTo>
                <a:lnTo>
                  <a:pt x="28765" y="14213"/>
                </a:lnTo>
                <a:lnTo>
                  <a:pt x="28765" y="28686"/>
                </a:lnTo>
                <a:lnTo>
                  <a:pt x="43233" y="28686"/>
                </a:lnTo>
                <a:lnTo>
                  <a:pt x="43233" y="14213"/>
                </a:lnTo>
                <a:close/>
              </a:path>
              <a:path w="58419" h="58420">
                <a:moveTo>
                  <a:pt x="28765" y="0"/>
                </a:moveTo>
                <a:lnTo>
                  <a:pt x="14478" y="0"/>
                </a:lnTo>
                <a:lnTo>
                  <a:pt x="14478" y="14213"/>
                </a:lnTo>
                <a:lnTo>
                  <a:pt x="28765" y="14213"/>
                </a:lnTo>
                <a:lnTo>
                  <a:pt x="28765" y="0"/>
                </a:lnTo>
                <a:close/>
              </a:path>
              <a:path w="58419" h="58420">
                <a:moveTo>
                  <a:pt x="58226" y="0"/>
                </a:moveTo>
                <a:lnTo>
                  <a:pt x="43233" y="0"/>
                </a:lnTo>
                <a:lnTo>
                  <a:pt x="43233" y="14213"/>
                </a:lnTo>
                <a:lnTo>
                  <a:pt x="58226" y="14213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529002" y="6037696"/>
            <a:ext cx="0" cy="111125"/>
          </a:xfrm>
          <a:custGeom>
            <a:avLst/>
            <a:gdLst/>
            <a:ahLst/>
            <a:cxnLst/>
            <a:rect l="l" t="t" r="r" b="b"/>
            <a:pathLst>
              <a:path w="0" h="111125">
                <a:moveTo>
                  <a:pt x="0" y="0"/>
                </a:moveTo>
                <a:lnTo>
                  <a:pt x="0" y="111063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514694" y="6037696"/>
            <a:ext cx="29209" cy="58419"/>
          </a:xfrm>
          <a:custGeom>
            <a:avLst/>
            <a:gdLst/>
            <a:ahLst/>
            <a:cxnLst/>
            <a:rect l="l" t="t" r="r" b="b"/>
            <a:pathLst>
              <a:path w="29209" h="58420">
                <a:moveTo>
                  <a:pt x="14478" y="43643"/>
                </a:moveTo>
                <a:lnTo>
                  <a:pt x="0" y="43643"/>
                </a:lnTo>
                <a:lnTo>
                  <a:pt x="0" y="58154"/>
                </a:lnTo>
                <a:lnTo>
                  <a:pt x="14478" y="58154"/>
                </a:lnTo>
                <a:lnTo>
                  <a:pt x="14478" y="43643"/>
                </a:lnTo>
                <a:close/>
              </a:path>
              <a:path w="29209" h="58420">
                <a:moveTo>
                  <a:pt x="28613" y="28686"/>
                </a:moveTo>
                <a:lnTo>
                  <a:pt x="14478" y="28686"/>
                </a:lnTo>
                <a:lnTo>
                  <a:pt x="14478" y="43643"/>
                </a:lnTo>
                <a:lnTo>
                  <a:pt x="28613" y="43643"/>
                </a:lnTo>
                <a:lnTo>
                  <a:pt x="28613" y="28686"/>
                </a:lnTo>
                <a:close/>
              </a:path>
              <a:path w="29209" h="58420">
                <a:moveTo>
                  <a:pt x="14478" y="14213"/>
                </a:moveTo>
                <a:lnTo>
                  <a:pt x="0" y="14213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213"/>
                </a:lnTo>
                <a:close/>
              </a:path>
              <a:path w="29209" h="58420">
                <a:moveTo>
                  <a:pt x="28613" y="0"/>
                </a:moveTo>
                <a:lnTo>
                  <a:pt x="14478" y="0"/>
                </a:lnTo>
                <a:lnTo>
                  <a:pt x="14478" y="14213"/>
                </a:lnTo>
                <a:lnTo>
                  <a:pt x="28613" y="14213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818480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117" y="58414"/>
                </a:lnTo>
                <a:lnTo>
                  <a:pt x="58117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818480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3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213" y="58414"/>
                </a:lnTo>
                <a:lnTo>
                  <a:pt x="14213" y="43941"/>
                </a:lnTo>
                <a:close/>
              </a:path>
              <a:path w="58419" h="58420">
                <a:moveTo>
                  <a:pt x="43643" y="43941"/>
                </a:moveTo>
                <a:lnTo>
                  <a:pt x="28686" y="43941"/>
                </a:lnTo>
                <a:lnTo>
                  <a:pt x="28686" y="58414"/>
                </a:lnTo>
                <a:lnTo>
                  <a:pt x="43643" y="58414"/>
                </a:lnTo>
                <a:lnTo>
                  <a:pt x="43643" y="43941"/>
                </a:lnTo>
                <a:close/>
              </a:path>
              <a:path w="58419" h="58420">
                <a:moveTo>
                  <a:pt x="28686" y="29467"/>
                </a:moveTo>
                <a:lnTo>
                  <a:pt x="14213" y="29467"/>
                </a:lnTo>
                <a:lnTo>
                  <a:pt x="14213" y="43941"/>
                </a:lnTo>
                <a:lnTo>
                  <a:pt x="28686" y="43941"/>
                </a:lnTo>
                <a:lnTo>
                  <a:pt x="28686" y="29467"/>
                </a:lnTo>
                <a:close/>
              </a:path>
              <a:path w="58419" h="58420">
                <a:moveTo>
                  <a:pt x="58117" y="29467"/>
                </a:moveTo>
                <a:lnTo>
                  <a:pt x="43643" y="29467"/>
                </a:lnTo>
                <a:lnTo>
                  <a:pt x="43643" y="43941"/>
                </a:lnTo>
                <a:lnTo>
                  <a:pt x="58117" y="43941"/>
                </a:lnTo>
                <a:lnTo>
                  <a:pt x="58117" y="29467"/>
                </a:lnTo>
                <a:close/>
              </a:path>
              <a:path w="58419" h="58420">
                <a:moveTo>
                  <a:pt x="14213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213" y="29467"/>
                </a:lnTo>
                <a:lnTo>
                  <a:pt x="14213" y="14473"/>
                </a:lnTo>
                <a:close/>
              </a:path>
              <a:path w="58419" h="58420">
                <a:moveTo>
                  <a:pt x="43643" y="14473"/>
                </a:moveTo>
                <a:lnTo>
                  <a:pt x="28686" y="14473"/>
                </a:lnTo>
                <a:lnTo>
                  <a:pt x="28686" y="29467"/>
                </a:lnTo>
                <a:lnTo>
                  <a:pt x="43643" y="29467"/>
                </a:lnTo>
                <a:lnTo>
                  <a:pt x="43643" y="14473"/>
                </a:lnTo>
                <a:close/>
              </a:path>
              <a:path w="58419" h="58420">
                <a:moveTo>
                  <a:pt x="28686" y="0"/>
                </a:moveTo>
                <a:lnTo>
                  <a:pt x="14213" y="0"/>
                </a:lnTo>
                <a:lnTo>
                  <a:pt x="14213" y="14473"/>
                </a:lnTo>
                <a:lnTo>
                  <a:pt x="28686" y="14473"/>
                </a:lnTo>
                <a:lnTo>
                  <a:pt x="28686" y="0"/>
                </a:lnTo>
                <a:close/>
              </a:path>
              <a:path w="58419" h="58420">
                <a:moveTo>
                  <a:pt x="58117" y="0"/>
                </a:moveTo>
                <a:lnTo>
                  <a:pt x="43643" y="0"/>
                </a:lnTo>
                <a:lnTo>
                  <a:pt x="43643" y="14473"/>
                </a:lnTo>
                <a:lnTo>
                  <a:pt x="58117" y="14473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876598" y="5979281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414"/>
                </a:moveTo>
                <a:lnTo>
                  <a:pt x="57410" y="58414"/>
                </a:lnTo>
                <a:lnTo>
                  <a:pt x="57410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876598" y="5979281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212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212" y="58414"/>
                </a:lnTo>
                <a:lnTo>
                  <a:pt x="14212" y="43941"/>
                </a:lnTo>
                <a:close/>
              </a:path>
              <a:path w="57784" h="58420">
                <a:moveTo>
                  <a:pt x="43196" y="43941"/>
                </a:moveTo>
                <a:lnTo>
                  <a:pt x="28723" y="43941"/>
                </a:lnTo>
                <a:lnTo>
                  <a:pt x="28723" y="58414"/>
                </a:lnTo>
                <a:lnTo>
                  <a:pt x="43196" y="58414"/>
                </a:lnTo>
                <a:lnTo>
                  <a:pt x="43196" y="43941"/>
                </a:lnTo>
                <a:close/>
              </a:path>
              <a:path w="57784" h="58420">
                <a:moveTo>
                  <a:pt x="28723" y="29467"/>
                </a:moveTo>
                <a:lnTo>
                  <a:pt x="14212" y="29467"/>
                </a:lnTo>
                <a:lnTo>
                  <a:pt x="14212" y="43941"/>
                </a:lnTo>
                <a:lnTo>
                  <a:pt x="28723" y="43941"/>
                </a:lnTo>
                <a:lnTo>
                  <a:pt x="28723" y="29467"/>
                </a:lnTo>
                <a:close/>
              </a:path>
              <a:path w="57784" h="58420">
                <a:moveTo>
                  <a:pt x="57410" y="29467"/>
                </a:moveTo>
                <a:lnTo>
                  <a:pt x="43196" y="29467"/>
                </a:lnTo>
                <a:lnTo>
                  <a:pt x="43196" y="43941"/>
                </a:lnTo>
                <a:lnTo>
                  <a:pt x="57410" y="43941"/>
                </a:lnTo>
                <a:lnTo>
                  <a:pt x="57410" y="29467"/>
                </a:lnTo>
                <a:close/>
              </a:path>
              <a:path w="57784" h="58420">
                <a:moveTo>
                  <a:pt x="14212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212" y="29467"/>
                </a:lnTo>
                <a:lnTo>
                  <a:pt x="14212" y="14473"/>
                </a:lnTo>
                <a:close/>
              </a:path>
              <a:path w="57784" h="58420">
                <a:moveTo>
                  <a:pt x="43196" y="14473"/>
                </a:moveTo>
                <a:lnTo>
                  <a:pt x="28723" y="14473"/>
                </a:lnTo>
                <a:lnTo>
                  <a:pt x="28723" y="29467"/>
                </a:lnTo>
                <a:lnTo>
                  <a:pt x="43196" y="29467"/>
                </a:lnTo>
                <a:lnTo>
                  <a:pt x="43196" y="14473"/>
                </a:lnTo>
                <a:close/>
              </a:path>
              <a:path w="57784" h="58420">
                <a:moveTo>
                  <a:pt x="28723" y="0"/>
                </a:moveTo>
                <a:lnTo>
                  <a:pt x="14212" y="0"/>
                </a:lnTo>
                <a:lnTo>
                  <a:pt x="14212" y="14473"/>
                </a:lnTo>
                <a:lnTo>
                  <a:pt x="28723" y="14473"/>
                </a:lnTo>
                <a:lnTo>
                  <a:pt x="28723" y="0"/>
                </a:lnTo>
                <a:close/>
              </a:path>
              <a:path w="57784" h="58420">
                <a:moveTo>
                  <a:pt x="57410" y="0"/>
                </a:moveTo>
                <a:lnTo>
                  <a:pt x="43196" y="0"/>
                </a:lnTo>
                <a:lnTo>
                  <a:pt x="43196" y="14473"/>
                </a:lnTo>
                <a:lnTo>
                  <a:pt x="57410" y="14473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934008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115" y="58414"/>
                </a:lnTo>
                <a:lnTo>
                  <a:pt x="58115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934008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218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5218" y="58414"/>
                </a:lnTo>
                <a:lnTo>
                  <a:pt x="15218" y="43941"/>
                </a:lnTo>
                <a:close/>
              </a:path>
              <a:path w="58419" h="58420">
                <a:moveTo>
                  <a:pt x="43904" y="43941"/>
                </a:moveTo>
                <a:lnTo>
                  <a:pt x="29426" y="43941"/>
                </a:lnTo>
                <a:lnTo>
                  <a:pt x="29426" y="58414"/>
                </a:lnTo>
                <a:lnTo>
                  <a:pt x="43904" y="58414"/>
                </a:lnTo>
                <a:lnTo>
                  <a:pt x="43904" y="43941"/>
                </a:lnTo>
                <a:close/>
              </a:path>
              <a:path w="58419" h="58420">
                <a:moveTo>
                  <a:pt x="29426" y="29467"/>
                </a:moveTo>
                <a:lnTo>
                  <a:pt x="15218" y="29467"/>
                </a:lnTo>
                <a:lnTo>
                  <a:pt x="15218" y="43941"/>
                </a:lnTo>
                <a:lnTo>
                  <a:pt x="29426" y="43941"/>
                </a:lnTo>
                <a:lnTo>
                  <a:pt x="29426" y="29467"/>
                </a:lnTo>
                <a:close/>
              </a:path>
              <a:path w="58419" h="58420">
                <a:moveTo>
                  <a:pt x="58115" y="29467"/>
                </a:moveTo>
                <a:lnTo>
                  <a:pt x="43904" y="29467"/>
                </a:lnTo>
                <a:lnTo>
                  <a:pt x="43904" y="43941"/>
                </a:lnTo>
                <a:lnTo>
                  <a:pt x="58115" y="43941"/>
                </a:lnTo>
                <a:lnTo>
                  <a:pt x="58115" y="29467"/>
                </a:lnTo>
                <a:close/>
              </a:path>
              <a:path w="58419" h="58420">
                <a:moveTo>
                  <a:pt x="15218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5218" y="29467"/>
                </a:lnTo>
                <a:lnTo>
                  <a:pt x="15218" y="14473"/>
                </a:lnTo>
                <a:close/>
              </a:path>
              <a:path w="58419" h="58420">
                <a:moveTo>
                  <a:pt x="43904" y="14473"/>
                </a:moveTo>
                <a:lnTo>
                  <a:pt x="29426" y="14473"/>
                </a:lnTo>
                <a:lnTo>
                  <a:pt x="29426" y="29467"/>
                </a:lnTo>
                <a:lnTo>
                  <a:pt x="43904" y="29467"/>
                </a:lnTo>
                <a:lnTo>
                  <a:pt x="43904" y="14473"/>
                </a:lnTo>
                <a:close/>
              </a:path>
              <a:path w="58419" h="58420">
                <a:moveTo>
                  <a:pt x="29426" y="0"/>
                </a:moveTo>
                <a:lnTo>
                  <a:pt x="15218" y="0"/>
                </a:lnTo>
                <a:lnTo>
                  <a:pt x="15218" y="14473"/>
                </a:lnTo>
                <a:lnTo>
                  <a:pt x="29426" y="14473"/>
                </a:lnTo>
                <a:lnTo>
                  <a:pt x="29426" y="0"/>
                </a:lnTo>
                <a:close/>
              </a:path>
              <a:path w="58419" h="58420">
                <a:moveTo>
                  <a:pt x="58115" y="0"/>
                </a:moveTo>
                <a:lnTo>
                  <a:pt x="43904" y="0"/>
                </a:lnTo>
                <a:lnTo>
                  <a:pt x="43904" y="14473"/>
                </a:lnTo>
                <a:lnTo>
                  <a:pt x="58115" y="14473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992124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416" y="58414"/>
                </a:lnTo>
                <a:lnTo>
                  <a:pt x="58416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992124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478" y="58414"/>
                </a:lnTo>
                <a:lnTo>
                  <a:pt x="14478" y="43941"/>
                </a:lnTo>
                <a:close/>
              </a:path>
              <a:path w="58419" h="58420">
                <a:moveTo>
                  <a:pt x="43938" y="43941"/>
                </a:moveTo>
                <a:lnTo>
                  <a:pt x="29689" y="43941"/>
                </a:lnTo>
                <a:lnTo>
                  <a:pt x="29689" y="58414"/>
                </a:lnTo>
                <a:lnTo>
                  <a:pt x="43938" y="58414"/>
                </a:lnTo>
                <a:lnTo>
                  <a:pt x="43938" y="43941"/>
                </a:lnTo>
                <a:close/>
              </a:path>
              <a:path w="58419" h="58420">
                <a:moveTo>
                  <a:pt x="29689" y="29467"/>
                </a:moveTo>
                <a:lnTo>
                  <a:pt x="14478" y="29467"/>
                </a:lnTo>
                <a:lnTo>
                  <a:pt x="14478" y="43941"/>
                </a:lnTo>
                <a:lnTo>
                  <a:pt x="29689" y="43941"/>
                </a:lnTo>
                <a:lnTo>
                  <a:pt x="29689" y="29467"/>
                </a:lnTo>
                <a:close/>
              </a:path>
              <a:path w="58419" h="58420">
                <a:moveTo>
                  <a:pt x="58416" y="29467"/>
                </a:moveTo>
                <a:lnTo>
                  <a:pt x="43938" y="29467"/>
                </a:lnTo>
                <a:lnTo>
                  <a:pt x="43938" y="43941"/>
                </a:lnTo>
                <a:lnTo>
                  <a:pt x="58416" y="43941"/>
                </a:lnTo>
                <a:lnTo>
                  <a:pt x="58416" y="29467"/>
                </a:lnTo>
                <a:close/>
              </a:path>
              <a:path w="58419" h="58420">
                <a:moveTo>
                  <a:pt x="14478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478" y="29467"/>
                </a:lnTo>
                <a:lnTo>
                  <a:pt x="14478" y="14473"/>
                </a:lnTo>
                <a:close/>
              </a:path>
              <a:path w="58419" h="58420">
                <a:moveTo>
                  <a:pt x="43938" y="14473"/>
                </a:moveTo>
                <a:lnTo>
                  <a:pt x="29689" y="14473"/>
                </a:lnTo>
                <a:lnTo>
                  <a:pt x="29689" y="29467"/>
                </a:lnTo>
                <a:lnTo>
                  <a:pt x="43938" y="29467"/>
                </a:lnTo>
                <a:lnTo>
                  <a:pt x="43938" y="14473"/>
                </a:lnTo>
                <a:close/>
              </a:path>
              <a:path w="58419" h="58420">
                <a:moveTo>
                  <a:pt x="29689" y="0"/>
                </a:moveTo>
                <a:lnTo>
                  <a:pt x="14478" y="0"/>
                </a:lnTo>
                <a:lnTo>
                  <a:pt x="14478" y="14473"/>
                </a:lnTo>
                <a:lnTo>
                  <a:pt x="29689" y="14473"/>
                </a:lnTo>
                <a:lnTo>
                  <a:pt x="29689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473"/>
                </a:lnTo>
                <a:lnTo>
                  <a:pt x="58416" y="14473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050540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121" y="58414"/>
                </a:lnTo>
                <a:lnTo>
                  <a:pt x="58121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050540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211" y="58414"/>
                </a:lnTo>
                <a:lnTo>
                  <a:pt x="14211" y="43941"/>
                </a:lnTo>
                <a:close/>
              </a:path>
              <a:path w="58419" h="58420">
                <a:moveTo>
                  <a:pt x="42900" y="43941"/>
                </a:moveTo>
                <a:lnTo>
                  <a:pt x="28689" y="43941"/>
                </a:lnTo>
                <a:lnTo>
                  <a:pt x="28689" y="58414"/>
                </a:lnTo>
                <a:lnTo>
                  <a:pt x="42900" y="58414"/>
                </a:lnTo>
                <a:lnTo>
                  <a:pt x="42900" y="43941"/>
                </a:lnTo>
                <a:close/>
              </a:path>
              <a:path w="58419" h="58420">
                <a:moveTo>
                  <a:pt x="28689" y="29467"/>
                </a:moveTo>
                <a:lnTo>
                  <a:pt x="14211" y="29467"/>
                </a:lnTo>
                <a:lnTo>
                  <a:pt x="14211" y="43941"/>
                </a:lnTo>
                <a:lnTo>
                  <a:pt x="28689" y="43941"/>
                </a:lnTo>
                <a:lnTo>
                  <a:pt x="28689" y="29467"/>
                </a:lnTo>
                <a:close/>
              </a:path>
              <a:path w="58419" h="58420">
                <a:moveTo>
                  <a:pt x="58121" y="29467"/>
                </a:moveTo>
                <a:lnTo>
                  <a:pt x="42900" y="29467"/>
                </a:lnTo>
                <a:lnTo>
                  <a:pt x="42900" y="43941"/>
                </a:lnTo>
                <a:lnTo>
                  <a:pt x="58121" y="43941"/>
                </a:lnTo>
                <a:lnTo>
                  <a:pt x="58121" y="29467"/>
                </a:lnTo>
                <a:close/>
              </a:path>
              <a:path w="58419" h="58420">
                <a:moveTo>
                  <a:pt x="14211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211" y="29467"/>
                </a:lnTo>
                <a:lnTo>
                  <a:pt x="14211" y="14473"/>
                </a:lnTo>
                <a:close/>
              </a:path>
              <a:path w="58419" h="58420">
                <a:moveTo>
                  <a:pt x="42900" y="14473"/>
                </a:moveTo>
                <a:lnTo>
                  <a:pt x="28689" y="14473"/>
                </a:lnTo>
                <a:lnTo>
                  <a:pt x="28689" y="29467"/>
                </a:lnTo>
                <a:lnTo>
                  <a:pt x="42900" y="29467"/>
                </a:lnTo>
                <a:lnTo>
                  <a:pt x="42900" y="14473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473"/>
                </a:lnTo>
                <a:lnTo>
                  <a:pt x="28689" y="14473"/>
                </a:lnTo>
                <a:lnTo>
                  <a:pt x="28689" y="0"/>
                </a:lnTo>
                <a:close/>
              </a:path>
              <a:path w="58419" h="58420">
                <a:moveTo>
                  <a:pt x="58121" y="0"/>
                </a:moveTo>
                <a:lnTo>
                  <a:pt x="42900" y="0"/>
                </a:lnTo>
                <a:lnTo>
                  <a:pt x="42900" y="14473"/>
                </a:lnTo>
                <a:lnTo>
                  <a:pt x="58121" y="14473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108662" y="5979281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414"/>
                </a:moveTo>
                <a:lnTo>
                  <a:pt x="57407" y="58414"/>
                </a:lnTo>
                <a:lnTo>
                  <a:pt x="57407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108662" y="5979281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68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468" y="58414"/>
                </a:lnTo>
                <a:lnTo>
                  <a:pt x="14468" y="43941"/>
                </a:lnTo>
                <a:close/>
              </a:path>
              <a:path w="57784" h="58420">
                <a:moveTo>
                  <a:pt x="43157" y="43941"/>
                </a:moveTo>
                <a:lnTo>
                  <a:pt x="28679" y="43941"/>
                </a:lnTo>
                <a:lnTo>
                  <a:pt x="28679" y="58414"/>
                </a:lnTo>
                <a:lnTo>
                  <a:pt x="43157" y="58414"/>
                </a:lnTo>
                <a:lnTo>
                  <a:pt x="43157" y="43941"/>
                </a:lnTo>
                <a:close/>
              </a:path>
              <a:path w="57784" h="58420">
                <a:moveTo>
                  <a:pt x="28679" y="29467"/>
                </a:moveTo>
                <a:lnTo>
                  <a:pt x="14468" y="29467"/>
                </a:lnTo>
                <a:lnTo>
                  <a:pt x="14468" y="43941"/>
                </a:lnTo>
                <a:lnTo>
                  <a:pt x="28679" y="43941"/>
                </a:lnTo>
                <a:lnTo>
                  <a:pt x="28679" y="29467"/>
                </a:lnTo>
                <a:close/>
              </a:path>
              <a:path w="57784" h="58420">
                <a:moveTo>
                  <a:pt x="57407" y="29467"/>
                </a:moveTo>
                <a:lnTo>
                  <a:pt x="43157" y="29467"/>
                </a:lnTo>
                <a:lnTo>
                  <a:pt x="43157" y="43941"/>
                </a:lnTo>
                <a:lnTo>
                  <a:pt x="57407" y="43941"/>
                </a:lnTo>
                <a:lnTo>
                  <a:pt x="57407" y="29467"/>
                </a:lnTo>
                <a:close/>
              </a:path>
              <a:path w="57784" h="58420">
                <a:moveTo>
                  <a:pt x="14468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468" y="29467"/>
                </a:lnTo>
                <a:lnTo>
                  <a:pt x="14468" y="14473"/>
                </a:lnTo>
                <a:close/>
              </a:path>
              <a:path w="57784" h="58420">
                <a:moveTo>
                  <a:pt x="43157" y="14473"/>
                </a:moveTo>
                <a:lnTo>
                  <a:pt x="28679" y="14473"/>
                </a:lnTo>
                <a:lnTo>
                  <a:pt x="28679" y="29467"/>
                </a:lnTo>
                <a:lnTo>
                  <a:pt x="43157" y="29467"/>
                </a:lnTo>
                <a:lnTo>
                  <a:pt x="43157" y="14473"/>
                </a:lnTo>
                <a:close/>
              </a:path>
              <a:path w="57784" h="58420">
                <a:moveTo>
                  <a:pt x="28679" y="0"/>
                </a:moveTo>
                <a:lnTo>
                  <a:pt x="14468" y="0"/>
                </a:lnTo>
                <a:lnTo>
                  <a:pt x="14468" y="14473"/>
                </a:lnTo>
                <a:lnTo>
                  <a:pt x="28679" y="14473"/>
                </a:lnTo>
                <a:lnTo>
                  <a:pt x="28679" y="0"/>
                </a:lnTo>
                <a:close/>
              </a:path>
              <a:path w="57784" h="58420">
                <a:moveTo>
                  <a:pt x="57407" y="0"/>
                </a:moveTo>
                <a:lnTo>
                  <a:pt x="43157" y="0"/>
                </a:lnTo>
                <a:lnTo>
                  <a:pt x="43157" y="14473"/>
                </a:lnTo>
                <a:lnTo>
                  <a:pt x="57407" y="14473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166069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378" y="58414"/>
                </a:lnTo>
                <a:lnTo>
                  <a:pt x="58378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166069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39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439" y="58414"/>
                </a:lnTo>
                <a:lnTo>
                  <a:pt x="14439" y="43941"/>
                </a:lnTo>
                <a:close/>
              </a:path>
              <a:path w="58419" h="58420">
                <a:moveTo>
                  <a:pt x="43900" y="43941"/>
                </a:moveTo>
                <a:lnTo>
                  <a:pt x="29689" y="43941"/>
                </a:lnTo>
                <a:lnTo>
                  <a:pt x="29689" y="58414"/>
                </a:lnTo>
                <a:lnTo>
                  <a:pt x="43900" y="58414"/>
                </a:lnTo>
                <a:lnTo>
                  <a:pt x="43900" y="43941"/>
                </a:lnTo>
                <a:close/>
              </a:path>
              <a:path w="58419" h="58420">
                <a:moveTo>
                  <a:pt x="29689" y="29467"/>
                </a:moveTo>
                <a:lnTo>
                  <a:pt x="14439" y="29467"/>
                </a:lnTo>
                <a:lnTo>
                  <a:pt x="14439" y="43941"/>
                </a:lnTo>
                <a:lnTo>
                  <a:pt x="29689" y="43941"/>
                </a:lnTo>
                <a:lnTo>
                  <a:pt x="29689" y="29467"/>
                </a:lnTo>
                <a:close/>
              </a:path>
              <a:path w="58419" h="58420">
                <a:moveTo>
                  <a:pt x="58378" y="29467"/>
                </a:moveTo>
                <a:lnTo>
                  <a:pt x="43900" y="29467"/>
                </a:lnTo>
                <a:lnTo>
                  <a:pt x="43900" y="43941"/>
                </a:lnTo>
                <a:lnTo>
                  <a:pt x="58378" y="43941"/>
                </a:lnTo>
                <a:lnTo>
                  <a:pt x="58378" y="29467"/>
                </a:lnTo>
                <a:close/>
              </a:path>
              <a:path w="58419" h="58420">
                <a:moveTo>
                  <a:pt x="14439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439" y="29467"/>
                </a:lnTo>
                <a:lnTo>
                  <a:pt x="14439" y="14473"/>
                </a:lnTo>
                <a:close/>
              </a:path>
              <a:path w="58419" h="58420">
                <a:moveTo>
                  <a:pt x="43900" y="14473"/>
                </a:moveTo>
                <a:lnTo>
                  <a:pt x="29689" y="14473"/>
                </a:lnTo>
                <a:lnTo>
                  <a:pt x="29689" y="29467"/>
                </a:lnTo>
                <a:lnTo>
                  <a:pt x="43900" y="29467"/>
                </a:lnTo>
                <a:lnTo>
                  <a:pt x="43900" y="14473"/>
                </a:lnTo>
                <a:close/>
              </a:path>
              <a:path w="58419" h="58420">
                <a:moveTo>
                  <a:pt x="29689" y="0"/>
                </a:moveTo>
                <a:lnTo>
                  <a:pt x="14439" y="0"/>
                </a:lnTo>
                <a:lnTo>
                  <a:pt x="14439" y="14473"/>
                </a:lnTo>
                <a:lnTo>
                  <a:pt x="29689" y="14473"/>
                </a:lnTo>
                <a:lnTo>
                  <a:pt x="29689" y="0"/>
                </a:lnTo>
                <a:close/>
              </a:path>
              <a:path w="58419" h="58420">
                <a:moveTo>
                  <a:pt x="58378" y="0"/>
                </a:moveTo>
                <a:lnTo>
                  <a:pt x="43900" y="0"/>
                </a:lnTo>
                <a:lnTo>
                  <a:pt x="43900" y="14473"/>
                </a:lnTo>
                <a:lnTo>
                  <a:pt x="58378" y="14473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224448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150" y="58414"/>
                </a:lnTo>
                <a:lnTo>
                  <a:pt x="58150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224448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211" y="58414"/>
                </a:lnTo>
                <a:lnTo>
                  <a:pt x="14211" y="43941"/>
                </a:lnTo>
                <a:close/>
              </a:path>
              <a:path w="58419" h="58420">
                <a:moveTo>
                  <a:pt x="43681" y="43941"/>
                </a:moveTo>
                <a:lnTo>
                  <a:pt x="28689" y="43941"/>
                </a:lnTo>
                <a:lnTo>
                  <a:pt x="28689" y="58414"/>
                </a:lnTo>
                <a:lnTo>
                  <a:pt x="43681" y="58414"/>
                </a:lnTo>
                <a:lnTo>
                  <a:pt x="43681" y="43941"/>
                </a:lnTo>
                <a:close/>
              </a:path>
              <a:path w="58419" h="58420">
                <a:moveTo>
                  <a:pt x="28689" y="29467"/>
                </a:moveTo>
                <a:lnTo>
                  <a:pt x="14211" y="29467"/>
                </a:lnTo>
                <a:lnTo>
                  <a:pt x="14211" y="43941"/>
                </a:lnTo>
                <a:lnTo>
                  <a:pt x="28689" y="43941"/>
                </a:lnTo>
                <a:lnTo>
                  <a:pt x="28689" y="29467"/>
                </a:lnTo>
                <a:close/>
              </a:path>
              <a:path w="58419" h="58420">
                <a:moveTo>
                  <a:pt x="58150" y="29467"/>
                </a:moveTo>
                <a:lnTo>
                  <a:pt x="43681" y="29467"/>
                </a:lnTo>
                <a:lnTo>
                  <a:pt x="43681" y="43941"/>
                </a:lnTo>
                <a:lnTo>
                  <a:pt x="58150" y="43941"/>
                </a:lnTo>
                <a:lnTo>
                  <a:pt x="58150" y="29467"/>
                </a:lnTo>
                <a:close/>
              </a:path>
              <a:path w="58419" h="58420">
                <a:moveTo>
                  <a:pt x="14211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211" y="29467"/>
                </a:lnTo>
                <a:lnTo>
                  <a:pt x="14211" y="14473"/>
                </a:lnTo>
                <a:close/>
              </a:path>
              <a:path w="58419" h="58420">
                <a:moveTo>
                  <a:pt x="43681" y="14473"/>
                </a:moveTo>
                <a:lnTo>
                  <a:pt x="28689" y="14473"/>
                </a:lnTo>
                <a:lnTo>
                  <a:pt x="28689" y="29467"/>
                </a:lnTo>
                <a:lnTo>
                  <a:pt x="43681" y="29467"/>
                </a:lnTo>
                <a:lnTo>
                  <a:pt x="43681" y="14473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473"/>
                </a:lnTo>
                <a:lnTo>
                  <a:pt x="28689" y="14473"/>
                </a:lnTo>
                <a:lnTo>
                  <a:pt x="28689" y="0"/>
                </a:lnTo>
                <a:close/>
              </a:path>
              <a:path w="58419" h="58420">
                <a:moveTo>
                  <a:pt x="58150" y="0"/>
                </a:moveTo>
                <a:lnTo>
                  <a:pt x="43681" y="0"/>
                </a:lnTo>
                <a:lnTo>
                  <a:pt x="43681" y="14473"/>
                </a:lnTo>
                <a:lnTo>
                  <a:pt x="58150" y="14473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282598" y="5979281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414"/>
                </a:moveTo>
                <a:lnTo>
                  <a:pt x="57378" y="58414"/>
                </a:lnTo>
                <a:lnTo>
                  <a:pt x="57378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1282598" y="5979281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77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477" y="58414"/>
                </a:lnTo>
                <a:lnTo>
                  <a:pt x="14477" y="43941"/>
                </a:lnTo>
                <a:close/>
              </a:path>
              <a:path w="57784" h="58420">
                <a:moveTo>
                  <a:pt x="43129" y="43941"/>
                </a:moveTo>
                <a:lnTo>
                  <a:pt x="28651" y="43941"/>
                </a:lnTo>
                <a:lnTo>
                  <a:pt x="28651" y="58414"/>
                </a:lnTo>
                <a:lnTo>
                  <a:pt x="43129" y="58414"/>
                </a:lnTo>
                <a:lnTo>
                  <a:pt x="43129" y="43941"/>
                </a:lnTo>
                <a:close/>
              </a:path>
              <a:path w="57784" h="58420">
                <a:moveTo>
                  <a:pt x="28651" y="29467"/>
                </a:moveTo>
                <a:lnTo>
                  <a:pt x="14477" y="29467"/>
                </a:lnTo>
                <a:lnTo>
                  <a:pt x="14477" y="43941"/>
                </a:lnTo>
                <a:lnTo>
                  <a:pt x="28651" y="43941"/>
                </a:lnTo>
                <a:lnTo>
                  <a:pt x="28651" y="29467"/>
                </a:lnTo>
                <a:close/>
              </a:path>
              <a:path w="57784" h="58420">
                <a:moveTo>
                  <a:pt x="57378" y="29467"/>
                </a:moveTo>
                <a:lnTo>
                  <a:pt x="43129" y="29467"/>
                </a:lnTo>
                <a:lnTo>
                  <a:pt x="43129" y="43941"/>
                </a:lnTo>
                <a:lnTo>
                  <a:pt x="57378" y="43941"/>
                </a:lnTo>
                <a:lnTo>
                  <a:pt x="57378" y="29467"/>
                </a:lnTo>
                <a:close/>
              </a:path>
              <a:path w="57784" h="58420">
                <a:moveTo>
                  <a:pt x="14477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477" y="29467"/>
                </a:lnTo>
                <a:lnTo>
                  <a:pt x="14477" y="14473"/>
                </a:lnTo>
                <a:close/>
              </a:path>
              <a:path w="57784" h="58420">
                <a:moveTo>
                  <a:pt x="43129" y="14473"/>
                </a:moveTo>
                <a:lnTo>
                  <a:pt x="28651" y="14473"/>
                </a:lnTo>
                <a:lnTo>
                  <a:pt x="28651" y="29467"/>
                </a:lnTo>
                <a:lnTo>
                  <a:pt x="43129" y="29467"/>
                </a:lnTo>
                <a:lnTo>
                  <a:pt x="43129" y="14473"/>
                </a:lnTo>
                <a:close/>
              </a:path>
              <a:path w="57784" h="58420">
                <a:moveTo>
                  <a:pt x="28651" y="0"/>
                </a:moveTo>
                <a:lnTo>
                  <a:pt x="14477" y="0"/>
                </a:lnTo>
                <a:lnTo>
                  <a:pt x="14477" y="14473"/>
                </a:lnTo>
                <a:lnTo>
                  <a:pt x="28651" y="14473"/>
                </a:lnTo>
                <a:lnTo>
                  <a:pt x="28651" y="0"/>
                </a:lnTo>
                <a:close/>
              </a:path>
              <a:path w="57784" h="58420">
                <a:moveTo>
                  <a:pt x="57378" y="0"/>
                </a:moveTo>
                <a:lnTo>
                  <a:pt x="43129" y="0"/>
                </a:lnTo>
                <a:lnTo>
                  <a:pt x="43129" y="14473"/>
                </a:lnTo>
                <a:lnTo>
                  <a:pt x="57378" y="14473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339977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416" y="58414"/>
                </a:lnTo>
                <a:lnTo>
                  <a:pt x="58416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339977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173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5173" y="58414"/>
                </a:lnTo>
                <a:lnTo>
                  <a:pt x="15173" y="43941"/>
                </a:lnTo>
                <a:close/>
              </a:path>
              <a:path w="58419" h="58420">
                <a:moveTo>
                  <a:pt x="43938" y="43941"/>
                </a:moveTo>
                <a:lnTo>
                  <a:pt x="29460" y="43941"/>
                </a:lnTo>
                <a:lnTo>
                  <a:pt x="29460" y="58414"/>
                </a:lnTo>
                <a:lnTo>
                  <a:pt x="43938" y="58414"/>
                </a:lnTo>
                <a:lnTo>
                  <a:pt x="43938" y="43941"/>
                </a:lnTo>
                <a:close/>
              </a:path>
              <a:path w="58419" h="58420">
                <a:moveTo>
                  <a:pt x="29460" y="29467"/>
                </a:moveTo>
                <a:lnTo>
                  <a:pt x="15173" y="29467"/>
                </a:lnTo>
                <a:lnTo>
                  <a:pt x="15173" y="43941"/>
                </a:lnTo>
                <a:lnTo>
                  <a:pt x="29460" y="43941"/>
                </a:lnTo>
                <a:lnTo>
                  <a:pt x="29460" y="29467"/>
                </a:lnTo>
                <a:close/>
              </a:path>
              <a:path w="58419" h="58420">
                <a:moveTo>
                  <a:pt x="58416" y="29467"/>
                </a:moveTo>
                <a:lnTo>
                  <a:pt x="43938" y="29467"/>
                </a:lnTo>
                <a:lnTo>
                  <a:pt x="43938" y="43941"/>
                </a:lnTo>
                <a:lnTo>
                  <a:pt x="58416" y="43941"/>
                </a:lnTo>
                <a:lnTo>
                  <a:pt x="58416" y="29467"/>
                </a:lnTo>
                <a:close/>
              </a:path>
              <a:path w="58419" h="58420">
                <a:moveTo>
                  <a:pt x="15173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5173" y="29467"/>
                </a:lnTo>
                <a:lnTo>
                  <a:pt x="15173" y="14473"/>
                </a:lnTo>
                <a:close/>
              </a:path>
              <a:path w="58419" h="58420">
                <a:moveTo>
                  <a:pt x="43938" y="14473"/>
                </a:moveTo>
                <a:lnTo>
                  <a:pt x="29460" y="14473"/>
                </a:lnTo>
                <a:lnTo>
                  <a:pt x="29460" y="29467"/>
                </a:lnTo>
                <a:lnTo>
                  <a:pt x="43938" y="29467"/>
                </a:lnTo>
                <a:lnTo>
                  <a:pt x="43938" y="14473"/>
                </a:lnTo>
                <a:close/>
              </a:path>
              <a:path w="58419" h="58420">
                <a:moveTo>
                  <a:pt x="29460" y="0"/>
                </a:moveTo>
                <a:lnTo>
                  <a:pt x="15173" y="0"/>
                </a:lnTo>
                <a:lnTo>
                  <a:pt x="15173" y="14473"/>
                </a:lnTo>
                <a:lnTo>
                  <a:pt x="29460" y="14473"/>
                </a:lnTo>
                <a:lnTo>
                  <a:pt x="29460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473"/>
                </a:lnTo>
                <a:lnTo>
                  <a:pt x="58416" y="14473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398393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073" y="58414"/>
                </a:lnTo>
                <a:lnTo>
                  <a:pt x="58073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398393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173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173" y="58414"/>
                </a:lnTo>
                <a:lnTo>
                  <a:pt x="14173" y="43941"/>
                </a:lnTo>
                <a:close/>
              </a:path>
              <a:path w="58419" h="58420">
                <a:moveTo>
                  <a:pt x="43605" y="43941"/>
                </a:moveTo>
                <a:lnTo>
                  <a:pt x="29422" y="43941"/>
                </a:lnTo>
                <a:lnTo>
                  <a:pt x="29422" y="58414"/>
                </a:lnTo>
                <a:lnTo>
                  <a:pt x="43605" y="58414"/>
                </a:lnTo>
                <a:lnTo>
                  <a:pt x="43605" y="43941"/>
                </a:lnTo>
                <a:close/>
              </a:path>
              <a:path w="58419" h="58420">
                <a:moveTo>
                  <a:pt x="29422" y="29467"/>
                </a:moveTo>
                <a:lnTo>
                  <a:pt x="14173" y="29467"/>
                </a:lnTo>
                <a:lnTo>
                  <a:pt x="14173" y="43941"/>
                </a:lnTo>
                <a:lnTo>
                  <a:pt x="29422" y="43941"/>
                </a:lnTo>
                <a:lnTo>
                  <a:pt x="29422" y="29467"/>
                </a:lnTo>
                <a:close/>
              </a:path>
              <a:path w="58419" h="58420">
                <a:moveTo>
                  <a:pt x="58073" y="29467"/>
                </a:moveTo>
                <a:lnTo>
                  <a:pt x="43605" y="29467"/>
                </a:lnTo>
                <a:lnTo>
                  <a:pt x="43605" y="43941"/>
                </a:lnTo>
                <a:lnTo>
                  <a:pt x="58073" y="43941"/>
                </a:lnTo>
                <a:lnTo>
                  <a:pt x="58073" y="29467"/>
                </a:lnTo>
                <a:close/>
              </a:path>
              <a:path w="58419" h="58420">
                <a:moveTo>
                  <a:pt x="14173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173" y="29467"/>
                </a:lnTo>
                <a:lnTo>
                  <a:pt x="14173" y="14473"/>
                </a:lnTo>
                <a:close/>
              </a:path>
              <a:path w="58419" h="58420">
                <a:moveTo>
                  <a:pt x="43605" y="14473"/>
                </a:moveTo>
                <a:lnTo>
                  <a:pt x="29422" y="14473"/>
                </a:lnTo>
                <a:lnTo>
                  <a:pt x="29422" y="29467"/>
                </a:lnTo>
                <a:lnTo>
                  <a:pt x="43605" y="29467"/>
                </a:lnTo>
                <a:lnTo>
                  <a:pt x="43605" y="14473"/>
                </a:lnTo>
                <a:close/>
              </a:path>
              <a:path w="58419" h="58420">
                <a:moveTo>
                  <a:pt x="29422" y="0"/>
                </a:moveTo>
                <a:lnTo>
                  <a:pt x="14173" y="0"/>
                </a:lnTo>
                <a:lnTo>
                  <a:pt x="14173" y="14473"/>
                </a:lnTo>
                <a:lnTo>
                  <a:pt x="29422" y="14473"/>
                </a:lnTo>
                <a:lnTo>
                  <a:pt x="29422" y="0"/>
                </a:lnTo>
                <a:close/>
              </a:path>
              <a:path w="58419" h="58420">
                <a:moveTo>
                  <a:pt x="58073" y="0"/>
                </a:moveTo>
                <a:lnTo>
                  <a:pt x="43605" y="0"/>
                </a:lnTo>
                <a:lnTo>
                  <a:pt x="43605" y="14473"/>
                </a:lnTo>
                <a:lnTo>
                  <a:pt x="58073" y="14473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456467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4"/>
                </a:moveTo>
                <a:lnTo>
                  <a:pt x="58226" y="58414"/>
                </a:lnTo>
                <a:lnTo>
                  <a:pt x="58226" y="0"/>
                </a:lnTo>
                <a:lnTo>
                  <a:pt x="0" y="0"/>
                </a:lnTo>
                <a:lnTo>
                  <a:pt x="0" y="584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456467" y="5979281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478" y="58414"/>
                </a:lnTo>
                <a:lnTo>
                  <a:pt x="14478" y="43941"/>
                </a:lnTo>
                <a:close/>
              </a:path>
              <a:path w="58419" h="58420">
                <a:moveTo>
                  <a:pt x="43233" y="43941"/>
                </a:moveTo>
                <a:lnTo>
                  <a:pt x="28765" y="43941"/>
                </a:lnTo>
                <a:lnTo>
                  <a:pt x="28765" y="58414"/>
                </a:lnTo>
                <a:lnTo>
                  <a:pt x="43233" y="58414"/>
                </a:lnTo>
                <a:lnTo>
                  <a:pt x="43233" y="43941"/>
                </a:lnTo>
                <a:close/>
              </a:path>
              <a:path w="58419" h="58420">
                <a:moveTo>
                  <a:pt x="28765" y="29467"/>
                </a:moveTo>
                <a:lnTo>
                  <a:pt x="14478" y="29467"/>
                </a:lnTo>
                <a:lnTo>
                  <a:pt x="14478" y="43941"/>
                </a:lnTo>
                <a:lnTo>
                  <a:pt x="28765" y="43941"/>
                </a:lnTo>
                <a:lnTo>
                  <a:pt x="28765" y="29467"/>
                </a:lnTo>
                <a:close/>
              </a:path>
              <a:path w="58419" h="58420">
                <a:moveTo>
                  <a:pt x="58226" y="29467"/>
                </a:moveTo>
                <a:lnTo>
                  <a:pt x="43233" y="29467"/>
                </a:lnTo>
                <a:lnTo>
                  <a:pt x="43233" y="43941"/>
                </a:lnTo>
                <a:lnTo>
                  <a:pt x="58226" y="43941"/>
                </a:lnTo>
                <a:lnTo>
                  <a:pt x="58226" y="29467"/>
                </a:lnTo>
                <a:close/>
              </a:path>
              <a:path w="58419" h="58420">
                <a:moveTo>
                  <a:pt x="14478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478" y="29467"/>
                </a:lnTo>
                <a:lnTo>
                  <a:pt x="14478" y="14473"/>
                </a:lnTo>
                <a:close/>
              </a:path>
              <a:path w="58419" h="58420">
                <a:moveTo>
                  <a:pt x="43233" y="14473"/>
                </a:moveTo>
                <a:lnTo>
                  <a:pt x="28765" y="14473"/>
                </a:lnTo>
                <a:lnTo>
                  <a:pt x="28765" y="29467"/>
                </a:lnTo>
                <a:lnTo>
                  <a:pt x="43233" y="29467"/>
                </a:lnTo>
                <a:lnTo>
                  <a:pt x="43233" y="14473"/>
                </a:lnTo>
                <a:close/>
              </a:path>
              <a:path w="58419" h="58420">
                <a:moveTo>
                  <a:pt x="28765" y="0"/>
                </a:moveTo>
                <a:lnTo>
                  <a:pt x="14478" y="0"/>
                </a:lnTo>
                <a:lnTo>
                  <a:pt x="14478" y="14473"/>
                </a:lnTo>
                <a:lnTo>
                  <a:pt x="28765" y="14473"/>
                </a:lnTo>
                <a:lnTo>
                  <a:pt x="28765" y="0"/>
                </a:lnTo>
                <a:close/>
              </a:path>
              <a:path w="58419" h="58420">
                <a:moveTo>
                  <a:pt x="58226" y="0"/>
                </a:moveTo>
                <a:lnTo>
                  <a:pt x="43233" y="0"/>
                </a:lnTo>
                <a:lnTo>
                  <a:pt x="43233" y="14473"/>
                </a:lnTo>
                <a:lnTo>
                  <a:pt x="58226" y="14473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529002" y="5979281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0"/>
                </a:moveTo>
                <a:lnTo>
                  <a:pt x="0" y="58414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514694" y="5979281"/>
            <a:ext cx="29209" cy="58419"/>
          </a:xfrm>
          <a:custGeom>
            <a:avLst/>
            <a:gdLst/>
            <a:ahLst/>
            <a:cxnLst/>
            <a:rect l="l" t="t" r="r" b="b"/>
            <a:pathLst>
              <a:path w="29209" h="58420">
                <a:moveTo>
                  <a:pt x="14478" y="43941"/>
                </a:moveTo>
                <a:lnTo>
                  <a:pt x="0" y="43941"/>
                </a:lnTo>
                <a:lnTo>
                  <a:pt x="0" y="58414"/>
                </a:lnTo>
                <a:lnTo>
                  <a:pt x="14478" y="58414"/>
                </a:lnTo>
                <a:lnTo>
                  <a:pt x="14478" y="43941"/>
                </a:lnTo>
                <a:close/>
              </a:path>
              <a:path w="29209" h="58420">
                <a:moveTo>
                  <a:pt x="28613" y="29467"/>
                </a:moveTo>
                <a:lnTo>
                  <a:pt x="14478" y="29467"/>
                </a:lnTo>
                <a:lnTo>
                  <a:pt x="14478" y="43941"/>
                </a:lnTo>
                <a:lnTo>
                  <a:pt x="28613" y="43941"/>
                </a:lnTo>
                <a:lnTo>
                  <a:pt x="28613" y="29467"/>
                </a:lnTo>
                <a:close/>
              </a:path>
              <a:path w="29209" h="58420">
                <a:moveTo>
                  <a:pt x="14478" y="14473"/>
                </a:moveTo>
                <a:lnTo>
                  <a:pt x="0" y="14473"/>
                </a:lnTo>
                <a:lnTo>
                  <a:pt x="0" y="29467"/>
                </a:lnTo>
                <a:lnTo>
                  <a:pt x="14478" y="29467"/>
                </a:lnTo>
                <a:lnTo>
                  <a:pt x="14478" y="14473"/>
                </a:lnTo>
                <a:close/>
              </a:path>
              <a:path w="29209" h="58420">
                <a:moveTo>
                  <a:pt x="28613" y="0"/>
                </a:moveTo>
                <a:lnTo>
                  <a:pt x="14478" y="0"/>
                </a:lnTo>
                <a:lnTo>
                  <a:pt x="14478" y="14473"/>
                </a:lnTo>
                <a:lnTo>
                  <a:pt x="28613" y="14473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818480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117" y="57372"/>
                </a:lnTo>
                <a:lnTo>
                  <a:pt x="58117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818480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213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213" y="57372"/>
                </a:lnTo>
                <a:lnTo>
                  <a:pt x="14213" y="42899"/>
                </a:lnTo>
                <a:close/>
              </a:path>
              <a:path w="58419" h="57785">
                <a:moveTo>
                  <a:pt x="43643" y="42899"/>
                </a:moveTo>
                <a:lnTo>
                  <a:pt x="28686" y="42899"/>
                </a:lnTo>
                <a:lnTo>
                  <a:pt x="28686" y="57372"/>
                </a:lnTo>
                <a:lnTo>
                  <a:pt x="43643" y="57372"/>
                </a:lnTo>
                <a:lnTo>
                  <a:pt x="43643" y="42899"/>
                </a:lnTo>
                <a:close/>
              </a:path>
              <a:path w="58419" h="57785">
                <a:moveTo>
                  <a:pt x="28686" y="28686"/>
                </a:moveTo>
                <a:lnTo>
                  <a:pt x="14213" y="28686"/>
                </a:lnTo>
                <a:lnTo>
                  <a:pt x="14213" y="42899"/>
                </a:lnTo>
                <a:lnTo>
                  <a:pt x="28686" y="42899"/>
                </a:lnTo>
                <a:lnTo>
                  <a:pt x="28686" y="28686"/>
                </a:lnTo>
                <a:close/>
              </a:path>
              <a:path w="58419" h="57785">
                <a:moveTo>
                  <a:pt x="58117" y="28686"/>
                </a:moveTo>
                <a:lnTo>
                  <a:pt x="43643" y="28686"/>
                </a:lnTo>
                <a:lnTo>
                  <a:pt x="43643" y="42899"/>
                </a:lnTo>
                <a:lnTo>
                  <a:pt x="58117" y="42899"/>
                </a:lnTo>
                <a:lnTo>
                  <a:pt x="58117" y="28686"/>
                </a:lnTo>
                <a:close/>
              </a:path>
              <a:path w="58419" h="57785">
                <a:moveTo>
                  <a:pt x="14213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213" y="28686"/>
                </a:lnTo>
                <a:lnTo>
                  <a:pt x="14213" y="14212"/>
                </a:lnTo>
                <a:close/>
              </a:path>
              <a:path w="58419" h="57785">
                <a:moveTo>
                  <a:pt x="43643" y="14212"/>
                </a:moveTo>
                <a:lnTo>
                  <a:pt x="28686" y="14212"/>
                </a:lnTo>
                <a:lnTo>
                  <a:pt x="28686" y="28686"/>
                </a:lnTo>
                <a:lnTo>
                  <a:pt x="43643" y="28686"/>
                </a:lnTo>
                <a:lnTo>
                  <a:pt x="43643" y="14212"/>
                </a:lnTo>
                <a:close/>
              </a:path>
              <a:path w="58419" h="57785">
                <a:moveTo>
                  <a:pt x="28686" y="0"/>
                </a:moveTo>
                <a:lnTo>
                  <a:pt x="14213" y="0"/>
                </a:lnTo>
                <a:lnTo>
                  <a:pt x="14213" y="14212"/>
                </a:lnTo>
                <a:lnTo>
                  <a:pt x="28686" y="14212"/>
                </a:lnTo>
                <a:lnTo>
                  <a:pt x="28686" y="0"/>
                </a:lnTo>
                <a:close/>
              </a:path>
              <a:path w="58419" h="57785">
                <a:moveTo>
                  <a:pt x="58117" y="0"/>
                </a:moveTo>
                <a:lnTo>
                  <a:pt x="43643" y="0"/>
                </a:lnTo>
                <a:lnTo>
                  <a:pt x="43643" y="14212"/>
                </a:lnTo>
                <a:lnTo>
                  <a:pt x="58117" y="14212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876598" y="592190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0" y="57372"/>
                </a:moveTo>
                <a:lnTo>
                  <a:pt x="57410" y="57372"/>
                </a:lnTo>
                <a:lnTo>
                  <a:pt x="57410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876598" y="592190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14212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212" y="57372"/>
                </a:lnTo>
                <a:lnTo>
                  <a:pt x="14212" y="42899"/>
                </a:lnTo>
                <a:close/>
              </a:path>
              <a:path w="57784" h="57785">
                <a:moveTo>
                  <a:pt x="43196" y="42899"/>
                </a:moveTo>
                <a:lnTo>
                  <a:pt x="28723" y="42899"/>
                </a:lnTo>
                <a:lnTo>
                  <a:pt x="28723" y="57372"/>
                </a:lnTo>
                <a:lnTo>
                  <a:pt x="43196" y="57372"/>
                </a:lnTo>
                <a:lnTo>
                  <a:pt x="43196" y="42899"/>
                </a:lnTo>
                <a:close/>
              </a:path>
              <a:path w="57784" h="57785">
                <a:moveTo>
                  <a:pt x="28723" y="28686"/>
                </a:moveTo>
                <a:lnTo>
                  <a:pt x="14212" y="28686"/>
                </a:lnTo>
                <a:lnTo>
                  <a:pt x="14212" y="42899"/>
                </a:lnTo>
                <a:lnTo>
                  <a:pt x="28723" y="42899"/>
                </a:lnTo>
                <a:lnTo>
                  <a:pt x="28723" y="28686"/>
                </a:lnTo>
                <a:close/>
              </a:path>
              <a:path w="57784" h="57785">
                <a:moveTo>
                  <a:pt x="57410" y="28686"/>
                </a:moveTo>
                <a:lnTo>
                  <a:pt x="43196" y="28686"/>
                </a:lnTo>
                <a:lnTo>
                  <a:pt x="43196" y="42899"/>
                </a:lnTo>
                <a:lnTo>
                  <a:pt x="57410" y="42899"/>
                </a:lnTo>
                <a:lnTo>
                  <a:pt x="57410" y="28686"/>
                </a:lnTo>
                <a:close/>
              </a:path>
              <a:path w="57784" h="57785">
                <a:moveTo>
                  <a:pt x="14212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212" y="28686"/>
                </a:lnTo>
                <a:lnTo>
                  <a:pt x="14212" y="14212"/>
                </a:lnTo>
                <a:close/>
              </a:path>
              <a:path w="57784" h="57785">
                <a:moveTo>
                  <a:pt x="43196" y="14212"/>
                </a:moveTo>
                <a:lnTo>
                  <a:pt x="28723" y="14212"/>
                </a:lnTo>
                <a:lnTo>
                  <a:pt x="28723" y="28686"/>
                </a:lnTo>
                <a:lnTo>
                  <a:pt x="43196" y="28686"/>
                </a:lnTo>
                <a:lnTo>
                  <a:pt x="43196" y="14212"/>
                </a:lnTo>
                <a:close/>
              </a:path>
              <a:path w="57784" h="57785">
                <a:moveTo>
                  <a:pt x="28723" y="0"/>
                </a:moveTo>
                <a:lnTo>
                  <a:pt x="14212" y="0"/>
                </a:lnTo>
                <a:lnTo>
                  <a:pt x="14212" y="14212"/>
                </a:lnTo>
                <a:lnTo>
                  <a:pt x="28723" y="14212"/>
                </a:lnTo>
                <a:lnTo>
                  <a:pt x="28723" y="0"/>
                </a:lnTo>
                <a:close/>
              </a:path>
              <a:path w="57784" h="57785">
                <a:moveTo>
                  <a:pt x="57410" y="0"/>
                </a:moveTo>
                <a:lnTo>
                  <a:pt x="43196" y="0"/>
                </a:lnTo>
                <a:lnTo>
                  <a:pt x="43196" y="14212"/>
                </a:lnTo>
                <a:lnTo>
                  <a:pt x="57410" y="14212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934008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115" y="57372"/>
                </a:lnTo>
                <a:lnTo>
                  <a:pt x="58115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934008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5218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5218" y="57372"/>
                </a:lnTo>
                <a:lnTo>
                  <a:pt x="15218" y="42899"/>
                </a:lnTo>
                <a:close/>
              </a:path>
              <a:path w="58419" h="57785">
                <a:moveTo>
                  <a:pt x="43904" y="42899"/>
                </a:moveTo>
                <a:lnTo>
                  <a:pt x="29426" y="42899"/>
                </a:lnTo>
                <a:lnTo>
                  <a:pt x="29426" y="57372"/>
                </a:lnTo>
                <a:lnTo>
                  <a:pt x="43904" y="57372"/>
                </a:lnTo>
                <a:lnTo>
                  <a:pt x="43904" y="42899"/>
                </a:lnTo>
                <a:close/>
              </a:path>
              <a:path w="58419" h="57785">
                <a:moveTo>
                  <a:pt x="29426" y="28686"/>
                </a:moveTo>
                <a:lnTo>
                  <a:pt x="15218" y="28686"/>
                </a:lnTo>
                <a:lnTo>
                  <a:pt x="15218" y="42899"/>
                </a:lnTo>
                <a:lnTo>
                  <a:pt x="29426" y="42899"/>
                </a:lnTo>
                <a:lnTo>
                  <a:pt x="29426" y="28686"/>
                </a:lnTo>
                <a:close/>
              </a:path>
              <a:path w="58419" h="57785">
                <a:moveTo>
                  <a:pt x="58115" y="28686"/>
                </a:moveTo>
                <a:lnTo>
                  <a:pt x="43904" y="28686"/>
                </a:lnTo>
                <a:lnTo>
                  <a:pt x="43904" y="42899"/>
                </a:lnTo>
                <a:lnTo>
                  <a:pt x="58115" y="42899"/>
                </a:lnTo>
                <a:lnTo>
                  <a:pt x="58115" y="28686"/>
                </a:lnTo>
                <a:close/>
              </a:path>
              <a:path w="58419" h="57785">
                <a:moveTo>
                  <a:pt x="15218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5218" y="28686"/>
                </a:lnTo>
                <a:lnTo>
                  <a:pt x="15218" y="14212"/>
                </a:lnTo>
                <a:close/>
              </a:path>
              <a:path w="58419" h="57785">
                <a:moveTo>
                  <a:pt x="43904" y="14212"/>
                </a:moveTo>
                <a:lnTo>
                  <a:pt x="29426" y="14212"/>
                </a:lnTo>
                <a:lnTo>
                  <a:pt x="29426" y="28686"/>
                </a:lnTo>
                <a:lnTo>
                  <a:pt x="43904" y="28686"/>
                </a:lnTo>
                <a:lnTo>
                  <a:pt x="43904" y="14212"/>
                </a:lnTo>
                <a:close/>
              </a:path>
              <a:path w="58419" h="57785">
                <a:moveTo>
                  <a:pt x="29426" y="0"/>
                </a:moveTo>
                <a:lnTo>
                  <a:pt x="15218" y="0"/>
                </a:lnTo>
                <a:lnTo>
                  <a:pt x="15218" y="14212"/>
                </a:lnTo>
                <a:lnTo>
                  <a:pt x="29426" y="14212"/>
                </a:lnTo>
                <a:lnTo>
                  <a:pt x="29426" y="0"/>
                </a:lnTo>
                <a:close/>
              </a:path>
              <a:path w="58419" h="57785">
                <a:moveTo>
                  <a:pt x="58115" y="0"/>
                </a:moveTo>
                <a:lnTo>
                  <a:pt x="43904" y="0"/>
                </a:lnTo>
                <a:lnTo>
                  <a:pt x="43904" y="14212"/>
                </a:lnTo>
                <a:lnTo>
                  <a:pt x="58115" y="14212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992124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416" y="57372"/>
                </a:lnTo>
                <a:lnTo>
                  <a:pt x="58416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992124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478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478" y="57372"/>
                </a:lnTo>
                <a:lnTo>
                  <a:pt x="14478" y="42899"/>
                </a:lnTo>
                <a:close/>
              </a:path>
              <a:path w="58419" h="57785">
                <a:moveTo>
                  <a:pt x="43938" y="42899"/>
                </a:moveTo>
                <a:lnTo>
                  <a:pt x="29689" y="42899"/>
                </a:lnTo>
                <a:lnTo>
                  <a:pt x="29689" y="57372"/>
                </a:lnTo>
                <a:lnTo>
                  <a:pt x="43938" y="57372"/>
                </a:lnTo>
                <a:lnTo>
                  <a:pt x="43938" y="42899"/>
                </a:lnTo>
                <a:close/>
              </a:path>
              <a:path w="58419" h="57785">
                <a:moveTo>
                  <a:pt x="29689" y="28686"/>
                </a:moveTo>
                <a:lnTo>
                  <a:pt x="14478" y="28686"/>
                </a:lnTo>
                <a:lnTo>
                  <a:pt x="14478" y="42899"/>
                </a:lnTo>
                <a:lnTo>
                  <a:pt x="29689" y="42899"/>
                </a:lnTo>
                <a:lnTo>
                  <a:pt x="29689" y="28686"/>
                </a:lnTo>
                <a:close/>
              </a:path>
              <a:path w="58419" h="57785">
                <a:moveTo>
                  <a:pt x="58416" y="28686"/>
                </a:moveTo>
                <a:lnTo>
                  <a:pt x="43938" y="28686"/>
                </a:lnTo>
                <a:lnTo>
                  <a:pt x="43938" y="42899"/>
                </a:lnTo>
                <a:lnTo>
                  <a:pt x="58416" y="42899"/>
                </a:lnTo>
                <a:lnTo>
                  <a:pt x="58416" y="28686"/>
                </a:lnTo>
                <a:close/>
              </a:path>
              <a:path w="58419" h="57785">
                <a:moveTo>
                  <a:pt x="14478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212"/>
                </a:lnTo>
                <a:close/>
              </a:path>
              <a:path w="58419" h="57785">
                <a:moveTo>
                  <a:pt x="43938" y="14212"/>
                </a:moveTo>
                <a:lnTo>
                  <a:pt x="29689" y="14212"/>
                </a:lnTo>
                <a:lnTo>
                  <a:pt x="29689" y="28686"/>
                </a:lnTo>
                <a:lnTo>
                  <a:pt x="43938" y="28686"/>
                </a:lnTo>
                <a:lnTo>
                  <a:pt x="43938" y="14212"/>
                </a:lnTo>
                <a:close/>
              </a:path>
              <a:path w="58419" h="57785">
                <a:moveTo>
                  <a:pt x="29689" y="0"/>
                </a:moveTo>
                <a:lnTo>
                  <a:pt x="14478" y="0"/>
                </a:lnTo>
                <a:lnTo>
                  <a:pt x="14478" y="14212"/>
                </a:lnTo>
                <a:lnTo>
                  <a:pt x="29689" y="14212"/>
                </a:lnTo>
                <a:lnTo>
                  <a:pt x="29689" y="0"/>
                </a:lnTo>
                <a:close/>
              </a:path>
              <a:path w="58419" h="57785">
                <a:moveTo>
                  <a:pt x="58416" y="0"/>
                </a:moveTo>
                <a:lnTo>
                  <a:pt x="43938" y="0"/>
                </a:lnTo>
                <a:lnTo>
                  <a:pt x="43938" y="14212"/>
                </a:lnTo>
                <a:lnTo>
                  <a:pt x="58416" y="14212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1050540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121" y="57372"/>
                </a:lnTo>
                <a:lnTo>
                  <a:pt x="58121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1050540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211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211" y="57372"/>
                </a:lnTo>
                <a:lnTo>
                  <a:pt x="14211" y="42899"/>
                </a:lnTo>
                <a:close/>
              </a:path>
              <a:path w="58419" h="57785">
                <a:moveTo>
                  <a:pt x="42900" y="42899"/>
                </a:moveTo>
                <a:lnTo>
                  <a:pt x="28689" y="42899"/>
                </a:lnTo>
                <a:lnTo>
                  <a:pt x="28689" y="57372"/>
                </a:lnTo>
                <a:lnTo>
                  <a:pt x="42900" y="57372"/>
                </a:lnTo>
                <a:lnTo>
                  <a:pt x="42900" y="42899"/>
                </a:lnTo>
                <a:close/>
              </a:path>
              <a:path w="58419" h="57785">
                <a:moveTo>
                  <a:pt x="28689" y="28686"/>
                </a:moveTo>
                <a:lnTo>
                  <a:pt x="14211" y="28686"/>
                </a:lnTo>
                <a:lnTo>
                  <a:pt x="14211" y="42899"/>
                </a:lnTo>
                <a:lnTo>
                  <a:pt x="28689" y="42899"/>
                </a:lnTo>
                <a:lnTo>
                  <a:pt x="28689" y="28686"/>
                </a:lnTo>
                <a:close/>
              </a:path>
              <a:path w="58419" h="57785">
                <a:moveTo>
                  <a:pt x="58121" y="28686"/>
                </a:moveTo>
                <a:lnTo>
                  <a:pt x="42900" y="28686"/>
                </a:lnTo>
                <a:lnTo>
                  <a:pt x="42900" y="42899"/>
                </a:lnTo>
                <a:lnTo>
                  <a:pt x="58121" y="42899"/>
                </a:lnTo>
                <a:lnTo>
                  <a:pt x="58121" y="28686"/>
                </a:lnTo>
                <a:close/>
              </a:path>
              <a:path w="58419" h="57785">
                <a:moveTo>
                  <a:pt x="14211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211" y="28686"/>
                </a:lnTo>
                <a:lnTo>
                  <a:pt x="14211" y="14212"/>
                </a:lnTo>
                <a:close/>
              </a:path>
              <a:path w="58419" h="57785">
                <a:moveTo>
                  <a:pt x="42900" y="14212"/>
                </a:moveTo>
                <a:lnTo>
                  <a:pt x="28689" y="14212"/>
                </a:lnTo>
                <a:lnTo>
                  <a:pt x="28689" y="28686"/>
                </a:lnTo>
                <a:lnTo>
                  <a:pt x="42900" y="28686"/>
                </a:lnTo>
                <a:lnTo>
                  <a:pt x="42900" y="14212"/>
                </a:lnTo>
                <a:close/>
              </a:path>
              <a:path w="58419" h="57785">
                <a:moveTo>
                  <a:pt x="28689" y="0"/>
                </a:moveTo>
                <a:lnTo>
                  <a:pt x="14211" y="0"/>
                </a:lnTo>
                <a:lnTo>
                  <a:pt x="14211" y="14212"/>
                </a:lnTo>
                <a:lnTo>
                  <a:pt x="28689" y="14212"/>
                </a:lnTo>
                <a:lnTo>
                  <a:pt x="28689" y="0"/>
                </a:lnTo>
                <a:close/>
              </a:path>
              <a:path w="58419" h="57785">
                <a:moveTo>
                  <a:pt x="58121" y="0"/>
                </a:moveTo>
                <a:lnTo>
                  <a:pt x="42900" y="0"/>
                </a:lnTo>
                <a:lnTo>
                  <a:pt x="42900" y="14212"/>
                </a:lnTo>
                <a:lnTo>
                  <a:pt x="58121" y="14212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1108662" y="592190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0" y="57372"/>
                </a:moveTo>
                <a:lnTo>
                  <a:pt x="57407" y="57372"/>
                </a:lnTo>
                <a:lnTo>
                  <a:pt x="57407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1108662" y="592190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14468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468" y="57372"/>
                </a:lnTo>
                <a:lnTo>
                  <a:pt x="14468" y="42899"/>
                </a:lnTo>
                <a:close/>
              </a:path>
              <a:path w="57784" h="57785">
                <a:moveTo>
                  <a:pt x="43157" y="42899"/>
                </a:moveTo>
                <a:lnTo>
                  <a:pt x="28679" y="42899"/>
                </a:lnTo>
                <a:lnTo>
                  <a:pt x="28679" y="57372"/>
                </a:lnTo>
                <a:lnTo>
                  <a:pt x="43157" y="57372"/>
                </a:lnTo>
                <a:lnTo>
                  <a:pt x="43157" y="42899"/>
                </a:lnTo>
                <a:close/>
              </a:path>
              <a:path w="57784" h="57785">
                <a:moveTo>
                  <a:pt x="28679" y="28686"/>
                </a:moveTo>
                <a:lnTo>
                  <a:pt x="14468" y="28686"/>
                </a:lnTo>
                <a:lnTo>
                  <a:pt x="14468" y="42899"/>
                </a:lnTo>
                <a:lnTo>
                  <a:pt x="28679" y="42899"/>
                </a:lnTo>
                <a:lnTo>
                  <a:pt x="28679" y="28686"/>
                </a:lnTo>
                <a:close/>
              </a:path>
              <a:path w="57784" h="57785">
                <a:moveTo>
                  <a:pt x="57407" y="28686"/>
                </a:moveTo>
                <a:lnTo>
                  <a:pt x="43157" y="28686"/>
                </a:lnTo>
                <a:lnTo>
                  <a:pt x="43157" y="42899"/>
                </a:lnTo>
                <a:lnTo>
                  <a:pt x="57407" y="42899"/>
                </a:lnTo>
                <a:lnTo>
                  <a:pt x="57407" y="28686"/>
                </a:lnTo>
                <a:close/>
              </a:path>
              <a:path w="57784" h="57785">
                <a:moveTo>
                  <a:pt x="14468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468" y="28686"/>
                </a:lnTo>
                <a:lnTo>
                  <a:pt x="14468" y="14212"/>
                </a:lnTo>
                <a:close/>
              </a:path>
              <a:path w="57784" h="57785">
                <a:moveTo>
                  <a:pt x="43157" y="14212"/>
                </a:moveTo>
                <a:lnTo>
                  <a:pt x="28679" y="14212"/>
                </a:lnTo>
                <a:lnTo>
                  <a:pt x="28679" y="28686"/>
                </a:lnTo>
                <a:lnTo>
                  <a:pt x="43157" y="28686"/>
                </a:lnTo>
                <a:lnTo>
                  <a:pt x="43157" y="14212"/>
                </a:lnTo>
                <a:close/>
              </a:path>
              <a:path w="57784" h="57785">
                <a:moveTo>
                  <a:pt x="28679" y="0"/>
                </a:moveTo>
                <a:lnTo>
                  <a:pt x="14468" y="0"/>
                </a:lnTo>
                <a:lnTo>
                  <a:pt x="14468" y="14212"/>
                </a:lnTo>
                <a:lnTo>
                  <a:pt x="28679" y="14212"/>
                </a:lnTo>
                <a:lnTo>
                  <a:pt x="28679" y="0"/>
                </a:lnTo>
                <a:close/>
              </a:path>
              <a:path w="57784" h="57785">
                <a:moveTo>
                  <a:pt x="57407" y="0"/>
                </a:moveTo>
                <a:lnTo>
                  <a:pt x="43157" y="0"/>
                </a:lnTo>
                <a:lnTo>
                  <a:pt x="43157" y="14212"/>
                </a:lnTo>
                <a:lnTo>
                  <a:pt x="57407" y="14212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1166069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378" y="57372"/>
                </a:lnTo>
                <a:lnTo>
                  <a:pt x="58378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1166069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439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439" y="57372"/>
                </a:lnTo>
                <a:lnTo>
                  <a:pt x="14439" y="42899"/>
                </a:lnTo>
                <a:close/>
              </a:path>
              <a:path w="58419" h="57785">
                <a:moveTo>
                  <a:pt x="43900" y="42899"/>
                </a:moveTo>
                <a:lnTo>
                  <a:pt x="29689" y="42899"/>
                </a:lnTo>
                <a:lnTo>
                  <a:pt x="29689" y="57372"/>
                </a:lnTo>
                <a:lnTo>
                  <a:pt x="43900" y="57372"/>
                </a:lnTo>
                <a:lnTo>
                  <a:pt x="43900" y="42899"/>
                </a:lnTo>
                <a:close/>
              </a:path>
              <a:path w="58419" h="57785">
                <a:moveTo>
                  <a:pt x="29689" y="28686"/>
                </a:moveTo>
                <a:lnTo>
                  <a:pt x="14439" y="28686"/>
                </a:lnTo>
                <a:lnTo>
                  <a:pt x="14439" y="42899"/>
                </a:lnTo>
                <a:lnTo>
                  <a:pt x="29689" y="42899"/>
                </a:lnTo>
                <a:lnTo>
                  <a:pt x="29689" y="28686"/>
                </a:lnTo>
                <a:close/>
              </a:path>
              <a:path w="58419" h="57785">
                <a:moveTo>
                  <a:pt x="58378" y="28686"/>
                </a:moveTo>
                <a:lnTo>
                  <a:pt x="43900" y="28686"/>
                </a:lnTo>
                <a:lnTo>
                  <a:pt x="43900" y="42899"/>
                </a:lnTo>
                <a:lnTo>
                  <a:pt x="58378" y="42899"/>
                </a:lnTo>
                <a:lnTo>
                  <a:pt x="58378" y="28686"/>
                </a:lnTo>
                <a:close/>
              </a:path>
              <a:path w="58419" h="57785">
                <a:moveTo>
                  <a:pt x="14439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439" y="28686"/>
                </a:lnTo>
                <a:lnTo>
                  <a:pt x="14439" y="14212"/>
                </a:lnTo>
                <a:close/>
              </a:path>
              <a:path w="58419" h="57785">
                <a:moveTo>
                  <a:pt x="43900" y="14212"/>
                </a:moveTo>
                <a:lnTo>
                  <a:pt x="29689" y="14212"/>
                </a:lnTo>
                <a:lnTo>
                  <a:pt x="29689" y="28686"/>
                </a:lnTo>
                <a:lnTo>
                  <a:pt x="43900" y="28686"/>
                </a:lnTo>
                <a:lnTo>
                  <a:pt x="43900" y="14212"/>
                </a:lnTo>
                <a:close/>
              </a:path>
              <a:path w="58419" h="57785">
                <a:moveTo>
                  <a:pt x="29689" y="0"/>
                </a:moveTo>
                <a:lnTo>
                  <a:pt x="14439" y="0"/>
                </a:lnTo>
                <a:lnTo>
                  <a:pt x="14439" y="14212"/>
                </a:lnTo>
                <a:lnTo>
                  <a:pt x="29689" y="14212"/>
                </a:lnTo>
                <a:lnTo>
                  <a:pt x="29689" y="0"/>
                </a:lnTo>
                <a:close/>
              </a:path>
              <a:path w="58419" h="57785">
                <a:moveTo>
                  <a:pt x="58378" y="0"/>
                </a:moveTo>
                <a:lnTo>
                  <a:pt x="43900" y="0"/>
                </a:lnTo>
                <a:lnTo>
                  <a:pt x="43900" y="14212"/>
                </a:lnTo>
                <a:lnTo>
                  <a:pt x="58378" y="14212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1224448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150" y="57372"/>
                </a:lnTo>
                <a:lnTo>
                  <a:pt x="58150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1224448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211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211" y="57372"/>
                </a:lnTo>
                <a:lnTo>
                  <a:pt x="14211" y="42899"/>
                </a:lnTo>
                <a:close/>
              </a:path>
              <a:path w="58419" h="57785">
                <a:moveTo>
                  <a:pt x="43681" y="42899"/>
                </a:moveTo>
                <a:lnTo>
                  <a:pt x="28689" y="42899"/>
                </a:lnTo>
                <a:lnTo>
                  <a:pt x="28689" y="57372"/>
                </a:lnTo>
                <a:lnTo>
                  <a:pt x="43681" y="57372"/>
                </a:lnTo>
                <a:lnTo>
                  <a:pt x="43681" y="42899"/>
                </a:lnTo>
                <a:close/>
              </a:path>
              <a:path w="58419" h="57785">
                <a:moveTo>
                  <a:pt x="28689" y="28686"/>
                </a:moveTo>
                <a:lnTo>
                  <a:pt x="14211" y="28686"/>
                </a:lnTo>
                <a:lnTo>
                  <a:pt x="14211" y="42899"/>
                </a:lnTo>
                <a:lnTo>
                  <a:pt x="28689" y="42899"/>
                </a:lnTo>
                <a:lnTo>
                  <a:pt x="28689" y="28686"/>
                </a:lnTo>
                <a:close/>
              </a:path>
              <a:path w="58419" h="57785">
                <a:moveTo>
                  <a:pt x="58150" y="28686"/>
                </a:moveTo>
                <a:lnTo>
                  <a:pt x="43681" y="28686"/>
                </a:lnTo>
                <a:lnTo>
                  <a:pt x="43681" y="42899"/>
                </a:lnTo>
                <a:lnTo>
                  <a:pt x="58150" y="42899"/>
                </a:lnTo>
                <a:lnTo>
                  <a:pt x="58150" y="28686"/>
                </a:lnTo>
                <a:close/>
              </a:path>
              <a:path w="58419" h="57785">
                <a:moveTo>
                  <a:pt x="14211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211" y="28686"/>
                </a:lnTo>
                <a:lnTo>
                  <a:pt x="14211" y="14212"/>
                </a:lnTo>
                <a:close/>
              </a:path>
              <a:path w="58419" h="57785">
                <a:moveTo>
                  <a:pt x="43681" y="14212"/>
                </a:moveTo>
                <a:lnTo>
                  <a:pt x="28689" y="14212"/>
                </a:lnTo>
                <a:lnTo>
                  <a:pt x="28689" y="28686"/>
                </a:lnTo>
                <a:lnTo>
                  <a:pt x="43681" y="28686"/>
                </a:lnTo>
                <a:lnTo>
                  <a:pt x="43681" y="14212"/>
                </a:lnTo>
                <a:close/>
              </a:path>
              <a:path w="58419" h="57785">
                <a:moveTo>
                  <a:pt x="28689" y="0"/>
                </a:moveTo>
                <a:lnTo>
                  <a:pt x="14211" y="0"/>
                </a:lnTo>
                <a:lnTo>
                  <a:pt x="14211" y="14212"/>
                </a:lnTo>
                <a:lnTo>
                  <a:pt x="28689" y="14212"/>
                </a:lnTo>
                <a:lnTo>
                  <a:pt x="28689" y="0"/>
                </a:lnTo>
                <a:close/>
              </a:path>
              <a:path w="58419" h="57785">
                <a:moveTo>
                  <a:pt x="58150" y="0"/>
                </a:moveTo>
                <a:lnTo>
                  <a:pt x="43681" y="0"/>
                </a:lnTo>
                <a:lnTo>
                  <a:pt x="43681" y="14212"/>
                </a:lnTo>
                <a:lnTo>
                  <a:pt x="58150" y="14212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282598" y="592190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0" y="57372"/>
                </a:moveTo>
                <a:lnTo>
                  <a:pt x="57378" y="57372"/>
                </a:lnTo>
                <a:lnTo>
                  <a:pt x="57378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1282598" y="5921908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14477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477" y="57372"/>
                </a:lnTo>
                <a:lnTo>
                  <a:pt x="14477" y="42899"/>
                </a:lnTo>
                <a:close/>
              </a:path>
              <a:path w="57784" h="57785">
                <a:moveTo>
                  <a:pt x="43129" y="42899"/>
                </a:moveTo>
                <a:lnTo>
                  <a:pt x="28651" y="42899"/>
                </a:lnTo>
                <a:lnTo>
                  <a:pt x="28651" y="57372"/>
                </a:lnTo>
                <a:lnTo>
                  <a:pt x="43129" y="57372"/>
                </a:lnTo>
                <a:lnTo>
                  <a:pt x="43129" y="42899"/>
                </a:lnTo>
                <a:close/>
              </a:path>
              <a:path w="57784" h="57785">
                <a:moveTo>
                  <a:pt x="28651" y="28686"/>
                </a:moveTo>
                <a:lnTo>
                  <a:pt x="14477" y="28686"/>
                </a:lnTo>
                <a:lnTo>
                  <a:pt x="14477" y="42899"/>
                </a:lnTo>
                <a:lnTo>
                  <a:pt x="28651" y="42899"/>
                </a:lnTo>
                <a:lnTo>
                  <a:pt x="28651" y="28686"/>
                </a:lnTo>
                <a:close/>
              </a:path>
              <a:path w="57784" h="57785">
                <a:moveTo>
                  <a:pt x="57378" y="28686"/>
                </a:moveTo>
                <a:lnTo>
                  <a:pt x="43129" y="28686"/>
                </a:lnTo>
                <a:lnTo>
                  <a:pt x="43129" y="42899"/>
                </a:lnTo>
                <a:lnTo>
                  <a:pt x="57378" y="42899"/>
                </a:lnTo>
                <a:lnTo>
                  <a:pt x="57378" y="28686"/>
                </a:lnTo>
                <a:close/>
              </a:path>
              <a:path w="57784" h="57785">
                <a:moveTo>
                  <a:pt x="14477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477" y="28686"/>
                </a:lnTo>
                <a:lnTo>
                  <a:pt x="14477" y="14212"/>
                </a:lnTo>
                <a:close/>
              </a:path>
              <a:path w="57784" h="57785">
                <a:moveTo>
                  <a:pt x="43129" y="14212"/>
                </a:moveTo>
                <a:lnTo>
                  <a:pt x="28651" y="14212"/>
                </a:lnTo>
                <a:lnTo>
                  <a:pt x="28651" y="28686"/>
                </a:lnTo>
                <a:lnTo>
                  <a:pt x="43129" y="28686"/>
                </a:lnTo>
                <a:lnTo>
                  <a:pt x="43129" y="14212"/>
                </a:lnTo>
                <a:close/>
              </a:path>
              <a:path w="57784" h="57785">
                <a:moveTo>
                  <a:pt x="28651" y="0"/>
                </a:moveTo>
                <a:lnTo>
                  <a:pt x="14477" y="0"/>
                </a:lnTo>
                <a:lnTo>
                  <a:pt x="14477" y="14212"/>
                </a:lnTo>
                <a:lnTo>
                  <a:pt x="28651" y="14212"/>
                </a:lnTo>
                <a:lnTo>
                  <a:pt x="28651" y="0"/>
                </a:lnTo>
                <a:close/>
              </a:path>
              <a:path w="57784" h="57785">
                <a:moveTo>
                  <a:pt x="57378" y="0"/>
                </a:moveTo>
                <a:lnTo>
                  <a:pt x="43129" y="0"/>
                </a:lnTo>
                <a:lnTo>
                  <a:pt x="43129" y="14212"/>
                </a:lnTo>
                <a:lnTo>
                  <a:pt x="57378" y="14212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1339977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416" y="57372"/>
                </a:lnTo>
                <a:lnTo>
                  <a:pt x="58416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339977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5173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5173" y="57372"/>
                </a:lnTo>
                <a:lnTo>
                  <a:pt x="15173" y="42899"/>
                </a:lnTo>
                <a:close/>
              </a:path>
              <a:path w="58419" h="57785">
                <a:moveTo>
                  <a:pt x="43938" y="42899"/>
                </a:moveTo>
                <a:lnTo>
                  <a:pt x="29460" y="42899"/>
                </a:lnTo>
                <a:lnTo>
                  <a:pt x="29460" y="57372"/>
                </a:lnTo>
                <a:lnTo>
                  <a:pt x="43938" y="57372"/>
                </a:lnTo>
                <a:lnTo>
                  <a:pt x="43938" y="42899"/>
                </a:lnTo>
                <a:close/>
              </a:path>
              <a:path w="58419" h="57785">
                <a:moveTo>
                  <a:pt x="29460" y="28686"/>
                </a:moveTo>
                <a:lnTo>
                  <a:pt x="15173" y="28686"/>
                </a:lnTo>
                <a:lnTo>
                  <a:pt x="15173" y="42899"/>
                </a:lnTo>
                <a:lnTo>
                  <a:pt x="29460" y="42899"/>
                </a:lnTo>
                <a:lnTo>
                  <a:pt x="29460" y="28686"/>
                </a:lnTo>
                <a:close/>
              </a:path>
              <a:path w="58419" h="57785">
                <a:moveTo>
                  <a:pt x="58416" y="28686"/>
                </a:moveTo>
                <a:lnTo>
                  <a:pt x="43938" y="28686"/>
                </a:lnTo>
                <a:lnTo>
                  <a:pt x="43938" y="42899"/>
                </a:lnTo>
                <a:lnTo>
                  <a:pt x="58416" y="42899"/>
                </a:lnTo>
                <a:lnTo>
                  <a:pt x="58416" y="28686"/>
                </a:lnTo>
                <a:close/>
              </a:path>
              <a:path w="58419" h="57785">
                <a:moveTo>
                  <a:pt x="15173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5173" y="28686"/>
                </a:lnTo>
                <a:lnTo>
                  <a:pt x="15173" y="14212"/>
                </a:lnTo>
                <a:close/>
              </a:path>
              <a:path w="58419" h="57785">
                <a:moveTo>
                  <a:pt x="43938" y="14212"/>
                </a:moveTo>
                <a:lnTo>
                  <a:pt x="29460" y="14212"/>
                </a:lnTo>
                <a:lnTo>
                  <a:pt x="29460" y="28686"/>
                </a:lnTo>
                <a:lnTo>
                  <a:pt x="43938" y="28686"/>
                </a:lnTo>
                <a:lnTo>
                  <a:pt x="43938" y="14212"/>
                </a:lnTo>
                <a:close/>
              </a:path>
              <a:path w="58419" h="57785">
                <a:moveTo>
                  <a:pt x="29460" y="0"/>
                </a:moveTo>
                <a:lnTo>
                  <a:pt x="15173" y="0"/>
                </a:lnTo>
                <a:lnTo>
                  <a:pt x="15173" y="14212"/>
                </a:lnTo>
                <a:lnTo>
                  <a:pt x="29460" y="14212"/>
                </a:lnTo>
                <a:lnTo>
                  <a:pt x="29460" y="0"/>
                </a:lnTo>
                <a:close/>
              </a:path>
              <a:path w="58419" h="57785">
                <a:moveTo>
                  <a:pt x="58416" y="0"/>
                </a:moveTo>
                <a:lnTo>
                  <a:pt x="43938" y="0"/>
                </a:lnTo>
                <a:lnTo>
                  <a:pt x="43938" y="14212"/>
                </a:lnTo>
                <a:lnTo>
                  <a:pt x="58416" y="14212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1398393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073" y="57372"/>
                </a:lnTo>
                <a:lnTo>
                  <a:pt x="58073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1398393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173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173" y="57372"/>
                </a:lnTo>
                <a:lnTo>
                  <a:pt x="14173" y="42899"/>
                </a:lnTo>
                <a:close/>
              </a:path>
              <a:path w="58419" h="57785">
                <a:moveTo>
                  <a:pt x="43605" y="42899"/>
                </a:moveTo>
                <a:lnTo>
                  <a:pt x="29422" y="42899"/>
                </a:lnTo>
                <a:lnTo>
                  <a:pt x="29422" y="57372"/>
                </a:lnTo>
                <a:lnTo>
                  <a:pt x="43605" y="57372"/>
                </a:lnTo>
                <a:lnTo>
                  <a:pt x="43605" y="42899"/>
                </a:lnTo>
                <a:close/>
              </a:path>
              <a:path w="58419" h="57785">
                <a:moveTo>
                  <a:pt x="29422" y="28686"/>
                </a:moveTo>
                <a:lnTo>
                  <a:pt x="14173" y="28686"/>
                </a:lnTo>
                <a:lnTo>
                  <a:pt x="14173" y="42899"/>
                </a:lnTo>
                <a:lnTo>
                  <a:pt x="29422" y="42899"/>
                </a:lnTo>
                <a:lnTo>
                  <a:pt x="29422" y="28686"/>
                </a:lnTo>
                <a:close/>
              </a:path>
              <a:path w="58419" h="57785">
                <a:moveTo>
                  <a:pt x="58073" y="28686"/>
                </a:moveTo>
                <a:lnTo>
                  <a:pt x="43605" y="28686"/>
                </a:lnTo>
                <a:lnTo>
                  <a:pt x="43605" y="42899"/>
                </a:lnTo>
                <a:lnTo>
                  <a:pt x="58073" y="42899"/>
                </a:lnTo>
                <a:lnTo>
                  <a:pt x="58073" y="28686"/>
                </a:lnTo>
                <a:close/>
              </a:path>
              <a:path w="58419" h="57785">
                <a:moveTo>
                  <a:pt x="14173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173" y="28686"/>
                </a:lnTo>
                <a:lnTo>
                  <a:pt x="14173" y="14212"/>
                </a:lnTo>
                <a:close/>
              </a:path>
              <a:path w="58419" h="57785">
                <a:moveTo>
                  <a:pt x="43605" y="14212"/>
                </a:moveTo>
                <a:lnTo>
                  <a:pt x="29422" y="14212"/>
                </a:lnTo>
                <a:lnTo>
                  <a:pt x="29422" y="28686"/>
                </a:lnTo>
                <a:lnTo>
                  <a:pt x="43605" y="28686"/>
                </a:lnTo>
                <a:lnTo>
                  <a:pt x="43605" y="14212"/>
                </a:lnTo>
                <a:close/>
              </a:path>
              <a:path w="58419" h="57785">
                <a:moveTo>
                  <a:pt x="29422" y="0"/>
                </a:moveTo>
                <a:lnTo>
                  <a:pt x="14173" y="0"/>
                </a:lnTo>
                <a:lnTo>
                  <a:pt x="14173" y="14212"/>
                </a:lnTo>
                <a:lnTo>
                  <a:pt x="29422" y="14212"/>
                </a:lnTo>
                <a:lnTo>
                  <a:pt x="29422" y="0"/>
                </a:lnTo>
                <a:close/>
              </a:path>
              <a:path w="58419" h="57785">
                <a:moveTo>
                  <a:pt x="58073" y="0"/>
                </a:moveTo>
                <a:lnTo>
                  <a:pt x="43605" y="0"/>
                </a:lnTo>
                <a:lnTo>
                  <a:pt x="43605" y="14212"/>
                </a:lnTo>
                <a:lnTo>
                  <a:pt x="58073" y="14212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456467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372"/>
                </a:moveTo>
                <a:lnTo>
                  <a:pt x="58226" y="57372"/>
                </a:lnTo>
                <a:lnTo>
                  <a:pt x="58226" y="0"/>
                </a:lnTo>
                <a:lnTo>
                  <a:pt x="0" y="0"/>
                </a:lnTo>
                <a:lnTo>
                  <a:pt x="0" y="573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456467" y="5921908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478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478" y="57372"/>
                </a:lnTo>
                <a:lnTo>
                  <a:pt x="14478" y="42899"/>
                </a:lnTo>
                <a:close/>
              </a:path>
              <a:path w="58419" h="57785">
                <a:moveTo>
                  <a:pt x="43233" y="42899"/>
                </a:moveTo>
                <a:lnTo>
                  <a:pt x="28765" y="42899"/>
                </a:lnTo>
                <a:lnTo>
                  <a:pt x="28765" y="57372"/>
                </a:lnTo>
                <a:lnTo>
                  <a:pt x="43233" y="57372"/>
                </a:lnTo>
                <a:lnTo>
                  <a:pt x="43233" y="42899"/>
                </a:lnTo>
                <a:close/>
              </a:path>
              <a:path w="58419" h="57785">
                <a:moveTo>
                  <a:pt x="28765" y="28686"/>
                </a:moveTo>
                <a:lnTo>
                  <a:pt x="14478" y="28686"/>
                </a:lnTo>
                <a:lnTo>
                  <a:pt x="14478" y="42899"/>
                </a:lnTo>
                <a:lnTo>
                  <a:pt x="28765" y="42899"/>
                </a:lnTo>
                <a:lnTo>
                  <a:pt x="28765" y="28686"/>
                </a:lnTo>
                <a:close/>
              </a:path>
              <a:path w="58419" h="57785">
                <a:moveTo>
                  <a:pt x="58226" y="28686"/>
                </a:moveTo>
                <a:lnTo>
                  <a:pt x="43233" y="28686"/>
                </a:lnTo>
                <a:lnTo>
                  <a:pt x="43233" y="42899"/>
                </a:lnTo>
                <a:lnTo>
                  <a:pt x="58226" y="42899"/>
                </a:lnTo>
                <a:lnTo>
                  <a:pt x="58226" y="28686"/>
                </a:lnTo>
                <a:close/>
              </a:path>
              <a:path w="58419" h="57785">
                <a:moveTo>
                  <a:pt x="14478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212"/>
                </a:lnTo>
                <a:close/>
              </a:path>
              <a:path w="58419" h="57785">
                <a:moveTo>
                  <a:pt x="43233" y="14212"/>
                </a:moveTo>
                <a:lnTo>
                  <a:pt x="28765" y="14212"/>
                </a:lnTo>
                <a:lnTo>
                  <a:pt x="28765" y="28686"/>
                </a:lnTo>
                <a:lnTo>
                  <a:pt x="43233" y="28686"/>
                </a:lnTo>
                <a:lnTo>
                  <a:pt x="43233" y="14212"/>
                </a:lnTo>
                <a:close/>
              </a:path>
              <a:path w="58419" h="57785">
                <a:moveTo>
                  <a:pt x="28765" y="0"/>
                </a:moveTo>
                <a:lnTo>
                  <a:pt x="14478" y="0"/>
                </a:lnTo>
                <a:lnTo>
                  <a:pt x="14478" y="14212"/>
                </a:lnTo>
                <a:lnTo>
                  <a:pt x="28765" y="14212"/>
                </a:lnTo>
                <a:lnTo>
                  <a:pt x="28765" y="0"/>
                </a:lnTo>
                <a:close/>
              </a:path>
              <a:path w="58419" h="57785">
                <a:moveTo>
                  <a:pt x="58226" y="0"/>
                </a:moveTo>
                <a:lnTo>
                  <a:pt x="43233" y="0"/>
                </a:lnTo>
                <a:lnTo>
                  <a:pt x="43233" y="14212"/>
                </a:lnTo>
                <a:lnTo>
                  <a:pt x="58226" y="14212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529002" y="5921908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372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514694" y="5921908"/>
            <a:ext cx="29209" cy="57785"/>
          </a:xfrm>
          <a:custGeom>
            <a:avLst/>
            <a:gdLst/>
            <a:ahLst/>
            <a:cxnLst/>
            <a:rect l="l" t="t" r="r" b="b"/>
            <a:pathLst>
              <a:path w="29209" h="57785">
                <a:moveTo>
                  <a:pt x="14478" y="42899"/>
                </a:moveTo>
                <a:lnTo>
                  <a:pt x="0" y="42899"/>
                </a:lnTo>
                <a:lnTo>
                  <a:pt x="0" y="57372"/>
                </a:lnTo>
                <a:lnTo>
                  <a:pt x="14478" y="57372"/>
                </a:lnTo>
                <a:lnTo>
                  <a:pt x="14478" y="42899"/>
                </a:lnTo>
                <a:close/>
              </a:path>
              <a:path w="29209" h="57785">
                <a:moveTo>
                  <a:pt x="28613" y="28686"/>
                </a:moveTo>
                <a:lnTo>
                  <a:pt x="14478" y="28686"/>
                </a:lnTo>
                <a:lnTo>
                  <a:pt x="14478" y="42899"/>
                </a:lnTo>
                <a:lnTo>
                  <a:pt x="28613" y="42899"/>
                </a:lnTo>
                <a:lnTo>
                  <a:pt x="28613" y="28686"/>
                </a:lnTo>
                <a:close/>
              </a:path>
              <a:path w="29209" h="57785">
                <a:moveTo>
                  <a:pt x="14478" y="14212"/>
                </a:moveTo>
                <a:lnTo>
                  <a:pt x="0" y="14212"/>
                </a:lnTo>
                <a:lnTo>
                  <a:pt x="0" y="28686"/>
                </a:lnTo>
                <a:lnTo>
                  <a:pt x="14478" y="28686"/>
                </a:lnTo>
                <a:lnTo>
                  <a:pt x="14478" y="14212"/>
                </a:lnTo>
                <a:close/>
              </a:path>
              <a:path w="29209" h="57785">
                <a:moveTo>
                  <a:pt x="28613" y="0"/>
                </a:moveTo>
                <a:lnTo>
                  <a:pt x="14478" y="0"/>
                </a:lnTo>
                <a:lnTo>
                  <a:pt x="14478" y="14212"/>
                </a:lnTo>
                <a:lnTo>
                  <a:pt x="28613" y="14212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818480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117" y="58413"/>
                </a:lnTo>
                <a:lnTo>
                  <a:pt x="58117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818480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3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213" y="58413"/>
                </a:lnTo>
                <a:lnTo>
                  <a:pt x="14213" y="43158"/>
                </a:lnTo>
                <a:close/>
              </a:path>
              <a:path w="58419" h="58420">
                <a:moveTo>
                  <a:pt x="43643" y="43158"/>
                </a:moveTo>
                <a:lnTo>
                  <a:pt x="28686" y="43158"/>
                </a:lnTo>
                <a:lnTo>
                  <a:pt x="28686" y="58413"/>
                </a:lnTo>
                <a:lnTo>
                  <a:pt x="43643" y="58413"/>
                </a:lnTo>
                <a:lnTo>
                  <a:pt x="43643" y="43158"/>
                </a:lnTo>
                <a:close/>
              </a:path>
              <a:path w="58419" h="58420">
                <a:moveTo>
                  <a:pt x="28686" y="28689"/>
                </a:moveTo>
                <a:lnTo>
                  <a:pt x="14213" y="28689"/>
                </a:lnTo>
                <a:lnTo>
                  <a:pt x="14213" y="43158"/>
                </a:lnTo>
                <a:lnTo>
                  <a:pt x="28686" y="43158"/>
                </a:lnTo>
                <a:lnTo>
                  <a:pt x="28686" y="28689"/>
                </a:lnTo>
                <a:close/>
              </a:path>
              <a:path w="58419" h="58420">
                <a:moveTo>
                  <a:pt x="58117" y="28689"/>
                </a:moveTo>
                <a:lnTo>
                  <a:pt x="43643" y="28689"/>
                </a:lnTo>
                <a:lnTo>
                  <a:pt x="43643" y="43158"/>
                </a:lnTo>
                <a:lnTo>
                  <a:pt x="58117" y="43158"/>
                </a:lnTo>
                <a:lnTo>
                  <a:pt x="58117" y="28689"/>
                </a:lnTo>
                <a:close/>
              </a:path>
              <a:path w="58419" h="58420">
                <a:moveTo>
                  <a:pt x="14213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213" y="28689"/>
                </a:lnTo>
                <a:lnTo>
                  <a:pt x="14213" y="14468"/>
                </a:lnTo>
                <a:close/>
              </a:path>
              <a:path w="58419" h="58420">
                <a:moveTo>
                  <a:pt x="43643" y="14468"/>
                </a:moveTo>
                <a:lnTo>
                  <a:pt x="28686" y="14468"/>
                </a:lnTo>
                <a:lnTo>
                  <a:pt x="28686" y="28689"/>
                </a:lnTo>
                <a:lnTo>
                  <a:pt x="43643" y="28689"/>
                </a:lnTo>
                <a:lnTo>
                  <a:pt x="43643" y="14468"/>
                </a:lnTo>
                <a:close/>
              </a:path>
              <a:path w="58419" h="58420">
                <a:moveTo>
                  <a:pt x="28686" y="0"/>
                </a:moveTo>
                <a:lnTo>
                  <a:pt x="14213" y="0"/>
                </a:lnTo>
                <a:lnTo>
                  <a:pt x="14213" y="14468"/>
                </a:lnTo>
                <a:lnTo>
                  <a:pt x="28686" y="14468"/>
                </a:lnTo>
                <a:lnTo>
                  <a:pt x="28686" y="0"/>
                </a:lnTo>
                <a:close/>
              </a:path>
              <a:path w="58419" h="58420">
                <a:moveTo>
                  <a:pt x="58117" y="0"/>
                </a:moveTo>
                <a:lnTo>
                  <a:pt x="43643" y="0"/>
                </a:lnTo>
                <a:lnTo>
                  <a:pt x="43643" y="14468"/>
                </a:lnTo>
                <a:lnTo>
                  <a:pt x="58117" y="14468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876598" y="586349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413"/>
                </a:moveTo>
                <a:lnTo>
                  <a:pt x="57410" y="58413"/>
                </a:lnTo>
                <a:lnTo>
                  <a:pt x="57410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876598" y="586349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212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212" y="58413"/>
                </a:lnTo>
                <a:lnTo>
                  <a:pt x="14212" y="43158"/>
                </a:lnTo>
                <a:close/>
              </a:path>
              <a:path w="57784" h="58420">
                <a:moveTo>
                  <a:pt x="43196" y="43158"/>
                </a:moveTo>
                <a:lnTo>
                  <a:pt x="28723" y="43158"/>
                </a:lnTo>
                <a:lnTo>
                  <a:pt x="28723" y="58413"/>
                </a:lnTo>
                <a:lnTo>
                  <a:pt x="43196" y="58413"/>
                </a:lnTo>
                <a:lnTo>
                  <a:pt x="43196" y="43158"/>
                </a:lnTo>
                <a:close/>
              </a:path>
              <a:path w="57784" h="58420">
                <a:moveTo>
                  <a:pt x="28723" y="28689"/>
                </a:moveTo>
                <a:lnTo>
                  <a:pt x="14212" y="28689"/>
                </a:lnTo>
                <a:lnTo>
                  <a:pt x="14212" y="43158"/>
                </a:lnTo>
                <a:lnTo>
                  <a:pt x="28723" y="43158"/>
                </a:lnTo>
                <a:lnTo>
                  <a:pt x="28723" y="28689"/>
                </a:lnTo>
                <a:close/>
              </a:path>
              <a:path w="57784" h="58420">
                <a:moveTo>
                  <a:pt x="57410" y="28689"/>
                </a:moveTo>
                <a:lnTo>
                  <a:pt x="43196" y="28689"/>
                </a:lnTo>
                <a:lnTo>
                  <a:pt x="43196" y="43158"/>
                </a:lnTo>
                <a:lnTo>
                  <a:pt x="57410" y="43158"/>
                </a:lnTo>
                <a:lnTo>
                  <a:pt x="57410" y="28689"/>
                </a:lnTo>
                <a:close/>
              </a:path>
              <a:path w="57784" h="58420">
                <a:moveTo>
                  <a:pt x="14212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212" y="28689"/>
                </a:lnTo>
                <a:lnTo>
                  <a:pt x="14212" y="14468"/>
                </a:lnTo>
                <a:close/>
              </a:path>
              <a:path w="57784" h="58420">
                <a:moveTo>
                  <a:pt x="43196" y="14468"/>
                </a:moveTo>
                <a:lnTo>
                  <a:pt x="28723" y="14468"/>
                </a:lnTo>
                <a:lnTo>
                  <a:pt x="28723" y="28689"/>
                </a:lnTo>
                <a:lnTo>
                  <a:pt x="43196" y="28689"/>
                </a:lnTo>
                <a:lnTo>
                  <a:pt x="43196" y="14468"/>
                </a:lnTo>
                <a:close/>
              </a:path>
              <a:path w="57784" h="58420">
                <a:moveTo>
                  <a:pt x="28723" y="0"/>
                </a:moveTo>
                <a:lnTo>
                  <a:pt x="14212" y="0"/>
                </a:lnTo>
                <a:lnTo>
                  <a:pt x="14212" y="14468"/>
                </a:lnTo>
                <a:lnTo>
                  <a:pt x="28723" y="14468"/>
                </a:lnTo>
                <a:lnTo>
                  <a:pt x="28723" y="0"/>
                </a:lnTo>
                <a:close/>
              </a:path>
              <a:path w="57784" h="58420">
                <a:moveTo>
                  <a:pt x="57410" y="0"/>
                </a:moveTo>
                <a:lnTo>
                  <a:pt x="43196" y="0"/>
                </a:lnTo>
                <a:lnTo>
                  <a:pt x="43196" y="14468"/>
                </a:lnTo>
                <a:lnTo>
                  <a:pt x="57410" y="14468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934008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115" y="58413"/>
                </a:lnTo>
                <a:lnTo>
                  <a:pt x="58115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934008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218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5218" y="58413"/>
                </a:lnTo>
                <a:lnTo>
                  <a:pt x="15218" y="43158"/>
                </a:lnTo>
                <a:close/>
              </a:path>
              <a:path w="58419" h="58420">
                <a:moveTo>
                  <a:pt x="43904" y="43158"/>
                </a:moveTo>
                <a:lnTo>
                  <a:pt x="29426" y="43158"/>
                </a:lnTo>
                <a:lnTo>
                  <a:pt x="29426" y="58413"/>
                </a:lnTo>
                <a:lnTo>
                  <a:pt x="43904" y="58413"/>
                </a:lnTo>
                <a:lnTo>
                  <a:pt x="43904" y="43158"/>
                </a:lnTo>
                <a:close/>
              </a:path>
              <a:path w="58419" h="58420">
                <a:moveTo>
                  <a:pt x="29426" y="28689"/>
                </a:moveTo>
                <a:lnTo>
                  <a:pt x="15218" y="28689"/>
                </a:lnTo>
                <a:lnTo>
                  <a:pt x="15218" y="43158"/>
                </a:lnTo>
                <a:lnTo>
                  <a:pt x="29426" y="43158"/>
                </a:lnTo>
                <a:lnTo>
                  <a:pt x="29426" y="28689"/>
                </a:lnTo>
                <a:close/>
              </a:path>
              <a:path w="58419" h="58420">
                <a:moveTo>
                  <a:pt x="58115" y="28689"/>
                </a:moveTo>
                <a:lnTo>
                  <a:pt x="43904" y="28689"/>
                </a:lnTo>
                <a:lnTo>
                  <a:pt x="43904" y="43158"/>
                </a:lnTo>
                <a:lnTo>
                  <a:pt x="58115" y="43158"/>
                </a:lnTo>
                <a:lnTo>
                  <a:pt x="58115" y="28689"/>
                </a:lnTo>
                <a:close/>
              </a:path>
              <a:path w="58419" h="58420">
                <a:moveTo>
                  <a:pt x="15218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5218" y="28689"/>
                </a:lnTo>
                <a:lnTo>
                  <a:pt x="15218" y="14468"/>
                </a:lnTo>
                <a:close/>
              </a:path>
              <a:path w="58419" h="58420">
                <a:moveTo>
                  <a:pt x="43904" y="14468"/>
                </a:moveTo>
                <a:lnTo>
                  <a:pt x="29426" y="14468"/>
                </a:lnTo>
                <a:lnTo>
                  <a:pt x="29426" y="28689"/>
                </a:lnTo>
                <a:lnTo>
                  <a:pt x="43904" y="28689"/>
                </a:lnTo>
                <a:lnTo>
                  <a:pt x="43904" y="14468"/>
                </a:lnTo>
                <a:close/>
              </a:path>
              <a:path w="58419" h="58420">
                <a:moveTo>
                  <a:pt x="29426" y="0"/>
                </a:moveTo>
                <a:lnTo>
                  <a:pt x="15218" y="0"/>
                </a:lnTo>
                <a:lnTo>
                  <a:pt x="15218" y="14468"/>
                </a:lnTo>
                <a:lnTo>
                  <a:pt x="29426" y="14468"/>
                </a:lnTo>
                <a:lnTo>
                  <a:pt x="29426" y="0"/>
                </a:lnTo>
                <a:close/>
              </a:path>
              <a:path w="58419" h="58420">
                <a:moveTo>
                  <a:pt x="58115" y="0"/>
                </a:moveTo>
                <a:lnTo>
                  <a:pt x="43904" y="0"/>
                </a:lnTo>
                <a:lnTo>
                  <a:pt x="43904" y="14468"/>
                </a:lnTo>
                <a:lnTo>
                  <a:pt x="58115" y="14468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992124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416" y="58413"/>
                </a:lnTo>
                <a:lnTo>
                  <a:pt x="58416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992124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478" y="58413"/>
                </a:lnTo>
                <a:lnTo>
                  <a:pt x="14478" y="43158"/>
                </a:lnTo>
                <a:close/>
              </a:path>
              <a:path w="58419" h="58420">
                <a:moveTo>
                  <a:pt x="43938" y="43158"/>
                </a:moveTo>
                <a:lnTo>
                  <a:pt x="29689" y="43158"/>
                </a:lnTo>
                <a:lnTo>
                  <a:pt x="29689" y="58413"/>
                </a:lnTo>
                <a:lnTo>
                  <a:pt x="43938" y="58413"/>
                </a:lnTo>
                <a:lnTo>
                  <a:pt x="43938" y="43158"/>
                </a:lnTo>
                <a:close/>
              </a:path>
              <a:path w="58419" h="58420">
                <a:moveTo>
                  <a:pt x="29689" y="28689"/>
                </a:moveTo>
                <a:lnTo>
                  <a:pt x="14478" y="28689"/>
                </a:lnTo>
                <a:lnTo>
                  <a:pt x="14478" y="43158"/>
                </a:lnTo>
                <a:lnTo>
                  <a:pt x="29689" y="43158"/>
                </a:lnTo>
                <a:lnTo>
                  <a:pt x="29689" y="28689"/>
                </a:lnTo>
                <a:close/>
              </a:path>
              <a:path w="58419" h="58420">
                <a:moveTo>
                  <a:pt x="58416" y="28689"/>
                </a:moveTo>
                <a:lnTo>
                  <a:pt x="43938" y="28689"/>
                </a:lnTo>
                <a:lnTo>
                  <a:pt x="43938" y="43158"/>
                </a:lnTo>
                <a:lnTo>
                  <a:pt x="58416" y="43158"/>
                </a:lnTo>
                <a:lnTo>
                  <a:pt x="58416" y="28689"/>
                </a:lnTo>
                <a:close/>
              </a:path>
              <a:path w="58419" h="58420">
                <a:moveTo>
                  <a:pt x="14478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478" y="28689"/>
                </a:lnTo>
                <a:lnTo>
                  <a:pt x="14478" y="14468"/>
                </a:lnTo>
                <a:close/>
              </a:path>
              <a:path w="58419" h="58420">
                <a:moveTo>
                  <a:pt x="43938" y="14468"/>
                </a:moveTo>
                <a:lnTo>
                  <a:pt x="29689" y="14468"/>
                </a:lnTo>
                <a:lnTo>
                  <a:pt x="29689" y="28689"/>
                </a:lnTo>
                <a:lnTo>
                  <a:pt x="43938" y="28689"/>
                </a:lnTo>
                <a:lnTo>
                  <a:pt x="43938" y="14468"/>
                </a:lnTo>
                <a:close/>
              </a:path>
              <a:path w="58419" h="58420">
                <a:moveTo>
                  <a:pt x="29689" y="0"/>
                </a:moveTo>
                <a:lnTo>
                  <a:pt x="14478" y="0"/>
                </a:lnTo>
                <a:lnTo>
                  <a:pt x="14478" y="14468"/>
                </a:lnTo>
                <a:lnTo>
                  <a:pt x="29689" y="14468"/>
                </a:lnTo>
                <a:lnTo>
                  <a:pt x="29689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468"/>
                </a:lnTo>
                <a:lnTo>
                  <a:pt x="58416" y="14468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050540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121" y="58413"/>
                </a:lnTo>
                <a:lnTo>
                  <a:pt x="58121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050540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211" y="58413"/>
                </a:lnTo>
                <a:lnTo>
                  <a:pt x="14211" y="43158"/>
                </a:lnTo>
                <a:close/>
              </a:path>
              <a:path w="58419" h="58420">
                <a:moveTo>
                  <a:pt x="42900" y="43158"/>
                </a:moveTo>
                <a:lnTo>
                  <a:pt x="28689" y="43158"/>
                </a:lnTo>
                <a:lnTo>
                  <a:pt x="28689" y="58413"/>
                </a:lnTo>
                <a:lnTo>
                  <a:pt x="42900" y="58413"/>
                </a:lnTo>
                <a:lnTo>
                  <a:pt x="42900" y="43158"/>
                </a:lnTo>
                <a:close/>
              </a:path>
              <a:path w="58419" h="58420">
                <a:moveTo>
                  <a:pt x="28689" y="28689"/>
                </a:moveTo>
                <a:lnTo>
                  <a:pt x="14211" y="28689"/>
                </a:lnTo>
                <a:lnTo>
                  <a:pt x="14211" y="43158"/>
                </a:lnTo>
                <a:lnTo>
                  <a:pt x="28689" y="43158"/>
                </a:lnTo>
                <a:lnTo>
                  <a:pt x="28689" y="28689"/>
                </a:lnTo>
                <a:close/>
              </a:path>
              <a:path w="58419" h="58420">
                <a:moveTo>
                  <a:pt x="58121" y="28689"/>
                </a:moveTo>
                <a:lnTo>
                  <a:pt x="42900" y="28689"/>
                </a:lnTo>
                <a:lnTo>
                  <a:pt x="42900" y="43158"/>
                </a:lnTo>
                <a:lnTo>
                  <a:pt x="58121" y="43158"/>
                </a:lnTo>
                <a:lnTo>
                  <a:pt x="58121" y="28689"/>
                </a:lnTo>
                <a:close/>
              </a:path>
              <a:path w="58419" h="58420">
                <a:moveTo>
                  <a:pt x="14211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211" y="28689"/>
                </a:lnTo>
                <a:lnTo>
                  <a:pt x="14211" y="14468"/>
                </a:lnTo>
                <a:close/>
              </a:path>
              <a:path w="58419" h="58420">
                <a:moveTo>
                  <a:pt x="42900" y="14468"/>
                </a:moveTo>
                <a:lnTo>
                  <a:pt x="28689" y="14468"/>
                </a:lnTo>
                <a:lnTo>
                  <a:pt x="28689" y="28689"/>
                </a:lnTo>
                <a:lnTo>
                  <a:pt x="42900" y="28689"/>
                </a:lnTo>
                <a:lnTo>
                  <a:pt x="42900" y="14468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468"/>
                </a:lnTo>
                <a:lnTo>
                  <a:pt x="28689" y="14468"/>
                </a:lnTo>
                <a:lnTo>
                  <a:pt x="28689" y="0"/>
                </a:lnTo>
                <a:close/>
              </a:path>
              <a:path w="58419" h="58420">
                <a:moveTo>
                  <a:pt x="58121" y="0"/>
                </a:moveTo>
                <a:lnTo>
                  <a:pt x="42900" y="0"/>
                </a:lnTo>
                <a:lnTo>
                  <a:pt x="42900" y="14468"/>
                </a:lnTo>
                <a:lnTo>
                  <a:pt x="58121" y="14468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108662" y="586349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413"/>
                </a:moveTo>
                <a:lnTo>
                  <a:pt x="57407" y="58413"/>
                </a:lnTo>
                <a:lnTo>
                  <a:pt x="57407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1108662" y="586349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68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468" y="58413"/>
                </a:lnTo>
                <a:lnTo>
                  <a:pt x="14468" y="43158"/>
                </a:lnTo>
                <a:close/>
              </a:path>
              <a:path w="57784" h="58420">
                <a:moveTo>
                  <a:pt x="43157" y="43158"/>
                </a:moveTo>
                <a:lnTo>
                  <a:pt x="28679" y="43158"/>
                </a:lnTo>
                <a:lnTo>
                  <a:pt x="28679" y="58413"/>
                </a:lnTo>
                <a:lnTo>
                  <a:pt x="43157" y="58413"/>
                </a:lnTo>
                <a:lnTo>
                  <a:pt x="43157" y="43158"/>
                </a:lnTo>
                <a:close/>
              </a:path>
              <a:path w="57784" h="58420">
                <a:moveTo>
                  <a:pt x="28679" y="28689"/>
                </a:moveTo>
                <a:lnTo>
                  <a:pt x="14468" y="28689"/>
                </a:lnTo>
                <a:lnTo>
                  <a:pt x="14468" y="43158"/>
                </a:lnTo>
                <a:lnTo>
                  <a:pt x="28679" y="43158"/>
                </a:lnTo>
                <a:lnTo>
                  <a:pt x="28679" y="28689"/>
                </a:lnTo>
                <a:close/>
              </a:path>
              <a:path w="57784" h="58420">
                <a:moveTo>
                  <a:pt x="57407" y="28689"/>
                </a:moveTo>
                <a:lnTo>
                  <a:pt x="43157" y="28689"/>
                </a:lnTo>
                <a:lnTo>
                  <a:pt x="43157" y="43158"/>
                </a:lnTo>
                <a:lnTo>
                  <a:pt x="57407" y="43158"/>
                </a:lnTo>
                <a:lnTo>
                  <a:pt x="57407" y="28689"/>
                </a:lnTo>
                <a:close/>
              </a:path>
              <a:path w="57784" h="58420">
                <a:moveTo>
                  <a:pt x="14468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468" y="28689"/>
                </a:lnTo>
                <a:lnTo>
                  <a:pt x="14468" y="14468"/>
                </a:lnTo>
                <a:close/>
              </a:path>
              <a:path w="57784" h="58420">
                <a:moveTo>
                  <a:pt x="43157" y="14468"/>
                </a:moveTo>
                <a:lnTo>
                  <a:pt x="28679" y="14468"/>
                </a:lnTo>
                <a:lnTo>
                  <a:pt x="28679" y="28689"/>
                </a:lnTo>
                <a:lnTo>
                  <a:pt x="43157" y="28689"/>
                </a:lnTo>
                <a:lnTo>
                  <a:pt x="43157" y="14468"/>
                </a:lnTo>
                <a:close/>
              </a:path>
              <a:path w="57784" h="58420">
                <a:moveTo>
                  <a:pt x="28679" y="0"/>
                </a:moveTo>
                <a:lnTo>
                  <a:pt x="14468" y="0"/>
                </a:lnTo>
                <a:lnTo>
                  <a:pt x="14468" y="14468"/>
                </a:lnTo>
                <a:lnTo>
                  <a:pt x="28679" y="14468"/>
                </a:lnTo>
                <a:lnTo>
                  <a:pt x="28679" y="0"/>
                </a:lnTo>
                <a:close/>
              </a:path>
              <a:path w="57784" h="58420">
                <a:moveTo>
                  <a:pt x="57407" y="0"/>
                </a:moveTo>
                <a:lnTo>
                  <a:pt x="43157" y="0"/>
                </a:lnTo>
                <a:lnTo>
                  <a:pt x="43157" y="14468"/>
                </a:lnTo>
                <a:lnTo>
                  <a:pt x="57407" y="14468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1166069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378" y="58413"/>
                </a:lnTo>
                <a:lnTo>
                  <a:pt x="58378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166069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39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439" y="58413"/>
                </a:lnTo>
                <a:lnTo>
                  <a:pt x="14439" y="43158"/>
                </a:lnTo>
                <a:close/>
              </a:path>
              <a:path w="58419" h="58420">
                <a:moveTo>
                  <a:pt x="43900" y="43158"/>
                </a:moveTo>
                <a:lnTo>
                  <a:pt x="29689" y="43158"/>
                </a:lnTo>
                <a:lnTo>
                  <a:pt x="29689" y="58413"/>
                </a:lnTo>
                <a:lnTo>
                  <a:pt x="43900" y="58413"/>
                </a:lnTo>
                <a:lnTo>
                  <a:pt x="43900" y="43158"/>
                </a:lnTo>
                <a:close/>
              </a:path>
              <a:path w="58419" h="58420">
                <a:moveTo>
                  <a:pt x="29689" y="28689"/>
                </a:moveTo>
                <a:lnTo>
                  <a:pt x="14439" y="28689"/>
                </a:lnTo>
                <a:lnTo>
                  <a:pt x="14439" y="43158"/>
                </a:lnTo>
                <a:lnTo>
                  <a:pt x="29689" y="43158"/>
                </a:lnTo>
                <a:lnTo>
                  <a:pt x="29689" y="28689"/>
                </a:lnTo>
                <a:close/>
              </a:path>
              <a:path w="58419" h="58420">
                <a:moveTo>
                  <a:pt x="58378" y="28689"/>
                </a:moveTo>
                <a:lnTo>
                  <a:pt x="43900" y="28689"/>
                </a:lnTo>
                <a:lnTo>
                  <a:pt x="43900" y="43158"/>
                </a:lnTo>
                <a:lnTo>
                  <a:pt x="58378" y="43158"/>
                </a:lnTo>
                <a:lnTo>
                  <a:pt x="58378" y="28689"/>
                </a:lnTo>
                <a:close/>
              </a:path>
              <a:path w="58419" h="58420">
                <a:moveTo>
                  <a:pt x="14439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439" y="28689"/>
                </a:lnTo>
                <a:lnTo>
                  <a:pt x="14439" y="14468"/>
                </a:lnTo>
                <a:close/>
              </a:path>
              <a:path w="58419" h="58420">
                <a:moveTo>
                  <a:pt x="43900" y="14468"/>
                </a:moveTo>
                <a:lnTo>
                  <a:pt x="29689" y="14468"/>
                </a:lnTo>
                <a:lnTo>
                  <a:pt x="29689" y="28689"/>
                </a:lnTo>
                <a:lnTo>
                  <a:pt x="43900" y="28689"/>
                </a:lnTo>
                <a:lnTo>
                  <a:pt x="43900" y="14468"/>
                </a:lnTo>
                <a:close/>
              </a:path>
              <a:path w="58419" h="58420">
                <a:moveTo>
                  <a:pt x="29689" y="0"/>
                </a:moveTo>
                <a:lnTo>
                  <a:pt x="14439" y="0"/>
                </a:lnTo>
                <a:lnTo>
                  <a:pt x="14439" y="14468"/>
                </a:lnTo>
                <a:lnTo>
                  <a:pt x="29689" y="14468"/>
                </a:lnTo>
                <a:lnTo>
                  <a:pt x="29689" y="0"/>
                </a:lnTo>
                <a:close/>
              </a:path>
              <a:path w="58419" h="58420">
                <a:moveTo>
                  <a:pt x="58378" y="0"/>
                </a:moveTo>
                <a:lnTo>
                  <a:pt x="43900" y="0"/>
                </a:lnTo>
                <a:lnTo>
                  <a:pt x="43900" y="14468"/>
                </a:lnTo>
                <a:lnTo>
                  <a:pt x="58378" y="14468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224448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150" y="58413"/>
                </a:lnTo>
                <a:lnTo>
                  <a:pt x="58150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224448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211" y="58413"/>
                </a:lnTo>
                <a:lnTo>
                  <a:pt x="14211" y="43158"/>
                </a:lnTo>
                <a:close/>
              </a:path>
              <a:path w="58419" h="58420">
                <a:moveTo>
                  <a:pt x="43681" y="43158"/>
                </a:moveTo>
                <a:lnTo>
                  <a:pt x="28689" y="43158"/>
                </a:lnTo>
                <a:lnTo>
                  <a:pt x="28689" y="58413"/>
                </a:lnTo>
                <a:lnTo>
                  <a:pt x="43681" y="58413"/>
                </a:lnTo>
                <a:lnTo>
                  <a:pt x="43681" y="43158"/>
                </a:lnTo>
                <a:close/>
              </a:path>
              <a:path w="58419" h="58420">
                <a:moveTo>
                  <a:pt x="28689" y="28689"/>
                </a:moveTo>
                <a:lnTo>
                  <a:pt x="14211" y="28689"/>
                </a:lnTo>
                <a:lnTo>
                  <a:pt x="14211" y="43158"/>
                </a:lnTo>
                <a:lnTo>
                  <a:pt x="28689" y="43158"/>
                </a:lnTo>
                <a:lnTo>
                  <a:pt x="28689" y="28689"/>
                </a:lnTo>
                <a:close/>
              </a:path>
              <a:path w="58419" h="58420">
                <a:moveTo>
                  <a:pt x="58150" y="28689"/>
                </a:moveTo>
                <a:lnTo>
                  <a:pt x="43681" y="28689"/>
                </a:lnTo>
                <a:lnTo>
                  <a:pt x="43681" y="43158"/>
                </a:lnTo>
                <a:lnTo>
                  <a:pt x="58150" y="43158"/>
                </a:lnTo>
                <a:lnTo>
                  <a:pt x="58150" y="28689"/>
                </a:lnTo>
                <a:close/>
              </a:path>
              <a:path w="58419" h="58420">
                <a:moveTo>
                  <a:pt x="14211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211" y="28689"/>
                </a:lnTo>
                <a:lnTo>
                  <a:pt x="14211" y="14468"/>
                </a:lnTo>
                <a:close/>
              </a:path>
              <a:path w="58419" h="58420">
                <a:moveTo>
                  <a:pt x="43681" y="14468"/>
                </a:moveTo>
                <a:lnTo>
                  <a:pt x="28689" y="14468"/>
                </a:lnTo>
                <a:lnTo>
                  <a:pt x="28689" y="28689"/>
                </a:lnTo>
                <a:lnTo>
                  <a:pt x="43681" y="28689"/>
                </a:lnTo>
                <a:lnTo>
                  <a:pt x="43681" y="14468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468"/>
                </a:lnTo>
                <a:lnTo>
                  <a:pt x="28689" y="14468"/>
                </a:lnTo>
                <a:lnTo>
                  <a:pt x="28689" y="0"/>
                </a:lnTo>
                <a:close/>
              </a:path>
              <a:path w="58419" h="58420">
                <a:moveTo>
                  <a:pt x="58150" y="0"/>
                </a:moveTo>
                <a:lnTo>
                  <a:pt x="43681" y="0"/>
                </a:lnTo>
                <a:lnTo>
                  <a:pt x="43681" y="14468"/>
                </a:lnTo>
                <a:lnTo>
                  <a:pt x="58150" y="14468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282598" y="586349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413"/>
                </a:moveTo>
                <a:lnTo>
                  <a:pt x="57378" y="58413"/>
                </a:lnTo>
                <a:lnTo>
                  <a:pt x="57378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282598" y="586349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77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477" y="58413"/>
                </a:lnTo>
                <a:lnTo>
                  <a:pt x="14477" y="43158"/>
                </a:lnTo>
                <a:close/>
              </a:path>
              <a:path w="57784" h="58420">
                <a:moveTo>
                  <a:pt x="43129" y="43158"/>
                </a:moveTo>
                <a:lnTo>
                  <a:pt x="28651" y="43158"/>
                </a:lnTo>
                <a:lnTo>
                  <a:pt x="28651" y="58413"/>
                </a:lnTo>
                <a:lnTo>
                  <a:pt x="43129" y="58413"/>
                </a:lnTo>
                <a:lnTo>
                  <a:pt x="43129" y="43158"/>
                </a:lnTo>
                <a:close/>
              </a:path>
              <a:path w="57784" h="58420">
                <a:moveTo>
                  <a:pt x="28651" y="28689"/>
                </a:moveTo>
                <a:lnTo>
                  <a:pt x="14477" y="28689"/>
                </a:lnTo>
                <a:lnTo>
                  <a:pt x="14477" y="43158"/>
                </a:lnTo>
                <a:lnTo>
                  <a:pt x="28651" y="43158"/>
                </a:lnTo>
                <a:lnTo>
                  <a:pt x="28651" y="28689"/>
                </a:lnTo>
                <a:close/>
              </a:path>
              <a:path w="57784" h="58420">
                <a:moveTo>
                  <a:pt x="57378" y="28689"/>
                </a:moveTo>
                <a:lnTo>
                  <a:pt x="43129" y="28689"/>
                </a:lnTo>
                <a:lnTo>
                  <a:pt x="43129" y="43158"/>
                </a:lnTo>
                <a:lnTo>
                  <a:pt x="57378" y="43158"/>
                </a:lnTo>
                <a:lnTo>
                  <a:pt x="57378" y="28689"/>
                </a:lnTo>
                <a:close/>
              </a:path>
              <a:path w="57784" h="58420">
                <a:moveTo>
                  <a:pt x="14477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477" y="28689"/>
                </a:lnTo>
                <a:lnTo>
                  <a:pt x="14477" y="14468"/>
                </a:lnTo>
                <a:close/>
              </a:path>
              <a:path w="57784" h="58420">
                <a:moveTo>
                  <a:pt x="43129" y="14468"/>
                </a:moveTo>
                <a:lnTo>
                  <a:pt x="28651" y="14468"/>
                </a:lnTo>
                <a:lnTo>
                  <a:pt x="28651" y="28689"/>
                </a:lnTo>
                <a:lnTo>
                  <a:pt x="43129" y="28689"/>
                </a:lnTo>
                <a:lnTo>
                  <a:pt x="43129" y="14468"/>
                </a:lnTo>
                <a:close/>
              </a:path>
              <a:path w="57784" h="58420">
                <a:moveTo>
                  <a:pt x="28651" y="0"/>
                </a:moveTo>
                <a:lnTo>
                  <a:pt x="14477" y="0"/>
                </a:lnTo>
                <a:lnTo>
                  <a:pt x="14477" y="14468"/>
                </a:lnTo>
                <a:lnTo>
                  <a:pt x="28651" y="14468"/>
                </a:lnTo>
                <a:lnTo>
                  <a:pt x="28651" y="0"/>
                </a:lnTo>
                <a:close/>
              </a:path>
              <a:path w="57784" h="58420">
                <a:moveTo>
                  <a:pt x="57378" y="0"/>
                </a:moveTo>
                <a:lnTo>
                  <a:pt x="43129" y="0"/>
                </a:lnTo>
                <a:lnTo>
                  <a:pt x="43129" y="14468"/>
                </a:lnTo>
                <a:lnTo>
                  <a:pt x="57378" y="14468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339977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416" y="58413"/>
                </a:lnTo>
                <a:lnTo>
                  <a:pt x="58416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339977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173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5173" y="58413"/>
                </a:lnTo>
                <a:lnTo>
                  <a:pt x="15173" y="43158"/>
                </a:lnTo>
                <a:close/>
              </a:path>
              <a:path w="58419" h="58420">
                <a:moveTo>
                  <a:pt x="43938" y="43158"/>
                </a:moveTo>
                <a:lnTo>
                  <a:pt x="29460" y="43158"/>
                </a:lnTo>
                <a:lnTo>
                  <a:pt x="29460" y="58413"/>
                </a:lnTo>
                <a:lnTo>
                  <a:pt x="43938" y="58413"/>
                </a:lnTo>
                <a:lnTo>
                  <a:pt x="43938" y="43158"/>
                </a:lnTo>
                <a:close/>
              </a:path>
              <a:path w="58419" h="58420">
                <a:moveTo>
                  <a:pt x="29460" y="28689"/>
                </a:moveTo>
                <a:lnTo>
                  <a:pt x="15173" y="28689"/>
                </a:lnTo>
                <a:lnTo>
                  <a:pt x="15173" y="43158"/>
                </a:lnTo>
                <a:lnTo>
                  <a:pt x="29460" y="43158"/>
                </a:lnTo>
                <a:lnTo>
                  <a:pt x="29460" y="28689"/>
                </a:lnTo>
                <a:close/>
              </a:path>
              <a:path w="58419" h="58420">
                <a:moveTo>
                  <a:pt x="58416" y="28689"/>
                </a:moveTo>
                <a:lnTo>
                  <a:pt x="43938" y="28689"/>
                </a:lnTo>
                <a:lnTo>
                  <a:pt x="43938" y="43158"/>
                </a:lnTo>
                <a:lnTo>
                  <a:pt x="58416" y="43158"/>
                </a:lnTo>
                <a:lnTo>
                  <a:pt x="58416" y="28689"/>
                </a:lnTo>
                <a:close/>
              </a:path>
              <a:path w="58419" h="58420">
                <a:moveTo>
                  <a:pt x="15173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5173" y="28689"/>
                </a:lnTo>
                <a:lnTo>
                  <a:pt x="15173" y="14468"/>
                </a:lnTo>
                <a:close/>
              </a:path>
              <a:path w="58419" h="58420">
                <a:moveTo>
                  <a:pt x="43938" y="14468"/>
                </a:moveTo>
                <a:lnTo>
                  <a:pt x="29460" y="14468"/>
                </a:lnTo>
                <a:lnTo>
                  <a:pt x="29460" y="28689"/>
                </a:lnTo>
                <a:lnTo>
                  <a:pt x="43938" y="28689"/>
                </a:lnTo>
                <a:lnTo>
                  <a:pt x="43938" y="14468"/>
                </a:lnTo>
                <a:close/>
              </a:path>
              <a:path w="58419" h="58420">
                <a:moveTo>
                  <a:pt x="29460" y="0"/>
                </a:moveTo>
                <a:lnTo>
                  <a:pt x="15173" y="0"/>
                </a:lnTo>
                <a:lnTo>
                  <a:pt x="15173" y="14468"/>
                </a:lnTo>
                <a:lnTo>
                  <a:pt x="29460" y="14468"/>
                </a:lnTo>
                <a:lnTo>
                  <a:pt x="29460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468"/>
                </a:lnTo>
                <a:lnTo>
                  <a:pt x="58416" y="14468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398393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073" y="58413"/>
                </a:lnTo>
                <a:lnTo>
                  <a:pt x="58073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398393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173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173" y="58413"/>
                </a:lnTo>
                <a:lnTo>
                  <a:pt x="14173" y="43158"/>
                </a:lnTo>
                <a:close/>
              </a:path>
              <a:path w="58419" h="58420">
                <a:moveTo>
                  <a:pt x="43605" y="43158"/>
                </a:moveTo>
                <a:lnTo>
                  <a:pt x="29422" y="43158"/>
                </a:lnTo>
                <a:lnTo>
                  <a:pt x="29422" y="58413"/>
                </a:lnTo>
                <a:lnTo>
                  <a:pt x="43605" y="58413"/>
                </a:lnTo>
                <a:lnTo>
                  <a:pt x="43605" y="43158"/>
                </a:lnTo>
                <a:close/>
              </a:path>
              <a:path w="58419" h="58420">
                <a:moveTo>
                  <a:pt x="29422" y="28689"/>
                </a:moveTo>
                <a:lnTo>
                  <a:pt x="14173" y="28689"/>
                </a:lnTo>
                <a:lnTo>
                  <a:pt x="14173" y="43158"/>
                </a:lnTo>
                <a:lnTo>
                  <a:pt x="29422" y="43158"/>
                </a:lnTo>
                <a:lnTo>
                  <a:pt x="29422" y="28689"/>
                </a:lnTo>
                <a:close/>
              </a:path>
              <a:path w="58419" h="58420">
                <a:moveTo>
                  <a:pt x="58073" y="28689"/>
                </a:moveTo>
                <a:lnTo>
                  <a:pt x="43605" y="28689"/>
                </a:lnTo>
                <a:lnTo>
                  <a:pt x="43605" y="43158"/>
                </a:lnTo>
                <a:lnTo>
                  <a:pt x="58073" y="43158"/>
                </a:lnTo>
                <a:lnTo>
                  <a:pt x="58073" y="28689"/>
                </a:lnTo>
                <a:close/>
              </a:path>
              <a:path w="58419" h="58420">
                <a:moveTo>
                  <a:pt x="14173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173" y="28689"/>
                </a:lnTo>
                <a:lnTo>
                  <a:pt x="14173" y="14468"/>
                </a:lnTo>
                <a:close/>
              </a:path>
              <a:path w="58419" h="58420">
                <a:moveTo>
                  <a:pt x="43605" y="14468"/>
                </a:moveTo>
                <a:lnTo>
                  <a:pt x="29422" y="14468"/>
                </a:lnTo>
                <a:lnTo>
                  <a:pt x="29422" y="28689"/>
                </a:lnTo>
                <a:lnTo>
                  <a:pt x="43605" y="28689"/>
                </a:lnTo>
                <a:lnTo>
                  <a:pt x="43605" y="14468"/>
                </a:lnTo>
                <a:close/>
              </a:path>
              <a:path w="58419" h="58420">
                <a:moveTo>
                  <a:pt x="29422" y="0"/>
                </a:moveTo>
                <a:lnTo>
                  <a:pt x="14173" y="0"/>
                </a:lnTo>
                <a:lnTo>
                  <a:pt x="14173" y="14468"/>
                </a:lnTo>
                <a:lnTo>
                  <a:pt x="29422" y="14468"/>
                </a:lnTo>
                <a:lnTo>
                  <a:pt x="29422" y="0"/>
                </a:lnTo>
                <a:close/>
              </a:path>
              <a:path w="58419" h="58420">
                <a:moveTo>
                  <a:pt x="58073" y="0"/>
                </a:moveTo>
                <a:lnTo>
                  <a:pt x="43605" y="0"/>
                </a:lnTo>
                <a:lnTo>
                  <a:pt x="43605" y="14468"/>
                </a:lnTo>
                <a:lnTo>
                  <a:pt x="58073" y="14468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456467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413"/>
                </a:moveTo>
                <a:lnTo>
                  <a:pt x="58226" y="58413"/>
                </a:lnTo>
                <a:lnTo>
                  <a:pt x="58226" y="0"/>
                </a:lnTo>
                <a:lnTo>
                  <a:pt x="0" y="0"/>
                </a:lnTo>
                <a:lnTo>
                  <a:pt x="0" y="5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456467" y="586349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478" y="58413"/>
                </a:lnTo>
                <a:lnTo>
                  <a:pt x="14478" y="43158"/>
                </a:lnTo>
                <a:close/>
              </a:path>
              <a:path w="58419" h="58420">
                <a:moveTo>
                  <a:pt x="43233" y="43158"/>
                </a:moveTo>
                <a:lnTo>
                  <a:pt x="28765" y="43158"/>
                </a:lnTo>
                <a:lnTo>
                  <a:pt x="28765" y="58413"/>
                </a:lnTo>
                <a:lnTo>
                  <a:pt x="43233" y="58413"/>
                </a:lnTo>
                <a:lnTo>
                  <a:pt x="43233" y="43158"/>
                </a:lnTo>
                <a:close/>
              </a:path>
              <a:path w="58419" h="58420">
                <a:moveTo>
                  <a:pt x="28765" y="28689"/>
                </a:moveTo>
                <a:lnTo>
                  <a:pt x="14478" y="28689"/>
                </a:lnTo>
                <a:lnTo>
                  <a:pt x="14478" y="43158"/>
                </a:lnTo>
                <a:lnTo>
                  <a:pt x="28765" y="43158"/>
                </a:lnTo>
                <a:lnTo>
                  <a:pt x="28765" y="28689"/>
                </a:lnTo>
                <a:close/>
              </a:path>
              <a:path w="58419" h="58420">
                <a:moveTo>
                  <a:pt x="58226" y="28689"/>
                </a:moveTo>
                <a:lnTo>
                  <a:pt x="43233" y="28689"/>
                </a:lnTo>
                <a:lnTo>
                  <a:pt x="43233" y="43158"/>
                </a:lnTo>
                <a:lnTo>
                  <a:pt x="58226" y="43158"/>
                </a:lnTo>
                <a:lnTo>
                  <a:pt x="58226" y="28689"/>
                </a:lnTo>
                <a:close/>
              </a:path>
              <a:path w="58419" h="58420">
                <a:moveTo>
                  <a:pt x="14478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478" y="28689"/>
                </a:lnTo>
                <a:lnTo>
                  <a:pt x="14478" y="14468"/>
                </a:lnTo>
                <a:close/>
              </a:path>
              <a:path w="58419" h="58420">
                <a:moveTo>
                  <a:pt x="43233" y="14468"/>
                </a:moveTo>
                <a:lnTo>
                  <a:pt x="28765" y="14468"/>
                </a:lnTo>
                <a:lnTo>
                  <a:pt x="28765" y="28689"/>
                </a:lnTo>
                <a:lnTo>
                  <a:pt x="43233" y="28689"/>
                </a:lnTo>
                <a:lnTo>
                  <a:pt x="43233" y="14468"/>
                </a:lnTo>
                <a:close/>
              </a:path>
              <a:path w="58419" h="58420">
                <a:moveTo>
                  <a:pt x="28765" y="0"/>
                </a:moveTo>
                <a:lnTo>
                  <a:pt x="14478" y="0"/>
                </a:lnTo>
                <a:lnTo>
                  <a:pt x="14478" y="14468"/>
                </a:lnTo>
                <a:lnTo>
                  <a:pt x="28765" y="14468"/>
                </a:lnTo>
                <a:lnTo>
                  <a:pt x="28765" y="0"/>
                </a:lnTo>
                <a:close/>
              </a:path>
              <a:path w="58419" h="58420">
                <a:moveTo>
                  <a:pt x="58226" y="0"/>
                </a:moveTo>
                <a:lnTo>
                  <a:pt x="43233" y="0"/>
                </a:lnTo>
                <a:lnTo>
                  <a:pt x="43233" y="14468"/>
                </a:lnTo>
                <a:lnTo>
                  <a:pt x="58226" y="14468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529002" y="5863494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0"/>
                </a:moveTo>
                <a:lnTo>
                  <a:pt x="0" y="58413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514694" y="5863494"/>
            <a:ext cx="29209" cy="58419"/>
          </a:xfrm>
          <a:custGeom>
            <a:avLst/>
            <a:gdLst/>
            <a:ahLst/>
            <a:cxnLst/>
            <a:rect l="l" t="t" r="r" b="b"/>
            <a:pathLst>
              <a:path w="29209" h="58420">
                <a:moveTo>
                  <a:pt x="14478" y="43158"/>
                </a:moveTo>
                <a:lnTo>
                  <a:pt x="0" y="43158"/>
                </a:lnTo>
                <a:lnTo>
                  <a:pt x="0" y="58413"/>
                </a:lnTo>
                <a:lnTo>
                  <a:pt x="14478" y="58413"/>
                </a:lnTo>
                <a:lnTo>
                  <a:pt x="14478" y="43158"/>
                </a:lnTo>
                <a:close/>
              </a:path>
              <a:path w="29209" h="58420">
                <a:moveTo>
                  <a:pt x="28613" y="28689"/>
                </a:moveTo>
                <a:lnTo>
                  <a:pt x="14478" y="28689"/>
                </a:lnTo>
                <a:lnTo>
                  <a:pt x="14478" y="43158"/>
                </a:lnTo>
                <a:lnTo>
                  <a:pt x="28613" y="43158"/>
                </a:lnTo>
                <a:lnTo>
                  <a:pt x="28613" y="28689"/>
                </a:lnTo>
                <a:close/>
              </a:path>
              <a:path w="29209" h="58420">
                <a:moveTo>
                  <a:pt x="14478" y="14468"/>
                </a:moveTo>
                <a:lnTo>
                  <a:pt x="0" y="14468"/>
                </a:lnTo>
                <a:lnTo>
                  <a:pt x="0" y="28689"/>
                </a:lnTo>
                <a:lnTo>
                  <a:pt x="14478" y="28689"/>
                </a:lnTo>
                <a:lnTo>
                  <a:pt x="14478" y="14468"/>
                </a:lnTo>
                <a:close/>
              </a:path>
              <a:path w="29209" h="58420">
                <a:moveTo>
                  <a:pt x="28613" y="0"/>
                </a:moveTo>
                <a:lnTo>
                  <a:pt x="14478" y="0"/>
                </a:lnTo>
                <a:lnTo>
                  <a:pt x="14478" y="14468"/>
                </a:lnTo>
                <a:lnTo>
                  <a:pt x="28613" y="14468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818480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117" y="58159"/>
                </a:lnTo>
                <a:lnTo>
                  <a:pt x="58117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818480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3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213" y="58159"/>
                </a:lnTo>
                <a:lnTo>
                  <a:pt x="14213" y="43948"/>
                </a:lnTo>
                <a:close/>
              </a:path>
              <a:path w="58419" h="58420">
                <a:moveTo>
                  <a:pt x="43643" y="43948"/>
                </a:moveTo>
                <a:lnTo>
                  <a:pt x="28686" y="43948"/>
                </a:lnTo>
                <a:lnTo>
                  <a:pt x="28686" y="58159"/>
                </a:lnTo>
                <a:lnTo>
                  <a:pt x="43643" y="58159"/>
                </a:lnTo>
                <a:lnTo>
                  <a:pt x="43643" y="43948"/>
                </a:lnTo>
                <a:close/>
              </a:path>
              <a:path w="58419" h="58420">
                <a:moveTo>
                  <a:pt x="28686" y="28727"/>
                </a:moveTo>
                <a:lnTo>
                  <a:pt x="14213" y="28727"/>
                </a:lnTo>
                <a:lnTo>
                  <a:pt x="14213" y="43948"/>
                </a:lnTo>
                <a:lnTo>
                  <a:pt x="28686" y="43948"/>
                </a:lnTo>
                <a:lnTo>
                  <a:pt x="28686" y="28727"/>
                </a:lnTo>
                <a:close/>
              </a:path>
              <a:path w="58419" h="58420">
                <a:moveTo>
                  <a:pt x="58117" y="28727"/>
                </a:moveTo>
                <a:lnTo>
                  <a:pt x="43643" y="28727"/>
                </a:lnTo>
                <a:lnTo>
                  <a:pt x="43643" y="43948"/>
                </a:lnTo>
                <a:lnTo>
                  <a:pt x="58117" y="43948"/>
                </a:lnTo>
                <a:lnTo>
                  <a:pt x="58117" y="28727"/>
                </a:lnTo>
                <a:close/>
              </a:path>
              <a:path w="58419" h="58420">
                <a:moveTo>
                  <a:pt x="14213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213" y="28727"/>
                </a:lnTo>
                <a:lnTo>
                  <a:pt x="14213" y="14249"/>
                </a:lnTo>
                <a:close/>
              </a:path>
              <a:path w="58419" h="58420">
                <a:moveTo>
                  <a:pt x="43643" y="14249"/>
                </a:moveTo>
                <a:lnTo>
                  <a:pt x="28686" y="14249"/>
                </a:lnTo>
                <a:lnTo>
                  <a:pt x="28686" y="28727"/>
                </a:lnTo>
                <a:lnTo>
                  <a:pt x="43643" y="28727"/>
                </a:lnTo>
                <a:lnTo>
                  <a:pt x="43643" y="14249"/>
                </a:lnTo>
                <a:close/>
              </a:path>
              <a:path w="58419" h="58420">
                <a:moveTo>
                  <a:pt x="28686" y="0"/>
                </a:moveTo>
                <a:lnTo>
                  <a:pt x="14213" y="0"/>
                </a:lnTo>
                <a:lnTo>
                  <a:pt x="14213" y="14249"/>
                </a:lnTo>
                <a:lnTo>
                  <a:pt x="28686" y="14249"/>
                </a:lnTo>
                <a:lnTo>
                  <a:pt x="28686" y="0"/>
                </a:lnTo>
                <a:close/>
              </a:path>
              <a:path w="58419" h="58420">
                <a:moveTo>
                  <a:pt x="58117" y="0"/>
                </a:moveTo>
                <a:lnTo>
                  <a:pt x="43643" y="0"/>
                </a:lnTo>
                <a:lnTo>
                  <a:pt x="43643" y="14249"/>
                </a:lnTo>
                <a:lnTo>
                  <a:pt x="58117" y="14249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876598" y="5805335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9"/>
                </a:moveTo>
                <a:lnTo>
                  <a:pt x="57410" y="58159"/>
                </a:lnTo>
                <a:lnTo>
                  <a:pt x="57410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876598" y="5805335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212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212" y="58159"/>
                </a:lnTo>
                <a:lnTo>
                  <a:pt x="14212" y="43948"/>
                </a:lnTo>
                <a:close/>
              </a:path>
              <a:path w="57784" h="58420">
                <a:moveTo>
                  <a:pt x="43196" y="43948"/>
                </a:moveTo>
                <a:lnTo>
                  <a:pt x="28723" y="43948"/>
                </a:lnTo>
                <a:lnTo>
                  <a:pt x="28723" y="58159"/>
                </a:lnTo>
                <a:lnTo>
                  <a:pt x="43196" y="58159"/>
                </a:lnTo>
                <a:lnTo>
                  <a:pt x="43196" y="43948"/>
                </a:lnTo>
                <a:close/>
              </a:path>
              <a:path w="57784" h="58420">
                <a:moveTo>
                  <a:pt x="28723" y="28727"/>
                </a:moveTo>
                <a:lnTo>
                  <a:pt x="14212" y="28727"/>
                </a:lnTo>
                <a:lnTo>
                  <a:pt x="14212" y="43948"/>
                </a:lnTo>
                <a:lnTo>
                  <a:pt x="28723" y="43948"/>
                </a:lnTo>
                <a:lnTo>
                  <a:pt x="28723" y="28727"/>
                </a:lnTo>
                <a:close/>
              </a:path>
              <a:path w="57784" h="58420">
                <a:moveTo>
                  <a:pt x="57410" y="28727"/>
                </a:moveTo>
                <a:lnTo>
                  <a:pt x="43196" y="28727"/>
                </a:lnTo>
                <a:lnTo>
                  <a:pt x="43196" y="43948"/>
                </a:lnTo>
                <a:lnTo>
                  <a:pt x="57410" y="43948"/>
                </a:lnTo>
                <a:lnTo>
                  <a:pt x="57410" y="28727"/>
                </a:lnTo>
                <a:close/>
              </a:path>
              <a:path w="57784" h="58420">
                <a:moveTo>
                  <a:pt x="14212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212" y="28727"/>
                </a:lnTo>
                <a:lnTo>
                  <a:pt x="14212" y="14249"/>
                </a:lnTo>
                <a:close/>
              </a:path>
              <a:path w="57784" h="58420">
                <a:moveTo>
                  <a:pt x="43196" y="14249"/>
                </a:moveTo>
                <a:lnTo>
                  <a:pt x="28723" y="14249"/>
                </a:lnTo>
                <a:lnTo>
                  <a:pt x="28723" y="28727"/>
                </a:lnTo>
                <a:lnTo>
                  <a:pt x="43196" y="28727"/>
                </a:lnTo>
                <a:lnTo>
                  <a:pt x="43196" y="14249"/>
                </a:lnTo>
                <a:close/>
              </a:path>
              <a:path w="57784" h="58420">
                <a:moveTo>
                  <a:pt x="28723" y="0"/>
                </a:moveTo>
                <a:lnTo>
                  <a:pt x="14212" y="0"/>
                </a:lnTo>
                <a:lnTo>
                  <a:pt x="14212" y="14249"/>
                </a:lnTo>
                <a:lnTo>
                  <a:pt x="28723" y="14249"/>
                </a:lnTo>
                <a:lnTo>
                  <a:pt x="28723" y="0"/>
                </a:lnTo>
                <a:close/>
              </a:path>
              <a:path w="57784" h="58420">
                <a:moveTo>
                  <a:pt x="57410" y="0"/>
                </a:moveTo>
                <a:lnTo>
                  <a:pt x="43196" y="0"/>
                </a:lnTo>
                <a:lnTo>
                  <a:pt x="43196" y="14249"/>
                </a:lnTo>
                <a:lnTo>
                  <a:pt x="57410" y="14249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934008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115" y="58159"/>
                </a:lnTo>
                <a:lnTo>
                  <a:pt x="58115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934008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218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5218" y="58159"/>
                </a:lnTo>
                <a:lnTo>
                  <a:pt x="15218" y="43948"/>
                </a:lnTo>
                <a:close/>
              </a:path>
              <a:path w="58419" h="58420">
                <a:moveTo>
                  <a:pt x="43904" y="43948"/>
                </a:moveTo>
                <a:lnTo>
                  <a:pt x="29426" y="43948"/>
                </a:lnTo>
                <a:lnTo>
                  <a:pt x="29426" y="58159"/>
                </a:lnTo>
                <a:lnTo>
                  <a:pt x="43904" y="58159"/>
                </a:lnTo>
                <a:lnTo>
                  <a:pt x="43904" y="43948"/>
                </a:lnTo>
                <a:close/>
              </a:path>
              <a:path w="58419" h="58420">
                <a:moveTo>
                  <a:pt x="29426" y="28727"/>
                </a:moveTo>
                <a:lnTo>
                  <a:pt x="15218" y="28727"/>
                </a:lnTo>
                <a:lnTo>
                  <a:pt x="15218" y="43948"/>
                </a:lnTo>
                <a:lnTo>
                  <a:pt x="29426" y="43948"/>
                </a:lnTo>
                <a:lnTo>
                  <a:pt x="29426" y="28727"/>
                </a:lnTo>
                <a:close/>
              </a:path>
              <a:path w="58419" h="58420">
                <a:moveTo>
                  <a:pt x="58115" y="28727"/>
                </a:moveTo>
                <a:lnTo>
                  <a:pt x="43904" y="28727"/>
                </a:lnTo>
                <a:lnTo>
                  <a:pt x="43904" y="43948"/>
                </a:lnTo>
                <a:lnTo>
                  <a:pt x="58115" y="43948"/>
                </a:lnTo>
                <a:lnTo>
                  <a:pt x="58115" y="28727"/>
                </a:lnTo>
                <a:close/>
              </a:path>
              <a:path w="58419" h="58420">
                <a:moveTo>
                  <a:pt x="15218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5218" y="28727"/>
                </a:lnTo>
                <a:lnTo>
                  <a:pt x="15218" y="14249"/>
                </a:lnTo>
                <a:close/>
              </a:path>
              <a:path w="58419" h="58420">
                <a:moveTo>
                  <a:pt x="43904" y="14249"/>
                </a:moveTo>
                <a:lnTo>
                  <a:pt x="29426" y="14249"/>
                </a:lnTo>
                <a:lnTo>
                  <a:pt x="29426" y="28727"/>
                </a:lnTo>
                <a:lnTo>
                  <a:pt x="43904" y="28727"/>
                </a:lnTo>
                <a:lnTo>
                  <a:pt x="43904" y="14249"/>
                </a:lnTo>
                <a:close/>
              </a:path>
              <a:path w="58419" h="58420">
                <a:moveTo>
                  <a:pt x="29426" y="0"/>
                </a:moveTo>
                <a:lnTo>
                  <a:pt x="15218" y="0"/>
                </a:lnTo>
                <a:lnTo>
                  <a:pt x="15218" y="14249"/>
                </a:lnTo>
                <a:lnTo>
                  <a:pt x="29426" y="14249"/>
                </a:lnTo>
                <a:lnTo>
                  <a:pt x="29426" y="0"/>
                </a:lnTo>
                <a:close/>
              </a:path>
              <a:path w="58419" h="58420">
                <a:moveTo>
                  <a:pt x="58115" y="0"/>
                </a:moveTo>
                <a:lnTo>
                  <a:pt x="43904" y="0"/>
                </a:lnTo>
                <a:lnTo>
                  <a:pt x="43904" y="14249"/>
                </a:lnTo>
                <a:lnTo>
                  <a:pt x="58115" y="14249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992124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416" y="58159"/>
                </a:lnTo>
                <a:lnTo>
                  <a:pt x="58416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992124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478" y="58159"/>
                </a:lnTo>
                <a:lnTo>
                  <a:pt x="14478" y="43948"/>
                </a:lnTo>
                <a:close/>
              </a:path>
              <a:path w="58419" h="58420">
                <a:moveTo>
                  <a:pt x="43938" y="43948"/>
                </a:moveTo>
                <a:lnTo>
                  <a:pt x="29689" y="43948"/>
                </a:lnTo>
                <a:lnTo>
                  <a:pt x="29689" y="58159"/>
                </a:lnTo>
                <a:lnTo>
                  <a:pt x="43938" y="58159"/>
                </a:lnTo>
                <a:lnTo>
                  <a:pt x="43938" y="43948"/>
                </a:lnTo>
                <a:close/>
              </a:path>
              <a:path w="58419" h="58420">
                <a:moveTo>
                  <a:pt x="29689" y="28727"/>
                </a:moveTo>
                <a:lnTo>
                  <a:pt x="14478" y="28727"/>
                </a:lnTo>
                <a:lnTo>
                  <a:pt x="14478" y="43948"/>
                </a:lnTo>
                <a:lnTo>
                  <a:pt x="29689" y="43948"/>
                </a:lnTo>
                <a:lnTo>
                  <a:pt x="29689" y="28727"/>
                </a:lnTo>
                <a:close/>
              </a:path>
              <a:path w="58419" h="58420">
                <a:moveTo>
                  <a:pt x="58416" y="28727"/>
                </a:moveTo>
                <a:lnTo>
                  <a:pt x="43938" y="28727"/>
                </a:lnTo>
                <a:lnTo>
                  <a:pt x="43938" y="43948"/>
                </a:lnTo>
                <a:lnTo>
                  <a:pt x="58416" y="43948"/>
                </a:lnTo>
                <a:lnTo>
                  <a:pt x="58416" y="28727"/>
                </a:lnTo>
                <a:close/>
              </a:path>
              <a:path w="58419" h="58420">
                <a:moveTo>
                  <a:pt x="14478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478" y="28727"/>
                </a:lnTo>
                <a:lnTo>
                  <a:pt x="14478" y="14249"/>
                </a:lnTo>
                <a:close/>
              </a:path>
              <a:path w="58419" h="58420">
                <a:moveTo>
                  <a:pt x="43938" y="14249"/>
                </a:moveTo>
                <a:lnTo>
                  <a:pt x="29689" y="14249"/>
                </a:lnTo>
                <a:lnTo>
                  <a:pt x="29689" y="28727"/>
                </a:lnTo>
                <a:lnTo>
                  <a:pt x="43938" y="28727"/>
                </a:lnTo>
                <a:lnTo>
                  <a:pt x="43938" y="14249"/>
                </a:lnTo>
                <a:close/>
              </a:path>
              <a:path w="58419" h="58420">
                <a:moveTo>
                  <a:pt x="29689" y="0"/>
                </a:moveTo>
                <a:lnTo>
                  <a:pt x="14478" y="0"/>
                </a:lnTo>
                <a:lnTo>
                  <a:pt x="14478" y="14249"/>
                </a:lnTo>
                <a:lnTo>
                  <a:pt x="29689" y="14249"/>
                </a:lnTo>
                <a:lnTo>
                  <a:pt x="29689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249"/>
                </a:lnTo>
                <a:lnTo>
                  <a:pt x="58416" y="14249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050540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121" y="58159"/>
                </a:lnTo>
                <a:lnTo>
                  <a:pt x="58121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050540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211" y="58159"/>
                </a:lnTo>
                <a:lnTo>
                  <a:pt x="14211" y="43948"/>
                </a:lnTo>
                <a:close/>
              </a:path>
              <a:path w="58419" h="58420">
                <a:moveTo>
                  <a:pt x="42900" y="43948"/>
                </a:moveTo>
                <a:lnTo>
                  <a:pt x="28689" y="43948"/>
                </a:lnTo>
                <a:lnTo>
                  <a:pt x="28689" y="58159"/>
                </a:lnTo>
                <a:lnTo>
                  <a:pt x="42900" y="58159"/>
                </a:lnTo>
                <a:lnTo>
                  <a:pt x="42900" y="43948"/>
                </a:lnTo>
                <a:close/>
              </a:path>
              <a:path w="58419" h="58420">
                <a:moveTo>
                  <a:pt x="28689" y="28727"/>
                </a:moveTo>
                <a:lnTo>
                  <a:pt x="14211" y="28727"/>
                </a:lnTo>
                <a:lnTo>
                  <a:pt x="14211" y="43948"/>
                </a:lnTo>
                <a:lnTo>
                  <a:pt x="28689" y="43948"/>
                </a:lnTo>
                <a:lnTo>
                  <a:pt x="28689" y="28727"/>
                </a:lnTo>
                <a:close/>
              </a:path>
              <a:path w="58419" h="58420">
                <a:moveTo>
                  <a:pt x="58121" y="28727"/>
                </a:moveTo>
                <a:lnTo>
                  <a:pt x="42900" y="28727"/>
                </a:lnTo>
                <a:lnTo>
                  <a:pt x="42900" y="43948"/>
                </a:lnTo>
                <a:lnTo>
                  <a:pt x="58121" y="43948"/>
                </a:lnTo>
                <a:lnTo>
                  <a:pt x="58121" y="28727"/>
                </a:lnTo>
                <a:close/>
              </a:path>
              <a:path w="58419" h="58420">
                <a:moveTo>
                  <a:pt x="14211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211" y="28727"/>
                </a:lnTo>
                <a:lnTo>
                  <a:pt x="14211" y="14249"/>
                </a:lnTo>
                <a:close/>
              </a:path>
              <a:path w="58419" h="58420">
                <a:moveTo>
                  <a:pt x="42900" y="14249"/>
                </a:moveTo>
                <a:lnTo>
                  <a:pt x="28689" y="14249"/>
                </a:lnTo>
                <a:lnTo>
                  <a:pt x="28689" y="28727"/>
                </a:lnTo>
                <a:lnTo>
                  <a:pt x="42900" y="28727"/>
                </a:lnTo>
                <a:lnTo>
                  <a:pt x="42900" y="14249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249"/>
                </a:lnTo>
                <a:lnTo>
                  <a:pt x="28689" y="14249"/>
                </a:lnTo>
                <a:lnTo>
                  <a:pt x="28689" y="0"/>
                </a:lnTo>
                <a:close/>
              </a:path>
              <a:path w="58419" h="58420">
                <a:moveTo>
                  <a:pt x="58121" y="0"/>
                </a:moveTo>
                <a:lnTo>
                  <a:pt x="42900" y="0"/>
                </a:lnTo>
                <a:lnTo>
                  <a:pt x="42900" y="14249"/>
                </a:lnTo>
                <a:lnTo>
                  <a:pt x="58121" y="14249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108662" y="5805335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9"/>
                </a:moveTo>
                <a:lnTo>
                  <a:pt x="57407" y="58159"/>
                </a:lnTo>
                <a:lnTo>
                  <a:pt x="57407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108662" y="5805335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68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468" y="58159"/>
                </a:lnTo>
                <a:lnTo>
                  <a:pt x="14468" y="43948"/>
                </a:lnTo>
                <a:close/>
              </a:path>
              <a:path w="57784" h="58420">
                <a:moveTo>
                  <a:pt x="43157" y="43948"/>
                </a:moveTo>
                <a:lnTo>
                  <a:pt x="28679" y="43948"/>
                </a:lnTo>
                <a:lnTo>
                  <a:pt x="28679" y="58159"/>
                </a:lnTo>
                <a:lnTo>
                  <a:pt x="43157" y="58159"/>
                </a:lnTo>
                <a:lnTo>
                  <a:pt x="43157" y="43948"/>
                </a:lnTo>
                <a:close/>
              </a:path>
              <a:path w="57784" h="58420">
                <a:moveTo>
                  <a:pt x="28679" y="28727"/>
                </a:moveTo>
                <a:lnTo>
                  <a:pt x="14468" y="28727"/>
                </a:lnTo>
                <a:lnTo>
                  <a:pt x="14468" y="43948"/>
                </a:lnTo>
                <a:lnTo>
                  <a:pt x="28679" y="43948"/>
                </a:lnTo>
                <a:lnTo>
                  <a:pt x="28679" y="28727"/>
                </a:lnTo>
                <a:close/>
              </a:path>
              <a:path w="57784" h="58420">
                <a:moveTo>
                  <a:pt x="57407" y="28727"/>
                </a:moveTo>
                <a:lnTo>
                  <a:pt x="43157" y="28727"/>
                </a:lnTo>
                <a:lnTo>
                  <a:pt x="43157" y="43948"/>
                </a:lnTo>
                <a:lnTo>
                  <a:pt x="57407" y="43948"/>
                </a:lnTo>
                <a:lnTo>
                  <a:pt x="57407" y="28727"/>
                </a:lnTo>
                <a:close/>
              </a:path>
              <a:path w="57784" h="58420">
                <a:moveTo>
                  <a:pt x="14468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468" y="28727"/>
                </a:lnTo>
                <a:lnTo>
                  <a:pt x="14468" y="14249"/>
                </a:lnTo>
                <a:close/>
              </a:path>
              <a:path w="57784" h="58420">
                <a:moveTo>
                  <a:pt x="43157" y="14249"/>
                </a:moveTo>
                <a:lnTo>
                  <a:pt x="28679" y="14249"/>
                </a:lnTo>
                <a:lnTo>
                  <a:pt x="28679" y="28727"/>
                </a:lnTo>
                <a:lnTo>
                  <a:pt x="43157" y="28727"/>
                </a:lnTo>
                <a:lnTo>
                  <a:pt x="43157" y="14249"/>
                </a:lnTo>
                <a:close/>
              </a:path>
              <a:path w="57784" h="58420">
                <a:moveTo>
                  <a:pt x="28679" y="0"/>
                </a:moveTo>
                <a:lnTo>
                  <a:pt x="14468" y="0"/>
                </a:lnTo>
                <a:lnTo>
                  <a:pt x="14468" y="14249"/>
                </a:lnTo>
                <a:lnTo>
                  <a:pt x="28679" y="14249"/>
                </a:lnTo>
                <a:lnTo>
                  <a:pt x="28679" y="0"/>
                </a:lnTo>
                <a:close/>
              </a:path>
              <a:path w="57784" h="58420">
                <a:moveTo>
                  <a:pt x="57407" y="0"/>
                </a:moveTo>
                <a:lnTo>
                  <a:pt x="43157" y="0"/>
                </a:lnTo>
                <a:lnTo>
                  <a:pt x="43157" y="14249"/>
                </a:lnTo>
                <a:lnTo>
                  <a:pt x="57407" y="14249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166069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378" y="58159"/>
                </a:lnTo>
                <a:lnTo>
                  <a:pt x="58378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166069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39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439" y="58159"/>
                </a:lnTo>
                <a:lnTo>
                  <a:pt x="14439" y="43948"/>
                </a:lnTo>
                <a:close/>
              </a:path>
              <a:path w="58419" h="58420">
                <a:moveTo>
                  <a:pt x="43900" y="43948"/>
                </a:moveTo>
                <a:lnTo>
                  <a:pt x="29689" y="43948"/>
                </a:lnTo>
                <a:lnTo>
                  <a:pt x="29689" y="58159"/>
                </a:lnTo>
                <a:lnTo>
                  <a:pt x="43900" y="58159"/>
                </a:lnTo>
                <a:lnTo>
                  <a:pt x="43900" y="43948"/>
                </a:lnTo>
                <a:close/>
              </a:path>
              <a:path w="58419" h="58420">
                <a:moveTo>
                  <a:pt x="29689" y="28727"/>
                </a:moveTo>
                <a:lnTo>
                  <a:pt x="14439" y="28727"/>
                </a:lnTo>
                <a:lnTo>
                  <a:pt x="14439" y="43948"/>
                </a:lnTo>
                <a:lnTo>
                  <a:pt x="29689" y="43948"/>
                </a:lnTo>
                <a:lnTo>
                  <a:pt x="29689" y="28727"/>
                </a:lnTo>
                <a:close/>
              </a:path>
              <a:path w="58419" h="58420">
                <a:moveTo>
                  <a:pt x="58378" y="28727"/>
                </a:moveTo>
                <a:lnTo>
                  <a:pt x="43900" y="28727"/>
                </a:lnTo>
                <a:lnTo>
                  <a:pt x="43900" y="43948"/>
                </a:lnTo>
                <a:lnTo>
                  <a:pt x="58378" y="43948"/>
                </a:lnTo>
                <a:lnTo>
                  <a:pt x="58378" y="28727"/>
                </a:lnTo>
                <a:close/>
              </a:path>
              <a:path w="58419" h="58420">
                <a:moveTo>
                  <a:pt x="14439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439" y="28727"/>
                </a:lnTo>
                <a:lnTo>
                  <a:pt x="14439" y="14249"/>
                </a:lnTo>
                <a:close/>
              </a:path>
              <a:path w="58419" h="58420">
                <a:moveTo>
                  <a:pt x="43900" y="14249"/>
                </a:moveTo>
                <a:lnTo>
                  <a:pt x="29689" y="14249"/>
                </a:lnTo>
                <a:lnTo>
                  <a:pt x="29689" y="28727"/>
                </a:lnTo>
                <a:lnTo>
                  <a:pt x="43900" y="28727"/>
                </a:lnTo>
                <a:lnTo>
                  <a:pt x="43900" y="14249"/>
                </a:lnTo>
                <a:close/>
              </a:path>
              <a:path w="58419" h="58420">
                <a:moveTo>
                  <a:pt x="29689" y="0"/>
                </a:moveTo>
                <a:lnTo>
                  <a:pt x="14439" y="0"/>
                </a:lnTo>
                <a:lnTo>
                  <a:pt x="14439" y="14249"/>
                </a:lnTo>
                <a:lnTo>
                  <a:pt x="29689" y="14249"/>
                </a:lnTo>
                <a:lnTo>
                  <a:pt x="29689" y="0"/>
                </a:lnTo>
                <a:close/>
              </a:path>
              <a:path w="58419" h="58420">
                <a:moveTo>
                  <a:pt x="58378" y="0"/>
                </a:moveTo>
                <a:lnTo>
                  <a:pt x="43900" y="0"/>
                </a:lnTo>
                <a:lnTo>
                  <a:pt x="43900" y="14249"/>
                </a:lnTo>
                <a:lnTo>
                  <a:pt x="58378" y="14249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224448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150" y="58159"/>
                </a:lnTo>
                <a:lnTo>
                  <a:pt x="58150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224448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211" y="58159"/>
                </a:lnTo>
                <a:lnTo>
                  <a:pt x="14211" y="43948"/>
                </a:lnTo>
                <a:close/>
              </a:path>
              <a:path w="58419" h="58420">
                <a:moveTo>
                  <a:pt x="43681" y="43948"/>
                </a:moveTo>
                <a:lnTo>
                  <a:pt x="28689" y="43948"/>
                </a:lnTo>
                <a:lnTo>
                  <a:pt x="28689" y="58159"/>
                </a:lnTo>
                <a:lnTo>
                  <a:pt x="43681" y="58159"/>
                </a:lnTo>
                <a:lnTo>
                  <a:pt x="43681" y="43948"/>
                </a:lnTo>
                <a:close/>
              </a:path>
              <a:path w="58419" h="58420">
                <a:moveTo>
                  <a:pt x="28689" y="28727"/>
                </a:moveTo>
                <a:lnTo>
                  <a:pt x="14211" y="28727"/>
                </a:lnTo>
                <a:lnTo>
                  <a:pt x="14211" y="43948"/>
                </a:lnTo>
                <a:lnTo>
                  <a:pt x="28689" y="43948"/>
                </a:lnTo>
                <a:lnTo>
                  <a:pt x="28689" y="28727"/>
                </a:lnTo>
                <a:close/>
              </a:path>
              <a:path w="58419" h="58420">
                <a:moveTo>
                  <a:pt x="58150" y="28727"/>
                </a:moveTo>
                <a:lnTo>
                  <a:pt x="43681" y="28727"/>
                </a:lnTo>
                <a:lnTo>
                  <a:pt x="43681" y="43948"/>
                </a:lnTo>
                <a:lnTo>
                  <a:pt x="58150" y="43948"/>
                </a:lnTo>
                <a:lnTo>
                  <a:pt x="58150" y="28727"/>
                </a:lnTo>
                <a:close/>
              </a:path>
              <a:path w="58419" h="58420">
                <a:moveTo>
                  <a:pt x="14211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211" y="28727"/>
                </a:lnTo>
                <a:lnTo>
                  <a:pt x="14211" y="14249"/>
                </a:lnTo>
                <a:close/>
              </a:path>
              <a:path w="58419" h="58420">
                <a:moveTo>
                  <a:pt x="43681" y="14249"/>
                </a:moveTo>
                <a:lnTo>
                  <a:pt x="28689" y="14249"/>
                </a:lnTo>
                <a:lnTo>
                  <a:pt x="28689" y="28727"/>
                </a:lnTo>
                <a:lnTo>
                  <a:pt x="43681" y="28727"/>
                </a:lnTo>
                <a:lnTo>
                  <a:pt x="43681" y="14249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249"/>
                </a:lnTo>
                <a:lnTo>
                  <a:pt x="28689" y="14249"/>
                </a:lnTo>
                <a:lnTo>
                  <a:pt x="28689" y="0"/>
                </a:lnTo>
                <a:close/>
              </a:path>
              <a:path w="58419" h="58420">
                <a:moveTo>
                  <a:pt x="58150" y="0"/>
                </a:moveTo>
                <a:lnTo>
                  <a:pt x="43681" y="0"/>
                </a:lnTo>
                <a:lnTo>
                  <a:pt x="43681" y="14249"/>
                </a:lnTo>
                <a:lnTo>
                  <a:pt x="58150" y="14249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282598" y="5805335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9"/>
                </a:moveTo>
                <a:lnTo>
                  <a:pt x="57378" y="58159"/>
                </a:lnTo>
                <a:lnTo>
                  <a:pt x="57378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282598" y="5805335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77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477" y="58159"/>
                </a:lnTo>
                <a:lnTo>
                  <a:pt x="14477" y="43948"/>
                </a:lnTo>
                <a:close/>
              </a:path>
              <a:path w="57784" h="58420">
                <a:moveTo>
                  <a:pt x="43129" y="43948"/>
                </a:moveTo>
                <a:lnTo>
                  <a:pt x="28651" y="43948"/>
                </a:lnTo>
                <a:lnTo>
                  <a:pt x="28651" y="58159"/>
                </a:lnTo>
                <a:lnTo>
                  <a:pt x="43129" y="58159"/>
                </a:lnTo>
                <a:lnTo>
                  <a:pt x="43129" y="43948"/>
                </a:lnTo>
                <a:close/>
              </a:path>
              <a:path w="57784" h="58420">
                <a:moveTo>
                  <a:pt x="28651" y="28727"/>
                </a:moveTo>
                <a:lnTo>
                  <a:pt x="14477" y="28727"/>
                </a:lnTo>
                <a:lnTo>
                  <a:pt x="14477" y="43948"/>
                </a:lnTo>
                <a:lnTo>
                  <a:pt x="28651" y="43948"/>
                </a:lnTo>
                <a:lnTo>
                  <a:pt x="28651" y="28727"/>
                </a:lnTo>
                <a:close/>
              </a:path>
              <a:path w="57784" h="58420">
                <a:moveTo>
                  <a:pt x="57378" y="28727"/>
                </a:moveTo>
                <a:lnTo>
                  <a:pt x="43129" y="28727"/>
                </a:lnTo>
                <a:lnTo>
                  <a:pt x="43129" y="43948"/>
                </a:lnTo>
                <a:lnTo>
                  <a:pt x="57378" y="43948"/>
                </a:lnTo>
                <a:lnTo>
                  <a:pt x="57378" y="28727"/>
                </a:lnTo>
                <a:close/>
              </a:path>
              <a:path w="57784" h="58420">
                <a:moveTo>
                  <a:pt x="14477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477" y="28727"/>
                </a:lnTo>
                <a:lnTo>
                  <a:pt x="14477" y="14249"/>
                </a:lnTo>
                <a:close/>
              </a:path>
              <a:path w="57784" h="58420">
                <a:moveTo>
                  <a:pt x="43129" y="14249"/>
                </a:moveTo>
                <a:lnTo>
                  <a:pt x="28651" y="14249"/>
                </a:lnTo>
                <a:lnTo>
                  <a:pt x="28651" y="28727"/>
                </a:lnTo>
                <a:lnTo>
                  <a:pt x="43129" y="28727"/>
                </a:lnTo>
                <a:lnTo>
                  <a:pt x="43129" y="14249"/>
                </a:lnTo>
                <a:close/>
              </a:path>
              <a:path w="57784" h="58420">
                <a:moveTo>
                  <a:pt x="28651" y="0"/>
                </a:moveTo>
                <a:lnTo>
                  <a:pt x="14477" y="0"/>
                </a:lnTo>
                <a:lnTo>
                  <a:pt x="14477" y="14249"/>
                </a:lnTo>
                <a:lnTo>
                  <a:pt x="28651" y="14249"/>
                </a:lnTo>
                <a:lnTo>
                  <a:pt x="28651" y="0"/>
                </a:lnTo>
                <a:close/>
              </a:path>
              <a:path w="57784" h="58420">
                <a:moveTo>
                  <a:pt x="57378" y="0"/>
                </a:moveTo>
                <a:lnTo>
                  <a:pt x="43129" y="0"/>
                </a:lnTo>
                <a:lnTo>
                  <a:pt x="43129" y="14249"/>
                </a:lnTo>
                <a:lnTo>
                  <a:pt x="57378" y="14249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339977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416" y="58159"/>
                </a:lnTo>
                <a:lnTo>
                  <a:pt x="58416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1339977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173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5173" y="58159"/>
                </a:lnTo>
                <a:lnTo>
                  <a:pt x="15173" y="43948"/>
                </a:lnTo>
                <a:close/>
              </a:path>
              <a:path w="58419" h="58420">
                <a:moveTo>
                  <a:pt x="43938" y="43948"/>
                </a:moveTo>
                <a:lnTo>
                  <a:pt x="29460" y="43948"/>
                </a:lnTo>
                <a:lnTo>
                  <a:pt x="29460" y="58159"/>
                </a:lnTo>
                <a:lnTo>
                  <a:pt x="43938" y="58159"/>
                </a:lnTo>
                <a:lnTo>
                  <a:pt x="43938" y="43948"/>
                </a:lnTo>
                <a:close/>
              </a:path>
              <a:path w="58419" h="58420">
                <a:moveTo>
                  <a:pt x="29460" y="28727"/>
                </a:moveTo>
                <a:lnTo>
                  <a:pt x="15173" y="28727"/>
                </a:lnTo>
                <a:lnTo>
                  <a:pt x="15173" y="43948"/>
                </a:lnTo>
                <a:lnTo>
                  <a:pt x="29460" y="43948"/>
                </a:lnTo>
                <a:lnTo>
                  <a:pt x="29460" y="28727"/>
                </a:lnTo>
                <a:close/>
              </a:path>
              <a:path w="58419" h="58420">
                <a:moveTo>
                  <a:pt x="58416" y="28727"/>
                </a:moveTo>
                <a:lnTo>
                  <a:pt x="43938" y="28727"/>
                </a:lnTo>
                <a:lnTo>
                  <a:pt x="43938" y="43948"/>
                </a:lnTo>
                <a:lnTo>
                  <a:pt x="58416" y="43948"/>
                </a:lnTo>
                <a:lnTo>
                  <a:pt x="58416" y="28727"/>
                </a:lnTo>
                <a:close/>
              </a:path>
              <a:path w="58419" h="58420">
                <a:moveTo>
                  <a:pt x="15173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5173" y="28727"/>
                </a:lnTo>
                <a:lnTo>
                  <a:pt x="15173" y="14249"/>
                </a:lnTo>
                <a:close/>
              </a:path>
              <a:path w="58419" h="58420">
                <a:moveTo>
                  <a:pt x="43938" y="14249"/>
                </a:moveTo>
                <a:lnTo>
                  <a:pt x="29460" y="14249"/>
                </a:lnTo>
                <a:lnTo>
                  <a:pt x="29460" y="28727"/>
                </a:lnTo>
                <a:lnTo>
                  <a:pt x="43938" y="28727"/>
                </a:lnTo>
                <a:lnTo>
                  <a:pt x="43938" y="14249"/>
                </a:lnTo>
                <a:close/>
              </a:path>
              <a:path w="58419" h="58420">
                <a:moveTo>
                  <a:pt x="29460" y="0"/>
                </a:moveTo>
                <a:lnTo>
                  <a:pt x="15173" y="0"/>
                </a:lnTo>
                <a:lnTo>
                  <a:pt x="15173" y="14249"/>
                </a:lnTo>
                <a:lnTo>
                  <a:pt x="29460" y="14249"/>
                </a:lnTo>
                <a:lnTo>
                  <a:pt x="29460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249"/>
                </a:lnTo>
                <a:lnTo>
                  <a:pt x="58416" y="14249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1398393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073" y="58159"/>
                </a:lnTo>
                <a:lnTo>
                  <a:pt x="58073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398393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173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173" y="58159"/>
                </a:lnTo>
                <a:lnTo>
                  <a:pt x="14173" y="43948"/>
                </a:lnTo>
                <a:close/>
              </a:path>
              <a:path w="58419" h="58420">
                <a:moveTo>
                  <a:pt x="43605" y="43948"/>
                </a:moveTo>
                <a:lnTo>
                  <a:pt x="29422" y="43948"/>
                </a:lnTo>
                <a:lnTo>
                  <a:pt x="29422" y="58159"/>
                </a:lnTo>
                <a:lnTo>
                  <a:pt x="43605" y="58159"/>
                </a:lnTo>
                <a:lnTo>
                  <a:pt x="43605" y="43948"/>
                </a:lnTo>
                <a:close/>
              </a:path>
              <a:path w="58419" h="58420">
                <a:moveTo>
                  <a:pt x="29422" y="28727"/>
                </a:moveTo>
                <a:lnTo>
                  <a:pt x="14173" y="28727"/>
                </a:lnTo>
                <a:lnTo>
                  <a:pt x="14173" y="43948"/>
                </a:lnTo>
                <a:lnTo>
                  <a:pt x="29422" y="43948"/>
                </a:lnTo>
                <a:lnTo>
                  <a:pt x="29422" y="28727"/>
                </a:lnTo>
                <a:close/>
              </a:path>
              <a:path w="58419" h="58420">
                <a:moveTo>
                  <a:pt x="58073" y="28727"/>
                </a:moveTo>
                <a:lnTo>
                  <a:pt x="43605" y="28727"/>
                </a:lnTo>
                <a:lnTo>
                  <a:pt x="43605" y="43948"/>
                </a:lnTo>
                <a:lnTo>
                  <a:pt x="58073" y="43948"/>
                </a:lnTo>
                <a:lnTo>
                  <a:pt x="58073" y="28727"/>
                </a:lnTo>
                <a:close/>
              </a:path>
              <a:path w="58419" h="58420">
                <a:moveTo>
                  <a:pt x="14173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173" y="28727"/>
                </a:lnTo>
                <a:lnTo>
                  <a:pt x="14173" y="14249"/>
                </a:lnTo>
                <a:close/>
              </a:path>
              <a:path w="58419" h="58420">
                <a:moveTo>
                  <a:pt x="43605" y="14249"/>
                </a:moveTo>
                <a:lnTo>
                  <a:pt x="29422" y="14249"/>
                </a:lnTo>
                <a:lnTo>
                  <a:pt x="29422" y="28727"/>
                </a:lnTo>
                <a:lnTo>
                  <a:pt x="43605" y="28727"/>
                </a:lnTo>
                <a:lnTo>
                  <a:pt x="43605" y="14249"/>
                </a:lnTo>
                <a:close/>
              </a:path>
              <a:path w="58419" h="58420">
                <a:moveTo>
                  <a:pt x="29422" y="0"/>
                </a:moveTo>
                <a:lnTo>
                  <a:pt x="14173" y="0"/>
                </a:lnTo>
                <a:lnTo>
                  <a:pt x="14173" y="14249"/>
                </a:lnTo>
                <a:lnTo>
                  <a:pt x="29422" y="14249"/>
                </a:lnTo>
                <a:lnTo>
                  <a:pt x="29422" y="0"/>
                </a:lnTo>
                <a:close/>
              </a:path>
              <a:path w="58419" h="58420">
                <a:moveTo>
                  <a:pt x="58073" y="0"/>
                </a:moveTo>
                <a:lnTo>
                  <a:pt x="43605" y="0"/>
                </a:lnTo>
                <a:lnTo>
                  <a:pt x="43605" y="14249"/>
                </a:lnTo>
                <a:lnTo>
                  <a:pt x="58073" y="14249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1456467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9"/>
                </a:moveTo>
                <a:lnTo>
                  <a:pt x="58226" y="58159"/>
                </a:lnTo>
                <a:lnTo>
                  <a:pt x="58226" y="0"/>
                </a:lnTo>
                <a:lnTo>
                  <a:pt x="0" y="0"/>
                </a:lnTo>
                <a:lnTo>
                  <a:pt x="0" y="58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1456467" y="580533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478" y="58159"/>
                </a:lnTo>
                <a:lnTo>
                  <a:pt x="14478" y="43948"/>
                </a:lnTo>
                <a:close/>
              </a:path>
              <a:path w="58419" h="58420">
                <a:moveTo>
                  <a:pt x="43233" y="43948"/>
                </a:moveTo>
                <a:lnTo>
                  <a:pt x="28765" y="43948"/>
                </a:lnTo>
                <a:lnTo>
                  <a:pt x="28765" y="58159"/>
                </a:lnTo>
                <a:lnTo>
                  <a:pt x="43233" y="58159"/>
                </a:lnTo>
                <a:lnTo>
                  <a:pt x="43233" y="43948"/>
                </a:lnTo>
                <a:close/>
              </a:path>
              <a:path w="58419" h="58420">
                <a:moveTo>
                  <a:pt x="28765" y="28727"/>
                </a:moveTo>
                <a:lnTo>
                  <a:pt x="14478" y="28727"/>
                </a:lnTo>
                <a:lnTo>
                  <a:pt x="14478" y="43948"/>
                </a:lnTo>
                <a:lnTo>
                  <a:pt x="28765" y="43948"/>
                </a:lnTo>
                <a:lnTo>
                  <a:pt x="28765" y="28727"/>
                </a:lnTo>
                <a:close/>
              </a:path>
              <a:path w="58419" h="58420">
                <a:moveTo>
                  <a:pt x="58226" y="28727"/>
                </a:moveTo>
                <a:lnTo>
                  <a:pt x="43233" y="28727"/>
                </a:lnTo>
                <a:lnTo>
                  <a:pt x="43233" y="43948"/>
                </a:lnTo>
                <a:lnTo>
                  <a:pt x="58226" y="43948"/>
                </a:lnTo>
                <a:lnTo>
                  <a:pt x="58226" y="28727"/>
                </a:lnTo>
                <a:close/>
              </a:path>
              <a:path w="58419" h="58420">
                <a:moveTo>
                  <a:pt x="14478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478" y="28727"/>
                </a:lnTo>
                <a:lnTo>
                  <a:pt x="14478" y="14249"/>
                </a:lnTo>
                <a:close/>
              </a:path>
              <a:path w="58419" h="58420">
                <a:moveTo>
                  <a:pt x="43233" y="14249"/>
                </a:moveTo>
                <a:lnTo>
                  <a:pt x="28765" y="14249"/>
                </a:lnTo>
                <a:lnTo>
                  <a:pt x="28765" y="28727"/>
                </a:lnTo>
                <a:lnTo>
                  <a:pt x="43233" y="28727"/>
                </a:lnTo>
                <a:lnTo>
                  <a:pt x="43233" y="14249"/>
                </a:lnTo>
                <a:close/>
              </a:path>
              <a:path w="58419" h="58420">
                <a:moveTo>
                  <a:pt x="28765" y="0"/>
                </a:moveTo>
                <a:lnTo>
                  <a:pt x="14478" y="0"/>
                </a:lnTo>
                <a:lnTo>
                  <a:pt x="14478" y="14249"/>
                </a:lnTo>
                <a:lnTo>
                  <a:pt x="28765" y="14249"/>
                </a:lnTo>
                <a:lnTo>
                  <a:pt x="28765" y="0"/>
                </a:lnTo>
                <a:close/>
              </a:path>
              <a:path w="58419" h="58420">
                <a:moveTo>
                  <a:pt x="58226" y="0"/>
                </a:moveTo>
                <a:lnTo>
                  <a:pt x="43233" y="0"/>
                </a:lnTo>
                <a:lnTo>
                  <a:pt x="43233" y="14249"/>
                </a:lnTo>
                <a:lnTo>
                  <a:pt x="58226" y="14249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529002" y="5805335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0"/>
                </a:moveTo>
                <a:lnTo>
                  <a:pt x="0" y="58159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1514694" y="5805335"/>
            <a:ext cx="29209" cy="58419"/>
          </a:xfrm>
          <a:custGeom>
            <a:avLst/>
            <a:gdLst/>
            <a:ahLst/>
            <a:cxnLst/>
            <a:rect l="l" t="t" r="r" b="b"/>
            <a:pathLst>
              <a:path w="29209" h="58420">
                <a:moveTo>
                  <a:pt x="14478" y="43948"/>
                </a:moveTo>
                <a:lnTo>
                  <a:pt x="0" y="43948"/>
                </a:lnTo>
                <a:lnTo>
                  <a:pt x="0" y="58159"/>
                </a:lnTo>
                <a:lnTo>
                  <a:pt x="14478" y="58159"/>
                </a:lnTo>
                <a:lnTo>
                  <a:pt x="14478" y="43948"/>
                </a:lnTo>
                <a:close/>
              </a:path>
              <a:path w="29209" h="58420">
                <a:moveTo>
                  <a:pt x="28613" y="28727"/>
                </a:moveTo>
                <a:lnTo>
                  <a:pt x="14478" y="28727"/>
                </a:lnTo>
                <a:lnTo>
                  <a:pt x="14478" y="43948"/>
                </a:lnTo>
                <a:lnTo>
                  <a:pt x="28613" y="43948"/>
                </a:lnTo>
                <a:lnTo>
                  <a:pt x="28613" y="28727"/>
                </a:lnTo>
                <a:close/>
              </a:path>
              <a:path w="29209" h="58420">
                <a:moveTo>
                  <a:pt x="14478" y="14249"/>
                </a:moveTo>
                <a:lnTo>
                  <a:pt x="0" y="14249"/>
                </a:lnTo>
                <a:lnTo>
                  <a:pt x="0" y="28727"/>
                </a:lnTo>
                <a:lnTo>
                  <a:pt x="14478" y="28727"/>
                </a:lnTo>
                <a:lnTo>
                  <a:pt x="14478" y="14249"/>
                </a:lnTo>
                <a:close/>
              </a:path>
              <a:path w="29209" h="58420">
                <a:moveTo>
                  <a:pt x="28613" y="0"/>
                </a:moveTo>
                <a:lnTo>
                  <a:pt x="14478" y="0"/>
                </a:lnTo>
                <a:lnTo>
                  <a:pt x="14478" y="14249"/>
                </a:lnTo>
                <a:lnTo>
                  <a:pt x="28613" y="14249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818480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117" y="58378"/>
                </a:lnTo>
                <a:lnTo>
                  <a:pt x="58117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818480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3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213" y="58378"/>
                </a:lnTo>
                <a:lnTo>
                  <a:pt x="14213" y="43910"/>
                </a:lnTo>
                <a:close/>
              </a:path>
              <a:path w="58419" h="58420">
                <a:moveTo>
                  <a:pt x="43643" y="43910"/>
                </a:moveTo>
                <a:lnTo>
                  <a:pt x="28686" y="43910"/>
                </a:lnTo>
                <a:lnTo>
                  <a:pt x="28686" y="58378"/>
                </a:lnTo>
                <a:lnTo>
                  <a:pt x="43643" y="58378"/>
                </a:lnTo>
                <a:lnTo>
                  <a:pt x="43643" y="43910"/>
                </a:lnTo>
                <a:close/>
              </a:path>
              <a:path w="58419" h="58420">
                <a:moveTo>
                  <a:pt x="28686" y="29698"/>
                </a:moveTo>
                <a:lnTo>
                  <a:pt x="14213" y="29698"/>
                </a:lnTo>
                <a:lnTo>
                  <a:pt x="14213" y="43910"/>
                </a:lnTo>
                <a:lnTo>
                  <a:pt x="28686" y="43910"/>
                </a:lnTo>
                <a:lnTo>
                  <a:pt x="28686" y="29698"/>
                </a:lnTo>
                <a:close/>
              </a:path>
              <a:path w="58419" h="58420">
                <a:moveTo>
                  <a:pt x="58117" y="29698"/>
                </a:moveTo>
                <a:lnTo>
                  <a:pt x="43643" y="29698"/>
                </a:lnTo>
                <a:lnTo>
                  <a:pt x="43643" y="43910"/>
                </a:lnTo>
                <a:lnTo>
                  <a:pt x="58117" y="43910"/>
                </a:lnTo>
                <a:lnTo>
                  <a:pt x="58117" y="29698"/>
                </a:lnTo>
                <a:close/>
              </a:path>
              <a:path w="58419" h="58420">
                <a:moveTo>
                  <a:pt x="14213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213" y="29698"/>
                </a:lnTo>
                <a:lnTo>
                  <a:pt x="14213" y="15220"/>
                </a:lnTo>
                <a:close/>
              </a:path>
              <a:path w="58419" h="58420">
                <a:moveTo>
                  <a:pt x="43643" y="15220"/>
                </a:moveTo>
                <a:lnTo>
                  <a:pt x="28686" y="15220"/>
                </a:lnTo>
                <a:lnTo>
                  <a:pt x="28686" y="29698"/>
                </a:lnTo>
                <a:lnTo>
                  <a:pt x="43643" y="29698"/>
                </a:lnTo>
                <a:lnTo>
                  <a:pt x="43643" y="15220"/>
                </a:lnTo>
                <a:close/>
              </a:path>
              <a:path w="58419" h="58420">
                <a:moveTo>
                  <a:pt x="28686" y="0"/>
                </a:moveTo>
                <a:lnTo>
                  <a:pt x="14213" y="0"/>
                </a:lnTo>
                <a:lnTo>
                  <a:pt x="14213" y="15220"/>
                </a:lnTo>
                <a:lnTo>
                  <a:pt x="28686" y="15220"/>
                </a:lnTo>
                <a:lnTo>
                  <a:pt x="28686" y="0"/>
                </a:lnTo>
                <a:close/>
              </a:path>
              <a:path w="58419" h="58420">
                <a:moveTo>
                  <a:pt x="58117" y="0"/>
                </a:moveTo>
                <a:lnTo>
                  <a:pt x="43643" y="0"/>
                </a:lnTo>
                <a:lnTo>
                  <a:pt x="43643" y="15220"/>
                </a:lnTo>
                <a:lnTo>
                  <a:pt x="58117" y="15220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876598" y="574695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378"/>
                </a:moveTo>
                <a:lnTo>
                  <a:pt x="57410" y="58378"/>
                </a:lnTo>
                <a:lnTo>
                  <a:pt x="57410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876598" y="574695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212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212" y="58378"/>
                </a:lnTo>
                <a:lnTo>
                  <a:pt x="14212" y="43910"/>
                </a:lnTo>
                <a:close/>
              </a:path>
              <a:path w="57784" h="58420">
                <a:moveTo>
                  <a:pt x="43196" y="43910"/>
                </a:moveTo>
                <a:lnTo>
                  <a:pt x="28723" y="43910"/>
                </a:lnTo>
                <a:lnTo>
                  <a:pt x="28723" y="58378"/>
                </a:lnTo>
                <a:lnTo>
                  <a:pt x="43196" y="58378"/>
                </a:lnTo>
                <a:lnTo>
                  <a:pt x="43196" y="43910"/>
                </a:lnTo>
                <a:close/>
              </a:path>
              <a:path w="57784" h="58420">
                <a:moveTo>
                  <a:pt x="28723" y="29698"/>
                </a:moveTo>
                <a:lnTo>
                  <a:pt x="14212" y="29698"/>
                </a:lnTo>
                <a:lnTo>
                  <a:pt x="14212" y="43910"/>
                </a:lnTo>
                <a:lnTo>
                  <a:pt x="28723" y="43910"/>
                </a:lnTo>
                <a:lnTo>
                  <a:pt x="28723" y="29698"/>
                </a:lnTo>
                <a:close/>
              </a:path>
              <a:path w="57784" h="58420">
                <a:moveTo>
                  <a:pt x="57410" y="29698"/>
                </a:moveTo>
                <a:lnTo>
                  <a:pt x="43196" y="29698"/>
                </a:lnTo>
                <a:lnTo>
                  <a:pt x="43196" y="43910"/>
                </a:lnTo>
                <a:lnTo>
                  <a:pt x="57410" y="43910"/>
                </a:lnTo>
                <a:lnTo>
                  <a:pt x="57410" y="29698"/>
                </a:lnTo>
                <a:close/>
              </a:path>
              <a:path w="57784" h="58420">
                <a:moveTo>
                  <a:pt x="14212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212" y="29698"/>
                </a:lnTo>
                <a:lnTo>
                  <a:pt x="14212" y="15220"/>
                </a:lnTo>
                <a:close/>
              </a:path>
              <a:path w="57784" h="58420">
                <a:moveTo>
                  <a:pt x="43196" y="15220"/>
                </a:moveTo>
                <a:lnTo>
                  <a:pt x="28723" y="15220"/>
                </a:lnTo>
                <a:lnTo>
                  <a:pt x="28723" y="29698"/>
                </a:lnTo>
                <a:lnTo>
                  <a:pt x="43196" y="29698"/>
                </a:lnTo>
                <a:lnTo>
                  <a:pt x="43196" y="15220"/>
                </a:lnTo>
                <a:close/>
              </a:path>
              <a:path w="57784" h="58420">
                <a:moveTo>
                  <a:pt x="28723" y="0"/>
                </a:moveTo>
                <a:lnTo>
                  <a:pt x="14212" y="0"/>
                </a:lnTo>
                <a:lnTo>
                  <a:pt x="14212" y="15220"/>
                </a:lnTo>
                <a:lnTo>
                  <a:pt x="28723" y="15220"/>
                </a:lnTo>
                <a:lnTo>
                  <a:pt x="28723" y="0"/>
                </a:lnTo>
                <a:close/>
              </a:path>
              <a:path w="57784" h="58420">
                <a:moveTo>
                  <a:pt x="57410" y="0"/>
                </a:moveTo>
                <a:lnTo>
                  <a:pt x="43196" y="0"/>
                </a:lnTo>
                <a:lnTo>
                  <a:pt x="43196" y="15220"/>
                </a:lnTo>
                <a:lnTo>
                  <a:pt x="57410" y="15220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934008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115" y="58378"/>
                </a:lnTo>
                <a:lnTo>
                  <a:pt x="58115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934008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218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5218" y="58378"/>
                </a:lnTo>
                <a:lnTo>
                  <a:pt x="15218" y="43910"/>
                </a:lnTo>
                <a:close/>
              </a:path>
              <a:path w="58419" h="58420">
                <a:moveTo>
                  <a:pt x="43904" y="43910"/>
                </a:moveTo>
                <a:lnTo>
                  <a:pt x="29426" y="43910"/>
                </a:lnTo>
                <a:lnTo>
                  <a:pt x="29426" y="58378"/>
                </a:lnTo>
                <a:lnTo>
                  <a:pt x="43904" y="58378"/>
                </a:lnTo>
                <a:lnTo>
                  <a:pt x="43904" y="43910"/>
                </a:lnTo>
                <a:close/>
              </a:path>
              <a:path w="58419" h="58420">
                <a:moveTo>
                  <a:pt x="29426" y="29698"/>
                </a:moveTo>
                <a:lnTo>
                  <a:pt x="15218" y="29698"/>
                </a:lnTo>
                <a:lnTo>
                  <a:pt x="15218" y="43910"/>
                </a:lnTo>
                <a:lnTo>
                  <a:pt x="29426" y="43910"/>
                </a:lnTo>
                <a:lnTo>
                  <a:pt x="29426" y="29698"/>
                </a:lnTo>
                <a:close/>
              </a:path>
              <a:path w="58419" h="58420">
                <a:moveTo>
                  <a:pt x="58115" y="29698"/>
                </a:moveTo>
                <a:lnTo>
                  <a:pt x="43904" y="29698"/>
                </a:lnTo>
                <a:lnTo>
                  <a:pt x="43904" y="43910"/>
                </a:lnTo>
                <a:lnTo>
                  <a:pt x="58115" y="43910"/>
                </a:lnTo>
                <a:lnTo>
                  <a:pt x="58115" y="29698"/>
                </a:lnTo>
                <a:close/>
              </a:path>
              <a:path w="58419" h="58420">
                <a:moveTo>
                  <a:pt x="15218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5218" y="29698"/>
                </a:lnTo>
                <a:lnTo>
                  <a:pt x="15218" y="15220"/>
                </a:lnTo>
                <a:close/>
              </a:path>
              <a:path w="58419" h="58420">
                <a:moveTo>
                  <a:pt x="43904" y="15220"/>
                </a:moveTo>
                <a:lnTo>
                  <a:pt x="29426" y="15220"/>
                </a:lnTo>
                <a:lnTo>
                  <a:pt x="29426" y="29698"/>
                </a:lnTo>
                <a:lnTo>
                  <a:pt x="43904" y="29698"/>
                </a:lnTo>
                <a:lnTo>
                  <a:pt x="43904" y="15220"/>
                </a:lnTo>
                <a:close/>
              </a:path>
              <a:path w="58419" h="58420">
                <a:moveTo>
                  <a:pt x="29426" y="0"/>
                </a:moveTo>
                <a:lnTo>
                  <a:pt x="15218" y="0"/>
                </a:lnTo>
                <a:lnTo>
                  <a:pt x="15218" y="15220"/>
                </a:lnTo>
                <a:lnTo>
                  <a:pt x="29426" y="15220"/>
                </a:lnTo>
                <a:lnTo>
                  <a:pt x="29426" y="0"/>
                </a:lnTo>
                <a:close/>
              </a:path>
              <a:path w="58419" h="58420">
                <a:moveTo>
                  <a:pt x="58115" y="0"/>
                </a:moveTo>
                <a:lnTo>
                  <a:pt x="43904" y="0"/>
                </a:lnTo>
                <a:lnTo>
                  <a:pt x="43904" y="15220"/>
                </a:lnTo>
                <a:lnTo>
                  <a:pt x="58115" y="15220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992124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416" y="58378"/>
                </a:lnTo>
                <a:lnTo>
                  <a:pt x="58416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992124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478" y="58378"/>
                </a:lnTo>
                <a:lnTo>
                  <a:pt x="14478" y="43910"/>
                </a:lnTo>
                <a:close/>
              </a:path>
              <a:path w="58419" h="58420">
                <a:moveTo>
                  <a:pt x="43938" y="43910"/>
                </a:moveTo>
                <a:lnTo>
                  <a:pt x="29689" y="43910"/>
                </a:lnTo>
                <a:lnTo>
                  <a:pt x="29689" y="58378"/>
                </a:lnTo>
                <a:lnTo>
                  <a:pt x="43938" y="58378"/>
                </a:lnTo>
                <a:lnTo>
                  <a:pt x="43938" y="43910"/>
                </a:lnTo>
                <a:close/>
              </a:path>
              <a:path w="58419" h="58420">
                <a:moveTo>
                  <a:pt x="29689" y="29698"/>
                </a:moveTo>
                <a:lnTo>
                  <a:pt x="14478" y="29698"/>
                </a:lnTo>
                <a:lnTo>
                  <a:pt x="14478" y="43910"/>
                </a:lnTo>
                <a:lnTo>
                  <a:pt x="29689" y="43910"/>
                </a:lnTo>
                <a:lnTo>
                  <a:pt x="29689" y="29698"/>
                </a:lnTo>
                <a:close/>
              </a:path>
              <a:path w="58419" h="58420">
                <a:moveTo>
                  <a:pt x="58416" y="29698"/>
                </a:moveTo>
                <a:lnTo>
                  <a:pt x="43938" y="29698"/>
                </a:lnTo>
                <a:lnTo>
                  <a:pt x="43938" y="43910"/>
                </a:lnTo>
                <a:lnTo>
                  <a:pt x="58416" y="43910"/>
                </a:lnTo>
                <a:lnTo>
                  <a:pt x="58416" y="29698"/>
                </a:lnTo>
                <a:close/>
              </a:path>
              <a:path w="58419" h="58420">
                <a:moveTo>
                  <a:pt x="14478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478" y="29698"/>
                </a:lnTo>
                <a:lnTo>
                  <a:pt x="14478" y="15220"/>
                </a:lnTo>
                <a:close/>
              </a:path>
              <a:path w="58419" h="58420">
                <a:moveTo>
                  <a:pt x="43938" y="15220"/>
                </a:moveTo>
                <a:lnTo>
                  <a:pt x="29689" y="15220"/>
                </a:lnTo>
                <a:lnTo>
                  <a:pt x="29689" y="29698"/>
                </a:lnTo>
                <a:lnTo>
                  <a:pt x="43938" y="29698"/>
                </a:lnTo>
                <a:lnTo>
                  <a:pt x="43938" y="15220"/>
                </a:lnTo>
                <a:close/>
              </a:path>
              <a:path w="58419" h="58420">
                <a:moveTo>
                  <a:pt x="29689" y="0"/>
                </a:moveTo>
                <a:lnTo>
                  <a:pt x="14478" y="0"/>
                </a:lnTo>
                <a:lnTo>
                  <a:pt x="14478" y="15220"/>
                </a:lnTo>
                <a:lnTo>
                  <a:pt x="29689" y="15220"/>
                </a:lnTo>
                <a:lnTo>
                  <a:pt x="29689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5220"/>
                </a:lnTo>
                <a:lnTo>
                  <a:pt x="58416" y="15220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050540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121" y="58378"/>
                </a:lnTo>
                <a:lnTo>
                  <a:pt x="58121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050540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211" y="58378"/>
                </a:lnTo>
                <a:lnTo>
                  <a:pt x="14211" y="43910"/>
                </a:lnTo>
                <a:close/>
              </a:path>
              <a:path w="58419" h="58420">
                <a:moveTo>
                  <a:pt x="42900" y="43910"/>
                </a:moveTo>
                <a:lnTo>
                  <a:pt x="28689" y="43910"/>
                </a:lnTo>
                <a:lnTo>
                  <a:pt x="28689" y="58378"/>
                </a:lnTo>
                <a:lnTo>
                  <a:pt x="42900" y="58378"/>
                </a:lnTo>
                <a:lnTo>
                  <a:pt x="42900" y="43910"/>
                </a:lnTo>
                <a:close/>
              </a:path>
              <a:path w="58419" h="58420">
                <a:moveTo>
                  <a:pt x="28689" y="29698"/>
                </a:moveTo>
                <a:lnTo>
                  <a:pt x="14211" y="29698"/>
                </a:lnTo>
                <a:lnTo>
                  <a:pt x="14211" y="43910"/>
                </a:lnTo>
                <a:lnTo>
                  <a:pt x="28689" y="43910"/>
                </a:lnTo>
                <a:lnTo>
                  <a:pt x="28689" y="29698"/>
                </a:lnTo>
                <a:close/>
              </a:path>
              <a:path w="58419" h="58420">
                <a:moveTo>
                  <a:pt x="58121" y="29698"/>
                </a:moveTo>
                <a:lnTo>
                  <a:pt x="42900" y="29698"/>
                </a:lnTo>
                <a:lnTo>
                  <a:pt x="42900" y="43910"/>
                </a:lnTo>
                <a:lnTo>
                  <a:pt x="58121" y="43910"/>
                </a:lnTo>
                <a:lnTo>
                  <a:pt x="58121" y="29698"/>
                </a:lnTo>
                <a:close/>
              </a:path>
              <a:path w="58419" h="58420">
                <a:moveTo>
                  <a:pt x="14211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211" y="29698"/>
                </a:lnTo>
                <a:lnTo>
                  <a:pt x="14211" y="15220"/>
                </a:lnTo>
                <a:close/>
              </a:path>
              <a:path w="58419" h="58420">
                <a:moveTo>
                  <a:pt x="42900" y="15220"/>
                </a:moveTo>
                <a:lnTo>
                  <a:pt x="28689" y="15220"/>
                </a:lnTo>
                <a:lnTo>
                  <a:pt x="28689" y="29698"/>
                </a:lnTo>
                <a:lnTo>
                  <a:pt x="42900" y="29698"/>
                </a:lnTo>
                <a:lnTo>
                  <a:pt x="42900" y="15220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5220"/>
                </a:lnTo>
                <a:lnTo>
                  <a:pt x="28689" y="15220"/>
                </a:lnTo>
                <a:lnTo>
                  <a:pt x="28689" y="0"/>
                </a:lnTo>
                <a:close/>
              </a:path>
              <a:path w="58419" h="58420">
                <a:moveTo>
                  <a:pt x="58121" y="0"/>
                </a:moveTo>
                <a:lnTo>
                  <a:pt x="42900" y="0"/>
                </a:lnTo>
                <a:lnTo>
                  <a:pt x="42900" y="15220"/>
                </a:lnTo>
                <a:lnTo>
                  <a:pt x="58121" y="15220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108662" y="574695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378"/>
                </a:moveTo>
                <a:lnTo>
                  <a:pt x="57407" y="58378"/>
                </a:lnTo>
                <a:lnTo>
                  <a:pt x="57407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108662" y="574695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68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468" y="58378"/>
                </a:lnTo>
                <a:lnTo>
                  <a:pt x="14468" y="43910"/>
                </a:lnTo>
                <a:close/>
              </a:path>
              <a:path w="57784" h="58420">
                <a:moveTo>
                  <a:pt x="43157" y="43910"/>
                </a:moveTo>
                <a:lnTo>
                  <a:pt x="28679" y="43910"/>
                </a:lnTo>
                <a:lnTo>
                  <a:pt x="28679" y="58378"/>
                </a:lnTo>
                <a:lnTo>
                  <a:pt x="43157" y="58378"/>
                </a:lnTo>
                <a:lnTo>
                  <a:pt x="43157" y="43910"/>
                </a:lnTo>
                <a:close/>
              </a:path>
              <a:path w="57784" h="58420">
                <a:moveTo>
                  <a:pt x="28679" y="29698"/>
                </a:moveTo>
                <a:lnTo>
                  <a:pt x="14468" y="29698"/>
                </a:lnTo>
                <a:lnTo>
                  <a:pt x="14468" y="43910"/>
                </a:lnTo>
                <a:lnTo>
                  <a:pt x="28679" y="43910"/>
                </a:lnTo>
                <a:lnTo>
                  <a:pt x="28679" y="29698"/>
                </a:lnTo>
                <a:close/>
              </a:path>
              <a:path w="57784" h="58420">
                <a:moveTo>
                  <a:pt x="57407" y="29698"/>
                </a:moveTo>
                <a:lnTo>
                  <a:pt x="43157" y="29698"/>
                </a:lnTo>
                <a:lnTo>
                  <a:pt x="43157" y="43910"/>
                </a:lnTo>
                <a:lnTo>
                  <a:pt x="57407" y="43910"/>
                </a:lnTo>
                <a:lnTo>
                  <a:pt x="57407" y="29698"/>
                </a:lnTo>
                <a:close/>
              </a:path>
              <a:path w="57784" h="58420">
                <a:moveTo>
                  <a:pt x="14468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468" y="29698"/>
                </a:lnTo>
                <a:lnTo>
                  <a:pt x="14468" y="15220"/>
                </a:lnTo>
                <a:close/>
              </a:path>
              <a:path w="57784" h="58420">
                <a:moveTo>
                  <a:pt x="43157" y="15220"/>
                </a:moveTo>
                <a:lnTo>
                  <a:pt x="28679" y="15220"/>
                </a:lnTo>
                <a:lnTo>
                  <a:pt x="28679" y="29698"/>
                </a:lnTo>
                <a:lnTo>
                  <a:pt x="43157" y="29698"/>
                </a:lnTo>
                <a:lnTo>
                  <a:pt x="43157" y="15220"/>
                </a:lnTo>
                <a:close/>
              </a:path>
              <a:path w="57784" h="58420">
                <a:moveTo>
                  <a:pt x="28679" y="0"/>
                </a:moveTo>
                <a:lnTo>
                  <a:pt x="14468" y="0"/>
                </a:lnTo>
                <a:lnTo>
                  <a:pt x="14468" y="15220"/>
                </a:lnTo>
                <a:lnTo>
                  <a:pt x="28679" y="15220"/>
                </a:lnTo>
                <a:lnTo>
                  <a:pt x="28679" y="0"/>
                </a:lnTo>
                <a:close/>
              </a:path>
              <a:path w="57784" h="58420">
                <a:moveTo>
                  <a:pt x="57407" y="0"/>
                </a:moveTo>
                <a:lnTo>
                  <a:pt x="43157" y="0"/>
                </a:lnTo>
                <a:lnTo>
                  <a:pt x="43157" y="15220"/>
                </a:lnTo>
                <a:lnTo>
                  <a:pt x="57407" y="15220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1166069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378" y="58378"/>
                </a:lnTo>
                <a:lnTo>
                  <a:pt x="58378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166069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39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439" y="58378"/>
                </a:lnTo>
                <a:lnTo>
                  <a:pt x="14439" y="43910"/>
                </a:lnTo>
                <a:close/>
              </a:path>
              <a:path w="58419" h="58420">
                <a:moveTo>
                  <a:pt x="43900" y="43910"/>
                </a:moveTo>
                <a:lnTo>
                  <a:pt x="29689" y="43910"/>
                </a:lnTo>
                <a:lnTo>
                  <a:pt x="29689" y="58378"/>
                </a:lnTo>
                <a:lnTo>
                  <a:pt x="43900" y="58378"/>
                </a:lnTo>
                <a:lnTo>
                  <a:pt x="43900" y="43910"/>
                </a:lnTo>
                <a:close/>
              </a:path>
              <a:path w="58419" h="58420">
                <a:moveTo>
                  <a:pt x="29689" y="29698"/>
                </a:moveTo>
                <a:lnTo>
                  <a:pt x="14439" y="29698"/>
                </a:lnTo>
                <a:lnTo>
                  <a:pt x="14439" y="43910"/>
                </a:lnTo>
                <a:lnTo>
                  <a:pt x="29689" y="43910"/>
                </a:lnTo>
                <a:lnTo>
                  <a:pt x="29689" y="29698"/>
                </a:lnTo>
                <a:close/>
              </a:path>
              <a:path w="58419" h="58420">
                <a:moveTo>
                  <a:pt x="58378" y="29698"/>
                </a:moveTo>
                <a:lnTo>
                  <a:pt x="43900" y="29698"/>
                </a:lnTo>
                <a:lnTo>
                  <a:pt x="43900" y="43910"/>
                </a:lnTo>
                <a:lnTo>
                  <a:pt x="58378" y="43910"/>
                </a:lnTo>
                <a:lnTo>
                  <a:pt x="58378" y="29698"/>
                </a:lnTo>
                <a:close/>
              </a:path>
              <a:path w="58419" h="58420">
                <a:moveTo>
                  <a:pt x="14439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439" y="29698"/>
                </a:lnTo>
                <a:lnTo>
                  <a:pt x="14439" y="15220"/>
                </a:lnTo>
                <a:close/>
              </a:path>
              <a:path w="58419" h="58420">
                <a:moveTo>
                  <a:pt x="43900" y="15220"/>
                </a:moveTo>
                <a:lnTo>
                  <a:pt x="29689" y="15220"/>
                </a:lnTo>
                <a:lnTo>
                  <a:pt x="29689" y="29698"/>
                </a:lnTo>
                <a:lnTo>
                  <a:pt x="43900" y="29698"/>
                </a:lnTo>
                <a:lnTo>
                  <a:pt x="43900" y="15220"/>
                </a:lnTo>
                <a:close/>
              </a:path>
              <a:path w="58419" h="58420">
                <a:moveTo>
                  <a:pt x="29689" y="0"/>
                </a:moveTo>
                <a:lnTo>
                  <a:pt x="14439" y="0"/>
                </a:lnTo>
                <a:lnTo>
                  <a:pt x="14439" y="15220"/>
                </a:lnTo>
                <a:lnTo>
                  <a:pt x="29689" y="15220"/>
                </a:lnTo>
                <a:lnTo>
                  <a:pt x="29689" y="0"/>
                </a:lnTo>
                <a:close/>
              </a:path>
              <a:path w="58419" h="58420">
                <a:moveTo>
                  <a:pt x="58378" y="0"/>
                </a:moveTo>
                <a:lnTo>
                  <a:pt x="43900" y="0"/>
                </a:lnTo>
                <a:lnTo>
                  <a:pt x="43900" y="15220"/>
                </a:lnTo>
                <a:lnTo>
                  <a:pt x="58378" y="15220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224448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150" y="58378"/>
                </a:lnTo>
                <a:lnTo>
                  <a:pt x="58150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224448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211" y="58378"/>
                </a:lnTo>
                <a:lnTo>
                  <a:pt x="14211" y="43910"/>
                </a:lnTo>
                <a:close/>
              </a:path>
              <a:path w="58419" h="58420">
                <a:moveTo>
                  <a:pt x="43681" y="43910"/>
                </a:moveTo>
                <a:lnTo>
                  <a:pt x="28689" y="43910"/>
                </a:lnTo>
                <a:lnTo>
                  <a:pt x="28689" y="58378"/>
                </a:lnTo>
                <a:lnTo>
                  <a:pt x="43681" y="58378"/>
                </a:lnTo>
                <a:lnTo>
                  <a:pt x="43681" y="43910"/>
                </a:lnTo>
                <a:close/>
              </a:path>
              <a:path w="58419" h="58420">
                <a:moveTo>
                  <a:pt x="28689" y="29698"/>
                </a:moveTo>
                <a:lnTo>
                  <a:pt x="14211" y="29698"/>
                </a:lnTo>
                <a:lnTo>
                  <a:pt x="14211" y="43910"/>
                </a:lnTo>
                <a:lnTo>
                  <a:pt x="28689" y="43910"/>
                </a:lnTo>
                <a:lnTo>
                  <a:pt x="28689" y="29698"/>
                </a:lnTo>
                <a:close/>
              </a:path>
              <a:path w="58419" h="58420">
                <a:moveTo>
                  <a:pt x="58150" y="29698"/>
                </a:moveTo>
                <a:lnTo>
                  <a:pt x="43681" y="29698"/>
                </a:lnTo>
                <a:lnTo>
                  <a:pt x="43681" y="43910"/>
                </a:lnTo>
                <a:lnTo>
                  <a:pt x="58150" y="43910"/>
                </a:lnTo>
                <a:lnTo>
                  <a:pt x="58150" y="29698"/>
                </a:lnTo>
                <a:close/>
              </a:path>
              <a:path w="58419" h="58420">
                <a:moveTo>
                  <a:pt x="14211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211" y="29698"/>
                </a:lnTo>
                <a:lnTo>
                  <a:pt x="14211" y="15220"/>
                </a:lnTo>
                <a:close/>
              </a:path>
              <a:path w="58419" h="58420">
                <a:moveTo>
                  <a:pt x="43681" y="15220"/>
                </a:moveTo>
                <a:lnTo>
                  <a:pt x="28689" y="15220"/>
                </a:lnTo>
                <a:lnTo>
                  <a:pt x="28689" y="29698"/>
                </a:lnTo>
                <a:lnTo>
                  <a:pt x="43681" y="29698"/>
                </a:lnTo>
                <a:lnTo>
                  <a:pt x="43681" y="15220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5220"/>
                </a:lnTo>
                <a:lnTo>
                  <a:pt x="28689" y="15220"/>
                </a:lnTo>
                <a:lnTo>
                  <a:pt x="28689" y="0"/>
                </a:lnTo>
                <a:close/>
              </a:path>
              <a:path w="58419" h="58420">
                <a:moveTo>
                  <a:pt x="58150" y="0"/>
                </a:moveTo>
                <a:lnTo>
                  <a:pt x="43681" y="0"/>
                </a:lnTo>
                <a:lnTo>
                  <a:pt x="43681" y="15220"/>
                </a:lnTo>
                <a:lnTo>
                  <a:pt x="58150" y="15220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282598" y="574695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378"/>
                </a:moveTo>
                <a:lnTo>
                  <a:pt x="57378" y="58378"/>
                </a:lnTo>
                <a:lnTo>
                  <a:pt x="57378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282598" y="5746956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77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477" y="58378"/>
                </a:lnTo>
                <a:lnTo>
                  <a:pt x="14477" y="43910"/>
                </a:lnTo>
                <a:close/>
              </a:path>
              <a:path w="57784" h="58420">
                <a:moveTo>
                  <a:pt x="43129" y="43910"/>
                </a:moveTo>
                <a:lnTo>
                  <a:pt x="28651" y="43910"/>
                </a:lnTo>
                <a:lnTo>
                  <a:pt x="28651" y="58378"/>
                </a:lnTo>
                <a:lnTo>
                  <a:pt x="43129" y="58378"/>
                </a:lnTo>
                <a:lnTo>
                  <a:pt x="43129" y="43910"/>
                </a:lnTo>
                <a:close/>
              </a:path>
              <a:path w="57784" h="58420">
                <a:moveTo>
                  <a:pt x="28651" y="29698"/>
                </a:moveTo>
                <a:lnTo>
                  <a:pt x="14477" y="29698"/>
                </a:lnTo>
                <a:lnTo>
                  <a:pt x="14477" y="43910"/>
                </a:lnTo>
                <a:lnTo>
                  <a:pt x="28651" y="43910"/>
                </a:lnTo>
                <a:lnTo>
                  <a:pt x="28651" y="29698"/>
                </a:lnTo>
                <a:close/>
              </a:path>
              <a:path w="57784" h="58420">
                <a:moveTo>
                  <a:pt x="57378" y="29698"/>
                </a:moveTo>
                <a:lnTo>
                  <a:pt x="43129" y="29698"/>
                </a:lnTo>
                <a:lnTo>
                  <a:pt x="43129" y="43910"/>
                </a:lnTo>
                <a:lnTo>
                  <a:pt x="57378" y="43910"/>
                </a:lnTo>
                <a:lnTo>
                  <a:pt x="57378" y="29698"/>
                </a:lnTo>
                <a:close/>
              </a:path>
              <a:path w="57784" h="58420">
                <a:moveTo>
                  <a:pt x="14477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477" y="29698"/>
                </a:lnTo>
                <a:lnTo>
                  <a:pt x="14477" y="15220"/>
                </a:lnTo>
                <a:close/>
              </a:path>
              <a:path w="57784" h="58420">
                <a:moveTo>
                  <a:pt x="43129" y="15220"/>
                </a:moveTo>
                <a:lnTo>
                  <a:pt x="28651" y="15220"/>
                </a:lnTo>
                <a:lnTo>
                  <a:pt x="28651" y="29698"/>
                </a:lnTo>
                <a:lnTo>
                  <a:pt x="43129" y="29698"/>
                </a:lnTo>
                <a:lnTo>
                  <a:pt x="43129" y="15220"/>
                </a:lnTo>
                <a:close/>
              </a:path>
              <a:path w="57784" h="58420">
                <a:moveTo>
                  <a:pt x="28651" y="0"/>
                </a:moveTo>
                <a:lnTo>
                  <a:pt x="14477" y="0"/>
                </a:lnTo>
                <a:lnTo>
                  <a:pt x="14477" y="15220"/>
                </a:lnTo>
                <a:lnTo>
                  <a:pt x="28651" y="15220"/>
                </a:lnTo>
                <a:lnTo>
                  <a:pt x="28651" y="0"/>
                </a:lnTo>
                <a:close/>
              </a:path>
              <a:path w="57784" h="58420">
                <a:moveTo>
                  <a:pt x="57378" y="0"/>
                </a:moveTo>
                <a:lnTo>
                  <a:pt x="43129" y="0"/>
                </a:lnTo>
                <a:lnTo>
                  <a:pt x="43129" y="15220"/>
                </a:lnTo>
                <a:lnTo>
                  <a:pt x="57378" y="15220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339977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416" y="58378"/>
                </a:lnTo>
                <a:lnTo>
                  <a:pt x="58416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1339977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173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5173" y="58378"/>
                </a:lnTo>
                <a:lnTo>
                  <a:pt x="15173" y="43910"/>
                </a:lnTo>
                <a:close/>
              </a:path>
              <a:path w="58419" h="58420">
                <a:moveTo>
                  <a:pt x="43938" y="43910"/>
                </a:moveTo>
                <a:lnTo>
                  <a:pt x="29460" y="43910"/>
                </a:lnTo>
                <a:lnTo>
                  <a:pt x="29460" y="58378"/>
                </a:lnTo>
                <a:lnTo>
                  <a:pt x="43938" y="58378"/>
                </a:lnTo>
                <a:lnTo>
                  <a:pt x="43938" y="43910"/>
                </a:lnTo>
                <a:close/>
              </a:path>
              <a:path w="58419" h="58420">
                <a:moveTo>
                  <a:pt x="29460" y="29698"/>
                </a:moveTo>
                <a:lnTo>
                  <a:pt x="15173" y="29698"/>
                </a:lnTo>
                <a:lnTo>
                  <a:pt x="15173" y="43910"/>
                </a:lnTo>
                <a:lnTo>
                  <a:pt x="29460" y="43910"/>
                </a:lnTo>
                <a:lnTo>
                  <a:pt x="29460" y="29698"/>
                </a:lnTo>
                <a:close/>
              </a:path>
              <a:path w="58419" h="58420">
                <a:moveTo>
                  <a:pt x="58416" y="29698"/>
                </a:moveTo>
                <a:lnTo>
                  <a:pt x="43938" y="29698"/>
                </a:lnTo>
                <a:lnTo>
                  <a:pt x="43938" y="43910"/>
                </a:lnTo>
                <a:lnTo>
                  <a:pt x="58416" y="43910"/>
                </a:lnTo>
                <a:lnTo>
                  <a:pt x="58416" y="29698"/>
                </a:lnTo>
                <a:close/>
              </a:path>
              <a:path w="58419" h="58420">
                <a:moveTo>
                  <a:pt x="15173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5173" y="29698"/>
                </a:lnTo>
                <a:lnTo>
                  <a:pt x="15173" y="15220"/>
                </a:lnTo>
                <a:close/>
              </a:path>
              <a:path w="58419" h="58420">
                <a:moveTo>
                  <a:pt x="43938" y="15220"/>
                </a:moveTo>
                <a:lnTo>
                  <a:pt x="29460" y="15220"/>
                </a:lnTo>
                <a:lnTo>
                  <a:pt x="29460" y="29698"/>
                </a:lnTo>
                <a:lnTo>
                  <a:pt x="43938" y="29698"/>
                </a:lnTo>
                <a:lnTo>
                  <a:pt x="43938" y="15220"/>
                </a:lnTo>
                <a:close/>
              </a:path>
              <a:path w="58419" h="58420">
                <a:moveTo>
                  <a:pt x="29460" y="0"/>
                </a:moveTo>
                <a:lnTo>
                  <a:pt x="15173" y="0"/>
                </a:lnTo>
                <a:lnTo>
                  <a:pt x="15173" y="15220"/>
                </a:lnTo>
                <a:lnTo>
                  <a:pt x="29460" y="15220"/>
                </a:lnTo>
                <a:lnTo>
                  <a:pt x="29460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5220"/>
                </a:lnTo>
                <a:lnTo>
                  <a:pt x="58416" y="15220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398393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073" y="58378"/>
                </a:lnTo>
                <a:lnTo>
                  <a:pt x="58073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398393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173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173" y="58378"/>
                </a:lnTo>
                <a:lnTo>
                  <a:pt x="14173" y="43910"/>
                </a:lnTo>
                <a:close/>
              </a:path>
              <a:path w="58419" h="58420">
                <a:moveTo>
                  <a:pt x="43605" y="43910"/>
                </a:moveTo>
                <a:lnTo>
                  <a:pt x="29422" y="43910"/>
                </a:lnTo>
                <a:lnTo>
                  <a:pt x="29422" y="58378"/>
                </a:lnTo>
                <a:lnTo>
                  <a:pt x="43605" y="58378"/>
                </a:lnTo>
                <a:lnTo>
                  <a:pt x="43605" y="43910"/>
                </a:lnTo>
                <a:close/>
              </a:path>
              <a:path w="58419" h="58420">
                <a:moveTo>
                  <a:pt x="29422" y="29698"/>
                </a:moveTo>
                <a:lnTo>
                  <a:pt x="14173" y="29698"/>
                </a:lnTo>
                <a:lnTo>
                  <a:pt x="14173" y="43910"/>
                </a:lnTo>
                <a:lnTo>
                  <a:pt x="29422" y="43910"/>
                </a:lnTo>
                <a:lnTo>
                  <a:pt x="29422" y="29698"/>
                </a:lnTo>
                <a:close/>
              </a:path>
              <a:path w="58419" h="58420">
                <a:moveTo>
                  <a:pt x="58073" y="29698"/>
                </a:moveTo>
                <a:lnTo>
                  <a:pt x="43605" y="29698"/>
                </a:lnTo>
                <a:lnTo>
                  <a:pt x="43605" y="43910"/>
                </a:lnTo>
                <a:lnTo>
                  <a:pt x="58073" y="43910"/>
                </a:lnTo>
                <a:lnTo>
                  <a:pt x="58073" y="29698"/>
                </a:lnTo>
                <a:close/>
              </a:path>
              <a:path w="58419" h="58420">
                <a:moveTo>
                  <a:pt x="14173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173" y="29698"/>
                </a:lnTo>
                <a:lnTo>
                  <a:pt x="14173" y="15220"/>
                </a:lnTo>
                <a:close/>
              </a:path>
              <a:path w="58419" h="58420">
                <a:moveTo>
                  <a:pt x="43605" y="15220"/>
                </a:moveTo>
                <a:lnTo>
                  <a:pt x="29422" y="15220"/>
                </a:lnTo>
                <a:lnTo>
                  <a:pt x="29422" y="29698"/>
                </a:lnTo>
                <a:lnTo>
                  <a:pt x="43605" y="29698"/>
                </a:lnTo>
                <a:lnTo>
                  <a:pt x="43605" y="15220"/>
                </a:lnTo>
                <a:close/>
              </a:path>
              <a:path w="58419" h="58420">
                <a:moveTo>
                  <a:pt x="29422" y="0"/>
                </a:moveTo>
                <a:lnTo>
                  <a:pt x="14173" y="0"/>
                </a:lnTo>
                <a:lnTo>
                  <a:pt x="14173" y="15220"/>
                </a:lnTo>
                <a:lnTo>
                  <a:pt x="29422" y="15220"/>
                </a:lnTo>
                <a:lnTo>
                  <a:pt x="29422" y="0"/>
                </a:lnTo>
                <a:close/>
              </a:path>
              <a:path w="58419" h="58420">
                <a:moveTo>
                  <a:pt x="58073" y="0"/>
                </a:moveTo>
                <a:lnTo>
                  <a:pt x="43605" y="0"/>
                </a:lnTo>
                <a:lnTo>
                  <a:pt x="43605" y="15220"/>
                </a:lnTo>
                <a:lnTo>
                  <a:pt x="58073" y="15220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456467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378"/>
                </a:moveTo>
                <a:lnTo>
                  <a:pt x="58226" y="58378"/>
                </a:lnTo>
                <a:lnTo>
                  <a:pt x="58226" y="0"/>
                </a:lnTo>
                <a:lnTo>
                  <a:pt x="0" y="0"/>
                </a:lnTo>
                <a:lnTo>
                  <a:pt x="0" y="58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456467" y="574695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478" y="58378"/>
                </a:lnTo>
                <a:lnTo>
                  <a:pt x="14478" y="43910"/>
                </a:lnTo>
                <a:close/>
              </a:path>
              <a:path w="58419" h="58420">
                <a:moveTo>
                  <a:pt x="43233" y="43910"/>
                </a:moveTo>
                <a:lnTo>
                  <a:pt x="28765" y="43910"/>
                </a:lnTo>
                <a:lnTo>
                  <a:pt x="28765" y="58378"/>
                </a:lnTo>
                <a:lnTo>
                  <a:pt x="43233" y="58378"/>
                </a:lnTo>
                <a:lnTo>
                  <a:pt x="43233" y="43910"/>
                </a:lnTo>
                <a:close/>
              </a:path>
              <a:path w="58419" h="58420">
                <a:moveTo>
                  <a:pt x="28765" y="29698"/>
                </a:moveTo>
                <a:lnTo>
                  <a:pt x="14478" y="29698"/>
                </a:lnTo>
                <a:lnTo>
                  <a:pt x="14478" y="43910"/>
                </a:lnTo>
                <a:lnTo>
                  <a:pt x="28765" y="43910"/>
                </a:lnTo>
                <a:lnTo>
                  <a:pt x="28765" y="29698"/>
                </a:lnTo>
                <a:close/>
              </a:path>
              <a:path w="58419" h="58420">
                <a:moveTo>
                  <a:pt x="58226" y="29698"/>
                </a:moveTo>
                <a:lnTo>
                  <a:pt x="43233" y="29698"/>
                </a:lnTo>
                <a:lnTo>
                  <a:pt x="43233" y="43910"/>
                </a:lnTo>
                <a:lnTo>
                  <a:pt x="58226" y="43910"/>
                </a:lnTo>
                <a:lnTo>
                  <a:pt x="58226" y="29698"/>
                </a:lnTo>
                <a:close/>
              </a:path>
              <a:path w="58419" h="58420">
                <a:moveTo>
                  <a:pt x="14478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478" y="29698"/>
                </a:lnTo>
                <a:lnTo>
                  <a:pt x="14478" y="15220"/>
                </a:lnTo>
                <a:close/>
              </a:path>
              <a:path w="58419" h="58420">
                <a:moveTo>
                  <a:pt x="43233" y="15220"/>
                </a:moveTo>
                <a:lnTo>
                  <a:pt x="28765" y="15220"/>
                </a:lnTo>
                <a:lnTo>
                  <a:pt x="28765" y="29698"/>
                </a:lnTo>
                <a:lnTo>
                  <a:pt x="43233" y="29698"/>
                </a:lnTo>
                <a:lnTo>
                  <a:pt x="43233" y="15220"/>
                </a:lnTo>
                <a:close/>
              </a:path>
              <a:path w="58419" h="58420">
                <a:moveTo>
                  <a:pt x="28765" y="0"/>
                </a:moveTo>
                <a:lnTo>
                  <a:pt x="14478" y="0"/>
                </a:lnTo>
                <a:lnTo>
                  <a:pt x="14478" y="15220"/>
                </a:lnTo>
                <a:lnTo>
                  <a:pt x="28765" y="15220"/>
                </a:lnTo>
                <a:lnTo>
                  <a:pt x="28765" y="0"/>
                </a:lnTo>
                <a:close/>
              </a:path>
              <a:path w="58419" h="58420">
                <a:moveTo>
                  <a:pt x="58226" y="0"/>
                </a:moveTo>
                <a:lnTo>
                  <a:pt x="43233" y="0"/>
                </a:lnTo>
                <a:lnTo>
                  <a:pt x="43233" y="15220"/>
                </a:lnTo>
                <a:lnTo>
                  <a:pt x="58226" y="15220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529002" y="5746956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0"/>
                </a:moveTo>
                <a:lnTo>
                  <a:pt x="0" y="58378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1514694" y="5746956"/>
            <a:ext cx="29209" cy="58419"/>
          </a:xfrm>
          <a:custGeom>
            <a:avLst/>
            <a:gdLst/>
            <a:ahLst/>
            <a:cxnLst/>
            <a:rect l="l" t="t" r="r" b="b"/>
            <a:pathLst>
              <a:path w="29209" h="58420">
                <a:moveTo>
                  <a:pt x="14478" y="43910"/>
                </a:moveTo>
                <a:lnTo>
                  <a:pt x="0" y="43910"/>
                </a:lnTo>
                <a:lnTo>
                  <a:pt x="0" y="58378"/>
                </a:lnTo>
                <a:lnTo>
                  <a:pt x="14478" y="58378"/>
                </a:lnTo>
                <a:lnTo>
                  <a:pt x="14478" y="43910"/>
                </a:lnTo>
                <a:close/>
              </a:path>
              <a:path w="29209" h="58420">
                <a:moveTo>
                  <a:pt x="28613" y="29698"/>
                </a:moveTo>
                <a:lnTo>
                  <a:pt x="14478" y="29698"/>
                </a:lnTo>
                <a:lnTo>
                  <a:pt x="14478" y="43910"/>
                </a:lnTo>
                <a:lnTo>
                  <a:pt x="28613" y="43910"/>
                </a:lnTo>
                <a:lnTo>
                  <a:pt x="28613" y="29698"/>
                </a:lnTo>
                <a:close/>
              </a:path>
              <a:path w="29209" h="58420">
                <a:moveTo>
                  <a:pt x="14478" y="15220"/>
                </a:moveTo>
                <a:lnTo>
                  <a:pt x="0" y="15220"/>
                </a:lnTo>
                <a:lnTo>
                  <a:pt x="0" y="29698"/>
                </a:lnTo>
                <a:lnTo>
                  <a:pt x="14478" y="29698"/>
                </a:lnTo>
                <a:lnTo>
                  <a:pt x="14478" y="15220"/>
                </a:lnTo>
                <a:close/>
              </a:path>
              <a:path w="29209" h="58420">
                <a:moveTo>
                  <a:pt x="28613" y="0"/>
                </a:moveTo>
                <a:lnTo>
                  <a:pt x="14478" y="0"/>
                </a:lnTo>
                <a:lnTo>
                  <a:pt x="14478" y="15220"/>
                </a:lnTo>
                <a:lnTo>
                  <a:pt x="28613" y="15220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818480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117" y="57407"/>
                </a:lnTo>
                <a:lnTo>
                  <a:pt x="58117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818480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213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213" y="57407"/>
                </a:lnTo>
                <a:lnTo>
                  <a:pt x="14213" y="43195"/>
                </a:lnTo>
                <a:close/>
              </a:path>
              <a:path w="58419" h="57785">
                <a:moveTo>
                  <a:pt x="43643" y="43195"/>
                </a:moveTo>
                <a:lnTo>
                  <a:pt x="28686" y="43195"/>
                </a:lnTo>
                <a:lnTo>
                  <a:pt x="28686" y="57407"/>
                </a:lnTo>
                <a:lnTo>
                  <a:pt x="43643" y="57407"/>
                </a:lnTo>
                <a:lnTo>
                  <a:pt x="43643" y="43195"/>
                </a:lnTo>
                <a:close/>
              </a:path>
              <a:path w="58419" h="57785">
                <a:moveTo>
                  <a:pt x="28686" y="28689"/>
                </a:moveTo>
                <a:lnTo>
                  <a:pt x="14213" y="28689"/>
                </a:lnTo>
                <a:lnTo>
                  <a:pt x="14213" y="43195"/>
                </a:lnTo>
                <a:lnTo>
                  <a:pt x="28686" y="43195"/>
                </a:lnTo>
                <a:lnTo>
                  <a:pt x="28686" y="28689"/>
                </a:lnTo>
                <a:close/>
              </a:path>
              <a:path w="58419" h="57785">
                <a:moveTo>
                  <a:pt x="58117" y="28689"/>
                </a:moveTo>
                <a:lnTo>
                  <a:pt x="43643" y="28689"/>
                </a:lnTo>
                <a:lnTo>
                  <a:pt x="43643" y="43195"/>
                </a:lnTo>
                <a:lnTo>
                  <a:pt x="58117" y="43195"/>
                </a:lnTo>
                <a:lnTo>
                  <a:pt x="58117" y="28689"/>
                </a:lnTo>
                <a:close/>
              </a:path>
              <a:path w="58419" h="57785">
                <a:moveTo>
                  <a:pt x="14213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213" y="28689"/>
                </a:lnTo>
                <a:lnTo>
                  <a:pt x="14213" y="14478"/>
                </a:lnTo>
                <a:close/>
              </a:path>
              <a:path w="58419" h="57785">
                <a:moveTo>
                  <a:pt x="43643" y="14478"/>
                </a:moveTo>
                <a:lnTo>
                  <a:pt x="28686" y="14478"/>
                </a:lnTo>
                <a:lnTo>
                  <a:pt x="28686" y="28689"/>
                </a:lnTo>
                <a:lnTo>
                  <a:pt x="43643" y="28689"/>
                </a:lnTo>
                <a:lnTo>
                  <a:pt x="43643" y="14478"/>
                </a:lnTo>
                <a:close/>
              </a:path>
              <a:path w="58419" h="57785">
                <a:moveTo>
                  <a:pt x="28686" y="0"/>
                </a:moveTo>
                <a:lnTo>
                  <a:pt x="14213" y="0"/>
                </a:lnTo>
                <a:lnTo>
                  <a:pt x="14213" y="14478"/>
                </a:lnTo>
                <a:lnTo>
                  <a:pt x="28686" y="14478"/>
                </a:lnTo>
                <a:lnTo>
                  <a:pt x="28686" y="0"/>
                </a:lnTo>
                <a:close/>
              </a:path>
              <a:path w="58419" h="57785">
                <a:moveTo>
                  <a:pt x="58117" y="0"/>
                </a:moveTo>
                <a:lnTo>
                  <a:pt x="43643" y="0"/>
                </a:lnTo>
                <a:lnTo>
                  <a:pt x="43643" y="14478"/>
                </a:lnTo>
                <a:lnTo>
                  <a:pt x="58117" y="14478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876598" y="568954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0" y="57407"/>
                </a:moveTo>
                <a:lnTo>
                  <a:pt x="57410" y="57407"/>
                </a:lnTo>
                <a:lnTo>
                  <a:pt x="57410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876598" y="568954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14212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212" y="57407"/>
                </a:lnTo>
                <a:lnTo>
                  <a:pt x="14212" y="43195"/>
                </a:lnTo>
                <a:close/>
              </a:path>
              <a:path w="57784" h="57785">
                <a:moveTo>
                  <a:pt x="43196" y="43195"/>
                </a:moveTo>
                <a:lnTo>
                  <a:pt x="28723" y="43195"/>
                </a:lnTo>
                <a:lnTo>
                  <a:pt x="28723" y="57407"/>
                </a:lnTo>
                <a:lnTo>
                  <a:pt x="43196" y="57407"/>
                </a:lnTo>
                <a:lnTo>
                  <a:pt x="43196" y="43195"/>
                </a:lnTo>
                <a:close/>
              </a:path>
              <a:path w="57784" h="57785">
                <a:moveTo>
                  <a:pt x="28723" y="28689"/>
                </a:moveTo>
                <a:lnTo>
                  <a:pt x="14212" y="28689"/>
                </a:lnTo>
                <a:lnTo>
                  <a:pt x="14212" y="43195"/>
                </a:lnTo>
                <a:lnTo>
                  <a:pt x="28723" y="43195"/>
                </a:lnTo>
                <a:lnTo>
                  <a:pt x="28723" y="28689"/>
                </a:lnTo>
                <a:close/>
              </a:path>
              <a:path w="57784" h="57785">
                <a:moveTo>
                  <a:pt x="57410" y="28689"/>
                </a:moveTo>
                <a:lnTo>
                  <a:pt x="43196" y="28689"/>
                </a:lnTo>
                <a:lnTo>
                  <a:pt x="43196" y="43195"/>
                </a:lnTo>
                <a:lnTo>
                  <a:pt x="57410" y="43195"/>
                </a:lnTo>
                <a:lnTo>
                  <a:pt x="57410" y="28689"/>
                </a:lnTo>
                <a:close/>
              </a:path>
              <a:path w="57784" h="57785">
                <a:moveTo>
                  <a:pt x="14212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212" y="28689"/>
                </a:lnTo>
                <a:lnTo>
                  <a:pt x="14212" y="14478"/>
                </a:lnTo>
                <a:close/>
              </a:path>
              <a:path w="57784" h="57785">
                <a:moveTo>
                  <a:pt x="43196" y="14478"/>
                </a:moveTo>
                <a:lnTo>
                  <a:pt x="28723" y="14478"/>
                </a:lnTo>
                <a:lnTo>
                  <a:pt x="28723" y="28689"/>
                </a:lnTo>
                <a:lnTo>
                  <a:pt x="43196" y="28689"/>
                </a:lnTo>
                <a:lnTo>
                  <a:pt x="43196" y="14478"/>
                </a:lnTo>
                <a:close/>
              </a:path>
              <a:path w="57784" h="57785">
                <a:moveTo>
                  <a:pt x="28723" y="0"/>
                </a:moveTo>
                <a:lnTo>
                  <a:pt x="14212" y="0"/>
                </a:lnTo>
                <a:lnTo>
                  <a:pt x="14212" y="14478"/>
                </a:lnTo>
                <a:lnTo>
                  <a:pt x="28723" y="14478"/>
                </a:lnTo>
                <a:lnTo>
                  <a:pt x="28723" y="0"/>
                </a:lnTo>
                <a:close/>
              </a:path>
              <a:path w="57784" h="57785">
                <a:moveTo>
                  <a:pt x="57410" y="0"/>
                </a:moveTo>
                <a:lnTo>
                  <a:pt x="43196" y="0"/>
                </a:lnTo>
                <a:lnTo>
                  <a:pt x="43196" y="14478"/>
                </a:lnTo>
                <a:lnTo>
                  <a:pt x="57410" y="14478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934008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115" y="57407"/>
                </a:lnTo>
                <a:lnTo>
                  <a:pt x="58115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934008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5218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5218" y="57407"/>
                </a:lnTo>
                <a:lnTo>
                  <a:pt x="15218" y="43195"/>
                </a:lnTo>
                <a:close/>
              </a:path>
              <a:path w="58419" h="57785">
                <a:moveTo>
                  <a:pt x="43904" y="43195"/>
                </a:moveTo>
                <a:lnTo>
                  <a:pt x="29426" y="43195"/>
                </a:lnTo>
                <a:lnTo>
                  <a:pt x="29426" y="57407"/>
                </a:lnTo>
                <a:lnTo>
                  <a:pt x="43904" y="57407"/>
                </a:lnTo>
                <a:lnTo>
                  <a:pt x="43904" y="43195"/>
                </a:lnTo>
                <a:close/>
              </a:path>
              <a:path w="58419" h="57785">
                <a:moveTo>
                  <a:pt x="29426" y="28689"/>
                </a:moveTo>
                <a:lnTo>
                  <a:pt x="15218" y="28689"/>
                </a:lnTo>
                <a:lnTo>
                  <a:pt x="15218" y="43195"/>
                </a:lnTo>
                <a:lnTo>
                  <a:pt x="29426" y="43195"/>
                </a:lnTo>
                <a:lnTo>
                  <a:pt x="29426" y="28689"/>
                </a:lnTo>
                <a:close/>
              </a:path>
              <a:path w="58419" h="57785">
                <a:moveTo>
                  <a:pt x="58115" y="28689"/>
                </a:moveTo>
                <a:lnTo>
                  <a:pt x="43904" y="28689"/>
                </a:lnTo>
                <a:lnTo>
                  <a:pt x="43904" y="43195"/>
                </a:lnTo>
                <a:lnTo>
                  <a:pt x="58115" y="43195"/>
                </a:lnTo>
                <a:lnTo>
                  <a:pt x="58115" y="28689"/>
                </a:lnTo>
                <a:close/>
              </a:path>
              <a:path w="58419" h="57785">
                <a:moveTo>
                  <a:pt x="15218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5218" y="28689"/>
                </a:lnTo>
                <a:lnTo>
                  <a:pt x="15218" y="14478"/>
                </a:lnTo>
                <a:close/>
              </a:path>
              <a:path w="58419" h="57785">
                <a:moveTo>
                  <a:pt x="43904" y="14478"/>
                </a:moveTo>
                <a:lnTo>
                  <a:pt x="29426" y="14478"/>
                </a:lnTo>
                <a:lnTo>
                  <a:pt x="29426" y="28689"/>
                </a:lnTo>
                <a:lnTo>
                  <a:pt x="43904" y="28689"/>
                </a:lnTo>
                <a:lnTo>
                  <a:pt x="43904" y="14478"/>
                </a:lnTo>
                <a:close/>
              </a:path>
              <a:path w="58419" h="57785">
                <a:moveTo>
                  <a:pt x="29426" y="0"/>
                </a:moveTo>
                <a:lnTo>
                  <a:pt x="15218" y="0"/>
                </a:lnTo>
                <a:lnTo>
                  <a:pt x="15218" y="14478"/>
                </a:lnTo>
                <a:lnTo>
                  <a:pt x="29426" y="14478"/>
                </a:lnTo>
                <a:lnTo>
                  <a:pt x="29426" y="0"/>
                </a:lnTo>
                <a:close/>
              </a:path>
              <a:path w="58419" h="57785">
                <a:moveTo>
                  <a:pt x="58115" y="0"/>
                </a:moveTo>
                <a:lnTo>
                  <a:pt x="43904" y="0"/>
                </a:lnTo>
                <a:lnTo>
                  <a:pt x="43904" y="14478"/>
                </a:lnTo>
                <a:lnTo>
                  <a:pt x="58115" y="14478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992124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416" y="57407"/>
                </a:lnTo>
                <a:lnTo>
                  <a:pt x="58416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992124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478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478" y="57407"/>
                </a:lnTo>
                <a:lnTo>
                  <a:pt x="14478" y="43195"/>
                </a:lnTo>
                <a:close/>
              </a:path>
              <a:path w="58419" h="57785">
                <a:moveTo>
                  <a:pt x="43938" y="43195"/>
                </a:moveTo>
                <a:lnTo>
                  <a:pt x="29689" y="43195"/>
                </a:lnTo>
                <a:lnTo>
                  <a:pt x="29689" y="57407"/>
                </a:lnTo>
                <a:lnTo>
                  <a:pt x="43938" y="57407"/>
                </a:lnTo>
                <a:lnTo>
                  <a:pt x="43938" y="43195"/>
                </a:lnTo>
                <a:close/>
              </a:path>
              <a:path w="58419" h="57785">
                <a:moveTo>
                  <a:pt x="29689" y="28689"/>
                </a:moveTo>
                <a:lnTo>
                  <a:pt x="14478" y="28689"/>
                </a:lnTo>
                <a:lnTo>
                  <a:pt x="14478" y="43195"/>
                </a:lnTo>
                <a:lnTo>
                  <a:pt x="29689" y="43195"/>
                </a:lnTo>
                <a:lnTo>
                  <a:pt x="29689" y="28689"/>
                </a:lnTo>
                <a:close/>
              </a:path>
              <a:path w="58419" h="57785">
                <a:moveTo>
                  <a:pt x="58416" y="28689"/>
                </a:moveTo>
                <a:lnTo>
                  <a:pt x="43938" y="28689"/>
                </a:lnTo>
                <a:lnTo>
                  <a:pt x="43938" y="43195"/>
                </a:lnTo>
                <a:lnTo>
                  <a:pt x="58416" y="43195"/>
                </a:lnTo>
                <a:lnTo>
                  <a:pt x="58416" y="28689"/>
                </a:lnTo>
                <a:close/>
              </a:path>
              <a:path w="58419" h="57785">
                <a:moveTo>
                  <a:pt x="14478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478" y="28689"/>
                </a:lnTo>
                <a:lnTo>
                  <a:pt x="14478" y="14478"/>
                </a:lnTo>
                <a:close/>
              </a:path>
              <a:path w="58419" h="57785">
                <a:moveTo>
                  <a:pt x="43938" y="14478"/>
                </a:moveTo>
                <a:lnTo>
                  <a:pt x="29689" y="14478"/>
                </a:lnTo>
                <a:lnTo>
                  <a:pt x="29689" y="28689"/>
                </a:lnTo>
                <a:lnTo>
                  <a:pt x="43938" y="28689"/>
                </a:lnTo>
                <a:lnTo>
                  <a:pt x="43938" y="14478"/>
                </a:lnTo>
                <a:close/>
              </a:path>
              <a:path w="58419" h="57785">
                <a:moveTo>
                  <a:pt x="29689" y="0"/>
                </a:moveTo>
                <a:lnTo>
                  <a:pt x="14478" y="0"/>
                </a:lnTo>
                <a:lnTo>
                  <a:pt x="14478" y="14478"/>
                </a:lnTo>
                <a:lnTo>
                  <a:pt x="29689" y="14478"/>
                </a:lnTo>
                <a:lnTo>
                  <a:pt x="29689" y="0"/>
                </a:lnTo>
                <a:close/>
              </a:path>
              <a:path w="58419" h="57785">
                <a:moveTo>
                  <a:pt x="58416" y="0"/>
                </a:moveTo>
                <a:lnTo>
                  <a:pt x="43938" y="0"/>
                </a:lnTo>
                <a:lnTo>
                  <a:pt x="43938" y="14478"/>
                </a:lnTo>
                <a:lnTo>
                  <a:pt x="58416" y="14478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1050540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121" y="57407"/>
                </a:lnTo>
                <a:lnTo>
                  <a:pt x="58121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1050540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211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211" y="57407"/>
                </a:lnTo>
                <a:lnTo>
                  <a:pt x="14211" y="43195"/>
                </a:lnTo>
                <a:close/>
              </a:path>
              <a:path w="58419" h="57785">
                <a:moveTo>
                  <a:pt x="42900" y="43195"/>
                </a:moveTo>
                <a:lnTo>
                  <a:pt x="28689" y="43195"/>
                </a:lnTo>
                <a:lnTo>
                  <a:pt x="28689" y="57407"/>
                </a:lnTo>
                <a:lnTo>
                  <a:pt x="42900" y="57407"/>
                </a:lnTo>
                <a:lnTo>
                  <a:pt x="42900" y="43195"/>
                </a:lnTo>
                <a:close/>
              </a:path>
              <a:path w="58419" h="57785">
                <a:moveTo>
                  <a:pt x="28689" y="28689"/>
                </a:moveTo>
                <a:lnTo>
                  <a:pt x="14211" y="28689"/>
                </a:lnTo>
                <a:lnTo>
                  <a:pt x="14211" y="43195"/>
                </a:lnTo>
                <a:lnTo>
                  <a:pt x="28689" y="43195"/>
                </a:lnTo>
                <a:lnTo>
                  <a:pt x="28689" y="28689"/>
                </a:lnTo>
                <a:close/>
              </a:path>
              <a:path w="58419" h="57785">
                <a:moveTo>
                  <a:pt x="58121" y="28689"/>
                </a:moveTo>
                <a:lnTo>
                  <a:pt x="42900" y="28689"/>
                </a:lnTo>
                <a:lnTo>
                  <a:pt x="42900" y="43195"/>
                </a:lnTo>
                <a:lnTo>
                  <a:pt x="58121" y="43195"/>
                </a:lnTo>
                <a:lnTo>
                  <a:pt x="58121" y="28689"/>
                </a:lnTo>
                <a:close/>
              </a:path>
              <a:path w="58419" h="57785">
                <a:moveTo>
                  <a:pt x="14211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211" y="28689"/>
                </a:lnTo>
                <a:lnTo>
                  <a:pt x="14211" y="14478"/>
                </a:lnTo>
                <a:close/>
              </a:path>
              <a:path w="58419" h="57785">
                <a:moveTo>
                  <a:pt x="42900" y="14478"/>
                </a:moveTo>
                <a:lnTo>
                  <a:pt x="28689" y="14478"/>
                </a:lnTo>
                <a:lnTo>
                  <a:pt x="28689" y="28689"/>
                </a:lnTo>
                <a:lnTo>
                  <a:pt x="42900" y="28689"/>
                </a:lnTo>
                <a:lnTo>
                  <a:pt x="42900" y="14478"/>
                </a:lnTo>
                <a:close/>
              </a:path>
              <a:path w="58419" h="57785">
                <a:moveTo>
                  <a:pt x="28689" y="0"/>
                </a:moveTo>
                <a:lnTo>
                  <a:pt x="14211" y="0"/>
                </a:lnTo>
                <a:lnTo>
                  <a:pt x="14211" y="14478"/>
                </a:lnTo>
                <a:lnTo>
                  <a:pt x="28689" y="14478"/>
                </a:lnTo>
                <a:lnTo>
                  <a:pt x="28689" y="0"/>
                </a:lnTo>
                <a:close/>
              </a:path>
              <a:path w="58419" h="57785">
                <a:moveTo>
                  <a:pt x="58121" y="0"/>
                </a:moveTo>
                <a:lnTo>
                  <a:pt x="42900" y="0"/>
                </a:lnTo>
                <a:lnTo>
                  <a:pt x="42900" y="14478"/>
                </a:lnTo>
                <a:lnTo>
                  <a:pt x="58121" y="14478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1108662" y="568954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0" y="57407"/>
                </a:moveTo>
                <a:lnTo>
                  <a:pt x="57407" y="57407"/>
                </a:lnTo>
                <a:lnTo>
                  <a:pt x="57407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1108662" y="568954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14468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468" y="57407"/>
                </a:lnTo>
                <a:lnTo>
                  <a:pt x="14468" y="43195"/>
                </a:lnTo>
                <a:close/>
              </a:path>
              <a:path w="57784" h="57785">
                <a:moveTo>
                  <a:pt x="43157" y="43195"/>
                </a:moveTo>
                <a:lnTo>
                  <a:pt x="28679" y="43195"/>
                </a:lnTo>
                <a:lnTo>
                  <a:pt x="28679" y="57407"/>
                </a:lnTo>
                <a:lnTo>
                  <a:pt x="43157" y="57407"/>
                </a:lnTo>
                <a:lnTo>
                  <a:pt x="43157" y="43195"/>
                </a:lnTo>
                <a:close/>
              </a:path>
              <a:path w="57784" h="57785">
                <a:moveTo>
                  <a:pt x="28679" y="28689"/>
                </a:moveTo>
                <a:lnTo>
                  <a:pt x="14468" y="28689"/>
                </a:lnTo>
                <a:lnTo>
                  <a:pt x="14468" y="43195"/>
                </a:lnTo>
                <a:lnTo>
                  <a:pt x="28679" y="43195"/>
                </a:lnTo>
                <a:lnTo>
                  <a:pt x="28679" y="28689"/>
                </a:lnTo>
                <a:close/>
              </a:path>
              <a:path w="57784" h="57785">
                <a:moveTo>
                  <a:pt x="57407" y="28689"/>
                </a:moveTo>
                <a:lnTo>
                  <a:pt x="43157" y="28689"/>
                </a:lnTo>
                <a:lnTo>
                  <a:pt x="43157" y="43195"/>
                </a:lnTo>
                <a:lnTo>
                  <a:pt x="57407" y="43195"/>
                </a:lnTo>
                <a:lnTo>
                  <a:pt x="57407" y="28689"/>
                </a:lnTo>
                <a:close/>
              </a:path>
              <a:path w="57784" h="57785">
                <a:moveTo>
                  <a:pt x="14468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468" y="28689"/>
                </a:lnTo>
                <a:lnTo>
                  <a:pt x="14468" y="14478"/>
                </a:lnTo>
                <a:close/>
              </a:path>
              <a:path w="57784" h="57785">
                <a:moveTo>
                  <a:pt x="43157" y="14478"/>
                </a:moveTo>
                <a:lnTo>
                  <a:pt x="28679" y="14478"/>
                </a:lnTo>
                <a:lnTo>
                  <a:pt x="28679" y="28689"/>
                </a:lnTo>
                <a:lnTo>
                  <a:pt x="43157" y="28689"/>
                </a:lnTo>
                <a:lnTo>
                  <a:pt x="43157" y="14478"/>
                </a:lnTo>
                <a:close/>
              </a:path>
              <a:path w="57784" h="57785">
                <a:moveTo>
                  <a:pt x="28679" y="0"/>
                </a:moveTo>
                <a:lnTo>
                  <a:pt x="14468" y="0"/>
                </a:lnTo>
                <a:lnTo>
                  <a:pt x="14468" y="14478"/>
                </a:lnTo>
                <a:lnTo>
                  <a:pt x="28679" y="14478"/>
                </a:lnTo>
                <a:lnTo>
                  <a:pt x="28679" y="0"/>
                </a:lnTo>
                <a:close/>
              </a:path>
              <a:path w="57784" h="57785">
                <a:moveTo>
                  <a:pt x="57407" y="0"/>
                </a:moveTo>
                <a:lnTo>
                  <a:pt x="43157" y="0"/>
                </a:lnTo>
                <a:lnTo>
                  <a:pt x="43157" y="14478"/>
                </a:lnTo>
                <a:lnTo>
                  <a:pt x="57407" y="14478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166069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378" y="57407"/>
                </a:lnTo>
                <a:lnTo>
                  <a:pt x="58378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1166069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439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439" y="57407"/>
                </a:lnTo>
                <a:lnTo>
                  <a:pt x="14439" y="43195"/>
                </a:lnTo>
                <a:close/>
              </a:path>
              <a:path w="58419" h="57785">
                <a:moveTo>
                  <a:pt x="43900" y="43195"/>
                </a:moveTo>
                <a:lnTo>
                  <a:pt x="29689" y="43195"/>
                </a:lnTo>
                <a:lnTo>
                  <a:pt x="29689" y="57407"/>
                </a:lnTo>
                <a:lnTo>
                  <a:pt x="43900" y="57407"/>
                </a:lnTo>
                <a:lnTo>
                  <a:pt x="43900" y="43195"/>
                </a:lnTo>
                <a:close/>
              </a:path>
              <a:path w="58419" h="57785">
                <a:moveTo>
                  <a:pt x="29689" y="28689"/>
                </a:moveTo>
                <a:lnTo>
                  <a:pt x="14439" y="28689"/>
                </a:lnTo>
                <a:lnTo>
                  <a:pt x="14439" y="43195"/>
                </a:lnTo>
                <a:lnTo>
                  <a:pt x="29689" y="43195"/>
                </a:lnTo>
                <a:lnTo>
                  <a:pt x="29689" y="28689"/>
                </a:lnTo>
                <a:close/>
              </a:path>
              <a:path w="58419" h="57785">
                <a:moveTo>
                  <a:pt x="58378" y="28689"/>
                </a:moveTo>
                <a:lnTo>
                  <a:pt x="43900" y="28689"/>
                </a:lnTo>
                <a:lnTo>
                  <a:pt x="43900" y="43195"/>
                </a:lnTo>
                <a:lnTo>
                  <a:pt x="58378" y="43195"/>
                </a:lnTo>
                <a:lnTo>
                  <a:pt x="58378" y="28689"/>
                </a:lnTo>
                <a:close/>
              </a:path>
              <a:path w="58419" h="57785">
                <a:moveTo>
                  <a:pt x="14439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439" y="28689"/>
                </a:lnTo>
                <a:lnTo>
                  <a:pt x="14439" y="14478"/>
                </a:lnTo>
                <a:close/>
              </a:path>
              <a:path w="58419" h="57785">
                <a:moveTo>
                  <a:pt x="43900" y="14478"/>
                </a:moveTo>
                <a:lnTo>
                  <a:pt x="29689" y="14478"/>
                </a:lnTo>
                <a:lnTo>
                  <a:pt x="29689" y="28689"/>
                </a:lnTo>
                <a:lnTo>
                  <a:pt x="43900" y="28689"/>
                </a:lnTo>
                <a:lnTo>
                  <a:pt x="43900" y="14478"/>
                </a:lnTo>
                <a:close/>
              </a:path>
              <a:path w="58419" h="57785">
                <a:moveTo>
                  <a:pt x="29689" y="0"/>
                </a:moveTo>
                <a:lnTo>
                  <a:pt x="14439" y="0"/>
                </a:lnTo>
                <a:lnTo>
                  <a:pt x="14439" y="14478"/>
                </a:lnTo>
                <a:lnTo>
                  <a:pt x="29689" y="14478"/>
                </a:lnTo>
                <a:lnTo>
                  <a:pt x="29689" y="0"/>
                </a:lnTo>
                <a:close/>
              </a:path>
              <a:path w="58419" h="57785">
                <a:moveTo>
                  <a:pt x="58378" y="0"/>
                </a:moveTo>
                <a:lnTo>
                  <a:pt x="43900" y="0"/>
                </a:lnTo>
                <a:lnTo>
                  <a:pt x="43900" y="14478"/>
                </a:lnTo>
                <a:lnTo>
                  <a:pt x="58378" y="14478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1224448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150" y="57407"/>
                </a:lnTo>
                <a:lnTo>
                  <a:pt x="58150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1224448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211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211" y="57407"/>
                </a:lnTo>
                <a:lnTo>
                  <a:pt x="14211" y="43195"/>
                </a:lnTo>
                <a:close/>
              </a:path>
              <a:path w="58419" h="57785">
                <a:moveTo>
                  <a:pt x="43681" y="43195"/>
                </a:moveTo>
                <a:lnTo>
                  <a:pt x="28689" y="43195"/>
                </a:lnTo>
                <a:lnTo>
                  <a:pt x="28689" y="57407"/>
                </a:lnTo>
                <a:lnTo>
                  <a:pt x="43681" y="57407"/>
                </a:lnTo>
                <a:lnTo>
                  <a:pt x="43681" y="43195"/>
                </a:lnTo>
                <a:close/>
              </a:path>
              <a:path w="58419" h="57785">
                <a:moveTo>
                  <a:pt x="28689" y="28689"/>
                </a:moveTo>
                <a:lnTo>
                  <a:pt x="14211" y="28689"/>
                </a:lnTo>
                <a:lnTo>
                  <a:pt x="14211" y="43195"/>
                </a:lnTo>
                <a:lnTo>
                  <a:pt x="28689" y="43195"/>
                </a:lnTo>
                <a:lnTo>
                  <a:pt x="28689" y="28689"/>
                </a:lnTo>
                <a:close/>
              </a:path>
              <a:path w="58419" h="57785">
                <a:moveTo>
                  <a:pt x="58150" y="28689"/>
                </a:moveTo>
                <a:lnTo>
                  <a:pt x="43681" y="28689"/>
                </a:lnTo>
                <a:lnTo>
                  <a:pt x="43681" y="43195"/>
                </a:lnTo>
                <a:lnTo>
                  <a:pt x="58150" y="43195"/>
                </a:lnTo>
                <a:lnTo>
                  <a:pt x="58150" y="28689"/>
                </a:lnTo>
                <a:close/>
              </a:path>
              <a:path w="58419" h="57785">
                <a:moveTo>
                  <a:pt x="14211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211" y="28689"/>
                </a:lnTo>
                <a:lnTo>
                  <a:pt x="14211" y="14478"/>
                </a:lnTo>
                <a:close/>
              </a:path>
              <a:path w="58419" h="57785">
                <a:moveTo>
                  <a:pt x="43681" y="14478"/>
                </a:moveTo>
                <a:lnTo>
                  <a:pt x="28689" y="14478"/>
                </a:lnTo>
                <a:lnTo>
                  <a:pt x="28689" y="28689"/>
                </a:lnTo>
                <a:lnTo>
                  <a:pt x="43681" y="28689"/>
                </a:lnTo>
                <a:lnTo>
                  <a:pt x="43681" y="14478"/>
                </a:lnTo>
                <a:close/>
              </a:path>
              <a:path w="58419" h="57785">
                <a:moveTo>
                  <a:pt x="28689" y="0"/>
                </a:moveTo>
                <a:lnTo>
                  <a:pt x="14211" y="0"/>
                </a:lnTo>
                <a:lnTo>
                  <a:pt x="14211" y="14478"/>
                </a:lnTo>
                <a:lnTo>
                  <a:pt x="28689" y="14478"/>
                </a:lnTo>
                <a:lnTo>
                  <a:pt x="28689" y="0"/>
                </a:lnTo>
                <a:close/>
              </a:path>
              <a:path w="58419" h="57785">
                <a:moveTo>
                  <a:pt x="58150" y="0"/>
                </a:moveTo>
                <a:lnTo>
                  <a:pt x="43681" y="0"/>
                </a:lnTo>
                <a:lnTo>
                  <a:pt x="43681" y="14478"/>
                </a:lnTo>
                <a:lnTo>
                  <a:pt x="58150" y="14478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1282598" y="568954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0" y="57407"/>
                </a:moveTo>
                <a:lnTo>
                  <a:pt x="57378" y="57407"/>
                </a:lnTo>
                <a:lnTo>
                  <a:pt x="57378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1282598" y="568954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4" h="57785">
                <a:moveTo>
                  <a:pt x="14477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477" y="57407"/>
                </a:lnTo>
                <a:lnTo>
                  <a:pt x="14477" y="43195"/>
                </a:lnTo>
                <a:close/>
              </a:path>
              <a:path w="57784" h="57785">
                <a:moveTo>
                  <a:pt x="43129" y="43195"/>
                </a:moveTo>
                <a:lnTo>
                  <a:pt x="28651" y="43195"/>
                </a:lnTo>
                <a:lnTo>
                  <a:pt x="28651" y="57407"/>
                </a:lnTo>
                <a:lnTo>
                  <a:pt x="43129" y="57407"/>
                </a:lnTo>
                <a:lnTo>
                  <a:pt x="43129" y="43195"/>
                </a:lnTo>
                <a:close/>
              </a:path>
              <a:path w="57784" h="57785">
                <a:moveTo>
                  <a:pt x="28651" y="28689"/>
                </a:moveTo>
                <a:lnTo>
                  <a:pt x="14477" y="28689"/>
                </a:lnTo>
                <a:lnTo>
                  <a:pt x="14477" y="43195"/>
                </a:lnTo>
                <a:lnTo>
                  <a:pt x="28651" y="43195"/>
                </a:lnTo>
                <a:lnTo>
                  <a:pt x="28651" y="28689"/>
                </a:lnTo>
                <a:close/>
              </a:path>
              <a:path w="57784" h="57785">
                <a:moveTo>
                  <a:pt x="57378" y="28689"/>
                </a:moveTo>
                <a:lnTo>
                  <a:pt x="43129" y="28689"/>
                </a:lnTo>
                <a:lnTo>
                  <a:pt x="43129" y="43195"/>
                </a:lnTo>
                <a:lnTo>
                  <a:pt x="57378" y="43195"/>
                </a:lnTo>
                <a:lnTo>
                  <a:pt x="57378" y="28689"/>
                </a:lnTo>
                <a:close/>
              </a:path>
              <a:path w="57784" h="57785">
                <a:moveTo>
                  <a:pt x="14477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477" y="28689"/>
                </a:lnTo>
                <a:lnTo>
                  <a:pt x="14477" y="14478"/>
                </a:lnTo>
                <a:close/>
              </a:path>
              <a:path w="57784" h="57785">
                <a:moveTo>
                  <a:pt x="43129" y="14478"/>
                </a:moveTo>
                <a:lnTo>
                  <a:pt x="28651" y="14478"/>
                </a:lnTo>
                <a:lnTo>
                  <a:pt x="28651" y="28689"/>
                </a:lnTo>
                <a:lnTo>
                  <a:pt x="43129" y="28689"/>
                </a:lnTo>
                <a:lnTo>
                  <a:pt x="43129" y="14478"/>
                </a:lnTo>
                <a:close/>
              </a:path>
              <a:path w="57784" h="57785">
                <a:moveTo>
                  <a:pt x="28651" y="0"/>
                </a:moveTo>
                <a:lnTo>
                  <a:pt x="14477" y="0"/>
                </a:lnTo>
                <a:lnTo>
                  <a:pt x="14477" y="14478"/>
                </a:lnTo>
                <a:lnTo>
                  <a:pt x="28651" y="14478"/>
                </a:lnTo>
                <a:lnTo>
                  <a:pt x="28651" y="0"/>
                </a:lnTo>
                <a:close/>
              </a:path>
              <a:path w="57784" h="57785">
                <a:moveTo>
                  <a:pt x="57378" y="0"/>
                </a:moveTo>
                <a:lnTo>
                  <a:pt x="43129" y="0"/>
                </a:lnTo>
                <a:lnTo>
                  <a:pt x="43129" y="14478"/>
                </a:lnTo>
                <a:lnTo>
                  <a:pt x="57378" y="14478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1339977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416" y="57407"/>
                </a:lnTo>
                <a:lnTo>
                  <a:pt x="58416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1339977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5173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5173" y="57407"/>
                </a:lnTo>
                <a:lnTo>
                  <a:pt x="15173" y="43195"/>
                </a:lnTo>
                <a:close/>
              </a:path>
              <a:path w="58419" h="57785">
                <a:moveTo>
                  <a:pt x="43938" y="43195"/>
                </a:moveTo>
                <a:lnTo>
                  <a:pt x="29460" y="43195"/>
                </a:lnTo>
                <a:lnTo>
                  <a:pt x="29460" y="57407"/>
                </a:lnTo>
                <a:lnTo>
                  <a:pt x="43938" y="57407"/>
                </a:lnTo>
                <a:lnTo>
                  <a:pt x="43938" y="43195"/>
                </a:lnTo>
                <a:close/>
              </a:path>
              <a:path w="58419" h="57785">
                <a:moveTo>
                  <a:pt x="29460" y="28689"/>
                </a:moveTo>
                <a:lnTo>
                  <a:pt x="15173" y="28689"/>
                </a:lnTo>
                <a:lnTo>
                  <a:pt x="15173" y="43195"/>
                </a:lnTo>
                <a:lnTo>
                  <a:pt x="29460" y="43195"/>
                </a:lnTo>
                <a:lnTo>
                  <a:pt x="29460" y="28689"/>
                </a:lnTo>
                <a:close/>
              </a:path>
              <a:path w="58419" h="57785">
                <a:moveTo>
                  <a:pt x="58416" y="28689"/>
                </a:moveTo>
                <a:lnTo>
                  <a:pt x="43938" y="28689"/>
                </a:lnTo>
                <a:lnTo>
                  <a:pt x="43938" y="43195"/>
                </a:lnTo>
                <a:lnTo>
                  <a:pt x="58416" y="43195"/>
                </a:lnTo>
                <a:lnTo>
                  <a:pt x="58416" y="28689"/>
                </a:lnTo>
                <a:close/>
              </a:path>
              <a:path w="58419" h="57785">
                <a:moveTo>
                  <a:pt x="15173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5173" y="28689"/>
                </a:lnTo>
                <a:lnTo>
                  <a:pt x="15173" y="14478"/>
                </a:lnTo>
                <a:close/>
              </a:path>
              <a:path w="58419" h="57785">
                <a:moveTo>
                  <a:pt x="43938" y="14478"/>
                </a:moveTo>
                <a:lnTo>
                  <a:pt x="29460" y="14478"/>
                </a:lnTo>
                <a:lnTo>
                  <a:pt x="29460" y="28689"/>
                </a:lnTo>
                <a:lnTo>
                  <a:pt x="43938" y="28689"/>
                </a:lnTo>
                <a:lnTo>
                  <a:pt x="43938" y="14478"/>
                </a:lnTo>
                <a:close/>
              </a:path>
              <a:path w="58419" h="57785">
                <a:moveTo>
                  <a:pt x="29460" y="0"/>
                </a:moveTo>
                <a:lnTo>
                  <a:pt x="15173" y="0"/>
                </a:lnTo>
                <a:lnTo>
                  <a:pt x="15173" y="14478"/>
                </a:lnTo>
                <a:lnTo>
                  <a:pt x="29460" y="14478"/>
                </a:lnTo>
                <a:lnTo>
                  <a:pt x="29460" y="0"/>
                </a:lnTo>
                <a:close/>
              </a:path>
              <a:path w="58419" h="57785">
                <a:moveTo>
                  <a:pt x="58416" y="0"/>
                </a:moveTo>
                <a:lnTo>
                  <a:pt x="43938" y="0"/>
                </a:lnTo>
                <a:lnTo>
                  <a:pt x="43938" y="14478"/>
                </a:lnTo>
                <a:lnTo>
                  <a:pt x="58416" y="14478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1398393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073" y="57407"/>
                </a:lnTo>
                <a:lnTo>
                  <a:pt x="58073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1398393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173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173" y="57407"/>
                </a:lnTo>
                <a:lnTo>
                  <a:pt x="14173" y="43195"/>
                </a:lnTo>
                <a:close/>
              </a:path>
              <a:path w="58419" h="57785">
                <a:moveTo>
                  <a:pt x="43605" y="43195"/>
                </a:moveTo>
                <a:lnTo>
                  <a:pt x="29422" y="43195"/>
                </a:lnTo>
                <a:lnTo>
                  <a:pt x="29422" y="57407"/>
                </a:lnTo>
                <a:lnTo>
                  <a:pt x="43605" y="57407"/>
                </a:lnTo>
                <a:lnTo>
                  <a:pt x="43605" y="43195"/>
                </a:lnTo>
                <a:close/>
              </a:path>
              <a:path w="58419" h="57785">
                <a:moveTo>
                  <a:pt x="29422" y="28689"/>
                </a:moveTo>
                <a:lnTo>
                  <a:pt x="14173" y="28689"/>
                </a:lnTo>
                <a:lnTo>
                  <a:pt x="14173" y="43195"/>
                </a:lnTo>
                <a:lnTo>
                  <a:pt x="29422" y="43195"/>
                </a:lnTo>
                <a:lnTo>
                  <a:pt x="29422" y="28689"/>
                </a:lnTo>
                <a:close/>
              </a:path>
              <a:path w="58419" h="57785">
                <a:moveTo>
                  <a:pt x="58073" y="28689"/>
                </a:moveTo>
                <a:lnTo>
                  <a:pt x="43605" y="28689"/>
                </a:lnTo>
                <a:lnTo>
                  <a:pt x="43605" y="43195"/>
                </a:lnTo>
                <a:lnTo>
                  <a:pt x="58073" y="43195"/>
                </a:lnTo>
                <a:lnTo>
                  <a:pt x="58073" y="28689"/>
                </a:lnTo>
                <a:close/>
              </a:path>
              <a:path w="58419" h="57785">
                <a:moveTo>
                  <a:pt x="14173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173" y="28689"/>
                </a:lnTo>
                <a:lnTo>
                  <a:pt x="14173" y="14478"/>
                </a:lnTo>
                <a:close/>
              </a:path>
              <a:path w="58419" h="57785">
                <a:moveTo>
                  <a:pt x="43605" y="14478"/>
                </a:moveTo>
                <a:lnTo>
                  <a:pt x="29422" y="14478"/>
                </a:lnTo>
                <a:lnTo>
                  <a:pt x="29422" y="28689"/>
                </a:lnTo>
                <a:lnTo>
                  <a:pt x="43605" y="28689"/>
                </a:lnTo>
                <a:lnTo>
                  <a:pt x="43605" y="14478"/>
                </a:lnTo>
                <a:close/>
              </a:path>
              <a:path w="58419" h="57785">
                <a:moveTo>
                  <a:pt x="29422" y="0"/>
                </a:moveTo>
                <a:lnTo>
                  <a:pt x="14173" y="0"/>
                </a:lnTo>
                <a:lnTo>
                  <a:pt x="14173" y="14478"/>
                </a:lnTo>
                <a:lnTo>
                  <a:pt x="29422" y="14478"/>
                </a:lnTo>
                <a:lnTo>
                  <a:pt x="29422" y="0"/>
                </a:lnTo>
                <a:close/>
              </a:path>
              <a:path w="58419" h="57785">
                <a:moveTo>
                  <a:pt x="58073" y="0"/>
                </a:moveTo>
                <a:lnTo>
                  <a:pt x="43605" y="0"/>
                </a:lnTo>
                <a:lnTo>
                  <a:pt x="43605" y="14478"/>
                </a:lnTo>
                <a:lnTo>
                  <a:pt x="58073" y="14478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1456467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407"/>
                </a:moveTo>
                <a:lnTo>
                  <a:pt x="58226" y="57407"/>
                </a:lnTo>
                <a:lnTo>
                  <a:pt x="58226" y="0"/>
                </a:lnTo>
                <a:lnTo>
                  <a:pt x="0" y="0"/>
                </a:lnTo>
                <a:lnTo>
                  <a:pt x="0" y="574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1456467" y="568954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14478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478" y="57407"/>
                </a:lnTo>
                <a:lnTo>
                  <a:pt x="14478" y="43195"/>
                </a:lnTo>
                <a:close/>
              </a:path>
              <a:path w="58419" h="57785">
                <a:moveTo>
                  <a:pt x="43233" y="43195"/>
                </a:moveTo>
                <a:lnTo>
                  <a:pt x="28765" y="43195"/>
                </a:lnTo>
                <a:lnTo>
                  <a:pt x="28765" y="57407"/>
                </a:lnTo>
                <a:lnTo>
                  <a:pt x="43233" y="57407"/>
                </a:lnTo>
                <a:lnTo>
                  <a:pt x="43233" y="43195"/>
                </a:lnTo>
                <a:close/>
              </a:path>
              <a:path w="58419" h="57785">
                <a:moveTo>
                  <a:pt x="28765" y="28689"/>
                </a:moveTo>
                <a:lnTo>
                  <a:pt x="14478" y="28689"/>
                </a:lnTo>
                <a:lnTo>
                  <a:pt x="14478" y="43195"/>
                </a:lnTo>
                <a:lnTo>
                  <a:pt x="28765" y="43195"/>
                </a:lnTo>
                <a:lnTo>
                  <a:pt x="28765" y="28689"/>
                </a:lnTo>
                <a:close/>
              </a:path>
              <a:path w="58419" h="57785">
                <a:moveTo>
                  <a:pt x="58226" y="28689"/>
                </a:moveTo>
                <a:lnTo>
                  <a:pt x="43233" y="28689"/>
                </a:lnTo>
                <a:lnTo>
                  <a:pt x="43233" y="43195"/>
                </a:lnTo>
                <a:lnTo>
                  <a:pt x="58226" y="43195"/>
                </a:lnTo>
                <a:lnTo>
                  <a:pt x="58226" y="28689"/>
                </a:lnTo>
                <a:close/>
              </a:path>
              <a:path w="58419" h="57785">
                <a:moveTo>
                  <a:pt x="14478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478" y="28689"/>
                </a:lnTo>
                <a:lnTo>
                  <a:pt x="14478" y="14478"/>
                </a:lnTo>
                <a:close/>
              </a:path>
              <a:path w="58419" h="57785">
                <a:moveTo>
                  <a:pt x="43233" y="14478"/>
                </a:moveTo>
                <a:lnTo>
                  <a:pt x="28765" y="14478"/>
                </a:lnTo>
                <a:lnTo>
                  <a:pt x="28765" y="28689"/>
                </a:lnTo>
                <a:lnTo>
                  <a:pt x="43233" y="28689"/>
                </a:lnTo>
                <a:lnTo>
                  <a:pt x="43233" y="14478"/>
                </a:lnTo>
                <a:close/>
              </a:path>
              <a:path w="58419" h="57785">
                <a:moveTo>
                  <a:pt x="28765" y="0"/>
                </a:moveTo>
                <a:lnTo>
                  <a:pt x="14478" y="0"/>
                </a:lnTo>
                <a:lnTo>
                  <a:pt x="14478" y="14478"/>
                </a:lnTo>
                <a:lnTo>
                  <a:pt x="28765" y="14478"/>
                </a:lnTo>
                <a:lnTo>
                  <a:pt x="28765" y="0"/>
                </a:lnTo>
                <a:close/>
              </a:path>
              <a:path w="58419" h="57785">
                <a:moveTo>
                  <a:pt x="58226" y="0"/>
                </a:moveTo>
                <a:lnTo>
                  <a:pt x="43233" y="0"/>
                </a:lnTo>
                <a:lnTo>
                  <a:pt x="43233" y="14478"/>
                </a:lnTo>
                <a:lnTo>
                  <a:pt x="58226" y="14478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1529002" y="5689549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407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1514694" y="5689549"/>
            <a:ext cx="29209" cy="57785"/>
          </a:xfrm>
          <a:custGeom>
            <a:avLst/>
            <a:gdLst/>
            <a:ahLst/>
            <a:cxnLst/>
            <a:rect l="l" t="t" r="r" b="b"/>
            <a:pathLst>
              <a:path w="29209" h="57785">
                <a:moveTo>
                  <a:pt x="14478" y="43195"/>
                </a:moveTo>
                <a:lnTo>
                  <a:pt x="0" y="43195"/>
                </a:lnTo>
                <a:lnTo>
                  <a:pt x="0" y="57407"/>
                </a:lnTo>
                <a:lnTo>
                  <a:pt x="14478" y="57407"/>
                </a:lnTo>
                <a:lnTo>
                  <a:pt x="14478" y="43195"/>
                </a:lnTo>
                <a:close/>
              </a:path>
              <a:path w="29209" h="57785">
                <a:moveTo>
                  <a:pt x="28613" y="28689"/>
                </a:moveTo>
                <a:lnTo>
                  <a:pt x="14478" y="28689"/>
                </a:lnTo>
                <a:lnTo>
                  <a:pt x="14478" y="43195"/>
                </a:lnTo>
                <a:lnTo>
                  <a:pt x="28613" y="43195"/>
                </a:lnTo>
                <a:lnTo>
                  <a:pt x="28613" y="28689"/>
                </a:lnTo>
                <a:close/>
              </a:path>
              <a:path w="29209" h="57785">
                <a:moveTo>
                  <a:pt x="14478" y="14478"/>
                </a:moveTo>
                <a:lnTo>
                  <a:pt x="0" y="14478"/>
                </a:lnTo>
                <a:lnTo>
                  <a:pt x="0" y="28689"/>
                </a:lnTo>
                <a:lnTo>
                  <a:pt x="14478" y="28689"/>
                </a:lnTo>
                <a:lnTo>
                  <a:pt x="14478" y="14478"/>
                </a:lnTo>
                <a:close/>
              </a:path>
              <a:path w="29209" h="57785">
                <a:moveTo>
                  <a:pt x="28613" y="0"/>
                </a:moveTo>
                <a:lnTo>
                  <a:pt x="14478" y="0"/>
                </a:lnTo>
                <a:lnTo>
                  <a:pt x="14478" y="14478"/>
                </a:lnTo>
                <a:lnTo>
                  <a:pt x="28613" y="14478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818480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117" y="58150"/>
                </a:lnTo>
                <a:lnTo>
                  <a:pt x="58117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818480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3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213" y="58150"/>
                </a:lnTo>
                <a:lnTo>
                  <a:pt x="14213" y="43681"/>
                </a:lnTo>
                <a:close/>
              </a:path>
              <a:path w="58419" h="58420">
                <a:moveTo>
                  <a:pt x="43643" y="43681"/>
                </a:moveTo>
                <a:lnTo>
                  <a:pt x="28686" y="43681"/>
                </a:lnTo>
                <a:lnTo>
                  <a:pt x="28686" y="58150"/>
                </a:lnTo>
                <a:lnTo>
                  <a:pt x="43643" y="58150"/>
                </a:lnTo>
                <a:lnTo>
                  <a:pt x="43643" y="43681"/>
                </a:lnTo>
                <a:close/>
              </a:path>
              <a:path w="58419" h="58420">
                <a:moveTo>
                  <a:pt x="28686" y="28717"/>
                </a:moveTo>
                <a:lnTo>
                  <a:pt x="14213" y="28717"/>
                </a:lnTo>
                <a:lnTo>
                  <a:pt x="14213" y="43681"/>
                </a:lnTo>
                <a:lnTo>
                  <a:pt x="28686" y="43681"/>
                </a:lnTo>
                <a:lnTo>
                  <a:pt x="28686" y="28717"/>
                </a:lnTo>
                <a:close/>
              </a:path>
              <a:path w="58419" h="58420">
                <a:moveTo>
                  <a:pt x="58117" y="28717"/>
                </a:moveTo>
                <a:lnTo>
                  <a:pt x="43643" y="28717"/>
                </a:lnTo>
                <a:lnTo>
                  <a:pt x="43643" y="43681"/>
                </a:lnTo>
                <a:lnTo>
                  <a:pt x="58117" y="43681"/>
                </a:lnTo>
                <a:lnTo>
                  <a:pt x="58117" y="28717"/>
                </a:lnTo>
                <a:close/>
              </a:path>
              <a:path w="58419" h="58420">
                <a:moveTo>
                  <a:pt x="14213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213" y="28717"/>
                </a:lnTo>
                <a:lnTo>
                  <a:pt x="14213" y="14249"/>
                </a:lnTo>
                <a:close/>
              </a:path>
              <a:path w="58419" h="58420">
                <a:moveTo>
                  <a:pt x="43643" y="14249"/>
                </a:moveTo>
                <a:lnTo>
                  <a:pt x="28686" y="14249"/>
                </a:lnTo>
                <a:lnTo>
                  <a:pt x="28686" y="28717"/>
                </a:lnTo>
                <a:lnTo>
                  <a:pt x="43643" y="28717"/>
                </a:lnTo>
                <a:lnTo>
                  <a:pt x="43643" y="14249"/>
                </a:lnTo>
                <a:close/>
              </a:path>
              <a:path w="58419" h="58420">
                <a:moveTo>
                  <a:pt x="28686" y="0"/>
                </a:moveTo>
                <a:lnTo>
                  <a:pt x="14213" y="0"/>
                </a:lnTo>
                <a:lnTo>
                  <a:pt x="14213" y="14249"/>
                </a:lnTo>
                <a:lnTo>
                  <a:pt x="28686" y="14249"/>
                </a:lnTo>
                <a:lnTo>
                  <a:pt x="28686" y="0"/>
                </a:lnTo>
                <a:close/>
              </a:path>
              <a:path w="58419" h="58420">
                <a:moveTo>
                  <a:pt x="58117" y="0"/>
                </a:moveTo>
                <a:lnTo>
                  <a:pt x="43643" y="0"/>
                </a:lnTo>
                <a:lnTo>
                  <a:pt x="43643" y="14249"/>
                </a:lnTo>
                <a:lnTo>
                  <a:pt x="58117" y="14249"/>
                </a:lnTo>
                <a:lnTo>
                  <a:pt x="581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876598" y="5631398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0"/>
                </a:moveTo>
                <a:lnTo>
                  <a:pt x="57410" y="58150"/>
                </a:lnTo>
                <a:lnTo>
                  <a:pt x="57410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876598" y="5631398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212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212" y="58150"/>
                </a:lnTo>
                <a:lnTo>
                  <a:pt x="14212" y="43681"/>
                </a:lnTo>
                <a:close/>
              </a:path>
              <a:path w="57784" h="58420">
                <a:moveTo>
                  <a:pt x="43196" y="43681"/>
                </a:moveTo>
                <a:lnTo>
                  <a:pt x="28723" y="43681"/>
                </a:lnTo>
                <a:lnTo>
                  <a:pt x="28723" y="58150"/>
                </a:lnTo>
                <a:lnTo>
                  <a:pt x="43196" y="58150"/>
                </a:lnTo>
                <a:lnTo>
                  <a:pt x="43196" y="43681"/>
                </a:lnTo>
                <a:close/>
              </a:path>
              <a:path w="57784" h="58420">
                <a:moveTo>
                  <a:pt x="28723" y="28717"/>
                </a:moveTo>
                <a:lnTo>
                  <a:pt x="14212" y="28717"/>
                </a:lnTo>
                <a:lnTo>
                  <a:pt x="14212" y="43681"/>
                </a:lnTo>
                <a:lnTo>
                  <a:pt x="28723" y="43681"/>
                </a:lnTo>
                <a:lnTo>
                  <a:pt x="28723" y="28717"/>
                </a:lnTo>
                <a:close/>
              </a:path>
              <a:path w="57784" h="58420">
                <a:moveTo>
                  <a:pt x="57410" y="28717"/>
                </a:moveTo>
                <a:lnTo>
                  <a:pt x="43196" y="28717"/>
                </a:lnTo>
                <a:lnTo>
                  <a:pt x="43196" y="43681"/>
                </a:lnTo>
                <a:lnTo>
                  <a:pt x="57410" y="43681"/>
                </a:lnTo>
                <a:lnTo>
                  <a:pt x="57410" y="28717"/>
                </a:lnTo>
                <a:close/>
              </a:path>
              <a:path w="57784" h="58420">
                <a:moveTo>
                  <a:pt x="14212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212" y="28717"/>
                </a:lnTo>
                <a:lnTo>
                  <a:pt x="14212" y="14249"/>
                </a:lnTo>
                <a:close/>
              </a:path>
              <a:path w="57784" h="58420">
                <a:moveTo>
                  <a:pt x="43196" y="14249"/>
                </a:moveTo>
                <a:lnTo>
                  <a:pt x="28723" y="14249"/>
                </a:lnTo>
                <a:lnTo>
                  <a:pt x="28723" y="28717"/>
                </a:lnTo>
                <a:lnTo>
                  <a:pt x="43196" y="28717"/>
                </a:lnTo>
                <a:lnTo>
                  <a:pt x="43196" y="14249"/>
                </a:lnTo>
                <a:close/>
              </a:path>
              <a:path w="57784" h="58420">
                <a:moveTo>
                  <a:pt x="28723" y="0"/>
                </a:moveTo>
                <a:lnTo>
                  <a:pt x="14212" y="0"/>
                </a:lnTo>
                <a:lnTo>
                  <a:pt x="14212" y="14249"/>
                </a:lnTo>
                <a:lnTo>
                  <a:pt x="28723" y="14249"/>
                </a:lnTo>
                <a:lnTo>
                  <a:pt x="28723" y="0"/>
                </a:lnTo>
                <a:close/>
              </a:path>
              <a:path w="57784" h="58420">
                <a:moveTo>
                  <a:pt x="57410" y="0"/>
                </a:moveTo>
                <a:lnTo>
                  <a:pt x="43196" y="0"/>
                </a:lnTo>
                <a:lnTo>
                  <a:pt x="43196" y="14249"/>
                </a:lnTo>
                <a:lnTo>
                  <a:pt x="57410" y="14249"/>
                </a:lnTo>
                <a:lnTo>
                  <a:pt x="574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934008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115" y="58150"/>
                </a:lnTo>
                <a:lnTo>
                  <a:pt x="58115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934008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218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5218" y="58150"/>
                </a:lnTo>
                <a:lnTo>
                  <a:pt x="15218" y="43681"/>
                </a:lnTo>
                <a:close/>
              </a:path>
              <a:path w="58419" h="58420">
                <a:moveTo>
                  <a:pt x="43904" y="43681"/>
                </a:moveTo>
                <a:lnTo>
                  <a:pt x="29426" y="43681"/>
                </a:lnTo>
                <a:lnTo>
                  <a:pt x="29426" y="58150"/>
                </a:lnTo>
                <a:lnTo>
                  <a:pt x="43904" y="58150"/>
                </a:lnTo>
                <a:lnTo>
                  <a:pt x="43904" y="43681"/>
                </a:lnTo>
                <a:close/>
              </a:path>
              <a:path w="58419" h="58420">
                <a:moveTo>
                  <a:pt x="29426" y="28717"/>
                </a:moveTo>
                <a:lnTo>
                  <a:pt x="15218" y="28717"/>
                </a:lnTo>
                <a:lnTo>
                  <a:pt x="15218" y="43681"/>
                </a:lnTo>
                <a:lnTo>
                  <a:pt x="29426" y="43681"/>
                </a:lnTo>
                <a:lnTo>
                  <a:pt x="29426" y="28717"/>
                </a:lnTo>
                <a:close/>
              </a:path>
              <a:path w="58419" h="58420">
                <a:moveTo>
                  <a:pt x="58115" y="28717"/>
                </a:moveTo>
                <a:lnTo>
                  <a:pt x="43904" y="28717"/>
                </a:lnTo>
                <a:lnTo>
                  <a:pt x="43904" y="43681"/>
                </a:lnTo>
                <a:lnTo>
                  <a:pt x="58115" y="43681"/>
                </a:lnTo>
                <a:lnTo>
                  <a:pt x="58115" y="28717"/>
                </a:lnTo>
                <a:close/>
              </a:path>
              <a:path w="58419" h="58420">
                <a:moveTo>
                  <a:pt x="15218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5218" y="28717"/>
                </a:lnTo>
                <a:lnTo>
                  <a:pt x="15218" y="14249"/>
                </a:lnTo>
                <a:close/>
              </a:path>
              <a:path w="58419" h="58420">
                <a:moveTo>
                  <a:pt x="43904" y="14249"/>
                </a:moveTo>
                <a:lnTo>
                  <a:pt x="29426" y="14249"/>
                </a:lnTo>
                <a:lnTo>
                  <a:pt x="29426" y="28717"/>
                </a:lnTo>
                <a:lnTo>
                  <a:pt x="43904" y="28717"/>
                </a:lnTo>
                <a:lnTo>
                  <a:pt x="43904" y="14249"/>
                </a:lnTo>
                <a:close/>
              </a:path>
              <a:path w="58419" h="58420">
                <a:moveTo>
                  <a:pt x="29426" y="0"/>
                </a:moveTo>
                <a:lnTo>
                  <a:pt x="15218" y="0"/>
                </a:lnTo>
                <a:lnTo>
                  <a:pt x="15218" y="14249"/>
                </a:lnTo>
                <a:lnTo>
                  <a:pt x="29426" y="14249"/>
                </a:lnTo>
                <a:lnTo>
                  <a:pt x="29426" y="0"/>
                </a:lnTo>
                <a:close/>
              </a:path>
              <a:path w="58419" h="58420">
                <a:moveTo>
                  <a:pt x="58115" y="0"/>
                </a:moveTo>
                <a:lnTo>
                  <a:pt x="43904" y="0"/>
                </a:lnTo>
                <a:lnTo>
                  <a:pt x="43904" y="14249"/>
                </a:lnTo>
                <a:lnTo>
                  <a:pt x="58115" y="14249"/>
                </a:lnTo>
                <a:lnTo>
                  <a:pt x="5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992124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416" y="58150"/>
                </a:lnTo>
                <a:lnTo>
                  <a:pt x="58416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992124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478" y="58150"/>
                </a:lnTo>
                <a:lnTo>
                  <a:pt x="14478" y="43681"/>
                </a:lnTo>
                <a:close/>
              </a:path>
              <a:path w="58419" h="58420">
                <a:moveTo>
                  <a:pt x="43938" y="43681"/>
                </a:moveTo>
                <a:lnTo>
                  <a:pt x="29689" y="43681"/>
                </a:lnTo>
                <a:lnTo>
                  <a:pt x="29689" y="58150"/>
                </a:lnTo>
                <a:lnTo>
                  <a:pt x="43938" y="58150"/>
                </a:lnTo>
                <a:lnTo>
                  <a:pt x="43938" y="43681"/>
                </a:lnTo>
                <a:close/>
              </a:path>
              <a:path w="58419" h="58420">
                <a:moveTo>
                  <a:pt x="29689" y="28717"/>
                </a:moveTo>
                <a:lnTo>
                  <a:pt x="14478" y="28717"/>
                </a:lnTo>
                <a:lnTo>
                  <a:pt x="14478" y="43681"/>
                </a:lnTo>
                <a:lnTo>
                  <a:pt x="29689" y="43681"/>
                </a:lnTo>
                <a:lnTo>
                  <a:pt x="29689" y="28717"/>
                </a:lnTo>
                <a:close/>
              </a:path>
              <a:path w="58419" h="58420">
                <a:moveTo>
                  <a:pt x="58416" y="28717"/>
                </a:moveTo>
                <a:lnTo>
                  <a:pt x="43938" y="28717"/>
                </a:lnTo>
                <a:lnTo>
                  <a:pt x="43938" y="43681"/>
                </a:lnTo>
                <a:lnTo>
                  <a:pt x="58416" y="43681"/>
                </a:lnTo>
                <a:lnTo>
                  <a:pt x="58416" y="28717"/>
                </a:lnTo>
                <a:close/>
              </a:path>
              <a:path w="58419" h="58420">
                <a:moveTo>
                  <a:pt x="14478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478" y="28717"/>
                </a:lnTo>
                <a:lnTo>
                  <a:pt x="14478" y="14249"/>
                </a:lnTo>
                <a:close/>
              </a:path>
              <a:path w="58419" h="58420">
                <a:moveTo>
                  <a:pt x="43938" y="14249"/>
                </a:moveTo>
                <a:lnTo>
                  <a:pt x="29689" y="14249"/>
                </a:lnTo>
                <a:lnTo>
                  <a:pt x="29689" y="28717"/>
                </a:lnTo>
                <a:lnTo>
                  <a:pt x="43938" y="28717"/>
                </a:lnTo>
                <a:lnTo>
                  <a:pt x="43938" y="14249"/>
                </a:lnTo>
                <a:close/>
              </a:path>
              <a:path w="58419" h="58420">
                <a:moveTo>
                  <a:pt x="29689" y="0"/>
                </a:moveTo>
                <a:lnTo>
                  <a:pt x="14478" y="0"/>
                </a:lnTo>
                <a:lnTo>
                  <a:pt x="14478" y="14249"/>
                </a:lnTo>
                <a:lnTo>
                  <a:pt x="29689" y="14249"/>
                </a:lnTo>
                <a:lnTo>
                  <a:pt x="29689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249"/>
                </a:lnTo>
                <a:lnTo>
                  <a:pt x="58416" y="14249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1050540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121" y="58150"/>
                </a:lnTo>
                <a:lnTo>
                  <a:pt x="58121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1050540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211" y="58150"/>
                </a:lnTo>
                <a:lnTo>
                  <a:pt x="14211" y="43681"/>
                </a:lnTo>
                <a:close/>
              </a:path>
              <a:path w="58419" h="58420">
                <a:moveTo>
                  <a:pt x="42900" y="43681"/>
                </a:moveTo>
                <a:lnTo>
                  <a:pt x="28689" y="43681"/>
                </a:lnTo>
                <a:lnTo>
                  <a:pt x="28689" y="58150"/>
                </a:lnTo>
                <a:lnTo>
                  <a:pt x="42900" y="58150"/>
                </a:lnTo>
                <a:lnTo>
                  <a:pt x="42900" y="43681"/>
                </a:lnTo>
                <a:close/>
              </a:path>
              <a:path w="58419" h="58420">
                <a:moveTo>
                  <a:pt x="28689" y="28717"/>
                </a:moveTo>
                <a:lnTo>
                  <a:pt x="14211" y="28717"/>
                </a:lnTo>
                <a:lnTo>
                  <a:pt x="14211" y="43681"/>
                </a:lnTo>
                <a:lnTo>
                  <a:pt x="28689" y="43681"/>
                </a:lnTo>
                <a:lnTo>
                  <a:pt x="28689" y="28717"/>
                </a:lnTo>
                <a:close/>
              </a:path>
              <a:path w="58419" h="58420">
                <a:moveTo>
                  <a:pt x="58121" y="28717"/>
                </a:moveTo>
                <a:lnTo>
                  <a:pt x="42900" y="28717"/>
                </a:lnTo>
                <a:lnTo>
                  <a:pt x="42900" y="43681"/>
                </a:lnTo>
                <a:lnTo>
                  <a:pt x="58121" y="43681"/>
                </a:lnTo>
                <a:lnTo>
                  <a:pt x="58121" y="28717"/>
                </a:lnTo>
                <a:close/>
              </a:path>
              <a:path w="58419" h="58420">
                <a:moveTo>
                  <a:pt x="14211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211" y="28717"/>
                </a:lnTo>
                <a:lnTo>
                  <a:pt x="14211" y="14249"/>
                </a:lnTo>
                <a:close/>
              </a:path>
              <a:path w="58419" h="58420">
                <a:moveTo>
                  <a:pt x="42900" y="14249"/>
                </a:moveTo>
                <a:lnTo>
                  <a:pt x="28689" y="14249"/>
                </a:lnTo>
                <a:lnTo>
                  <a:pt x="28689" y="28717"/>
                </a:lnTo>
                <a:lnTo>
                  <a:pt x="42900" y="28717"/>
                </a:lnTo>
                <a:lnTo>
                  <a:pt x="42900" y="14249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249"/>
                </a:lnTo>
                <a:lnTo>
                  <a:pt x="28689" y="14249"/>
                </a:lnTo>
                <a:lnTo>
                  <a:pt x="28689" y="0"/>
                </a:lnTo>
                <a:close/>
              </a:path>
              <a:path w="58419" h="58420">
                <a:moveTo>
                  <a:pt x="58121" y="0"/>
                </a:moveTo>
                <a:lnTo>
                  <a:pt x="42900" y="0"/>
                </a:lnTo>
                <a:lnTo>
                  <a:pt x="42900" y="14249"/>
                </a:lnTo>
                <a:lnTo>
                  <a:pt x="58121" y="14249"/>
                </a:lnTo>
                <a:lnTo>
                  <a:pt x="581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1108662" y="5631398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0"/>
                </a:moveTo>
                <a:lnTo>
                  <a:pt x="57407" y="58150"/>
                </a:lnTo>
                <a:lnTo>
                  <a:pt x="57407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1108662" y="5631398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68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468" y="58150"/>
                </a:lnTo>
                <a:lnTo>
                  <a:pt x="14468" y="43681"/>
                </a:lnTo>
                <a:close/>
              </a:path>
              <a:path w="57784" h="58420">
                <a:moveTo>
                  <a:pt x="43157" y="43681"/>
                </a:moveTo>
                <a:lnTo>
                  <a:pt x="28679" y="43681"/>
                </a:lnTo>
                <a:lnTo>
                  <a:pt x="28679" y="58150"/>
                </a:lnTo>
                <a:lnTo>
                  <a:pt x="43157" y="58150"/>
                </a:lnTo>
                <a:lnTo>
                  <a:pt x="43157" y="43681"/>
                </a:lnTo>
                <a:close/>
              </a:path>
              <a:path w="57784" h="58420">
                <a:moveTo>
                  <a:pt x="28679" y="28717"/>
                </a:moveTo>
                <a:lnTo>
                  <a:pt x="14468" y="28717"/>
                </a:lnTo>
                <a:lnTo>
                  <a:pt x="14468" y="43681"/>
                </a:lnTo>
                <a:lnTo>
                  <a:pt x="28679" y="43681"/>
                </a:lnTo>
                <a:lnTo>
                  <a:pt x="28679" y="28717"/>
                </a:lnTo>
                <a:close/>
              </a:path>
              <a:path w="57784" h="58420">
                <a:moveTo>
                  <a:pt x="57407" y="28717"/>
                </a:moveTo>
                <a:lnTo>
                  <a:pt x="43157" y="28717"/>
                </a:lnTo>
                <a:lnTo>
                  <a:pt x="43157" y="43681"/>
                </a:lnTo>
                <a:lnTo>
                  <a:pt x="57407" y="43681"/>
                </a:lnTo>
                <a:lnTo>
                  <a:pt x="57407" y="28717"/>
                </a:lnTo>
                <a:close/>
              </a:path>
              <a:path w="57784" h="58420">
                <a:moveTo>
                  <a:pt x="14468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468" y="28717"/>
                </a:lnTo>
                <a:lnTo>
                  <a:pt x="14468" y="14249"/>
                </a:lnTo>
                <a:close/>
              </a:path>
              <a:path w="57784" h="58420">
                <a:moveTo>
                  <a:pt x="43157" y="14249"/>
                </a:moveTo>
                <a:lnTo>
                  <a:pt x="28679" y="14249"/>
                </a:lnTo>
                <a:lnTo>
                  <a:pt x="28679" y="28717"/>
                </a:lnTo>
                <a:lnTo>
                  <a:pt x="43157" y="28717"/>
                </a:lnTo>
                <a:lnTo>
                  <a:pt x="43157" y="14249"/>
                </a:lnTo>
                <a:close/>
              </a:path>
              <a:path w="57784" h="58420">
                <a:moveTo>
                  <a:pt x="28679" y="0"/>
                </a:moveTo>
                <a:lnTo>
                  <a:pt x="14468" y="0"/>
                </a:lnTo>
                <a:lnTo>
                  <a:pt x="14468" y="14249"/>
                </a:lnTo>
                <a:lnTo>
                  <a:pt x="28679" y="14249"/>
                </a:lnTo>
                <a:lnTo>
                  <a:pt x="28679" y="0"/>
                </a:lnTo>
                <a:close/>
              </a:path>
              <a:path w="57784" h="58420">
                <a:moveTo>
                  <a:pt x="57407" y="0"/>
                </a:moveTo>
                <a:lnTo>
                  <a:pt x="43157" y="0"/>
                </a:lnTo>
                <a:lnTo>
                  <a:pt x="43157" y="14249"/>
                </a:lnTo>
                <a:lnTo>
                  <a:pt x="57407" y="14249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1166069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378" y="58150"/>
                </a:lnTo>
                <a:lnTo>
                  <a:pt x="58378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1166069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39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439" y="58150"/>
                </a:lnTo>
                <a:lnTo>
                  <a:pt x="14439" y="43681"/>
                </a:lnTo>
                <a:close/>
              </a:path>
              <a:path w="58419" h="58420">
                <a:moveTo>
                  <a:pt x="43900" y="43681"/>
                </a:moveTo>
                <a:lnTo>
                  <a:pt x="29689" y="43681"/>
                </a:lnTo>
                <a:lnTo>
                  <a:pt x="29689" y="58150"/>
                </a:lnTo>
                <a:lnTo>
                  <a:pt x="43900" y="58150"/>
                </a:lnTo>
                <a:lnTo>
                  <a:pt x="43900" y="43681"/>
                </a:lnTo>
                <a:close/>
              </a:path>
              <a:path w="58419" h="58420">
                <a:moveTo>
                  <a:pt x="29689" y="28717"/>
                </a:moveTo>
                <a:lnTo>
                  <a:pt x="14439" y="28717"/>
                </a:lnTo>
                <a:lnTo>
                  <a:pt x="14439" y="43681"/>
                </a:lnTo>
                <a:lnTo>
                  <a:pt x="29689" y="43681"/>
                </a:lnTo>
                <a:lnTo>
                  <a:pt x="29689" y="28717"/>
                </a:lnTo>
                <a:close/>
              </a:path>
              <a:path w="58419" h="58420">
                <a:moveTo>
                  <a:pt x="58378" y="28717"/>
                </a:moveTo>
                <a:lnTo>
                  <a:pt x="43900" y="28717"/>
                </a:lnTo>
                <a:lnTo>
                  <a:pt x="43900" y="43681"/>
                </a:lnTo>
                <a:lnTo>
                  <a:pt x="58378" y="43681"/>
                </a:lnTo>
                <a:lnTo>
                  <a:pt x="58378" y="28717"/>
                </a:lnTo>
                <a:close/>
              </a:path>
              <a:path w="58419" h="58420">
                <a:moveTo>
                  <a:pt x="14439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439" y="28717"/>
                </a:lnTo>
                <a:lnTo>
                  <a:pt x="14439" y="14249"/>
                </a:lnTo>
                <a:close/>
              </a:path>
              <a:path w="58419" h="58420">
                <a:moveTo>
                  <a:pt x="43900" y="14249"/>
                </a:moveTo>
                <a:lnTo>
                  <a:pt x="29689" y="14249"/>
                </a:lnTo>
                <a:lnTo>
                  <a:pt x="29689" y="28717"/>
                </a:lnTo>
                <a:lnTo>
                  <a:pt x="43900" y="28717"/>
                </a:lnTo>
                <a:lnTo>
                  <a:pt x="43900" y="14249"/>
                </a:lnTo>
                <a:close/>
              </a:path>
              <a:path w="58419" h="58420">
                <a:moveTo>
                  <a:pt x="29689" y="0"/>
                </a:moveTo>
                <a:lnTo>
                  <a:pt x="14439" y="0"/>
                </a:lnTo>
                <a:lnTo>
                  <a:pt x="14439" y="14249"/>
                </a:lnTo>
                <a:lnTo>
                  <a:pt x="29689" y="14249"/>
                </a:lnTo>
                <a:lnTo>
                  <a:pt x="29689" y="0"/>
                </a:lnTo>
                <a:close/>
              </a:path>
              <a:path w="58419" h="58420">
                <a:moveTo>
                  <a:pt x="58378" y="0"/>
                </a:moveTo>
                <a:lnTo>
                  <a:pt x="43900" y="0"/>
                </a:lnTo>
                <a:lnTo>
                  <a:pt x="43900" y="14249"/>
                </a:lnTo>
                <a:lnTo>
                  <a:pt x="58378" y="14249"/>
                </a:lnTo>
                <a:lnTo>
                  <a:pt x="58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1224448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150" y="58150"/>
                </a:lnTo>
                <a:lnTo>
                  <a:pt x="58150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1224448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211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211" y="58150"/>
                </a:lnTo>
                <a:lnTo>
                  <a:pt x="14211" y="43681"/>
                </a:lnTo>
                <a:close/>
              </a:path>
              <a:path w="58419" h="58420">
                <a:moveTo>
                  <a:pt x="43681" y="43681"/>
                </a:moveTo>
                <a:lnTo>
                  <a:pt x="28689" y="43681"/>
                </a:lnTo>
                <a:lnTo>
                  <a:pt x="28689" y="58150"/>
                </a:lnTo>
                <a:lnTo>
                  <a:pt x="43681" y="58150"/>
                </a:lnTo>
                <a:lnTo>
                  <a:pt x="43681" y="43681"/>
                </a:lnTo>
                <a:close/>
              </a:path>
              <a:path w="58419" h="58420">
                <a:moveTo>
                  <a:pt x="28689" y="28717"/>
                </a:moveTo>
                <a:lnTo>
                  <a:pt x="14211" y="28717"/>
                </a:lnTo>
                <a:lnTo>
                  <a:pt x="14211" y="43681"/>
                </a:lnTo>
                <a:lnTo>
                  <a:pt x="28689" y="43681"/>
                </a:lnTo>
                <a:lnTo>
                  <a:pt x="28689" y="28717"/>
                </a:lnTo>
                <a:close/>
              </a:path>
              <a:path w="58419" h="58420">
                <a:moveTo>
                  <a:pt x="58150" y="28717"/>
                </a:moveTo>
                <a:lnTo>
                  <a:pt x="43681" y="28717"/>
                </a:lnTo>
                <a:lnTo>
                  <a:pt x="43681" y="43681"/>
                </a:lnTo>
                <a:lnTo>
                  <a:pt x="58150" y="43681"/>
                </a:lnTo>
                <a:lnTo>
                  <a:pt x="58150" y="28717"/>
                </a:lnTo>
                <a:close/>
              </a:path>
              <a:path w="58419" h="58420">
                <a:moveTo>
                  <a:pt x="14211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211" y="28717"/>
                </a:lnTo>
                <a:lnTo>
                  <a:pt x="14211" y="14249"/>
                </a:lnTo>
                <a:close/>
              </a:path>
              <a:path w="58419" h="58420">
                <a:moveTo>
                  <a:pt x="43681" y="14249"/>
                </a:moveTo>
                <a:lnTo>
                  <a:pt x="28689" y="14249"/>
                </a:lnTo>
                <a:lnTo>
                  <a:pt x="28689" y="28717"/>
                </a:lnTo>
                <a:lnTo>
                  <a:pt x="43681" y="28717"/>
                </a:lnTo>
                <a:lnTo>
                  <a:pt x="43681" y="14249"/>
                </a:lnTo>
                <a:close/>
              </a:path>
              <a:path w="58419" h="58420">
                <a:moveTo>
                  <a:pt x="28689" y="0"/>
                </a:moveTo>
                <a:lnTo>
                  <a:pt x="14211" y="0"/>
                </a:lnTo>
                <a:lnTo>
                  <a:pt x="14211" y="14249"/>
                </a:lnTo>
                <a:lnTo>
                  <a:pt x="28689" y="14249"/>
                </a:lnTo>
                <a:lnTo>
                  <a:pt x="28689" y="0"/>
                </a:lnTo>
                <a:close/>
              </a:path>
              <a:path w="58419" h="58420">
                <a:moveTo>
                  <a:pt x="58150" y="0"/>
                </a:moveTo>
                <a:lnTo>
                  <a:pt x="43681" y="0"/>
                </a:lnTo>
                <a:lnTo>
                  <a:pt x="43681" y="14249"/>
                </a:lnTo>
                <a:lnTo>
                  <a:pt x="58150" y="14249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1282598" y="5631398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0" y="58150"/>
                </a:moveTo>
                <a:lnTo>
                  <a:pt x="57378" y="58150"/>
                </a:lnTo>
                <a:lnTo>
                  <a:pt x="57378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1282598" y="5631398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4" h="58420">
                <a:moveTo>
                  <a:pt x="14477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477" y="58150"/>
                </a:lnTo>
                <a:lnTo>
                  <a:pt x="14477" y="43681"/>
                </a:lnTo>
                <a:close/>
              </a:path>
              <a:path w="57784" h="58420">
                <a:moveTo>
                  <a:pt x="43129" y="43681"/>
                </a:moveTo>
                <a:lnTo>
                  <a:pt x="28651" y="43681"/>
                </a:lnTo>
                <a:lnTo>
                  <a:pt x="28651" y="58150"/>
                </a:lnTo>
                <a:lnTo>
                  <a:pt x="43129" y="58150"/>
                </a:lnTo>
                <a:lnTo>
                  <a:pt x="43129" y="43681"/>
                </a:lnTo>
                <a:close/>
              </a:path>
              <a:path w="57784" h="58420">
                <a:moveTo>
                  <a:pt x="28651" y="28717"/>
                </a:moveTo>
                <a:lnTo>
                  <a:pt x="14477" y="28717"/>
                </a:lnTo>
                <a:lnTo>
                  <a:pt x="14477" y="43681"/>
                </a:lnTo>
                <a:lnTo>
                  <a:pt x="28651" y="43681"/>
                </a:lnTo>
                <a:lnTo>
                  <a:pt x="28651" y="28717"/>
                </a:lnTo>
                <a:close/>
              </a:path>
              <a:path w="57784" h="58420">
                <a:moveTo>
                  <a:pt x="57378" y="28717"/>
                </a:moveTo>
                <a:lnTo>
                  <a:pt x="43129" y="28717"/>
                </a:lnTo>
                <a:lnTo>
                  <a:pt x="43129" y="43681"/>
                </a:lnTo>
                <a:lnTo>
                  <a:pt x="57378" y="43681"/>
                </a:lnTo>
                <a:lnTo>
                  <a:pt x="57378" y="28717"/>
                </a:lnTo>
                <a:close/>
              </a:path>
              <a:path w="57784" h="58420">
                <a:moveTo>
                  <a:pt x="14477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477" y="28717"/>
                </a:lnTo>
                <a:lnTo>
                  <a:pt x="14477" y="14249"/>
                </a:lnTo>
                <a:close/>
              </a:path>
              <a:path w="57784" h="58420">
                <a:moveTo>
                  <a:pt x="43129" y="14249"/>
                </a:moveTo>
                <a:lnTo>
                  <a:pt x="28651" y="14249"/>
                </a:lnTo>
                <a:lnTo>
                  <a:pt x="28651" y="28717"/>
                </a:lnTo>
                <a:lnTo>
                  <a:pt x="43129" y="28717"/>
                </a:lnTo>
                <a:lnTo>
                  <a:pt x="43129" y="14249"/>
                </a:lnTo>
                <a:close/>
              </a:path>
              <a:path w="57784" h="58420">
                <a:moveTo>
                  <a:pt x="28651" y="0"/>
                </a:moveTo>
                <a:lnTo>
                  <a:pt x="14477" y="0"/>
                </a:lnTo>
                <a:lnTo>
                  <a:pt x="14477" y="14249"/>
                </a:lnTo>
                <a:lnTo>
                  <a:pt x="28651" y="14249"/>
                </a:lnTo>
                <a:lnTo>
                  <a:pt x="28651" y="0"/>
                </a:lnTo>
                <a:close/>
              </a:path>
              <a:path w="57784" h="58420">
                <a:moveTo>
                  <a:pt x="57378" y="0"/>
                </a:moveTo>
                <a:lnTo>
                  <a:pt x="43129" y="0"/>
                </a:lnTo>
                <a:lnTo>
                  <a:pt x="43129" y="14249"/>
                </a:lnTo>
                <a:lnTo>
                  <a:pt x="57378" y="14249"/>
                </a:lnTo>
                <a:lnTo>
                  <a:pt x="57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1339977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416" y="58150"/>
                </a:lnTo>
                <a:lnTo>
                  <a:pt x="58416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1339977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5173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5173" y="58150"/>
                </a:lnTo>
                <a:lnTo>
                  <a:pt x="15173" y="43681"/>
                </a:lnTo>
                <a:close/>
              </a:path>
              <a:path w="58419" h="58420">
                <a:moveTo>
                  <a:pt x="43938" y="43681"/>
                </a:moveTo>
                <a:lnTo>
                  <a:pt x="29460" y="43681"/>
                </a:lnTo>
                <a:lnTo>
                  <a:pt x="29460" y="58150"/>
                </a:lnTo>
                <a:lnTo>
                  <a:pt x="43938" y="58150"/>
                </a:lnTo>
                <a:lnTo>
                  <a:pt x="43938" y="43681"/>
                </a:lnTo>
                <a:close/>
              </a:path>
              <a:path w="58419" h="58420">
                <a:moveTo>
                  <a:pt x="29460" y="28717"/>
                </a:moveTo>
                <a:lnTo>
                  <a:pt x="15173" y="28717"/>
                </a:lnTo>
                <a:lnTo>
                  <a:pt x="15173" y="43681"/>
                </a:lnTo>
                <a:lnTo>
                  <a:pt x="29460" y="43681"/>
                </a:lnTo>
                <a:lnTo>
                  <a:pt x="29460" y="28717"/>
                </a:lnTo>
                <a:close/>
              </a:path>
              <a:path w="58419" h="58420">
                <a:moveTo>
                  <a:pt x="58416" y="28717"/>
                </a:moveTo>
                <a:lnTo>
                  <a:pt x="43938" y="28717"/>
                </a:lnTo>
                <a:lnTo>
                  <a:pt x="43938" y="43681"/>
                </a:lnTo>
                <a:lnTo>
                  <a:pt x="58416" y="43681"/>
                </a:lnTo>
                <a:lnTo>
                  <a:pt x="58416" y="28717"/>
                </a:lnTo>
                <a:close/>
              </a:path>
              <a:path w="58419" h="58420">
                <a:moveTo>
                  <a:pt x="15173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5173" y="28717"/>
                </a:lnTo>
                <a:lnTo>
                  <a:pt x="15173" y="14249"/>
                </a:lnTo>
                <a:close/>
              </a:path>
              <a:path w="58419" h="58420">
                <a:moveTo>
                  <a:pt x="43938" y="14249"/>
                </a:moveTo>
                <a:lnTo>
                  <a:pt x="29460" y="14249"/>
                </a:lnTo>
                <a:lnTo>
                  <a:pt x="29460" y="28717"/>
                </a:lnTo>
                <a:lnTo>
                  <a:pt x="43938" y="28717"/>
                </a:lnTo>
                <a:lnTo>
                  <a:pt x="43938" y="14249"/>
                </a:lnTo>
                <a:close/>
              </a:path>
              <a:path w="58419" h="58420">
                <a:moveTo>
                  <a:pt x="29460" y="0"/>
                </a:moveTo>
                <a:lnTo>
                  <a:pt x="15173" y="0"/>
                </a:lnTo>
                <a:lnTo>
                  <a:pt x="15173" y="14249"/>
                </a:lnTo>
                <a:lnTo>
                  <a:pt x="29460" y="14249"/>
                </a:lnTo>
                <a:lnTo>
                  <a:pt x="29460" y="0"/>
                </a:lnTo>
                <a:close/>
              </a:path>
              <a:path w="58419" h="58420">
                <a:moveTo>
                  <a:pt x="58416" y="0"/>
                </a:moveTo>
                <a:lnTo>
                  <a:pt x="43938" y="0"/>
                </a:lnTo>
                <a:lnTo>
                  <a:pt x="43938" y="14249"/>
                </a:lnTo>
                <a:lnTo>
                  <a:pt x="58416" y="14249"/>
                </a:lnTo>
                <a:lnTo>
                  <a:pt x="58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1398393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073" y="58150"/>
                </a:lnTo>
                <a:lnTo>
                  <a:pt x="58073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1398393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173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173" y="58150"/>
                </a:lnTo>
                <a:lnTo>
                  <a:pt x="14173" y="43681"/>
                </a:lnTo>
                <a:close/>
              </a:path>
              <a:path w="58419" h="58420">
                <a:moveTo>
                  <a:pt x="43605" y="43681"/>
                </a:moveTo>
                <a:lnTo>
                  <a:pt x="29422" y="43681"/>
                </a:lnTo>
                <a:lnTo>
                  <a:pt x="29422" y="58150"/>
                </a:lnTo>
                <a:lnTo>
                  <a:pt x="43605" y="58150"/>
                </a:lnTo>
                <a:lnTo>
                  <a:pt x="43605" y="43681"/>
                </a:lnTo>
                <a:close/>
              </a:path>
              <a:path w="58419" h="58420">
                <a:moveTo>
                  <a:pt x="29422" y="28717"/>
                </a:moveTo>
                <a:lnTo>
                  <a:pt x="14173" y="28717"/>
                </a:lnTo>
                <a:lnTo>
                  <a:pt x="14173" y="43681"/>
                </a:lnTo>
                <a:lnTo>
                  <a:pt x="29422" y="43681"/>
                </a:lnTo>
                <a:lnTo>
                  <a:pt x="29422" y="28717"/>
                </a:lnTo>
                <a:close/>
              </a:path>
              <a:path w="58419" h="58420">
                <a:moveTo>
                  <a:pt x="58073" y="28717"/>
                </a:moveTo>
                <a:lnTo>
                  <a:pt x="43605" y="28717"/>
                </a:lnTo>
                <a:lnTo>
                  <a:pt x="43605" y="43681"/>
                </a:lnTo>
                <a:lnTo>
                  <a:pt x="58073" y="43681"/>
                </a:lnTo>
                <a:lnTo>
                  <a:pt x="58073" y="28717"/>
                </a:lnTo>
                <a:close/>
              </a:path>
              <a:path w="58419" h="58420">
                <a:moveTo>
                  <a:pt x="14173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173" y="28717"/>
                </a:lnTo>
                <a:lnTo>
                  <a:pt x="14173" y="14249"/>
                </a:lnTo>
                <a:close/>
              </a:path>
              <a:path w="58419" h="58420">
                <a:moveTo>
                  <a:pt x="43605" y="14249"/>
                </a:moveTo>
                <a:lnTo>
                  <a:pt x="29422" y="14249"/>
                </a:lnTo>
                <a:lnTo>
                  <a:pt x="29422" y="28717"/>
                </a:lnTo>
                <a:lnTo>
                  <a:pt x="43605" y="28717"/>
                </a:lnTo>
                <a:lnTo>
                  <a:pt x="43605" y="14249"/>
                </a:lnTo>
                <a:close/>
              </a:path>
              <a:path w="58419" h="58420">
                <a:moveTo>
                  <a:pt x="29422" y="0"/>
                </a:moveTo>
                <a:lnTo>
                  <a:pt x="14173" y="0"/>
                </a:lnTo>
                <a:lnTo>
                  <a:pt x="14173" y="14249"/>
                </a:lnTo>
                <a:lnTo>
                  <a:pt x="29422" y="14249"/>
                </a:lnTo>
                <a:lnTo>
                  <a:pt x="29422" y="0"/>
                </a:lnTo>
                <a:close/>
              </a:path>
              <a:path w="58419" h="58420">
                <a:moveTo>
                  <a:pt x="58073" y="0"/>
                </a:moveTo>
                <a:lnTo>
                  <a:pt x="43605" y="0"/>
                </a:lnTo>
                <a:lnTo>
                  <a:pt x="43605" y="14249"/>
                </a:lnTo>
                <a:lnTo>
                  <a:pt x="58073" y="14249"/>
                </a:lnTo>
                <a:lnTo>
                  <a:pt x="58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1456467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0"/>
                </a:moveTo>
                <a:lnTo>
                  <a:pt x="58226" y="58150"/>
                </a:lnTo>
                <a:lnTo>
                  <a:pt x="58226" y="0"/>
                </a:lnTo>
                <a:lnTo>
                  <a:pt x="0" y="0"/>
                </a:lnTo>
                <a:lnTo>
                  <a:pt x="0" y="58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1456467" y="563139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14478" y="43681"/>
                </a:moveTo>
                <a:lnTo>
                  <a:pt x="0" y="43681"/>
                </a:lnTo>
                <a:lnTo>
                  <a:pt x="0" y="58150"/>
                </a:lnTo>
                <a:lnTo>
                  <a:pt x="14478" y="58150"/>
                </a:lnTo>
                <a:lnTo>
                  <a:pt x="14478" y="43681"/>
                </a:lnTo>
                <a:close/>
              </a:path>
              <a:path w="58419" h="58420">
                <a:moveTo>
                  <a:pt x="43233" y="43681"/>
                </a:moveTo>
                <a:lnTo>
                  <a:pt x="28765" y="43681"/>
                </a:lnTo>
                <a:lnTo>
                  <a:pt x="28765" y="58150"/>
                </a:lnTo>
                <a:lnTo>
                  <a:pt x="43233" y="58150"/>
                </a:lnTo>
                <a:lnTo>
                  <a:pt x="43233" y="43681"/>
                </a:lnTo>
                <a:close/>
              </a:path>
              <a:path w="58419" h="58420">
                <a:moveTo>
                  <a:pt x="28765" y="28717"/>
                </a:moveTo>
                <a:lnTo>
                  <a:pt x="14478" y="28717"/>
                </a:lnTo>
                <a:lnTo>
                  <a:pt x="14478" y="43681"/>
                </a:lnTo>
                <a:lnTo>
                  <a:pt x="28765" y="43681"/>
                </a:lnTo>
                <a:lnTo>
                  <a:pt x="28765" y="28717"/>
                </a:lnTo>
                <a:close/>
              </a:path>
              <a:path w="58419" h="58420">
                <a:moveTo>
                  <a:pt x="58226" y="28717"/>
                </a:moveTo>
                <a:lnTo>
                  <a:pt x="43233" y="28717"/>
                </a:lnTo>
                <a:lnTo>
                  <a:pt x="43233" y="43681"/>
                </a:lnTo>
                <a:lnTo>
                  <a:pt x="58226" y="43681"/>
                </a:lnTo>
                <a:lnTo>
                  <a:pt x="58226" y="28717"/>
                </a:lnTo>
                <a:close/>
              </a:path>
              <a:path w="58419" h="58420">
                <a:moveTo>
                  <a:pt x="14478" y="14249"/>
                </a:moveTo>
                <a:lnTo>
                  <a:pt x="0" y="14249"/>
                </a:lnTo>
                <a:lnTo>
                  <a:pt x="0" y="28717"/>
                </a:lnTo>
                <a:lnTo>
                  <a:pt x="14478" y="28717"/>
                </a:lnTo>
                <a:lnTo>
                  <a:pt x="14478" y="14249"/>
                </a:lnTo>
                <a:close/>
              </a:path>
              <a:path w="58419" h="58420">
                <a:moveTo>
                  <a:pt x="43233" y="14249"/>
                </a:moveTo>
                <a:lnTo>
                  <a:pt x="28765" y="14249"/>
                </a:lnTo>
                <a:lnTo>
                  <a:pt x="28765" y="28717"/>
                </a:lnTo>
                <a:lnTo>
                  <a:pt x="43233" y="28717"/>
                </a:lnTo>
                <a:lnTo>
                  <a:pt x="43233" y="14249"/>
                </a:lnTo>
                <a:close/>
              </a:path>
              <a:path w="58419" h="58420">
                <a:moveTo>
                  <a:pt x="28765" y="0"/>
                </a:moveTo>
                <a:lnTo>
                  <a:pt x="14478" y="0"/>
                </a:lnTo>
                <a:lnTo>
                  <a:pt x="14478" y="14249"/>
                </a:lnTo>
                <a:lnTo>
                  <a:pt x="28765" y="14249"/>
                </a:lnTo>
                <a:lnTo>
                  <a:pt x="28765" y="0"/>
                </a:lnTo>
                <a:close/>
              </a:path>
              <a:path w="58419" h="58420">
                <a:moveTo>
                  <a:pt x="58226" y="0"/>
                </a:moveTo>
                <a:lnTo>
                  <a:pt x="43233" y="0"/>
                </a:lnTo>
                <a:lnTo>
                  <a:pt x="43233" y="14249"/>
                </a:lnTo>
                <a:lnTo>
                  <a:pt x="58226" y="14249"/>
                </a:lnTo>
                <a:lnTo>
                  <a:pt x="582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1529002" y="5631433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0"/>
                </a:moveTo>
                <a:lnTo>
                  <a:pt x="0" y="58115"/>
                </a:lnTo>
              </a:path>
            </a:pathLst>
          </a:custGeom>
          <a:ln w="286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1514694" y="5631433"/>
            <a:ext cx="29209" cy="58419"/>
          </a:xfrm>
          <a:custGeom>
            <a:avLst/>
            <a:gdLst/>
            <a:ahLst/>
            <a:cxnLst/>
            <a:rect l="l" t="t" r="r" b="b"/>
            <a:pathLst>
              <a:path w="29209" h="58420">
                <a:moveTo>
                  <a:pt x="14478" y="43647"/>
                </a:moveTo>
                <a:lnTo>
                  <a:pt x="0" y="43647"/>
                </a:lnTo>
                <a:lnTo>
                  <a:pt x="0" y="58115"/>
                </a:lnTo>
                <a:lnTo>
                  <a:pt x="14478" y="58115"/>
                </a:lnTo>
                <a:lnTo>
                  <a:pt x="14478" y="43647"/>
                </a:lnTo>
                <a:close/>
              </a:path>
              <a:path w="29209" h="58420">
                <a:moveTo>
                  <a:pt x="28613" y="28683"/>
                </a:moveTo>
                <a:lnTo>
                  <a:pt x="14478" y="28683"/>
                </a:lnTo>
                <a:lnTo>
                  <a:pt x="14478" y="43647"/>
                </a:lnTo>
                <a:lnTo>
                  <a:pt x="28613" y="43647"/>
                </a:lnTo>
                <a:lnTo>
                  <a:pt x="28613" y="28683"/>
                </a:lnTo>
                <a:close/>
              </a:path>
              <a:path w="29209" h="58420">
                <a:moveTo>
                  <a:pt x="14478" y="14215"/>
                </a:moveTo>
                <a:lnTo>
                  <a:pt x="0" y="14215"/>
                </a:lnTo>
                <a:lnTo>
                  <a:pt x="0" y="28683"/>
                </a:lnTo>
                <a:lnTo>
                  <a:pt x="14478" y="28683"/>
                </a:lnTo>
                <a:lnTo>
                  <a:pt x="14478" y="14215"/>
                </a:lnTo>
                <a:close/>
              </a:path>
              <a:path w="29209" h="58420">
                <a:moveTo>
                  <a:pt x="28613" y="0"/>
                </a:moveTo>
                <a:lnTo>
                  <a:pt x="14478" y="0"/>
                </a:lnTo>
                <a:lnTo>
                  <a:pt x="14478" y="14215"/>
                </a:lnTo>
                <a:lnTo>
                  <a:pt x="28613" y="14215"/>
                </a:lnTo>
                <a:lnTo>
                  <a:pt x="286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818479" y="5631401"/>
            <a:ext cx="725170" cy="517525"/>
          </a:xfrm>
          <a:custGeom>
            <a:avLst/>
            <a:gdLst/>
            <a:ahLst/>
            <a:cxnLst/>
            <a:rect l="l" t="t" r="r" b="b"/>
            <a:pathLst>
              <a:path w="725169" h="517525">
                <a:moveTo>
                  <a:pt x="0" y="517360"/>
                </a:moveTo>
                <a:lnTo>
                  <a:pt x="0" y="0"/>
                </a:lnTo>
                <a:lnTo>
                  <a:pt x="724833" y="0"/>
                </a:lnTo>
                <a:lnTo>
                  <a:pt x="724833" y="517360"/>
                </a:lnTo>
              </a:path>
            </a:pathLst>
          </a:custGeom>
          <a:ln w="21211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1180500" y="4823337"/>
            <a:ext cx="0" cy="808355"/>
          </a:xfrm>
          <a:custGeom>
            <a:avLst/>
            <a:gdLst/>
            <a:ahLst/>
            <a:cxnLst/>
            <a:rect l="l" t="t" r="r" b="b"/>
            <a:pathLst>
              <a:path w="0" h="808354">
                <a:moveTo>
                  <a:pt x="0" y="0"/>
                </a:moveTo>
                <a:lnTo>
                  <a:pt x="0" y="808063"/>
                </a:lnTo>
              </a:path>
            </a:pathLst>
          </a:custGeom>
          <a:ln w="144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999860" y="4823337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4" h="0">
                <a:moveTo>
                  <a:pt x="0" y="0"/>
                </a:moveTo>
                <a:lnTo>
                  <a:pt x="362031" y="0"/>
                </a:lnTo>
              </a:path>
            </a:pathLst>
          </a:custGeom>
          <a:ln w="144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1905666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121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1935022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765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1963788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083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1993220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651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2021871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407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2050818" y="6142006"/>
            <a:ext cx="29845" cy="0"/>
          </a:xfrm>
          <a:custGeom>
            <a:avLst/>
            <a:gdLst/>
            <a:ahLst/>
            <a:cxnLst/>
            <a:rect l="l" t="t" r="r" b="b"/>
            <a:pathLst>
              <a:path w="29844" h="0">
                <a:moveTo>
                  <a:pt x="0" y="0"/>
                </a:moveTo>
                <a:lnTo>
                  <a:pt x="29460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2080279" y="6142006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378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2109006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651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2137657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226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2167127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755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2195883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378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2224830" y="6142006"/>
            <a:ext cx="29845" cy="0"/>
          </a:xfrm>
          <a:custGeom>
            <a:avLst/>
            <a:gdLst/>
            <a:ahLst/>
            <a:cxnLst/>
            <a:rect l="l" t="t" r="r" b="b"/>
            <a:pathLst>
              <a:path w="29844" h="0">
                <a:moveTo>
                  <a:pt x="0" y="0"/>
                </a:moveTo>
                <a:lnTo>
                  <a:pt x="29432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2254262" y="6142006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302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2282913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651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2311565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188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2341025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727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2369753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416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2399404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765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2428170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073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2456821" y="6142006"/>
            <a:ext cx="29845" cy="0"/>
          </a:xfrm>
          <a:custGeom>
            <a:avLst/>
            <a:gdLst/>
            <a:ahLst/>
            <a:cxnLst/>
            <a:rect l="l" t="t" r="r" b="b"/>
            <a:pathLst>
              <a:path w="29844" h="0">
                <a:moveTo>
                  <a:pt x="0" y="0"/>
                </a:moveTo>
                <a:lnTo>
                  <a:pt x="29422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2486243" y="6142006"/>
            <a:ext cx="57785" cy="0"/>
          </a:xfrm>
          <a:custGeom>
            <a:avLst/>
            <a:gdLst/>
            <a:ahLst/>
            <a:cxnLst/>
            <a:rect l="l" t="t" r="r" b="b"/>
            <a:pathLst>
              <a:path w="57785" h="0">
                <a:moveTo>
                  <a:pt x="0" y="0"/>
                </a:moveTo>
                <a:lnTo>
                  <a:pt x="57416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2515009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651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2543660" y="614200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8378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2573092" y="6142006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946" y="0"/>
                </a:lnTo>
              </a:path>
            </a:pathLst>
          </a:custGeom>
          <a:ln w="1350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1905666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121" y="57633"/>
                </a:lnTo>
                <a:lnTo>
                  <a:pt x="58121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1905666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356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9356" y="57633"/>
                </a:lnTo>
                <a:lnTo>
                  <a:pt x="29356" y="28686"/>
                </a:lnTo>
                <a:close/>
              </a:path>
              <a:path w="58419" h="57785">
                <a:moveTo>
                  <a:pt x="58121" y="0"/>
                </a:moveTo>
                <a:lnTo>
                  <a:pt x="29356" y="0"/>
                </a:lnTo>
                <a:lnTo>
                  <a:pt x="29356" y="28686"/>
                </a:lnTo>
                <a:lnTo>
                  <a:pt x="58121" y="28686"/>
                </a:lnTo>
                <a:lnTo>
                  <a:pt x="581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1963788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083" y="57633"/>
                </a:lnTo>
                <a:lnTo>
                  <a:pt x="58083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1963788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432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9432" y="57633"/>
                </a:lnTo>
                <a:lnTo>
                  <a:pt x="29432" y="28686"/>
                </a:lnTo>
                <a:close/>
              </a:path>
              <a:path w="58419" h="57785">
                <a:moveTo>
                  <a:pt x="58083" y="0"/>
                </a:moveTo>
                <a:lnTo>
                  <a:pt x="29432" y="0"/>
                </a:lnTo>
                <a:lnTo>
                  <a:pt x="29432" y="28686"/>
                </a:lnTo>
                <a:lnTo>
                  <a:pt x="58083" y="28686"/>
                </a:lnTo>
                <a:lnTo>
                  <a:pt x="580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2021871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407" y="57633"/>
                </a:lnTo>
                <a:lnTo>
                  <a:pt x="58407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2021871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8946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8946" y="57633"/>
                </a:lnTo>
                <a:lnTo>
                  <a:pt x="28946" y="28686"/>
                </a:lnTo>
                <a:close/>
              </a:path>
              <a:path w="58419" h="57785">
                <a:moveTo>
                  <a:pt x="58407" y="0"/>
                </a:moveTo>
                <a:lnTo>
                  <a:pt x="28946" y="0"/>
                </a:lnTo>
                <a:lnTo>
                  <a:pt x="28946" y="28686"/>
                </a:lnTo>
                <a:lnTo>
                  <a:pt x="58407" y="28686"/>
                </a:lnTo>
                <a:lnTo>
                  <a:pt x="584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2080279" y="607761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0" y="57633"/>
                </a:moveTo>
                <a:lnTo>
                  <a:pt x="57378" y="57633"/>
                </a:lnTo>
                <a:lnTo>
                  <a:pt x="57378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2080279" y="607761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27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8727" y="57633"/>
                </a:lnTo>
                <a:lnTo>
                  <a:pt x="28727" y="28686"/>
                </a:lnTo>
                <a:close/>
              </a:path>
              <a:path w="57785" h="57785">
                <a:moveTo>
                  <a:pt x="57378" y="0"/>
                </a:moveTo>
                <a:lnTo>
                  <a:pt x="28727" y="0"/>
                </a:lnTo>
                <a:lnTo>
                  <a:pt x="28727" y="28686"/>
                </a:lnTo>
                <a:lnTo>
                  <a:pt x="57378" y="28686"/>
                </a:lnTo>
                <a:lnTo>
                  <a:pt x="57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2137657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226" y="57633"/>
                </a:lnTo>
                <a:lnTo>
                  <a:pt x="58226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2137657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470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9470" y="57633"/>
                </a:lnTo>
                <a:lnTo>
                  <a:pt x="29470" y="28686"/>
                </a:lnTo>
                <a:close/>
              </a:path>
              <a:path w="58419" h="57785">
                <a:moveTo>
                  <a:pt x="58226" y="0"/>
                </a:moveTo>
                <a:lnTo>
                  <a:pt x="29470" y="0"/>
                </a:lnTo>
                <a:lnTo>
                  <a:pt x="29470" y="28686"/>
                </a:lnTo>
                <a:lnTo>
                  <a:pt x="58226" y="28686"/>
                </a:lnTo>
                <a:lnTo>
                  <a:pt x="582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2195883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378" y="57633"/>
                </a:lnTo>
                <a:lnTo>
                  <a:pt x="58378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2195883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8946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8946" y="57633"/>
                </a:lnTo>
                <a:lnTo>
                  <a:pt x="28946" y="28686"/>
                </a:lnTo>
                <a:close/>
              </a:path>
              <a:path w="58419" h="57785">
                <a:moveTo>
                  <a:pt x="58378" y="0"/>
                </a:moveTo>
                <a:lnTo>
                  <a:pt x="28946" y="0"/>
                </a:lnTo>
                <a:lnTo>
                  <a:pt x="28946" y="28686"/>
                </a:lnTo>
                <a:lnTo>
                  <a:pt x="58378" y="28686"/>
                </a:lnTo>
                <a:lnTo>
                  <a:pt x="58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2254262" y="607761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0" y="57633"/>
                </a:moveTo>
                <a:lnTo>
                  <a:pt x="57302" y="57633"/>
                </a:lnTo>
                <a:lnTo>
                  <a:pt x="57302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2254262" y="607761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651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8651" y="57633"/>
                </a:lnTo>
                <a:lnTo>
                  <a:pt x="28651" y="28686"/>
                </a:lnTo>
                <a:close/>
              </a:path>
              <a:path w="57785" h="57785">
                <a:moveTo>
                  <a:pt x="57302" y="0"/>
                </a:moveTo>
                <a:lnTo>
                  <a:pt x="28651" y="0"/>
                </a:lnTo>
                <a:lnTo>
                  <a:pt x="28651" y="28686"/>
                </a:lnTo>
                <a:lnTo>
                  <a:pt x="57302" y="28686"/>
                </a:lnTo>
                <a:lnTo>
                  <a:pt x="573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2311565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188" y="57633"/>
                </a:lnTo>
                <a:lnTo>
                  <a:pt x="58188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2311565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460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9460" y="57633"/>
                </a:lnTo>
                <a:lnTo>
                  <a:pt x="29460" y="28686"/>
                </a:lnTo>
                <a:close/>
              </a:path>
              <a:path w="58419" h="57785">
                <a:moveTo>
                  <a:pt x="58188" y="0"/>
                </a:moveTo>
                <a:lnTo>
                  <a:pt x="29460" y="0"/>
                </a:lnTo>
                <a:lnTo>
                  <a:pt x="29460" y="28686"/>
                </a:lnTo>
                <a:lnTo>
                  <a:pt x="58188" y="28686"/>
                </a:lnTo>
                <a:lnTo>
                  <a:pt x="581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2369753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416" y="57633"/>
                </a:lnTo>
                <a:lnTo>
                  <a:pt x="58416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2369753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651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9651" y="57633"/>
                </a:lnTo>
                <a:lnTo>
                  <a:pt x="29651" y="28686"/>
                </a:lnTo>
                <a:close/>
              </a:path>
              <a:path w="58419" h="57785">
                <a:moveTo>
                  <a:pt x="58416" y="0"/>
                </a:moveTo>
                <a:lnTo>
                  <a:pt x="29651" y="0"/>
                </a:lnTo>
                <a:lnTo>
                  <a:pt x="29651" y="28686"/>
                </a:lnTo>
                <a:lnTo>
                  <a:pt x="58416" y="28686"/>
                </a:lnTo>
                <a:lnTo>
                  <a:pt x="5841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2428170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073" y="57633"/>
                </a:lnTo>
                <a:lnTo>
                  <a:pt x="58073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2428170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8651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8651" y="57633"/>
                </a:lnTo>
                <a:lnTo>
                  <a:pt x="28651" y="28686"/>
                </a:lnTo>
                <a:close/>
              </a:path>
              <a:path w="58419" h="57785">
                <a:moveTo>
                  <a:pt x="58073" y="0"/>
                </a:moveTo>
                <a:lnTo>
                  <a:pt x="28651" y="0"/>
                </a:lnTo>
                <a:lnTo>
                  <a:pt x="28651" y="28686"/>
                </a:lnTo>
                <a:lnTo>
                  <a:pt x="58073" y="28686"/>
                </a:lnTo>
                <a:lnTo>
                  <a:pt x="580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2486243" y="607761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0" y="57633"/>
                </a:moveTo>
                <a:lnTo>
                  <a:pt x="57416" y="57633"/>
                </a:lnTo>
                <a:lnTo>
                  <a:pt x="57416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2486243" y="6077619"/>
            <a:ext cx="57785" cy="57785"/>
          </a:xfrm>
          <a:custGeom>
            <a:avLst/>
            <a:gdLst/>
            <a:ahLst/>
            <a:cxnLst/>
            <a:rect l="l" t="t" r="r" b="b"/>
            <a:pathLst>
              <a:path w="57785" h="57785">
                <a:moveTo>
                  <a:pt x="28765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8765" y="57633"/>
                </a:lnTo>
                <a:lnTo>
                  <a:pt x="28765" y="28686"/>
                </a:lnTo>
                <a:close/>
              </a:path>
              <a:path w="57785" h="57785">
                <a:moveTo>
                  <a:pt x="57416" y="0"/>
                </a:moveTo>
                <a:lnTo>
                  <a:pt x="28765" y="0"/>
                </a:lnTo>
                <a:lnTo>
                  <a:pt x="28765" y="28686"/>
                </a:lnTo>
                <a:lnTo>
                  <a:pt x="57416" y="28686"/>
                </a:lnTo>
                <a:lnTo>
                  <a:pt x="5741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2543660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0" y="57633"/>
                </a:moveTo>
                <a:lnTo>
                  <a:pt x="58378" y="57633"/>
                </a:lnTo>
                <a:lnTo>
                  <a:pt x="58378" y="0"/>
                </a:lnTo>
                <a:lnTo>
                  <a:pt x="0" y="0"/>
                </a:lnTo>
                <a:lnTo>
                  <a:pt x="0" y="5763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2543660" y="6077619"/>
            <a:ext cx="58419" cy="57785"/>
          </a:xfrm>
          <a:custGeom>
            <a:avLst/>
            <a:gdLst/>
            <a:ahLst/>
            <a:cxnLst/>
            <a:rect l="l" t="t" r="r" b="b"/>
            <a:pathLst>
              <a:path w="58419" h="57785">
                <a:moveTo>
                  <a:pt x="29432" y="28686"/>
                </a:moveTo>
                <a:lnTo>
                  <a:pt x="0" y="28686"/>
                </a:lnTo>
                <a:lnTo>
                  <a:pt x="0" y="57633"/>
                </a:lnTo>
                <a:lnTo>
                  <a:pt x="29432" y="57633"/>
                </a:lnTo>
                <a:lnTo>
                  <a:pt x="29432" y="28686"/>
                </a:lnTo>
                <a:close/>
              </a:path>
              <a:path w="58419" h="57785">
                <a:moveTo>
                  <a:pt x="58378" y="0"/>
                </a:moveTo>
                <a:lnTo>
                  <a:pt x="29432" y="0"/>
                </a:lnTo>
                <a:lnTo>
                  <a:pt x="29432" y="28686"/>
                </a:lnTo>
                <a:lnTo>
                  <a:pt x="58378" y="28686"/>
                </a:lnTo>
                <a:lnTo>
                  <a:pt x="58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2616417" y="6019465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0"/>
                </a:moveTo>
                <a:lnTo>
                  <a:pt x="0" y="129294"/>
                </a:lnTo>
              </a:path>
            </a:pathLst>
          </a:custGeom>
          <a:ln w="2875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1905666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121" y="58154"/>
                </a:lnTo>
                <a:lnTo>
                  <a:pt x="58121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1905666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9356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9356" y="58154"/>
                </a:lnTo>
                <a:lnTo>
                  <a:pt x="29356" y="28687"/>
                </a:lnTo>
                <a:close/>
              </a:path>
              <a:path w="58419" h="58420">
                <a:moveTo>
                  <a:pt x="58121" y="0"/>
                </a:moveTo>
                <a:lnTo>
                  <a:pt x="29356" y="0"/>
                </a:lnTo>
                <a:lnTo>
                  <a:pt x="29356" y="28687"/>
                </a:lnTo>
                <a:lnTo>
                  <a:pt x="58121" y="28687"/>
                </a:lnTo>
                <a:lnTo>
                  <a:pt x="581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1963788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083" y="58154"/>
                </a:lnTo>
                <a:lnTo>
                  <a:pt x="58083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1963788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9432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9432" y="58154"/>
                </a:lnTo>
                <a:lnTo>
                  <a:pt x="29432" y="28687"/>
                </a:lnTo>
                <a:close/>
              </a:path>
              <a:path w="58419" h="58420">
                <a:moveTo>
                  <a:pt x="58083" y="0"/>
                </a:moveTo>
                <a:lnTo>
                  <a:pt x="29432" y="0"/>
                </a:lnTo>
                <a:lnTo>
                  <a:pt x="29432" y="28687"/>
                </a:lnTo>
                <a:lnTo>
                  <a:pt x="58083" y="28687"/>
                </a:lnTo>
                <a:lnTo>
                  <a:pt x="580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2021871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407" y="58154"/>
                </a:lnTo>
                <a:lnTo>
                  <a:pt x="58407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2021871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8946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8946" y="58154"/>
                </a:lnTo>
                <a:lnTo>
                  <a:pt x="28946" y="28687"/>
                </a:lnTo>
                <a:close/>
              </a:path>
              <a:path w="58419" h="58420">
                <a:moveTo>
                  <a:pt x="58407" y="0"/>
                </a:moveTo>
                <a:lnTo>
                  <a:pt x="28946" y="0"/>
                </a:lnTo>
                <a:lnTo>
                  <a:pt x="28946" y="28687"/>
                </a:lnTo>
                <a:lnTo>
                  <a:pt x="58407" y="28687"/>
                </a:lnTo>
                <a:lnTo>
                  <a:pt x="584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2080279" y="601946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5" h="58420">
                <a:moveTo>
                  <a:pt x="0" y="58154"/>
                </a:moveTo>
                <a:lnTo>
                  <a:pt x="57378" y="58154"/>
                </a:lnTo>
                <a:lnTo>
                  <a:pt x="57378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2080279" y="601946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5" h="58420">
                <a:moveTo>
                  <a:pt x="28727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8727" y="58154"/>
                </a:lnTo>
                <a:lnTo>
                  <a:pt x="28727" y="28687"/>
                </a:lnTo>
                <a:close/>
              </a:path>
              <a:path w="57785" h="58420">
                <a:moveTo>
                  <a:pt x="57378" y="0"/>
                </a:moveTo>
                <a:lnTo>
                  <a:pt x="28727" y="0"/>
                </a:lnTo>
                <a:lnTo>
                  <a:pt x="28727" y="28687"/>
                </a:lnTo>
                <a:lnTo>
                  <a:pt x="57378" y="28687"/>
                </a:lnTo>
                <a:lnTo>
                  <a:pt x="57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2137657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226" y="58154"/>
                </a:lnTo>
                <a:lnTo>
                  <a:pt x="58226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2137657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9470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9470" y="58154"/>
                </a:lnTo>
                <a:lnTo>
                  <a:pt x="29470" y="28687"/>
                </a:lnTo>
                <a:close/>
              </a:path>
              <a:path w="58419" h="58420">
                <a:moveTo>
                  <a:pt x="58226" y="0"/>
                </a:moveTo>
                <a:lnTo>
                  <a:pt x="29470" y="0"/>
                </a:lnTo>
                <a:lnTo>
                  <a:pt x="29470" y="28687"/>
                </a:lnTo>
                <a:lnTo>
                  <a:pt x="58226" y="28687"/>
                </a:lnTo>
                <a:lnTo>
                  <a:pt x="582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2195883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378" y="58154"/>
                </a:lnTo>
                <a:lnTo>
                  <a:pt x="58378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2195883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8946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8946" y="58154"/>
                </a:lnTo>
                <a:lnTo>
                  <a:pt x="28946" y="28687"/>
                </a:lnTo>
                <a:close/>
              </a:path>
              <a:path w="58419" h="58420">
                <a:moveTo>
                  <a:pt x="58378" y="0"/>
                </a:moveTo>
                <a:lnTo>
                  <a:pt x="28946" y="0"/>
                </a:lnTo>
                <a:lnTo>
                  <a:pt x="28946" y="28687"/>
                </a:lnTo>
                <a:lnTo>
                  <a:pt x="58378" y="28687"/>
                </a:lnTo>
                <a:lnTo>
                  <a:pt x="58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2254262" y="601946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5" h="58420">
                <a:moveTo>
                  <a:pt x="0" y="58154"/>
                </a:moveTo>
                <a:lnTo>
                  <a:pt x="57302" y="58154"/>
                </a:lnTo>
                <a:lnTo>
                  <a:pt x="57302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2254262" y="601946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5" h="58420">
                <a:moveTo>
                  <a:pt x="28651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8651" y="58154"/>
                </a:lnTo>
                <a:lnTo>
                  <a:pt x="28651" y="28687"/>
                </a:lnTo>
                <a:close/>
              </a:path>
              <a:path w="57785" h="58420">
                <a:moveTo>
                  <a:pt x="57302" y="0"/>
                </a:moveTo>
                <a:lnTo>
                  <a:pt x="28651" y="0"/>
                </a:lnTo>
                <a:lnTo>
                  <a:pt x="28651" y="28687"/>
                </a:lnTo>
                <a:lnTo>
                  <a:pt x="57302" y="28687"/>
                </a:lnTo>
                <a:lnTo>
                  <a:pt x="573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2311565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188" y="58154"/>
                </a:lnTo>
                <a:lnTo>
                  <a:pt x="58188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2311565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9460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9460" y="58154"/>
                </a:lnTo>
                <a:lnTo>
                  <a:pt x="29460" y="28687"/>
                </a:lnTo>
                <a:close/>
              </a:path>
              <a:path w="58419" h="58420">
                <a:moveTo>
                  <a:pt x="58188" y="0"/>
                </a:moveTo>
                <a:lnTo>
                  <a:pt x="29460" y="0"/>
                </a:lnTo>
                <a:lnTo>
                  <a:pt x="29460" y="28687"/>
                </a:lnTo>
                <a:lnTo>
                  <a:pt x="58188" y="28687"/>
                </a:lnTo>
                <a:lnTo>
                  <a:pt x="581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2369753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416" y="58154"/>
                </a:lnTo>
                <a:lnTo>
                  <a:pt x="58416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2369753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9651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9651" y="58154"/>
                </a:lnTo>
                <a:lnTo>
                  <a:pt x="29651" y="28687"/>
                </a:lnTo>
                <a:close/>
              </a:path>
              <a:path w="58419" h="58420">
                <a:moveTo>
                  <a:pt x="58416" y="0"/>
                </a:moveTo>
                <a:lnTo>
                  <a:pt x="29651" y="0"/>
                </a:lnTo>
                <a:lnTo>
                  <a:pt x="29651" y="28687"/>
                </a:lnTo>
                <a:lnTo>
                  <a:pt x="58416" y="28687"/>
                </a:lnTo>
                <a:lnTo>
                  <a:pt x="5841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2428170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073" y="58154"/>
                </a:lnTo>
                <a:lnTo>
                  <a:pt x="58073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2428170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8651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8651" y="58154"/>
                </a:lnTo>
                <a:lnTo>
                  <a:pt x="28651" y="28687"/>
                </a:lnTo>
                <a:close/>
              </a:path>
              <a:path w="58419" h="58420">
                <a:moveTo>
                  <a:pt x="58073" y="0"/>
                </a:moveTo>
                <a:lnTo>
                  <a:pt x="28651" y="0"/>
                </a:lnTo>
                <a:lnTo>
                  <a:pt x="28651" y="28687"/>
                </a:lnTo>
                <a:lnTo>
                  <a:pt x="58073" y="28687"/>
                </a:lnTo>
                <a:lnTo>
                  <a:pt x="580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2486243" y="601946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5" h="58420">
                <a:moveTo>
                  <a:pt x="0" y="58154"/>
                </a:moveTo>
                <a:lnTo>
                  <a:pt x="57416" y="58154"/>
                </a:lnTo>
                <a:lnTo>
                  <a:pt x="57416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2486243" y="6019464"/>
            <a:ext cx="57785" cy="58419"/>
          </a:xfrm>
          <a:custGeom>
            <a:avLst/>
            <a:gdLst/>
            <a:ahLst/>
            <a:cxnLst/>
            <a:rect l="l" t="t" r="r" b="b"/>
            <a:pathLst>
              <a:path w="57785" h="58420">
                <a:moveTo>
                  <a:pt x="28765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8765" y="58154"/>
                </a:lnTo>
                <a:lnTo>
                  <a:pt x="28765" y="28687"/>
                </a:lnTo>
                <a:close/>
              </a:path>
              <a:path w="57785" h="58420">
                <a:moveTo>
                  <a:pt x="57416" y="0"/>
                </a:moveTo>
                <a:lnTo>
                  <a:pt x="28765" y="0"/>
                </a:lnTo>
                <a:lnTo>
                  <a:pt x="28765" y="28687"/>
                </a:lnTo>
                <a:lnTo>
                  <a:pt x="57416" y="28687"/>
                </a:lnTo>
                <a:lnTo>
                  <a:pt x="5741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2543660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0" y="58154"/>
                </a:moveTo>
                <a:lnTo>
                  <a:pt x="58378" y="58154"/>
                </a:lnTo>
                <a:lnTo>
                  <a:pt x="58378" y="0"/>
                </a:lnTo>
                <a:lnTo>
                  <a:pt x="0" y="0"/>
                </a:lnTo>
                <a:lnTo>
                  <a:pt x="0" y="5815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2543660" y="601946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19" h="58420">
                <a:moveTo>
                  <a:pt x="29432" y="28687"/>
                </a:moveTo>
                <a:lnTo>
                  <a:pt x="0" y="28687"/>
                </a:lnTo>
                <a:lnTo>
                  <a:pt x="0" y="58154"/>
                </a:lnTo>
                <a:lnTo>
                  <a:pt x="29432" y="58154"/>
                </a:lnTo>
                <a:lnTo>
                  <a:pt x="29432" y="28687"/>
                </a:lnTo>
                <a:close/>
              </a:path>
              <a:path w="58419" h="58420">
                <a:moveTo>
                  <a:pt x="58378" y="0"/>
                </a:moveTo>
                <a:lnTo>
                  <a:pt x="29432" y="0"/>
                </a:lnTo>
                <a:lnTo>
                  <a:pt x="29432" y="28687"/>
                </a:lnTo>
                <a:lnTo>
                  <a:pt x="58378" y="28687"/>
                </a:lnTo>
                <a:lnTo>
                  <a:pt x="58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1905668" y="6019467"/>
            <a:ext cx="725170" cy="129539"/>
          </a:xfrm>
          <a:custGeom>
            <a:avLst/>
            <a:gdLst/>
            <a:ahLst/>
            <a:cxnLst/>
            <a:rect l="l" t="t" r="r" b="b"/>
            <a:pathLst>
              <a:path w="725169" h="129539">
                <a:moveTo>
                  <a:pt x="0" y="129294"/>
                </a:moveTo>
                <a:lnTo>
                  <a:pt x="0" y="0"/>
                </a:lnTo>
                <a:lnTo>
                  <a:pt x="725129" y="0"/>
                </a:lnTo>
                <a:lnTo>
                  <a:pt x="725129" y="129294"/>
                </a:lnTo>
              </a:path>
            </a:pathLst>
          </a:custGeom>
          <a:ln w="2121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636835" y="6148762"/>
            <a:ext cx="2175510" cy="0"/>
          </a:xfrm>
          <a:custGeom>
            <a:avLst/>
            <a:gdLst/>
            <a:ahLst/>
            <a:cxnLst/>
            <a:rect l="l" t="t" r="r" b="b"/>
            <a:pathLst>
              <a:path w="2175510" h="0">
                <a:moveTo>
                  <a:pt x="0" y="0"/>
                </a:moveTo>
                <a:lnTo>
                  <a:pt x="2175269" y="0"/>
                </a:lnTo>
              </a:path>
            </a:pathLst>
          </a:custGeom>
          <a:ln w="212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1180500" y="6148762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6136"/>
                </a:lnTo>
              </a:path>
            </a:pathLst>
          </a:custGeom>
          <a:ln w="212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2268433" y="6148762"/>
            <a:ext cx="0" cy="46355"/>
          </a:xfrm>
          <a:custGeom>
            <a:avLst/>
            <a:gdLst/>
            <a:ahLst/>
            <a:cxnLst/>
            <a:rect l="l" t="t" r="r" b="b"/>
            <a:pathLst>
              <a:path w="0" h="46354">
                <a:moveTo>
                  <a:pt x="0" y="0"/>
                </a:moveTo>
                <a:lnTo>
                  <a:pt x="0" y="46136"/>
                </a:lnTo>
              </a:path>
            </a:pathLst>
          </a:custGeom>
          <a:ln w="212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 txBox="1"/>
          <p:nvPr/>
        </p:nvSpPr>
        <p:spPr>
          <a:xfrm rot="18900000">
            <a:off x="1033844" y="6260828"/>
            <a:ext cx="194820" cy="10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40"/>
              </a:lnSpc>
            </a:pPr>
            <a:r>
              <a:rPr dirty="0" sz="850" spc="10" b="1">
                <a:latin typeface="Arial"/>
                <a:cs typeface="Arial"/>
              </a:rPr>
              <a:t>AD</a:t>
            </a:r>
            <a:endParaRPr sz="850">
              <a:latin typeface="Arial"/>
              <a:cs typeface="Arial"/>
            </a:endParaRPr>
          </a:p>
        </p:txBody>
      </p:sp>
      <p:sp>
        <p:nvSpPr>
          <p:cNvPr id="497" name="object 497"/>
          <p:cNvSpPr txBox="1"/>
          <p:nvPr/>
        </p:nvSpPr>
        <p:spPr>
          <a:xfrm rot="18900000">
            <a:off x="2136245" y="6253167"/>
            <a:ext cx="180002" cy="10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40"/>
              </a:lnSpc>
            </a:pPr>
            <a:r>
              <a:rPr dirty="0" sz="850" spc="10" b="1">
                <a:latin typeface="Arial"/>
                <a:cs typeface="Arial"/>
              </a:rPr>
              <a:t>S</a:t>
            </a:r>
            <a:r>
              <a:rPr dirty="0" sz="850" spc="10" b="1">
                <a:latin typeface="Arial"/>
                <a:cs typeface="Arial"/>
              </a:rPr>
              <a:t>Z</a:t>
            </a:r>
            <a:endParaRPr sz="850">
              <a:latin typeface="Arial"/>
              <a:cs typeface="Arial"/>
            </a:endParaRPr>
          </a:p>
        </p:txBody>
      </p:sp>
      <p:sp>
        <p:nvSpPr>
          <p:cNvPr id="498" name="object 498"/>
          <p:cNvSpPr/>
          <p:nvPr/>
        </p:nvSpPr>
        <p:spPr>
          <a:xfrm>
            <a:off x="636835" y="4697581"/>
            <a:ext cx="0" cy="1451610"/>
          </a:xfrm>
          <a:custGeom>
            <a:avLst/>
            <a:gdLst/>
            <a:ahLst/>
            <a:cxnLst/>
            <a:rect l="l" t="t" r="r" b="b"/>
            <a:pathLst>
              <a:path w="0" h="1451610">
                <a:moveTo>
                  <a:pt x="0" y="1451180"/>
                </a:moveTo>
                <a:lnTo>
                  <a:pt x="0" y="0"/>
                </a:lnTo>
              </a:path>
            </a:pathLst>
          </a:custGeom>
          <a:ln w="212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590661" y="6148762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173" y="0"/>
                </a:lnTo>
              </a:path>
            </a:pathLst>
          </a:custGeom>
          <a:ln w="212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590661" y="5786363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173" y="0"/>
                </a:lnTo>
              </a:path>
            </a:pathLst>
          </a:custGeom>
          <a:ln w="212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590661" y="5423267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173" y="0"/>
                </a:lnTo>
              </a:path>
            </a:pathLst>
          </a:custGeom>
          <a:ln w="212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590661" y="5060981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173" y="0"/>
                </a:lnTo>
              </a:path>
            </a:pathLst>
          </a:custGeom>
          <a:ln w="212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590661" y="4697581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173" y="0"/>
                </a:lnTo>
              </a:path>
            </a:pathLst>
          </a:custGeom>
          <a:ln w="212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 txBox="1"/>
          <p:nvPr/>
        </p:nvSpPr>
        <p:spPr>
          <a:xfrm>
            <a:off x="225437" y="4350213"/>
            <a:ext cx="2647950" cy="2112645"/>
          </a:xfrm>
          <a:prstGeom prst="rect">
            <a:avLst/>
          </a:prstGeom>
          <a:ln w="6350">
            <a:solidFill>
              <a:srgbClr val="7F7F7F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algn="ctr" marL="351790">
              <a:lnSpc>
                <a:spcPct val="100000"/>
              </a:lnSpc>
              <a:spcBef>
                <a:spcPts val="305"/>
              </a:spcBef>
            </a:pPr>
            <a:r>
              <a:rPr dirty="0" sz="1100" spc="5" b="1">
                <a:latin typeface="Arial"/>
                <a:cs typeface="Arial"/>
              </a:rPr>
              <a:t>TLR3</a:t>
            </a:r>
            <a:endParaRPr sz="1100">
              <a:latin typeface="Arial"/>
              <a:cs typeface="Arial"/>
            </a:endParaRPr>
          </a:p>
          <a:p>
            <a:pPr marL="229235">
              <a:lnSpc>
                <a:spcPct val="100000"/>
              </a:lnSpc>
              <a:spcBef>
                <a:spcPts val="555"/>
              </a:spcBef>
            </a:pPr>
            <a:r>
              <a:rPr dirty="0" sz="850" spc="-5" b="1">
                <a:latin typeface="Arial"/>
                <a:cs typeface="Arial"/>
              </a:rPr>
              <a:t>40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1"/>
              </a:spcBef>
            </a:pPr>
            <a:endParaRPr sz="7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dirty="0" sz="850" spc="-5" b="1">
                <a:latin typeface="Arial"/>
                <a:cs typeface="Arial"/>
              </a:rPr>
              <a:t>30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sz="80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dirty="0" sz="850" spc="-5" b="1">
                <a:latin typeface="Arial"/>
                <a:cs typeface="Arial"/>
              </a:rPr>
              <a:t>20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7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dirty="0" sz="850" spc="-5" b="1">
                <a:latin typeface="Arial"/>
                <a:cs typeface="Arial"/>
              </a:rPr>
              <a:t>10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750">
              <a:latin typeface="Times New Roman"/>
              <a:cs typeface="Times New Roman"/>
            </a:endParaRPr>
          </a:p>
          <a:p>
            <a:pPr marL="290195">
              <a:lnSpc>
                <a:spcPct val="100000"/>
              </a:lnSpc>
            </a:pPr>
            <a:r>
              <a:rPr dirty="0" sz="850" spc="10" b="1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284026" y="4977383"/>
            <a:ext cx="146050" cy="8991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19"/>
              </a:lnSpc>
            </a:pPr>
            <a:r>
              <a:rPr dirty="0" sz="950" spc="10" b="1">
                <a:latin typeface="Arial"/>
                <a:cs typeface="Arial"/>
              </a:rPr>
              <a:t>%</a:t>
            </a:r>
            <a:r>
              <a:rPr dirty="0" sz="950" spc="-15" b="1">
                <a:latin typeface="Arial"/>
                <a:cs typeface="Arial"/>
              </a:rPr>
              <a:t>-</a:t>
            </a:r>
            <a:r>
              <a:rPr dirty="0" sz="950" spc="-45" b="1">
                <a:latin typeface="Arial"/>
                <a:cs typeface="Arial"/>
              </a:rPr>
              <a:t>p</a:t>
            </a:r>
            <a:r>
              <a:rPr dirty="0" sz="950" spc="-40" b="1">
                <a:latin typeface="Arial"/>
                <a:cs typeface="Arial"/>
              </a:rPr>
              <a:t>o</a:t>
            </a:r>
            <a:r>
              <a:rPr dirty="0" sz="950" spc="15" b="1">
                <a:latin typeface="Arial"/>
                <a:cs typeface="Arial"/>
              </a:rPr>
              <a:t>s</a:t>
            </a:r>
            <a:r>
              <a:rPr dirty="0" sz="950" spc="-45" b="1">
                <a:latin typeface="Arial"/>
                <a:cs typeface="Arial"/>
              </a:rPr>
              <a:t>i</a:t>
            </a:r>
            <a:r>
              <a:rPr dirty="0" sz="950" spc="-20" b="1">
                <a:latin typeface="Arial"/>
                <a:cs typeface="Arial"/>
              </a:rPr>
              <a:t>t</a:t>
            </a:r>
            <a:r>
              <a:rPr dirty="0" sz="950" spc="-35" b="1">
                <a:latin typeface="Arial"/>
                <a:cs typeface="Arial"/>
              </a:rPr>
              <a:t>i</a:t>
            </a:r>
            <a:r>
              <a:rPr dirty="0" sz="950" spc="5" b="1">
                <a:latin typeface="Arial"/>
                <a:cs typeface="Arial"/>
              </a:rPr>
              <a:t>v</a:t>
            </a:r>
            <a:r>
              <a:rPr dirty="0" sz="950" b="1">
                <a:latin typeface="Arial"/>
                <a:cs typeface="Arial"/>
              </a:rPr>
              <a:t>e</a:t>
            </a:r>
            <a:r>
              <a:rPr dirty="0" sz="950" spc="-30" b="1">
                <a:latin typeface="Arial"/>
                <a:cs typeface="Arial"/>
              </a:rPr>
              <a:t> </a:t>
            </a:r>
            <a:r>
              <a:rPr dirty="0" sz="950" spc="15" b="1">
                <a:latin typeface="Arial"/>
                <a:cs typeface="Arial"/>
              </a:rPr>
              <a:t>c</a:t>
            </a:r>
            <a:r>
              <a:rPr dirty="0" sz="950" spc="10" b="1">
                <a:latin typeface="Arial"/>
                <a:cs typeface="Arial"/>
              </a:rPr>
              <a:t>e</a:t>
            </a:r>
            <a:r>
              <a:rPr dirty="0" sz="950" spc="-40" b="1">
                <a:latin typeface="Arial"/>
                <a:cs typeface="Arial"/>
              </a:rPr>
              <a:t>l</a:t>
            </a:r>
            <a:r>
              <a:rPr dirty="0" sz="950" spc="-45" b="1">
                <a:latin typeface="Arial"/>
                <a:cs typeface="Arial"/>
              </a:rPr>
              <a:t>l</a:t>
            </a:r>
            <a:r>
              <a:rPr dirty="0" sz="950" b="1"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506" name="object 506"/>
          <p:cNvSpPr/>
          <p:nvPr/>
        </p:nvSpPr>
        <p:spPr>
          <a:xfrm>
            <a:off x="3320796" y="4366259"/>
            <a:ext cx="2740152" cy="22265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3352800" y="4399727"/>
            <a:ext cx="2621280" cy="2106295"/>
          </a:xfrm>
          <a:custGeom>
            <a:avLst/>
            <a:gdLst/>
            <a:ahLst/>
            <a:cxnLst/>
            <a:rect l="l" t="t" r="r" b="b"/>
            <a:pathLst>
              <a:path w="2621279" h="2106295">
                <a:moveTo>
                  <a:pt x="0" y="2105958"/>
                </a:moveTo>
                <a:lnTo>
                  <a:pt x="2621232" y="2105958"/>
                </a:lnTo>
                <a:lnTo>
                  <a:pt x="2621232" y="0"/>
                </a:lnTo>
                <a:lnTo>
                  <a:pt x="0" y="0"/>
                </a:lnTo>
                <a:lnTo>
                  <a:pt x="0" y="21059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4003138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0" y="28388"/>
                </a:moveTo>
                <a:lnTo>
                  <a:pt x="56264" y="28388"/>
                </a:lnTo>
                <a:lnTo>
                  <a:pt x="56264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4003138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13915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915" y="28388"/>
                </a:lnTo>
                <a:lnTo>
                  <a:pt x="13915" y="13729"/>
                </a:lnTo>
                <a:close/>
              </a:path>
              <a:path w="56514" h="28575">
                <a:moveTo>
                  <a:pt x="41566" y="13729"/>
                </a:moveTo>
                <a:lnTo>
                  <a:pt x="27870" y="13729"/>
                </a:lnTo>
                <a:lnTo>
                  <a:pt x="27870" y="28388"/>
                </a:lnTo>
                <a:lnTo>
                  <a:pt x="41566" y="28388"/>
                </a:lnTo>
                <a:lnTo>
                  <a:pt x="41566" y="13729"/>
                </a:lnTo>
                <a:close/>
              </a:path>
              <a:path w="56514" h="28575">
                <a:moveTo>
                  <a:pt x="27870" y="0"/>
                </a:moveTo>
                <a:lnTo>
                  <a:pt x="13915" y="0"/>
                </a:lnTo>
                <a:lnTo>
                  <a:pt x="13915" y="13729"/>
                </a:lnTo>
                <a:lnTo>
                  <a:pt x="27870" y="13729"/>
                </a:lnTo>
                <a:lnTo>
                  <a:pt x="27870" y="0"/>
                </a:lnTo>
                <a:close/>
              </a:path>
              <a:path w="56514" h="28575">
                <a:moveTo>
                  <a:pt x="56264" y="0"/>
                </a:moveTo>
                <a:lnTo>
                  <a:pt x="41566" y="0"/>
                </a:lnTo>
                <a:lnTo>
                  <a:pt x="41566" y="13729"/>
                </a:lnTo>
                <a:lnTo>
                  <a:pt x="56264" y="13729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4059402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0" y="28388"/>
                </a:moveTo>
                <a:lnTo>
                  <a:pt x="55283" y="28388"/>
                </a:lnTo>
                <a:lnTo>
                  <a:pt x="55283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4059402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13687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687" y="28388"/>
                </a:lnTo>
                <a:lnTo>
                  <a:pt x="13687" y="13729"/>
                </a:lnTo>
                <a:close/>
              </a:path>
              <a:path w="55879" h="28575">
                <a:moveTo>
                  <a:pt x="41328" y="13729"/>
                </a:moveTo>
                <a:lnTo>
                  <a:pt x="27641" y="13729"/>
                </a:lnTo>
                <a:lnTo>
                  <a:pt x="27641" y="28388"/>
                </a:lnTo>
                <a:lnTo>
                  <a:pt x="41328" y="28388"/>
                </a:lnTo>
                <a:lnTo>
                  <a:pt x="41328" y="13729"/>
                </a:lnTo>
                <a:close/>
              </a:path>
              <a:path w="55879" h="28575">
                <a:moveTo>
                  <a:pt x="27641" y="0"/>
                </a:moveTo>
                <a:lnTo>
                  <a:pt x="13687" y="0"/>
                </a:lnTo>
                <a:lnTo>
                  <a:pt x="13687" y="13729"/>
                </a:lnTo>
                <a:lnTo>
                  <a:pt x="27641" y="13729"/>
                </a:lnTo>
                <a:lnTo>
                  <a:pt x="27641" y="0"/>
                </a:lnTo>
                <a:close/>
              </a:path>
              <a:path w="55879" h="28575">
                <a:moveTo>
                  <a:pt x="55283" y="0"/>
                </a:moveTo>
                <a:lnTo>
                  <a:pt x="41328" y="0"/>
                </a:lnTo>
                <a:lnTo>
                  <a:pt x="41328" y="13729"/>
                </a:lnTo>
                <a:lnTo>
                  <a:pt x="55283" y="13729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4114685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0" y="28388"/>
                </a:moveTo>
                <a:lnTo>
                  <a:pt x="55997" y="28388"/>
                </a:lnTo>
                <a:lnTo>
                  <a:pt x="55997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4114685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13954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954" y="28388"/>
                </a:lnTo>
                <a:lnTo>
                  <a:pt x="13954" y="13729"/>
                </a:lnTo>
                <a:close/>
              </a:path>
              <a:path w="56514" h="28575">
                <a:moveTo>
                  <a:pt x="41595" y="13729"/>
                </a:moveTo>
                <a:lnTo>
                  <a:pt x="27651" y="13729"/>
                </a:lnTo>
                <a:lnTo>
                  <a:pt x="27651" y="28388"/>
                </a:lnTo>
                <a:lnTo>
                  <a:pt x="41595" y="28388"/>
                </a:lnTo>
                <a:lnTo>
                  <a:pt x="41595" y="13729"/>
                </a:lnTo>
                <a:close/>
              </a:path>
              <a:path w="56514" h="28575">
                <a:moveTo>
                  <a:pt x="27651" y="0"/>
                </a:moveTo>
                <a:lnTo>
                  <a:pt x="13954" y="0"/>
                </a:lnTo>
                <a:lnTo>
                  <a:pt x="13954" y="13729"/>
                </a:lnTo>
                <a:lnTo>
                  <a:pt x="27651" y="13729"/>
                </a:lnTo>
                <a:lnTo>
                  <a:pt x="27651" y="0"/>
                </a:lnTo>
                <a:close/>
              </a:path>
              <a:path w="56514" h="28575">
                <a:moveTo>
                  <a:pt x="55997" y="0"/>
                </a:moveTo>
                <a:lnTo>
                  <a:pt x="41595" y="0"/>
                </a:lnTo>
                <a:lnTo>
                  <a:pt x="41595" y="13729"/>
                </a:lnTo>
                <a:lnTo>
                  <a:pt x="55997" y="13729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4170683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0" y="28388"/>
                </a:moveTo>
                <a:lnTo>
                  <a:pt x="55549" y="28388"/>
                </a:lnTo>
                <a:lnTo>
                  <a:pt x="55549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4170683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13954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954" y="28388"/>
                </a:lnTo>
                <a:lnTo>
                  <a:pt x="13954" y="13729"/>
                </a:lnTo>
                <a:close/>
              </a:path>
              <a:path w="55879" h="28575">
                <a:moveTo>
                  <a:pt x="41595" y="13729"/>
                </a:moveTo>
                <a:lnTo>
                  <a:pt x="27651" y="13729"/>
                </a:lnTo>
                <a:lnTo>
                  <a:pt x="27651" y="28388"/>
                </a:lnTo>
                <a:lnTo>
                  <a:pt x="41595" y="28388"/>
                </a:lnTo>
                <a:lnTo>
                  <a:pt x="41595" y="13729"/>
                </a:lnTo>
                <a:close/>
              </a:path>
              <a:path w="55879" h="28575">
                <a:moveTo>
                  <a:pt x="27651" y="0"/>
                </a:moveTo>
                <a:lnTo>
                  <a:pt x="13954" y="0"/>
                </a:lnTo>
                <a:lnTo>
                  <a:pt x="13954" y="13729"/>
                </a:lnTo>
                <a:lnTo>
                  <a:pt x="27651" y="13729"/>
                </a:lnTo>
                <a:lnTo>
                  <a:pt x="27651" y="0"/>
                </a:lnTo>
                <a:close/>
              </a:path>
              <a:path w="55879" h="28575">
                <a:moveTo>
                  <a:pt x="55549" y="0"/>
                </a:moveTo>
                <a:lnTo>
                  <a:pt x="41595" y="0"/>
                </a:lnTo>
                <a:lnTo>
                  <a:pt x="41595" y="13729"/>
                </a:lnTo>
                <a:lnTo>
                  <a:pt x="55549" y="13729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4226233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0" y="28388"/>
                </a:moveTo>
                <a:lnTo>
                  <a:pt x="55997" y="28388"/>
                </a:lnTo>
                <a:lnTo>
                  <a:pt x="55997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4226233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13696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696" y="28388"/>
                </a:lnTo>
                <a:lnTo>
                  <a:pt x="13696" y="13729"/>
                </a:lnTo>
                <a:close/>
              </a:path>
              <a:path w="56514" h="28575">
                <a:moveTo>
                  <a:pt x="42081" y="13729"/>
                </a:moveTo>
                <a:lnTo>
                  <a:pt x="27651" y="13729"/>
                </a:lnTo>
                <a:lnTo>
                  <a:pt x="27651" y="28388"/>
                </a:lnTo>
                <a:lnTo>
                  <a:pt x="42081" y="28388"/>
                </a:lnTo>
                <a:lnTo>
                  <a:pt x="42081" y="13729"/>
                </a:lnTo>
                <a:close/>
              </a:path>
              <a:path w="56514" h="28575">
                <a:moveTo>
                  <a:pt x="27651" y="0"/>
                </a:moveTo>
                <a:lnTo>
                  <a:pt x="13696" y="0"/>
                </a:lnTo>
                <a:lnTo>
                  <a:pt x="13696" y="13729"/>
                </a:lnTo>
                <a:lnTo>
                  <a:pt x="27651" y="13729"/>
                </a:lnTo>
                <a:lnTo>
                  <a:pt x="27651" y="0"/>
                </a:lnTo>
                <a:close/>
              </a:path>
              <a:path w="56514" h="28575">
                <a:moveTo>
                  <a:pt x="55997" y="0"/>
                </a:moveTo>
                <a:lnTo>
                  <a:pt x="42081" y="0"/>
                </a:lnTo>
                <a:lnTo>
                  <a:pt x="42081" y="13729"/>
                </a:lnTo>
                <a:lnTo>
                  <a:pt x="55997" y="13729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4282230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0" y="28388"/>
                </a:moveTo>
                <a:lnTo>
                  <a:pt x="55292" y="28388"/>
                </a:lnTo>
                <a:lnTo>
                  <a:pt x="55292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4282230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13735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735" y="28388"/>
                </a:lnTo>
                <a:lnTo>
                  <a:pt x="13735" y="13729"/>
                </a:lnTo>
                <a:close/>
              </a:path>
              <a:path w="55879" h="28575">
                <a:moveTo>
                  <a:pt x="41633" y="13729"/>
                </a:moveTo>
                <a:lnTo>
                  <a:pt x="27679" y="13729"/>
                </a:lnTo>
                <a:lnTo>
                  <a:pt x="27679" y="28388"/>
                </a:lnTo>
                <a:lnTo>
                  <a:pt x="41633" y="28388"/>
                </a:lnTo>
                <a:lnTo>
                  <a:pt x="41633" y="13729"/>
                </a:lnTo>
                <a:close/>
              </a:path>
              <a:path w="55879" h="28575">
                <a:moveTo>
                  <a:pt x="27679" y="0"/>
                </a:moveTo>
                <a:lnTo>
                  <a:pt x="13735" y="0"/>
                </a:lnTo>
                <a:lnTo>
                  <a:pt x="13735" y="13729"/>
                </a:lnTo>
                <a:lnTo>
                  <a:pt x="27679" y="13729"/>
                </a:lnTo>
                <a:lnTo>
                  <a:pt x="27679" y="0"/>
                </a:lnTo>
                <a:close/>
              </a:path>
              <a:path w="55879" h="28575">
                <a:moveTo>
                  <a:pt x="55292" y="0"/>
                </a:moveTo>
                <a:lnTo>
                  <a:pt x="41633" y="0"/>
                </a:lnTo>
                <a:lnTo>
                  <a:pt x="41633" y="13729"/>
                </a:lnTo>
                <a:lnTo>
                  <a:pt x="55292" y="13729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4337523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0" y="28388"/>
                </a:moveTo>
                <a:lnTo>
                  <a:pt x="56073" y="28388"/>
                </a:lnTo>
                <a:lnTo>
                  <a:pt x="56073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4337523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13954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954" y="28388"/>
                </a:lnTo>
                <a:lnTo>
                  <a:pt x="13954" y="13729"/>
                </a:lnTo>
                <a:close/>
              </a:path>
              <a:path w="56514" h="28575">
                <a:moveTo>
                  <a:pt x="42338" y="13729"/>
                </a:moveTo>
                <a:lnTo>
                  <a:pt x="28384" y="13729"/>
                </a:lnTo>
                <a:lnTo>
                  <a:pt x="28384" y="28388"/>
                </a:lnTo>
                <a:lnTo>
                  <a:pt x="42338" y="28388"/>
                </a:lnTo>
                <a:lnTo>
                  <a:pt x="42338" y="13729"/>
                </a:lnTo>
                <a:close/>
              </a:path>
              <a:path w="56514" h="28575">
                <a:moveTo>
                  <a:pt x="28384" y="0"/>
                </a:moveTo>
                <a:lnTo>
                  <a:pt x="13954" y="0"/>
                </a:lnTo>
                <a:lnTo>
                  <a:pt x="13954" y="13729"/>
                </a:lnTo>
                <a:lnTo>
                  <a:pt x="28384" y="13729"/>
                </a:lnTo>
                <a:lnTo>
                  <a:pt x="28384" y="0"/>
                </a:lnTo>
                <a:close/>
              </a:path>
              <a:path w="56514" h="28575">
                <a:moveTo>
                  <a:pt x="56073" y="0"/>
                </a:moveTo>
                <a:lnTo>
                  <a:pt x="42338" y="0"/>
                </a:lnTo>
                <a:lnTo>
                  <a:pt x="42338" y="13729"/>
                </a:lnTo>
                <a:lnTo>
                  <a:pt x="56073" y="13729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4393596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0" y="28388"/>
                </a:moveTo>
                <a:lnTo>
                  <a:pt x="55511" y="28388"/>
                </a:lnTo>
                <a:lnTo>
                  <a:pt x="55511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4393596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13944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944" y="28388"/>
                </a:lnTo>
                <a:lnTo>
                  <a:pt x="13944" y="13729"/>
                </a:lnTo>
                <a:close/>
              </a:path>
              <a:path w="55879" h="28575">
                <a:moveTo>
                  <a:pt x="41557" y="13729"/>
                </a:moveTo>
                <a:lnTo>
                  <a:pt x="27603" y="13729"/>
                </a:lnTo>
                <a:lnTo>
                  <a:pt x="27603" y="28388"/>
                </a:lnTo>
                <a:lnTo>
                  <a:pt x="41557" y="28388"/>
                </a:lnTo>
                <a:lnTo>
                  <a:pt x="41557" y="13729"/>
                </a:lnTo>
                <a:close/>
              </a:path>
              <a:path w="55879" h="28575">
                <a:moveTo>
                  <a:pt x="27603" y="0"/>
                </a:moveTo>
                <a:lnTo>
                  <a:pt x="13944" y="0"/>
                </a:lnTo>
                <a:lnTo>
                  <a:pt x="13944" y="13729"/>
                </a:lnTo>
                <a:lnTo>
                  <a:pt x="27603" y="13729"/>
                </a:lnTo>
                <a:lnTo>
                  <a:pt x="27603" y="0"/>
                </a:lnTo>
                <a:close/>
              </a:path>
              <a:path w="55879" h="28575">
                <a:moveTo>
                  <a:pt x="55511" y="0"/>
                </a:moveTo>
                <a:lnTo>
                  <a:pt x="41557" y="0"/>
                </a:lnTo>
                <a:lnTo>
                  <a:pt x="41557" y="13729"/>
                </a:lnTo>
                <a:lnTo>
                  <a:pt x="55511" y="13729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4449108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0" y="28388"/>
                </a:moveTo>
                <a:lnTo>
                  <a:pt x="55959" y="28388"/>
                </a:lnTo>
                <a:lnTo>
                  <a:pt x="55959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4449108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13649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649" y="28388"/>
                </a:lnTo>
                <a:lnTo>
                  <a:pt x="13649" y="13729"/>
                </a:lnTo>
                <a:close/>
              </a:path>
              <a:path w="56514" h="28575">
                <a:moveTo>
                  <a:pt x="42043" y="13729"/>
                </a:moveTo>
                <a:lnTo>
                  <a:pt x="28384" y="13729"/>
                </a:lnTo>
                <a:lnTo>
                  <a:pt x="28384" y="28388"/>
                </a:lnTo>
                <a:lnTo>
                  <a:pt x="42043" y="28388"/>
                </a:lnTo>
                <a:lnTo>
                  <a:pt x="42043" y="13729"/>
                </a:lnTo>
                <a:close/>
              </a:path>
              <a:path w="56514" h="28575">
                <a:moveTo>
                  <a:pt x="28384" y="0"/>
                </a:moveTo>
                <a:lnTo>
                  <a:pt x="13649" y="0"/>
                </a:lnTo>
                <a:lnTo>
                  <a:pt x="13649" y="13729"/>
                </a:lnTo>
                <a:lnTo>
                  <a:pt x="28384" y="13729"/>
                </a:lnTo>
                <a:lnTo>
                  <a:pt x="28384" y="0"/>
                </a:lnTo>
                <a:close/>
              </a:path>
              <a:path w="56514" h="28575">
                <a:moveTo>
                  <a:pt x="55959" y="0"/>
                </a:moveTo>
                <a:lnTo>
                  <a:pt x="42043" y="0"/>
                </a:lnTo>
                <a:lnTo>
                  <a:pt x="42043" y="13729"/>
                </a:lnTo>
                <a:lnTo>
                  <a:pt x="55959" y="13729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4505067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0" y="28388"/>
                </a:moveTo>
                <a:lnTo>
                  <a:pt x="55321" y="28388"/>
                </a:lnTo>
                <a:lnTo>
                  <a:pt x="55321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4505067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13763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763" y="28388"/>
                </a:lnTo>
                <a:lnTo>
                  <a:pt x="13763" y="13729"/>
                </a:lnTo>
                <a:close/>
              </a:path>
              <a:path w="55879" h="28575">
                <a:moveTo>
                  <a:pt x="41671" y="13729"/>
                </a:moveTo>
                <a:lnTo>
                  <a:pt x="27717" y="13729"/>
                </a:lnTo>
                <a:lnTo>
                  <a:pt x="27717" y="28388"/>
                </a:lnTo>
                <a:lnTo>
                  <a:pt x="41671" y="28388"/>
                </a:lnTo>
                <a:lnTo>
                  <a:pt x="41671" y="13729"/>
                </a:lnTo>
                <a:close/>
              </a:path>
              <a:path w="55879" h="28575">
                <a:moveTo>
                  <a:pt x="27717" y="0"/>
                </a:moveTo>
                <a:lnTo>
                  <a:pt x="13763" y="0"/>
                </a:lnTo>
                <a:lnTo>
                  <a:pt x="13763" y="13729"/>
                </a:lnTo>
                <a:lnTo>
                  <a:pt x="27717" y="13729"/>
                </a:lnTo>
                <a:lnTo>
                  <a:pt x="27717" y="0"/>
                </a:lnTo>
                <a:close/>
              </a:path>
              <a:path w="55879" h="28575">
                <a:moveTo>
                  <a:pt x="55321" y="0"/>
                </a:moveTo>
                <a:lnTo>
                  <a:pt x="41671" y="0"/>
                </a:lnTo>
                <a:lnTo>
                  <a:pt x="41671" y="13729"/>
                </a:lnTo>
                <a:lnTo>
                  <a:pt x="55321" y="13729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4560389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0" y="28388"/>
                </a:moveTo>
                <a:lnTo>
                  <a:pt x="56073" y="28388"/>
                </a:lnTo>
                <a:lnTo>
                  <a:pt x="56073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4560389" y="6097004"/>
            <a:ext cx="56515" cy="28575"/>
          </a:xfrm>
          <a:custGeom>
            <a:avLst/>
            <a:gdLst/>
            <a:ahLst/>
            <a:cxnLst/>
            <a:rect l="l" t="t" r="r" b="b"/>
            <a:pathLst>
              <a:path w="56514" h="28575">
                <a:moveTo>
                  <a:pt x="14697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4697" y="28388"/>
                </a:lnTo>
                <a:lnTo>
                  <a:pt x="14697" y="13729"/>
                </a:lnTo>
                <a:close/>
              </a:path>
              <a:path w="56514" h="28575">
                <a:moveTo>
                  <a:pt x="42310" y="13729"/>
                </a:moveTo>
                <a:lnTo>
                  <a:pt x="28355" y="13729"/>
                </a:lnTo>
                <a:lnTo>
                  <a:pt x="28355" y="28388"/>
                </a:lnTo>
                <a:lnTo>
                  <a:pt x="42310" y="28388"/>
                </a:lnTo>
                <a:lnTo>
                  <a:pt x="42310" y="13729"/>
                </a:lnTo>
                <a:close/>
              </a:path>
              <a:path w="56514" h="28575">
                <a:moveTo>
                  <a:pt x="28355" y="0"/>
                </a:moveTo>
                <a:lnTo>
                  <a:pt x="14697" y="0"/>
                </a:lnTo>
                <a:lnTo>
                  <a:pt x="14697" y="13729"/>
                </a:lnTo>
                <a:lnTo>
                  <a:pt x="28355" y="13729"/>
                </a:lnTo>
                <a:lnTo>
                  <a:pt x="28355" y="0"/>
                </a:lnTo>
                <a:close/>
              </a:path>
              <a:path w="56514" h="28575">
                <a:moveTo>
                  <a:pt x="56073" y="0"/>
                </a:moveTo>
                <a:lnTo>
                  <a:pt x="42310" y="0"/>
                </a:lnTo>
                <a:lnTo>
                  <a:pt x="42310" y="13729"/>
                </a:lnTo>
                <a:lnTo>
                  <a:pt x="56073" y="13729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4616462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0" y="28388"/>
                </a:moveTo>
                <a:lnTo>
                  <a:pt x="55473" y="28388"/>
                </a:lnTo>
                <a:lnTo>
                  <a:pt x="55473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4616462" y="6097004"/>
            <a:ext cx="55880" cy="28575"/>
          </a:xfrm>
          <a:custGeom>
            <a:avLst/>
            <a:gdLst/>
            <a:ahLst/>
            <a:cxnLst/>
            <a:rect l="l" t="t" r="r" b="b"/>
            <a:pathLst>
              <a:path w="55879" h="28575">
                <a:moveTo>
                  <a:pt x="13954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3954" y="28388"/>
                </a:lnTo>
                <a:lnTo>
                  <a:pt x="13954" y="13729"/>
                </a:lnTo>
                <a:close/>
              </a:path>
              <a:path w="55879" h="28575">
                <a:moveTo>
                  <a:pt x="41519" y="13729"/>
                </a:moveTo>
                <a:lnTo>
                  <a:pt x="27870" y="13729"/>
                </a:lnTo>
                <a:lnTo>
                  <a:pt x="27870" y="28388"/>
                </a:lnTo>
                <a:lnTo>
                  <a:pt x="41519" y="28388"/>
                </a:lnTo>
                <a:lnTo>
                  <a:pt x="41519" y="13729"/>
                </a:lnTo>
                <a:close/>
              </a:path>
              <a:path w="55879" h="28575">
                <a:moveTo>
                  <a:pt x="27870" y="0"/>
                </a:moveTo>
                <a:lnTo>
                  <a:pt x="13954" y="0"/>
                </a:lnTo>
                <a:lnTo>
                  <a:pt x="13954" y="13729"/>
                </a:lnTo>
                <a:lnTo>
                  <a:pt x="27870" y="13729"/>
                </a:lnTo>
                <a:lnTo>
                  <a:pt x="27870" y="0"/>
                </a:lnTo>
                <a:close/>
              </a:path>
              <a:path w="55879" h="28575">
                <a:moveTo>
                  <a:pt x="55473" y="0"/>
                </a:moveTo>
                <a:lnTo>
                  <a:pt x="41519" y="0"/>
                </a:lnTo>
                <a:lnTo>
                  <a:pt x="41519" y="13729"/>
                </a:lnTo>
                <a:lnTo>
                  <a:pt x="55473" y="13729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4671936" y="609700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0" y="28388"/>
                </a:moveTo>
                <a:lnTo>
                  <a:pt x="28387" y="28388"/>
                </a:lnTo>
                <a:lnTo>
                  <a:pt x="28387" y="0"/>
                </a:lnTo>
                <a:lnTo>
                  <a:pt x="0" y="0"/>
                </a:lnTo>
                <a:lnTo>
                  <a:pt x="0" y="28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4671936" y="609700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14439" y="13729"/>
                </a:moveTo>
                <a:lnTo>
                  <a:pt x="0" y="13729"/>
                </a:lnTo>
                <a:lnTo>
                  <a:pt x="0" y="28388"/>
                </a:lnTo>
                <a:lnTo>
                  <a:pt x="14439" y="28388"/>
                </a:lnTo>
                <a:lnTo>
                  <a:pt x="14439" y="13729"/>
                </a:lnTo>
                <a:close/>
              </a:path>
              <a:path w="28575" h="28575">
                <a:moveTo>
                  <a:pt x="28387" y="0"/>
                </a:moveTo>
                <a:lnTo>
                  <a:pt x="14439" y="0"/>
                </a:lnTo>
                <a:lnTo>
                  <a:pt x="14439" y="13729"/>
                </a:lnTo>
                <a:lnTo>
                  <a:pt x="28387" y="13729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4003138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513"/>
                </a:moveTo>
                <a:lnTo>
                  <a:pt x="56264" y="55513"/>
                </a:lnTo>
                <a:lnTo>
                  <a:pt x="56264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4003138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16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916" y="55513"/>
                </a:lnTo>
                <a:lnTo>
                  <a:pt x="13916" y="41597"/>
                </a:lnTo>
                <a:close/>
              </a:path>
              <a:path w="56514" h="55879">
                <a:moveTo>
                  <a:pt x="41567" y="41597"/>
                </a:moveTo>
                <a:lnTo>
                  <a:pt x="27870" y="41597"/>
                </a:lnTo>
                <a:lnTo>
                  <a:pt x="27870" y="55513"/>
                </a:lnTo>
                <a:lnTo>
                  <a:pt x="41567" y="55513"/>
                </a:lnTo>
                <a:lnTo>
                  <a:pt x="41567" y="41597"/>
                </a:lnTo>
                <a:close/>
              </a:path>
              <a:path w="56514" h="55879">
                <a:moveTo>
                  <a:pt x="27870" y="27905"/>
                </a:moveTo>
                <a:lnTo>
                  <a:pt x="13916" y="27905"/>
                </a:lnTo>
                <a:lnTo>
                  <a:pt x="13916" y="41597"/>
                </a:lnTo>
                <a:lnTo>
                  <a:pt x="27870" y="41597"/>
                </a:lnTo>
                <a:lnTo>
                  <a:pt x="27870" y="27905"/>
                </a:lnTo>
                <a:close/>
              </a:path>
              <a:path w="56514" h="55879">
                <a:moveTo>
                  <a:pt x="56264" y="27905"/>
                </a:moveTo>
                <a:lnTo>
                  <a:pt x="41567" y="27905"/>
                </a:lnTo>
                <a:lnTo>
                  <a:pt x="41567" y="41597"/>
                </a:lnTo>
                <a:lnTo>
                  <a:pt x="56264" y="41597"/>
                </a:lnTo>
                <a:lnTo>
                  <a:pt x="56264" y="27905"/>
                </a:lnTo>
                <a:close/>
              </a:path>
              <a:path w="56514" h="55879">
                <a:moveTo>
                  <a:pt x="13916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916" y="27905"/>
                </a:lnTo>
                <a:lnTo>
                  <a:pt x="13916" y="13953"/>
                </a:lnTo>
                <a:close/>
              </a:path>
              <a:path w="56514" h="55879">
                <a:moveTo>
                  <a:pt x="41567" y="13953"/>
                </a:moveTo>
                <a:lnTo>
                  <a:pt x="27870" y="13953"/>
                </a:lnTo>
                <a:lnTo>
                  <a:pt x="27870" y="27905"/>
                </a:lnTo>
                <a:lnTo>
                  <a:pt x="41567" y="27905"/>
                </a:lnTo>
                <a:lnTo>
                  <a:pt x="41567" y="13953"/>
                </a:lnTo>
                <a:close/>
              </a:path>
              <a:path w="56514" h="55879">
                <a:moveTo>
                  <a:pt x="27870" y="0"/>
                </a:moveTo>
                <a:lnTo>
                  <a:pt x="13916" y="0"/>
                </a:lnTo>
                <a:lnTo>
                  <a:pt x="13916" y="13953"/>
                </a:lnTo>
                <a:lnTo>
                  <a:pt x="27870" y="13953"/>
                </a:lnTo>
                <a:lnTo>
                  <a:pt x="27870" y="0"/>
                </a:lnTo>
                <a:close/>
              </a:path>
              <a:path w="56514" h="55879">
                <a:moveTo>
                  <a:pt x="56264" y="0"/>
                </a:moveTo>
                <a:lnTo>
                  <a:pt x="41567" y="0"/>
                </a:lnTo>
                <a:lnTo>
                  <a:pt x="41567" y="13953"/>
                </a:lnTo>
                <a:lnTo>
                  <a:pt x="56264" y="13953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4059402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513"/>
                </a:moveTo>
                <a:lnTo>
                  <a:pt x="55283" y="55513"/>
                </a:lnTo>
                <a:lnTo>
                  <a:pt x="55283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4059402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687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687" y="55513"/>
                </a:lnTo>
                <a:lnTo>
                  <a:pt x="13687" y="41597"/>
                </a:lnTo>
                <a:close/>
              </a:path>
              <a:path w="55879" h="55879">
                <a:moveTo>
                  <a:pt x="41328" y="41597"/>
                </a:moveTo>
                <a:lnTo>
                  <a:pt x="27641" y="41597"/>
                </a:lnTo>
                <a:lnTo>
                  <a:pt x="27641" y="55513"/>
                </a:lnTo>
                <a:lnTo>
                  <a:pt x="41328" y="55513"/>
                </a:lnTo>
                <a:lnTo>
                  <a:pt x="41328" y="41597"/>
                </a:lnTo>
                <a:close/>
              </a:path>
              <a:path w="55879" h="55879">
                <a:moveTo>
                  <a:pt x="27641" y="27905"/>
                </a:moveTo>
                <a:lnTo>
                  <a:pt x="13687" y="27905"/>
                </a:lnTo>
                <a:lnTo>
                  <a:pt x="13687" y="41597"/>
                </a:lnTo>
                <a:lnTo>
                  <a:pt x="27641" y="41597"/>
                </a:lnTo>
                <a:lnTo>
                  <a:pt x="27641" y="27905"/>
                </a:lnTo>
                <a:close/>
              </a:path>
              <a:path w="55879" h="55879">
                <a:moveTo>
                  <a:pt x="55283" y="27905"/>
                </a:moveTo>
                <a:lnTo>
                  <a:pt x="41328" y="27905"/>
                </a:lnTo>
                <a:lnTo>
                  <a:pt x="41328" y="41597"/>
                </a:lnTo>
                <a:lnTo>
                  <a:pt x="55283" y="41597"/>
                </a:lnTo>
                <a:lnTo>
                  <a:pt x="55283" y="27905"/>
                </a:lnTo>
                <a:close/>
              </a:path>
              <a:path w="55879" h="55879">
                <a:moveTo>
                  <a:pt x="13687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687" y="27905"/>
                </a:lnTo>
                <a:lnTo>
                  <a:pt x="13687" y="13953"/>
                </a:lnTo>
                <a:close/>
              </a:path>
              <a:path w="55879" h="55879">
                <a:moveTo>
                  <a:pt x="41328" y="13953"/>
                </a:moveTo>
                <a:lnTo>
                  <a:pt x="27641" y="13953"/>
                </a:lnTo>
                <a:lnTo>
                  <a:pt x="27641" y="27905"/>
                </a:lnTo>
                <a:lnTo>
                  <a:pt x="41328" y="27905"/>
                </a:lnTo>
                <a:lnTo>
                  <a:pt x="41328" y="13953"/>
                </a:lnTo>
                <a:close/>
              </a:path>
              <a:path w="55879" h="55879">
                <a:moveTo>
                  <a:pt x="27641" y="0"/>
                </a:moveTo>
                <a:lnTo>
                  <a:pt x="13687" y="0"/>
                </a:lnTo>
                <a:lnTo>
                  <a:pt x="13687" y="13953"/>
                </a:lnTo>
                <a:lnTo>
                  <a:pt x="27641" y="13953"/>
                </a:lnTo>
                <a:lnTo>
                  <a:pt x="27641" y="0"/>
                </a:lnTo>
                <a:close/>
              </a:path>
              <a:path w="55879" h="55879">
                <a:moveTo>
                  <a:pt x="55283" y="0"/>
                </a:moveTo>
                <a:lnTo>
                  <a:pt x="41328" y="0"/>
                </a:lnTo>
                <a:lnTo>
                  <a:pt x="41328" y="13953"/>
                </a:lnTo>
                <a:lnTo>
                  <a:pt x="55283" y="13953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4114685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513"/>
                </a:moveTo>
                <a:lnTo>
                  <a:pt x="55997" y="55513"/>
                </a:lnTo>
                <a:lnTo>
                  <a:pt x="55997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4114685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54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954" y="55513"/>
                </a:lnTo>
                <a:lnTo>
                  <a:pt x="13954" y="41597"/>
                </a:lnTo>
                <a:close/>
              </a:path>
              <a:path w="56514" h="55879">
                <a:moveTo>
                  <a:pt x="41595" y="41597"/>
                </a:moveTo>
                <a:lnTo>
                  <a:pt x="27651" y="41597"/>
                </a:lnTo>
                <a:lnTo>
                  <a:pt x="27651" y="55513"/>
                </a:lnTo>
                <a:lnTo>
                  <a:pt x="41595" y="55513"/>
                </a:lnTo>
                <a:lnTo>
                  <a:pt x="41595" y="41597"/>
                </a:lnTo>
                <a:close/>
              </a:path>
              <a:path w="56514" h="55879">
                <a:moveTo>
                  <a:pt x="27651" y="27905"/>
                </a:moveTo>
                <a:lnTo>
                  <a:pt x="13954" y="27905"/>
                </a:lnTo>
                <a:lnTo>
                  <a:pt x="13954" y="41597"/>
                </a:lnTo>
                <a:lnTo>
                  <a:pt x="27651" y="41597"/>
                </a:lnTo>
                <a:lnTo>
                  <a:pt x="27651" y="27905"/>
                </a:lnTo>
                <a:close/>
              </a:path>
              <a:path w="56514" h="55879">
                <a:moveTo>
                  <a:pt x="55997" y="27905"/>
                </a:moveTo>
                <a:lnTo>
                  <a:pt x="41595" y="27905"/>
                </a:lnTo>
                <a:lnTo>
                  <a:pt x="41595" y="41597"/>
                </a:lnTo>
                <a:lnTo>
                  <a:pt x="55997" y="41597"/>
                </a:lnTo>
                <a:lnTo>
                  <a:pt x="55997" y="27905"/>
                </a:lnTo>
                <a:close/>
              </a:path>
              <a:path w="56514" h="55879">
                <a:moveTo>
                  <a:pt x="13954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954" y="27905"/>
                </a:lnTo>
                <a:lnTo>
                  <a:pt x="13954" y="13953"/>
                </a:lnTo>
                <a:close/>
              </a:path>
              <a:path w="56514" h="55879">
                <a:moveTo>
                  <a:pt x="41595" y="13953"/>
                </a:moveTo>
                <a:lnTo>
                  <a:pt x="27651" y="13953"/>
                </a:lnTo>
                <a:lnTo>
                  <a:pt x="27651" y="27905"/>
                </a:lnTo>
                <a:lnTo>
                  <a:pt x="41595" y="27905"/>
                </a:lnTo>
                <a:lnTo>
                  <a:pt x="41595" y="13953"/>
                </a:lnTo>
                <a:close/>
              </a:path>
              <a:path w="56514" h="55879">
                <a:moveTo>
                  <a:pt x="27651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7651" y="13953"/>
                </a:lnTo>
                <a:lnTo>
                  <a:pt x="27651" y="0"/>
                </a:lnTo>
                <a:close/>
              </a:path>
              <a:path w="56514" h="55879">
                <a:moveTo>
                  <a:pt x="55997" y="0"/>
                </a:moveTo>
                <a:lnTo>
                  <a:pt x="41595" y="0"/>
                </a:lnTo>
                <a:lnTo>
                  <a:pt x="41595" y="13953"/>
                </a:lnTo>
                <a:lnTo>
                  <a:pt x="55997" y="13953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4170683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513"/>
                </a:moveTo>
                <a:lnTo>
                  <a:pt x="55549" y="55513"/>
                </a:lnTo>
                <a:lnTo>
                  <a:pt x="55549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4170683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54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954" y="55513"/>
                </a:lnTo>
                <a:lnTo>
                  <a:pt x="13954" y="41597"/>
                </a:lnTo>
                <a:close/>
              </a:path>
              <a:path w="55879" h="55879">
                <a:moveTo>
                  <a:pt x="41595" y="41597"/>
                </a:moveTo>
                <a:lnTo>
                  <a:pt x="27651" y="41597"/>
                </a:lnTo>
                <a:lnTo>
                  <a:pt x="27651" y="55513"/>
                </a:lnTo>
                <a:lnTo>
                  <a:pt x="41595" y="55513"/>
                </a:lnTo>
                <a:lnTo>
                  <a:pt x="41595" y="41597"/>
                </a:lnTo>
                <a:close/>
              </a:path>
              <a:path w="55879" h="55879">
                <a:moveTo>
                  <a:pt x="27651" y="27905"/>
                </a:moveTo>
                <a:lnTo>
                  <a:pt x="13954" y="27905"/>
                </a:lnTo>
                <a:lnTo>
                  <a:pt x="13954" y="41597"/>
                </a:lnTo>
                <a:lnTo>
                  <a:pt x="27651" y="41597"/>
                </a:lnTo>
                <a:lnTo>
                  <a:pt x="27651" y="27905"/>
                </a:lnTo>
                <a:close/>
              </a:path>
              <a:path w="55879" h="55879">
                <a:moveTo>
                  <a:pt x="55549" y="27905"/>
                </a:moveTo>
                <a:lnTo>
                  <a:pt x="41595" y="27905"/>
                </a:lnTo>
                <a:lnTo>
                  <a:pt x="41595" y="41597"/>
                </a:lnTo>
                <a:lnTo>
                  <a:pt x="55549" y="41597"/>
                </a:lnTo>
                <a:lnTo>
                  <a:pt x="55549" y="27905"/>
                </a:lnTo>
                <a:close/>
              </a:path>
              <a:path w="55879" h="55879">
                <a:moveTo>
                  <a:pt x="13954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954" y="27905"/>
                </a:lnTo>
                <a:lnTo>
                  <a:pt x="13954" y="13953"/>
                </a:lnTo>
                <a:close/>
              </a:path>
              <a:path w="55879" h="55879">
                <a:moveTo>
                  <a:pt x="41595" y="13953"/>
                </a:moveTo>
                <a:lnTo>
                  <a:pt x="27651" y="13953"/>
                </a:lnTo>
                <a:lnTo>
                  <a:pt x="27651" y="27905"/>
                </a:lnTo>
                <a:lnTo>
                  <a:pt x="41595" y="27905"/>
                </a:lnTo>
                <a:lnTo>
                  <a:pt x="41595" y="13953"/>
                </a:lnTo>
                <a:close/>
              </a:path>
              <a:path w="55879" h="55879">
                <a:moveTo>
                  <a:pt x="27651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7651" y="13953"/>
                </a:lnTo>
                <a:lnTo>
                  <a:pt x="27651" y="0"/>
                </a:lnTo>
                <a:close/>
              </a:path>
              <a:path w="55879" h="55879">
                <a:moveTo>
                  <a:pt x="55549" y="0"/>
                </a:moveTo>
                <a:lnTo>
                  <a:pt x="41595" y="0"/>
                </a:lnTo>
                <a:lnTo>
                  <a:pt x="41595" y="13953"/>
                </a:lnTo>
                <a:lnTo>
                  <a:pt x="55549" y="13953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4226233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513"/>
                </a:moveTo>
                <a:lnTo>
                  <a:pt x="55997" y="55513"/>
                </a:lnTo>
                <a:lnTo>
                  <a:pt x="55997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4226233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696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696" y="55513"/>
                </a:lnTo>
                <a:lnTo>
                  <a:pt x="13696" y="41597"/>
                </a:lnTo>
                <a:close/>
              </a:path>
              <a:path w="56514" h="55879">
                <a:moveTo>
                  <a:pt x="42081" y="41597"/>
                </a:moveTo>
                <a:lnTo>
                  <a:pt x="27651" y="41597"/>
                </a:lnTo>
                <a:lnTo>
                  <a:pt x="27651" y="55513"/>
                </a:lnTo>
                <a:lnTo>
                  <a:pt x="42081" y="55513"/>
                </a:lnTo>
                <a:lnTo>
                  <a:pt x="42081" y="41597"/>
                </a:lnTo>
                <a:close/>
              </a:path>
              <a:path w="56514" h="55879">
                <a:moveTo>
                  <a:pt x="27651" y="27905"/>
                </a:moveTo>
                <a:lnTo>
                  <a:pt x="13696" y="27905"/>
                </a:lnTo>
                <a:lnTo>
                  <a:pt x="13696" y="41597"/>
                </a:lnTo>
                <a:lnTo>
                  <a:pt x="27651" y="41597"/>
                </a:lnTo>
                <a:lnTo>
                  <a:pt x="27651" y="27905"/>
                </a:lnTo>
                <a:close/>
              </a:path>
              <a:path w="56514" h="55879">
                <a:moveTo>
                  <a:pt x="55997" y="27905"/>
                </a:moveTo>
                <a:lnTo>
                  <a:pt x="42081" y="27905"/>
                </a:lnTo>
                <a:lnTo>
                  <a:pt x="42081" y="41597"/>
                </a:lnTo>
                <a:lnTo>
                  <a:pt x="55997" y="41597"/>
                </a:lnTo>
                <a:lnTo>
                  <a:pt x="55997" y="27905"/>
                </a:lnTo>
                <a:close/>
              </a:path>
              <a:path w="56514" h="55879">
                <a:moveTo>
                  <a:pt x="13696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696" y="27905"/>
                </a:lnTo>
                <a:lnTo>
                  <a:pt x="13696" y="13953"/>
                </a:lnTo>
                <a:close/>
              </a:path>
              <a:path w="56514" h="55879">
                <a:moveTo>
                  <a:pt x="42081" y="13953"/>
                </a:moveTo>
                <a:lnTo>
                  <a:pt x="27651" y="13953"/>
                </a:lnTo>
                <a:lnTo>
                  <a:pt x="27651" y="27905"/>
                </a:lnTo>
                <a:lnTo>
                  <a:pt x="42081" y="27905"/>
                </a:lnTo>
                <a:lnTo>
                  <a:pt x="42081" y="13953"/>
                </a:lnTo>
                <a:close/>
              </a:path>
              <a:path w="56514" h="55879">
                <a:moveTo>
                  <a:pt x="27651" y="0"/>
                </a:moveTo>
                <a:lnTo>
                  <a:pt x="13696" y="0"/>
                </a:lnTo>
                <a:lnTo>
                  <a:pt x="13696" y="13953"/>
                </a:lnTo>
                <a:lnTo>
                  <a:pt x="27651" y="13953"/>
                </a:lnTo>
                <a:lnTo>
                  <a:pt x="27651" y="0"/>
                </a:lnTo>
                <a:close/>
              </a:path>
              <a:path w="56514" h="55879">
                <a:moveTo>
                  <a:pt x="55997" y="0"/>
                </a:moveTo>
                <a:lnTo>
                  <a:pt x="42081" y="0"/>
                </a:lnTo>
                <a:lnTo>
                  <a:pt x="42081" y="13953"/>
                </a:lnTo>
                <a:lnTo>
                  <a:pt x="55997" y="13953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4282230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513"/>
                </a:moveTo>
                <a:lnTo>
                  <a:pt x="55292" y="55513"/>
                </a:lnTo>
                <a:lnTo>
                  <a:pt x="55292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4282230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735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735" y="55513"/>
                </a:lnTo>
                <a:lnTo>
                  <a:pt x="13735" y="41597"/>
                </a:lnTo>
                <a:close/>
              </a:path>
              <a:path w="55879" h="55879">
                <a:moveTo>
                  <a:pt x="41633" y="41597"/>
                </a:moveTo>
                <a:lnTo>
                  <a:pt x="27679" y="41597"/>
                </a:lnTo>
                <a:lnTo>
                  <a:pt x="27679" y="55513"/>
                </a:lnTo>
                <a:lnTo>
                  <a:pt x="41633" y="55513"/>
                </a:lnTo>
                <a:lnTo>
                  <a:pt x="41633" y="41597"/>
                </a:lnTo>
                <a:close/>
              </a:path>
              <a:path w="55879" h="55879">
                <a:moveTo>
                  <a:pt x="27679" y="27905"/>
                </a:moveTo>
                <a:lnTo>
                  <a:pt x="13735" y="27905"/>
                </a:lnTo>
                <a:lnTo>
                  <a:pt x="13735" y="41597"/>
                </a:lnTo>
                <a:lnTo>
                  <a:pt x="27679" y="41597"/>
                </a:lnTo>
                <a:lnTo>
                  <a:pt x="27679" y="27905"/>
                </a:lnTo>
                <a:close/>
              </a:path>
              <a:path w="55879" h="55879">
                <a:moveTo>
                  <a:pt x="55292" y="27905"/>
                </a:moveTo>
                <a:lnTo>
                  <a:pt x="41633" y="27905"/>
                </a:lnTo>
                <a:lnTo>
                  <a:pt x="41633" y="41597"/>
                </a:lnTo>
                <a:lnTo>
                  <a:pt x="55292" y="41597"/>
                </a:lnTo>
                <a:lnTo>
                  <a:pt x="55292" y="27905"/>
                </a:lnTo>
                <a:close/>
              </a:path>
              <a:path w="55879" h="55879">
                <a:moveTo>
                  <a:pt x="13735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735" y="27905"/>
                </a:lnTo>
                <a:lnTo>
                  <a:pt x="13735" y="13953"/>
                </a:lnTo>
                <a:close/>
              </a:path>
              <a:path w="55879" h="55879">
                <a:moveTo>
                  <a:pt x="41633" y="13953"/>
                </a:moveTo>
                <a:lnTo>
                  <a:pt x="27679" y="13953"/>
                </a:lnTo>
                <a:lnTo>
                  <a:pt x="27679" y="27905"/>
                </a:lnTo>
                <a:lnTo>
                  <a:pt x="41633" y="27905"/>
                </a:lnTo>
                <a:lnTo>
                  <a:pt x="41633" y="13953"/>
                </a:lnTo>
                <a:close/>
              </a:path>
              <a:path w="55879" h="55879">
                <a:moveTo>
                  <a:pt x="27679" y="0"/>
                </a:moveTo>
                <a:lnTo>
                  <a:pt x="13735" y="0"/>
                </a:lnTo>
                <a:lnTo>
                  <a:pt x="13735" y="13953"/>
                </a:lnTo>
                <a:lnTo>
                  <a:pt x="27679" y="13953"/>
                </a:lnTo>
                <a:lnTo>
                  <a:pt x="27679" y="0"/>
                </a:lnTo>
                <a:close/>
              </a:path>
              <a:path w="55879" h="55879">
                <a:moveTo>
                  <a:pt x="55292" y="0"/>
                </a:moveTo>
                <a:lnTo>
                  <a:pt x="41633" y="0"/>
                </a:lnTo>
                <a:lnTo>
                  <a:pt x="41633" y="13953"/>
                </a:lnTo>
                <a:lnTo>
                  <a:pt x="55292" y="13953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4337523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513"/>
                </a:moveTo>
                <a:lnTo>
                  <a:pt x="56073" y="55513"/>
                </a:lnTo>
                <a:lnTo>
                  <a:pt x="56073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4337523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54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954" y="55513"/>
                </a:lnTo>
                <a:lnTo>
                  <a:pt x="13954" y="41597"/>
                </a:lnTo>
                <a:close/>
              </a:path>
              <a:path w="56514" h="55879">
                <a:moveTo>
                  <a:pt x="42338" y="41597"/>
                </a:moveTo>
                <a:lnTo>
                  <a:pt x="28384" y="41597"/>
                </a:lnTo>
                <a:lnTo>
                  <a:pt x="28384" y="55513"/>
                </a:lnTo>
                <a:lnTo>
                  <a:pt x="42338" y="55513"/>
                </a:lnTo>
                <a:lnTo>
                  <a:pt x="42338" y="41597"/>
                </a:lnTo>
                <a:close/>
              </a:path>
              <a:path w="56514" h="55879">
                <a:moveTo>
                  <a:pt x="28384" y="27905"/>
                </a:moveTo>
                <a:lnTo>
                  <a:pt x="13954" y="27905"/>
                </a:lnTo>
                <a:lnTo>
                  <a:pt x="13954" y="41597"/>
                </a:lnTo>
                <a:lnTo>
                  <a:pt x="28384" y="41597"/>
                </a:lnTo>
                <a:lnTo>
                  <a:pt x="28384" y="27905"/>
                </a:lnTo>
                <a:close/>
              </a:path>
              <a:path w="56514" h="55879">
                <a:moveTo>
                  <a:pt x="56073" y="27905"/>
                </a:moveTo>
                <a:lnTo>
                  <a:pt x="42338" y="27905"/>
                </a:lnTo>
                <a:lnTo>
                  <a:pt x="42338" y="41597"/>
                </a:lnTo>
                <a:lnTo>
                  <a:pt x="56073" y="41597"/>
                </a:lnTo>
                <a:lnTo>
                  <a:pt x="56073" y="27905"/>
                </a:lnTo>
                <a:close/>
              </a:path>
              <a:path w="56514" h="55879">
                <a:moveTo>
                  <a:pt x="13954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954" y="27905"/>
                </a:lnTo>
                <a:lnTo>
                  <a:pt x="13954" y="13953"/>
                </a:lnTo>
                <a:close/>
              </a:path>
              <a:path w="56514" h="55879">
                <a:moveTo>
                  <a:pt x="42338" y="13953"/>
                </a:moveTo>
                <a:lnTo>
                  <a:pt x="28384" y="13953"/>
                </a:lnTo>
                <a:lnTo>
                  <a:pt x="28384" y="27905"/>
                </a:lnTo>
                <a:lnTo>
                  <a:pt x="42338" y="27905"/>
                </a:lnTo>
                <a:lnTo>
                  <a:pt x="42338" y="13953"/>
                </a:lnTo>
                <a:close/>
              </a:path>
              <a:path w="56514" h="55879">
                <a:moveTo>
                  <a:pt x="28384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8384" y="13953"/>
                </a:lnTo>
                <a:lnTo>
                  <a:pt x="28384" y="0"/>
                </a:lnTo>
                <a:close/>
              </a:path>
              <a:path w="56514" h="55879">
                <a:moveTo>
                  <a:pt x="56073" y="0"/>
                </a:moveTo>
                <a:lnTo>
                  <a:pt x="42338" y="0"/>
                </a:lnTo>
                <a:lnTo>
                  <a:pt x="42338" y="13953"/>
                </a:lnTo>
                <a:lnTo>
                  <a:pt x="56073" y="13953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4393596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513"/>
                </a:moveTo>
                <a:lnTo>
                  <a:pt x="55511" y="55513"/>
                </a:lnTo>
                <a:lnTo>
                  <a:pt x="55511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4393596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44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944" y="55513"/>
                </a:lnTo>
                <a:lnTo>
                  <a:pt x="13944" y="41597"/>
                </a:lnTo>
                <a:close/>
              </a:path>
              <a:path w="55879" h="55879">
                <a:moveTo>
                  <a:pt x="41557" y="41597"/>
                </a:moveTo>
                <a:lnTo>
                  <a:pt x="27603" y="41597"/>
                </a:lnTo>
                <a:lnTo>
                  <a:pt x="27603" y="55513"/>
                </a:lnTo>
                <a:lnTo>
                  <a:pt x="41557" y="55513"/>
                </a:lnTo>
                <a:lnTo>
                  <a:pt x="41557" y="41597"/>
                </a:lnTo>
                <a:close/>
              </a:path>
              <a:path w="55879" h="55879">
                <a:moveTo>
                  <a:pt x="27603" y="27905"/>
                </a:moveTo>
                <a:lnTo>
                  <a:pt x="13944" y="27905"/>
                </a:lnTo>
                <a:lnTo>
                  <a:pt x="13944" y="41597"/>
                </a:lnTo>
                <a:lnTo>
                  <a:pt x="27603" y="41597"/>
                </a:lnTo>
                <a:lnTo>
                  <a:pt x="27603" y="27905"/>
                </a:lnTo>
                <a:close/>
              </a:path>
              <a:path w="55879" h="55879">
                <a:moveTo>
                  <a:pt x="55511" y="27905"/>
                </a:moveTo>
                <a:lnTo>
                  <a:pt x="41557" y="27905"/>
                </a:lnTo>
                <a:lnTo>
                  <a:pt x="41557" y="41597"/>
                </a:lnTo>
                <a:lnTo>
                  <a:pt x="55511" y="41597"/>
                </a:lnTo>
                <a:lnTo>
                  <a:pt x="55511" y="27905"/>
                </a:lnTo>
                <a:close/>
              </a:path>
              <a:path w="55879" h="55879">
                <a:moveTo>
                  <a:pt x="13944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944" y="27905"/>
                </a:lnTo>
                <a:lnTo>
                  <a:pt x="13944" y="13953"/>
                </a:lnTo>
                <a:close/>
              </a:path>
              <a:path w="55879" h="55879">
                <a:moveTo>
                  <a:pt x="41557" y="13953"/>
                </a:moveTo>
                <a:lnTo>
                  <a:pt x="27603" y="13953"/>
                </a:lnTo>
                <a:lnTo>
                  <a:pt x="27603" y="27905"/>
                </a:lnTo>
                <a:lnTo>
                  <a:pt x="41557" y="27905"/>
                </a:lnTo>
                <a:lnTo>
                  <a:pt x="41557" y="13953"/>
                </a:lnTo>
                <a:close/>
              </a:path>
              <a:path w="55879" h="55879">
                <a:moveTo>
                  <a:pt x="27603" y="0"/>
                </a:moveTo>
                <a:lnTo>
                  <a:pt x="13944" y="0"/>
                </a:lnTo>
                <a:lnTo>
                  <a:pt x="13944" y="13953"/>
                </a:lnTo>
                <a:lnTo>
                  <a:pt x="27603" y="13953"/>
                </a:lnTo>
                <a:lnTo>
                  <a:pt x="27603" y="0"/>
                </a:lnTo>
                <a:close/>
              </a:path>
              <a:path w="55879" h="55879">
                <a:moveTo>
                  <a:pt x="55511" y="0"/>
                </a:moveTo>
                <a:lnTo>
                  <a:pt x="41557" y="0"/>
                </a:lnTo>
                <a:lnTo>
                  <a:pt x="41557" y="13953"/>
                </a:lnTo>
                <a:lnTo>
                  <a:pt x="55511" y="13953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4449108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513"/>
                </a:moveTo>
                <a:lnTo>
                  <a:pt x="55959" y="55513"/>
                </a:lnTo>
                <a:lnTo>
                  <a:pt x="55959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4449108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649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649" y="55513"/>
                </a:lnTo>
                <a:lnTo>
                  <a:pt x="13649" y="41597"/>
                </a:lnTo>
                <a:close/>
              </a:path>
              <a:path w="56514" h="55879">
                <a:moveTo>
                  <a:pt x="42043" y="41597"/>
                </a:moveTo>
                <a:lnTo>
                  <a:pt x="28384" y="41597"/>
                </a:lnTo>
                <a:lnTo>
                  <a:pt x="28384" y="55513"/>
                </a:lnTo>
                <a:lnTo>
                  <a:pt x="42043" y="55513"/>
                </a:lnTo>
                <a:lnTo>
                  <a:pt x="42043" y="41597"/>
                </a:lnTo>
                <a:close/>
              </a:path>
              <a:path w="56514" h="55879">
                <a:moveTo>
                  <a:pt x="28384" y="27905"/>
                </a:moveTo>
                <a:lnTo>
                  <a:pt x="13649" y="27905"/>
                </a:lnTo>
                <a:lnTo>
                  <a:pt x="13649" y="41597"/>
                </a:lnTo>
                <a:lnTo>
                  <a:pt x="28384" y="41597"/>
                </a:lnTo>
                <a:lnTo>
                  <a:pt x="28384" y="27905"/>
                </a:lnTo>
                <a:close/>
              </a:path>
              <a:path w="56514" h="55879">
                <a:moveTo>
                  <a:pt x="55959" y="27905"/>
                </a:moveTo>
                <a:lnTo>
                  <a:pt x="42043" y="27905"/>
                </a:lnTo>
                <a:lnTo>
                  <a:pt x="42043" y="41597"/>
                </a:lnTo>
                <a:lnTo>
                  <a:pt x="55959" y="41597"/>
                </a:lnTo>
                <a:lnTo>
                  <a:pt x="55959" y="27905"/>
                </a:lnTo>
                <a:close/>
              </a:path>
              <a:path w="56514" h="55879">
                <a:moveTo>
                  <a:pt x="13649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649" y="27905"/>
                </a:lnTo>
                <a:lnTo>
                  <a:pt x="13649" y="13953"/>
                </a:lnTo>
                <a:close/>
              </a:path>
              <a:path w="56514" h="55879">
                <a:moveTo>
                  <a:pt x="42043" y="13953"/>
                </a:moveTo>
                <a:lnTo>
                  <a:pt x="28384" y="13953"/>
                </a:lnTo>
                <a:lnTo>
                  <a:pt x="28384" y="27905"/>
                </a:lnTo>
                <a:lnTo>
                  <a:pt x="42043" y="27905"/>
                </a:lnTo>
                <a:lnTo>
                  <a:pt x="42043" y="13953"/>
                </a:lnTo>
                <a:close/>
              </a:path>
              <a:path w="56514" h="55879">
                <a:moveTo>
                  <a:pt x="28384" y="0"/>
                </a:moveTo>
                <a:lnTo>
                  <a:pt x="13649" y="0"/>
                </a:lnTo>
                <a:lnTo>
                  <a:pt x="13649" y="13953"/>
                </a:lnTo>
                <a:lnTo>
                  <a:pt x="28384" y="13953"/>
                </a:lnTo>
                <a:lnTo>
                  <a:pt x="28384" y="0"/>
                </a:lnTo>
                <a:close/>
              </a:path>
              <a:path w="56514" h="55879">
                <a:moveTo>
                  <a:pt x="55959" y="0"/>
                </a:moveTo>
                <a:lnTo>
                  <a:pt x="42043" y="0"/>
                </a:lnTo>
                <a:lnTo>
                  <a:pt x="42043" y="13953"/>
                </a:lnTo>
                <a:lnTo>
                  <a:pt x="55959" y="13953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4505067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513"/>
                </a:moveTo>
                <a:lnTo>
                  <a:pt x="55321" y="55513"/>
                </a:lnTo>
                <a:lnTo>
                  <a:pt x="55321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4505067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763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763" y="55513"/>
                </a:lnTo>
                <a:lnTo>
                  <a:pt x="13763" y="41597"/>
                </a:lnTo>
                <a:close/>
              </a:path>
              <a:path w="55879" h="55879">
                <a:moveTo>
                  <a:pt x="41671" y="41597"/>
                </a:moveTo>
                <a:lnTo>
                  <a:pt x="27717" y="41597"/>
                </a:lnTo>
                <a:lnTo>
                  <a:pt x="27717" y="55513"/>
                </a:lnTo>
                <a:lnTo>
                  <a:pt x="41671" y="55513"/>
                </a:lnTo>
                <a:lnTo>
                  <a:pt x="41671" y="41597"/>
                </a:lnTo>
                <a:close/>
              </a:path>
              <a:path w="55879" h="55879">
                <a:moveTo>
                  <a:pt x="27717" y="27905"/>
                </a:moveTo>
                <a:lnTo>
                  <a:pt x="13763" y="27905"/>
                </a:lnTo>
                <a:lnTo>
                  <a:pt x="13763" y="41597"/>
                </a:lnTo>
                <a:lnTo>
                  <a:pt x="27717" y="41597"/>
                </a:lnTo>
                <a:lnTo>
                  <a:pt x="27717" y="27905"/>
                </a:lnTo>
                <a:close/>
              </a:path>
              <a:path w="55879" h="55879">
                <a:moveTo>
                  <a:pt x="55321" y="27905"/>
                </a:moveTo>
                <a:lnTo>
                  <a:pt x="41671" y="27905"/>
                </a:lnTo>
                <a:lnTo>
                  <a:pt x="41671" y="41597"/>
                </a:lnTo>
                <a:lnTo>
                  <a:pt x="55321" y="41597"/>
                </a:lnTo>
                <a:lnTo>
                  <a:pt x="55321" y="27905"/>
                </a:lnTo>
                <a:close/>
              </a:path>
              <a:path w="55879" h="55879">
                <a:moveTo>
                  <a:pt x="13763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763" y="27905"/>
                </a:lnTo>
                <a:lnTo>
                  <a:pt x="13763" y="13953"/>
                </a:lnTo>
                <a:close/>
              </a:path>
              <a:path w="55879" h="55879">
                <a:moveTo>
                  <a:pt x="41671" y="13953"/>
                </a:moveTo>
                <a:lnTo>
                  <a:pt x="27717" y="13953"/>
                </a:lnTo>
                <a:lnTo>
                  <a:pt x="27717" y="27905"/>
                </a:lnTo>
                <a:lnTo>
                  <a:pt x="41671" y="27905"/>
                </a:lnTo>
                <a:lnTo>
                  <a:pt x="41671" y="13953"/>
                </a:lnTo>
                <a:close/>
              </a:path>
              <a:path w="55879" h="55879">
                <a:moveTo>
                  <a:pt x="27717" y="0"/>
                </a:moveTo>
                <a:lnTo>
                  <a:pt x="13763" y="0"/>
                </a:lnTo>
                <a:lnTo>
                  <a:pt x="13763" y="13953"/>
                </a:lnTo>
                <a:lnTo>
                  <a:pt x="27717" y="13953"/>
                </a:lnTo>
                <a:lnTo>
                  <a:pt x="27717" y="0"/>
                </a:lnTo>
                <a:close/>
              </a:path>
              <a:path w="55879" h="55879">
                <a:moveTo>
                  <a:pt x="55321" y="0"/>
                </a:moveTo>
                <a:lnTo>
                  <a:pt x="41671" y="0"/>
                </a:lnTo>
                <a:lnTo>
                  <a:pt x="41671" y="13953"/>
                </a:lnTo>
                <a:lnTo>
                  <a:pt x="55321" y="13953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4560389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513"/>
                </a:moveTo>
                <a:lnTo>
                  <a:pt x="56073" y="55513"/>
                </a:lnTo>
                <a:lnTo>
                  <a:pt x="56073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4560389" y="6041491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4697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4697" y="55513"/>
                </a:lnTo>
                <a:lnTo>
                  <a:pt x="14697" y="41597"/>
                </a:lnTo>
                <a:close/>
              </a:path>
              <a:path w="56514" h="55879">
                <a:moveTo>
                  <a:pt x="42310" y="41597"/>
                </a:moveTo>
                <a:lnTo>
                  <a:pt x="28355" y="41597"/>
                </a:lnTo>
                <a:lnTo>
                  <a:pt x="28355" y="55513"/>
                </a:lnTo>
                <a:lnTo>
                  <a:pt x="42310" y="55513"/>
                </a:lnTo>
                <a:lnTo>
                  <a:pt x="42310" y="41597"/>
                </a:lnTo>
                <a:close/>
              </a:path>
              <a:path w="56514" h="55879">
                <a:moveTo>
                  <a:pt x="28355" y="27905"/>
                </a:moveTo>
                <a:lnTo>
                  <a:pt x="14697" y="27905"/>
                </a:lnTo>
                <a:lnTo>
                  <a:pt x="14697" y="41597"/>
                </a:lnTo>
                <a:lnTo>
                  <a:pt x="28355" y="41597"/>
                </a:lnTo>
                <a:lnTo>
                  <a:pt x="28355" y="27905"/>
                </a:lnTo>
                <a:close/>
              </a:path>
              <a:path w="56514" h="55879">
                <a:moveTo>
                  <a:pt x="56073" y="27905"/>
                </a:moveTo>
                <a:lnTo>
                  <a:pt x="42310" y="27905"/>
                </a:lnTo>
                <a:lnTo>
                  <a:pt x="42310" y="41597"/>
                </a:lnTo>
                <a:lnTo>
                  <a:pt x="56073" y="41597"/>
                </a:lnTo>
                <a:lnTo>
                  <a:pt x="56073" y="27905"/>
                </a:lnTo>
                <a:close/>
              </a:path>
              <a:path w="56514" h="55879">
                <a:moveTo>
                  <a:pt x="14697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4697" y="27905"/>
                </a:lnTo>
                <a:lnTo>
                  <a:pt x="14697" y="13953"/>
                </a:lnTo>
                <a:close/>
              </a:path>
              <a:path w="56514" h="55879">
                <a:moveTo>
                  <a:pt x="42310" y="13953"/>
                </a:moveTo>
                <a:lnTo>
                  <a:pt x="28355" y="13953"/>
                </a:lnTo>
                <a:lnTo>
                  <a:pt x="28355" y="27905"/>
                </a:lnTo>
                <a:lnTo>
                  <a:pt x="42310" y="27905"/>
                </a:lnTo>
                <a:lnTo>
                  <a:pt x="42310" y="13953"/>
                </a:lnTo>
                <a:close/>
              </a:path>
              <a:path w="56514" h="55879">
                <a:moveTo>
                  <a:pt x="28355" y="0"/>
                </a:moveTo>
                <a:lnTo>
                  <a:pt x="14697" y="0"/>
                </a:lnTo>
                <a:lnTo>
                  <a:pt x="14697" y="13953"/>
                </a:lnTo>
                <a:lnTo>
                  <a:pt x="28355" y="13953"/>
                </a:lnTo>
                <a:lnTo>
                  <a:pt x="28355" y="0"/>
                </a:lnTo>
                <a:close/>
              </a:path>
              <a:path w="56514" h="55879">
                <a:moveTo>
                  <a:pt x="56073" y="0"/>
                </a:moveTo>
                <a:lnTo>
                  <a:pt x="42310" y="0"/>
                </a:lnTo>
                <a:lnTo>
                  <a:pt x="42310" y="13953"/>
                </a:lnTo>
                <a:lnTo>
                  <a:pt x="56073" y="13953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4616462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513"/>
                </a:moveTo>
                <a:lnTo>
                  <a:pt x="55473" y="55513"/>
                </a:lnTo>
                <a:lnTo>
                  <a:pt x="55473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4616462" y="6041491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54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3954" y="55513"/>
                </a:lnTo>
                <a:lnTo>
                  <a:pt x="13954" y="41597"/>
                </a:lnTo>
                <a:close/>
              </a:path>
              <a:path w="55879" h="55879">
                <a:moveTo>
                  <a:pt x="41519" y="41597"/>
                </a:moveTo>
                <a:lnTo>
                  <a:pt x="27870" y="41597"/>
                </a:lnTo>
                <a:lnTo>
                  <a:pt x="27870" y="55513"/>
                </a:lnTo>
                <a:lnTo>
                  <a:pt x="41519" y="55513"/>
                </a:lnTo>
                <a:lnTo>
                  <a:pt x="41519" y="41597"/>
                </a:lnTo>
                <a:close/>
              </a:path>
              <a:path w="55879" h="55879">
                <a:moveTo>
                  <a:pt x="27870" y="27905"/>
                </a:moveTo>
                <a:lnTo>
                  <a:pt x="13954" y="27905"/>
                </a:lnTo>
                <a:lnTo>
                  <a:pt x="13954" y="41597"/>
                </a:lnTo>
                <a:lnTo>
                  <a:pt x="27870" y="41597"/>
                </a:lnTo>
                <a:lnTo>
                  <a:pt x="27870" y="27905"/>
                </a:lnTo>
                <a:close/>
              </a:path>
              <a:path w="55879" h="55879">
                <a:moveTo>
                  <a:pt x="55473" y="27905"/>
                </a:moveTo>
                <a:lnTo>
                  <a:pt x="41519" y="27905"/>
                </a:lnTo>
                <a:lnTo>
                  <a:pt x="41519" y="41597"/>
                </a:lnTo>
                <a:lnTo>
                  <a:pt x="55473" y="41597"/>
                </a:lnTo>
                <a:lnTo>
                  <a:pt x="55473" y="27905"/>
                </a:lnTo>
                <a:close/>
              </a:path>
              <a:path w="55879" h="55879">
                <a:moveTo>
                  <a:pt x="13954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3954" y="27905"/>
                </a:lnTo>
                <a:lnTo>
                  <a:pt x="13954" y="13953"/>
                </a:lnTo>
                <a:close/>
              </a:path>
              <a:path w="55879" h="55879">
                <a:moveTo>
                  <a:pt x="41519" y="13953"/>
                </a:moveTo>
                <a:lnTo>
                  <a:pt x="27870" y="13953"/>
                </a:lnTo>
                <a:lnTo>
                  <a:pt x="27870" y="27905"/>
                </a:lnTo>
                <a:lnTo>
                  <a:pt x="41519" y="27905"/>
                </a:lnTo>
                <a:lnTo>
                  <a:pt x="41519" y="13953"/>
                </a:lnTo>
                <a:close/>
              </a:path>
              <a:path w="55879" h="55879">
                <a:moveTo>
                  <a:pt x="27870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7870" y="13953"/>
                </a:lnTo>
                <a:lnTo>
                  <a:pt x="27870" y="0"/>
                </a:lnTo>
                <a:close/>
              </a:path>
              <a:path w="55879" h="55879">
                <a:moveTo>
                  <a:pt x="55473" y="0"/>
                </a:moveTo>
                <a:lnTo>
                  <a:pt x="41519" y="0"/>
                </a:lnTo>
                <a:lnTo>
                  <a:pt x="41519" y="13953"/>
                </a:lnTo>
                <a:lnTo>
                  <a:pt x="55473" y="13953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4671936" y="6041491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0" y="55513"/>
                </a:moveTo>
                <a:lnTo>
                  <a:pt x="28387" y="55513"/>
                </a:lnTo>
                <a:lnTo>
                  <a:pt x="28387" y="0"/>
                </a:lnTo>
                <a:lnTo>
                  <a:pt x="0" y="0"/>
                </a:lnTo>
                <a:lnTo>
                  <a:pt x="0" y="555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4671936" y="6041491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14439" y="41597"/>
                </a:moveTo>
                <a:lnTo>
                  <a:pt x="0" y="41597"/>
                </a:lnTo>
                <a:lnTo>
                  <a:pt x="0" y="55513"/>
                </a:lnTo>
                <a:lnTo>
                  <a:pt x="14439" y="55513"/>
                </a:lnTo>
                <a:lnTo>
                  <a:pt x="14439" y="41597"/>
                </a:lnTo>
                <a:close/>
              </a:path>
              <a:path w="28575" h="55879">
                <a:moveTo>
                  <a:pt x="28387" y="27905"/>
                </a:moveTo>
                <a:lnTo>
                  <a:pt x="14439" y="27905"/>
                </a:lnTo>
                <a:lnTo>
                  <a:pt x="14439" y="41597"/>
                </a:lnTo>
                <a:lnTo>
                  <a:pt x="28387" y="41597"/>
                </a:lnTo>
                <a:lnTo>
                  <a:pt x="28387" y="27905"/>
                </a:lnTo>
                <a:close/>
              </a:path>
              <a:path w="28575" h="55879">
                <a:moveTo>
                  <a:pt x="14439" y="13953"/>
                </a:moveTo>
                <a:lnTo>
                  <a:pt x="0" y="13953"/>
                </a:lnTo>
                <a:lnTo>
                  <a:pt x="0" y="27905"/>
                </a:lnTo>
                <a:lnTo>
                  <a:pt x="14439" y="27905"/>
                </a:lnTo>
                <a:lnTo>
                  <a:pt x="14439" y="13953"/>
                </a:lnTo>
                <a:close/>
              </a:path>
              <a:path w="28575" h="55879">
                <a:moveTo>
                  <a:pt x="28387" y="0"/>
                </a:moveTo>
                <a:lnTo>
                  <a:pt x="14439" y="0"/>
                </a:lnTo>
                <a:lnTo>
                  <a:pt x="14439" y="13953"/>
                </a:lnTo>
                <a:lnTo>
                  <a:pt x="28387" y="13953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4003138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6"/>
                </a:moveTo>
                <a:lnTo>
                  <a:pt x="56264" y="55996"/>
                </a:lnTo>
                <a:lnTo>
                  <a:pt x="56264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4003138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16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916" y="55996"/>
                </a:lnTo>
                <a:lnTo>
                  <a:pt x="13916" y="42304"/>
                </a:lnTo>
                <a:close/>
              </a:path>
              <a:path w="56514" h="56514">
                <a:moveTo>
                  <a:pt x="41567" y="42304"/>
                </a:moveTo>
                <a:lnTo>
                  <a:pt x="27870" y="42304"/>
                </a:lnTo>
                <a:lnTo>
                  <a:pt x="27870" y="55996"/>
                </a:lnTo>
                <a:lnTo>
                  <a:pt x="41567" y="55996"/>
                </a:lnTo>
                <a:lnTo>
                  <a:pt x="41567" y="42304"/>
                </a:lnTo>
                <a:close/>
              </a:path>
              <a:path w="56514" h="56514">
                <a:moveTo>
                  <a:pt x="27870" y="27645"/>
                </a:moveTo>
                <a:lnTo>
                  <a:pt x="13916" y="27645"/>
                </a:lnTo>
                <a:lnTo>
                  <a:pt x="13916" y="42304"/>
                </a:lnTo>
                <a:lnTo>
                  <a:pt x="27870" y="42304"/>
                </a:lnTo>
                <a:lnTo>
                  <a:pt x="27870" y="27645"/>
                </a:lnTo>
                <a:close/>
              </a:path>
              <a:path w="56514" h="56514">
                <a:moveTo>
                  <a:pt x="56264" y="27645"/>
                </a:moveTo>
                <a:lnTo>
                  <a:pt x="41567" y="27645"/>
                </a:lnTo>
                <a:lnTo>
                  <a:pt x="41567" y="42304"/>
                </a:lnTo>
                <a:lnTo>
                  <a:pt x="56264" y="42304"/>
                </a:lnTo>
                <a:lnTo>
                  <a:pt x="56264" y="27645"/>
                </a:lnTo>
                <a:close/>
              </a:path>
              <a:path w="56514" h="56514">
                <a:moveTo>
                  <a:pt x="13916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916" y="27645"/>
                </a:lnTo>
                <a:lnTo>
                  <a:pt x="13916" y="13953"/>
                </a:lnTo>
                <a:close/>
              </a:path>
              <a:path w="56514" h="56514">
                <a:moveTo>
                  <a:pt x="41567" y="13953"/>
                </a:moveTo>
                <a:lnTo>
                  <a:pt x="27870" y="13953"/>
                </a:lnTo>
                <a:lnTo>
                  <a:pt x="27870" y="27645"/>
                </a:lnTo>
                <a:lnTo>
                  <a:pt x="41567" y="27645"/>
                </a:lnTo>
                <a:lnTo>
                  <a:pt x="41567" y="13953"/>
                </a:lnTo>
                <a:close/>
              </a:path>
              <a:path w="56514" h="56514">
                <a:moveTo>
                  <a:pt x="27870" y="0"/>
                </a:moveTo>
                <a:lnTo>
                  <a:pt x="13916" y="0"/>
                </a:lnTo>
                <a:lnTo>
                  <a:pt x="13916" y="13953"/>
                </a:lnTo>
                <a:lnTo>
                  <a:pt x="27870" y="13953"/>
                </a:lnTo>
                <a:lnTo>
                  <a:pt x="27870" y="0"/>
                </a:lnTo>
                <a:close/>
              </a:path>
              <a:path w="56514" h="56514">
                <a:moveTo>
                  <a:pt x="56264" y="0"/>
                </a:moveTo>
                <a:lnTo>
                  <a:pt x="41567" y="0"/>
                </a:lnTo>
                <a:lnTo>
                  <a:pt x="41567" y="13953"/>
                </a:lnTo>
                <a:lnTo>
                  <a:pt x="56264" y="13953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4059402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6"/>
                </a:moveTo>
                <a:lnTo>
                  <a:pt x="55283" y="55996"/>
                </a:lnTo>
                <a:lnTo>
                  <a:pt x="55283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4059402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687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687" y="55996"/>
                </a:lnTo>
                <a:lnTo>
                  <a:pt x="13687" y="42304"/>
                </a:lnTo>
                <a:close/>
              </a:path>
              <a:path w="55879" h="56514">
                <a:moveTo>
                  <a:pt x="41328" y="42304"/>
                </a:moveTo>
                <a:lnTo>
                  <a:pt x="27641" y="42304"/>
                </a:lnTo>
                <a:lnTo>
                  <a:pt x="27641" y="55996"/>
                </a:lnTo>
                <a:lnTo>
                  <a:pt x="41328" y="55996"/>
                </a:lnTo>
                <a:lnTo>
                  <a:pt x="41328" y="42304"/>
                </a:lnTo>
                <a:close/>
              </a:path>
              <a:path w="55879" h="56514">
                <a:moveTo>
                  <a:pt x="27641" y="27645"/>
                </a:moveTo>
                <a:lnTo>
                  <a:pt x="13687" y="27645"/>
                </a:lnTo>
                <a:lnTo>
                  <a:pt x="13687" y="42304"/>
                </a:lnTo>
                <a:lnTo>
                  <a:pt x="27641" y="42304"/>
                </a:lnTo>
                <a:lnTo>
                  <a:pt x="27641" y="27645"/>
                </a:lnTo>
                <a:close/>
              </a:path>
              <a:path w="55879" h="56514">
                <a:moveTo>
                  <a:pt x="55283" y="27645"/>
                </a:moveTo>
                <a:lnTo>
                  <a:pt x="41328" y="27645"/>
                </a:lnTo>
                <a:lnTo>
                  <a:pt x="41328" y="42304"/>
                </a:lnTo>
                <a:lnTo>
                  <a:pt x="55283" y="42304"/>
                </a:lnTo>
                <a:lnTo>
                  <a:pt x="55283" y="27645"/>
                </a:lnTo>
                <a:close/>
              </a:path>
              <a:path w="55879" h="56514">
                <a:moveTo>
                  <a:pt x="13687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687" y="27645"/>
                </a:lnTo>
                <a:lnTo>
                  <a:pt x="13687" y="13953"/>
                </a:lnTo>
                <a:close/>
              </a:path>
              <a:path w="55879" h="56514">
                <a:moveTo>
                  <a:pt x="41328" y="13953"/>
                </a:moveTo>
                <a:lnTo>
                  <a:pt x="27641" y="13953"/>
                </a:lnTo>
                <a:lnTo>
                  <a:pt x="27641" y="27645"/>
                </a:lnTo>
                <a:lnTo>
                  <a:pt x="41328" y="27645"/>
                </a:lnTo>
                <a:lnTo>
                  <a:pt x="41328" y="13953"/>
                </a:lnTo>
                <a:close/>
              </a:path>
              <a:path w="55879" h="56514">
                <a:moveTo>
                  <a:pt x="27641" y="0"/>
                </a:moveTo>
                <a:lnTo>
                  <a:pt x="13687" y="0"/>
                </a:lnTo>
                <a:lnTo>
                  <a:pt x="13687" y="13953"/>
                </a:lnTo>
                <a:lnTo>
                  <a:pt x="27641" y="13953"/>
                </a:lnTo>
                <a:lnTo>
                  <a:pt x="27641" y="0"/>
                </a:lnTo>
                <a:close/>
              </a:path>
              <a:path w="55879" h="56514">
                <a:moveTo>
                  <a:pt x="55283" y="0"/>
                </a:moveTo>
                <a:lnTo>
                  <a:pt x="41328" y="0"/>
                </a:lnTo>
                <a:lnTo>
                  <a:pt x="41328" y="13953"/>
                </a:lnTo>
                <a:lnTo>
                  <a:pt x="55283" y="13953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4114685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6"/>
                </a:moveTo>
                <a:lnTo>
                  <a:pt x="55997" y="55996"/>
                </a:lnTo>
                <a:lnTo>
                  <a:pt x="55997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4114685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954" y="55996"/>
                </a:lnTo>
                <a:lnTo>
                  <a:pt x="13954" y="42304"/>
                </a:lnTo>
                <a:close/>
              </a:path>
              <a:path w="56514" h="56514">
                <a:moveTo>
                  <a:pt x="41595" y="42304"/>
                </a:moveTo>
                <a:lnTo>
                  <a:pt x="27651" y="42304"/>
                </a:lnTo>
                <a:lnTo>
                  <a:pt x="27651" y="55996"/>
                </a:lnTo>
                <a:lnTo>
                  <a:pt x="41595" y="55996"/>
                </a:lnTo>
                <a:lnTo>
                  <a:pt x="41595" y="42304"/>
                </a:lnTo>
                <a:close/>
              </a:path>
              <a:path w="56514" h="56514">
                <a:moveTo>
                  <a:pt x="27651" y="27645"/>
                </a:moveTo>
                <a:lnTo>
                  <a:pt x="13954" y="27645"/>
                </a:lnTo>
                <a:lnTo>
                  <a:pt x="13954" y="42304"/>
                </a:lnTo>
                <a:lnTo>
                  <a:pt x="27651" y="42304"/>
                </a:lnTo>
                <a:lnTo>
                  <a:pt x="27651" y="27645"/>
                </a:lnTo>
                <a:close/>
              </a:path>
              <a:path w="56514" h="56514">
                <a:moveTo>
                  <a:pt x="55997" y="27645"/>
                </a:moveTo>
                <a:lnTo>
                  <a:pt x="41595" y="27645"/>
                </a:lnTo>
                <a:lnTo>
                  <a:pt x="41595" y="42304"/>
                </a:lnTo>
                <a:lnTo>
                  <a:pt x="55997" y="42304"/>
                </a:lnTo>
                <a:lnTo>
                  <a:pt x="55997" y="27645"/>
                </a:lnTo>
                <a:close/>
              </a:path>
              <a:path w="56514" h="56514">
                <a:moveTo>
                  <a:pt x="13954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953"/>
                </a:lnTo>
                <a:close/>
              </a:path>
              <a:path w="56514" h="56514">
                <a:moveTo>
                  <a:pt x="41595" y="13953"/>
                </a:moveTo>
                <a:lnTo>
                  <a:pt x="27651" y="13953"/>
                </a:lnTo>
                <a:lnTo>
                  <a:pt x="27651" y="27645"/>
                </a:lnTo>
                <a:lnTo>
                  <a:pt x="41595" y="27645"/>
                </a:lnTo>
                <a:lnTo>
                  <a:pt x="41595" y="13953"/>
                </a:lnTo>
                <a:close/>
              </a:path>
              <a:path w="56514" h="56514">
                <a:moveTo>
                  <a:pt x="27651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7651" y="13953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1595" y="0"/>
                </a:lnTo>
                <a:lnTo>
                  <a:pt x="41595" y="13953"/>
                </a:lnTo>
                <a:lnTo>
                  <a:pt x="55997" y="13953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4170683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6"/>
                </a:moveTo>
                <a:lnTo>
                  <a:pt x="55549" y="55996"/>
                </a:lnTo>
                <a:lnTo>
                  <a:pt x="55549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4170683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954" y="55996"/>
                </a:lnTo>
                <a:lnTo>
                  <a:pt x="13954" y="42304"/>
                </a:lnTo>
                <a:close/>
              </a:path>
              <a:path w="55879" h="56514">
                <a:moveTo>
                  <a:pt x="41595" y="42304"/>
                </a:moveTo>
                <a:lnTo>
                  <a:pt x="27651" y="42304"/>
                </a:lnTo>
                <a:lnTo>
                  <a:pt x="27651" y="55996"/>
                </a:lnTo>
                <a:lnTo>
                  <a:pt x="41595" y="55996"/>
                </a:lnTo>
                <a:lnTo>
                  <a:pt x="41595" y="42304"/>
                </a:lnTo>
                <a:close/>
              </a:path>
              <a:path w="55879" h="56514">
                <a:moveTo>
                  <a:pt x="27651" y="27645"/>
                </a:moveTo>
                <a:lnTo>
                  <a:pt x="13954" y="27645"/>
                </a:lnTo>
                <a:lnTo>
                  <a:pt x="13954" y="42304"/>
                </a:lnTo>
                <a:lnTo>
                  <a:pt x="27651" y="42304"/>
                </a:lnTo>
                <a:lnTo>
                  <a:pt x="27651" y="27645"/>
                </a:lnTo>
                <a:close/>
              </a:path>
              <a:path w="55879" h="56514">
                <a:moveTo>
                  <a:pt x="55549" y="27645"/>
                </a:moveTo>
                <a:lnTo>
                  <a:pt x="41595" y="27645"/>
                </a:lnTo>
                <a:lnTo>
                  <a:pt x="41595" y="42304"/>
                </a:lnTo>
                <a:lnTo>
                  <a:pt x="55549" y="42304"/>
                </a:lnTo>
                <a:lnTo>
                  <a:pt x="55549" y="27645"/>
                </a:lnTo>
                <a:close/>
              </a:path>
              <a:path w="55879" h="56514">
                <a:moveTo>
                  <a:pt x="13954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953"/>
                </a:lnTo>
                <a:close/>
              </a:path>
              <a:path w="55879" h="56514">
                <a:moveTo>
                  <a:pt x="41595" y="13953"/>
                </a:moveTo>
                <a:lnTo>
                  <a:pt x="27651" y="13953"/>
                </a:lnTo>
                <a:lnTo>
                  <a:pt x="27651" y="27645"/>
                </a:lnTo>
                <a:lnTo>
                  <a:pt x="41595" y="27645"/>
                </a:lnTo>
                <a:lnTo>
                  <a:pt x="41595" y="13953"/>
                </a:lnTo>
                <a:close/>
              </a:path>
              <a:path w="55879" h="56514">
                <a:moveTo>
                  <a:pt x="27651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7651" y="13953"/>
                </a:lnTo>
                <a:lnTo>
                  <a:pt x="27651" y="0"/>
                </a:lnTo>
                <a:close/>
              </a:path>
              <a:path w="55879" h="56514">
                <a:moveTo>
                  <a:pt x="55549" y="0"/>
                </a:moveTo>
                <a:lnTo>
                  <a:pt x="41595" y="0"/>
                </a:lnTo>
                <a:lnTo>
                  <a:pt x="41595" y="13953"/>
                </a:lnTo>
                <a:lnTo>
                  <a:pt x="55549" y="13953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4226233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6"/>
                </a:moveTo>
                <a:lnTo>
                  <a:pt x="55997" y="55996"/>
                </a:lnTo>
                <a:lnTo>
                  <a:pt x="55997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4226233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96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696" y="55996"/>
                </a:lnTo>
                <a:lnTo>
                  <a:pt x="13696" y="42304"/>
                </a:lnTo>
                <a:close/>
              </a:path>
              <a:path w="56514" h="56514">
                <a:moveTo>
                  <a:pt x="42081" y="42304"/>
                </a:moveTo>
                <a:lnTo>
                  <a:pt x="27651" y="42304"/>
                </a:lnTo>
                <a:lnTo>
                  <a:pt x="27651" y="55996"/>
                </a:lnTo>
                <a:lnTo>
                  <a:pt x="42081" y="55996"/>
                </a:lnTo>
                <a:lnTo>
                  <a:pt x="42081" y="42304"/>
                </a:lnTo>
                <a:close/>
              </a:path>
              <a:path w="56514" h="56514">
                <a:moveTo>
                  <a:pt x="27651" y="27645"/>
                </a:moveTo>
                <a:lnTo>
                  <a:pt x="13696" y="27645"/>
                </a:lnTo>
                <a:lnTo>
                  <a:pt x="13696" y="42304"/>
                </a:lnTo>
                <a:lnTo>
                  <a:pt x="27651" y="42304"/>
                </a:lnTo>
                <a:lnTo>
                  <a:pt x="27651" y="27645"/>
                </a:lnTo>
                <a:close/>
              </a:path>
              <a:path w="56514" h="56514">
                <a:moveTo>
                  <a:pt x="55997" y="27645"/>
                </a:moveTo>
                <a:lnTo>
                  <a:pt x="42081" y="27645"/>
                </a:lnTo>
                <a:lnTo>
                  <a:pt x="42081" y="42304"/>
                </a:lnTo>
                <a:lnTo>
                  <a:pt x="55997" y="42304"/>
                </a:lnTo>
                <a:lnTo>
                  <a:pt x="55997" y="27645"/>
                </a:lnTo>
                <a:close/>
              </a:path>
              <a:path w="56514" h="56514">
                <a:moveTo>
                  <a:pt x="13696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696" y="27645"/>
                </a:lnTo>
                <a:lnTo>
                  <a:pt x="13696" y="13953"/>
                </a:lnTo>
                <a:close/>
              </a:path>
              <a:path w="56514" h="56514">
                <a:moveTo>
                  <a:pt x="42081" y="13953"/>
                </a:moveTo>
                <a:lnTo>
                  <a:pt x="27651" y="13953"/>
                </a:lnTo>
                <a:lnTo>
                  <a:pt x="27651" y="27645"/>
                </a:lnTo>
                <a:lnTo>
                  <a:pt x="42081" y="27645"/>
                </a:lnTo>
                <a:lnTo>
                  <a:pt x="42081" y="13953"/>
                </a:lnTo>
                <a:close/>
              </a:path>
              <a:path w="56514" h="56514">
                <a:moveTo>
                  <a:pt x="27651" y="0"/>
                </a:moveTo>
                <a:lnTo>
                  <a:pt x="13696" y="0"/>
                </a:lnTo>
                <a:lnTo>
                  <a:pt x="13696" y="13953"/>
                </a:lnTo>
                <a:lnTo>
                  <a:pt x="27651" y="13953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2081" y="0"/>
                </a:lnTo>
                <a:lnTo>
                  <a:pt x="42081" y="13953"/>
                </a:lnTo>
                <a:lnTo>
                  <a:pt x="55997" y="13953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4282230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6"/>
                </a:moveTo>
                <a:lnTo>
                  <a:pt x="55292" y="55996"/>
                </a:lnTo>
                <a:lnTo>
                  <a:pt x="55292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4282230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35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735" y="55996"/>
                </a:lnTo>
                <a:lnTo>
                  <a:pt x="13735" y="42304"/>
                </a:lnTo>
                <a:close/>
              </a:path>
              <a:path w="55879" h="56514">
                <a:moveTo>
                  <a:pt x="41633" y="42304"/>
                </a:moveTo>
                <a:lnTo>
                  <a:pt x="27679" y="42304"/>
                </a:lnTo>
                <a:lnTo>
                  <a:pt x="27679" y="55996"/>
                </a:lnTo>
                <a:lnTo>
                  <a:pt x="41633" y="55996"/>
                </a:lnTo>
                <a:lnTo>
                  <a:pt x="41633" y="42304"/>
                </a:lnTo>
                <a:close/>
              </a:path>
              <a:path w="55879" h="56514">
                <a:moveTo>
                  <a:pt x="27679" y="27645"/>
                </a:moveTo>
                <a:lnTo>
                  <a:pt x="13735" y="27645"/>
                </a:lnTo>
                <a:lnTo>
                  <a:pt x="13735" y="42304"/>
                </a:lnTo>
                <a:lnTo>
                  <a:pt x="27679" y="42304"/>
                </a:lnTo>
                <a:lnTo>
                  <a:pt x="27679" y="27645"/>
                </a:lnTo>
                <a:close/>
              </a:path>
              <a:path w="55879" h="56514">
                <a:moveTo>
                  <a:pt x="55292" y="27645"/>
                </a:moveTo>
                <a:lnTo>
                  <a:pt x="41633" y="27645"/>
                </a:lnTo>
                <a:lnTo>
                  <a:pt x="41633" y="42304"/>
                </a:lnTo>
                <a:lnTo>
                  <a:pt x="55292" y="42304"/>
                </a:lnTo>
                <a:lnTo>
                  <a:pt x="55292" y="27645"/>
                </a:lnTo>
                <a:close/>
              </a:path>
              <a:path w="55879" h="56514">
                <a:moveTo>
                  <a:pt x="13735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735" y="27645"/>
                </a:lnTo>
                <a:lnTo>
                  <a:pt x="13735" y="13953"/>
                </a:lnTo>
                <a:close/>
              </a:path>
              <a:path w="55879" h="56514">
                <a:moveTo>
                  <a:pt x="41633" y="13953"/>
                </a:moveTo>
                <a:lnTo>
                  <a:pt x="27679" y="13953"/>
                </a:lnTo>
                <a:lnTo>
                  <a:pt x="27679" y="27645"/>
                </a:lnTo>
                <a:lnTo>
                  <a:pt x="41633" y="27645"/>
                </a:lnTo>
                <a:lnTo>
                  <a:pt x="41633" y="13953"/>
                </a:lnTo>
                <a:close/>
              </a:path>
              <a:path w="55879" h="56514">
                <a:moveTo>
                  <a:pt x="27679" y="0"/>
                </a:moveTo>
                <a:lnTo>
                  <a:pt x="13735" y="0"/>
                </a:lnTo>
                <a:lnTo>
                  <a:pt x="13735" y="13953"/>
                </a:lnTo>
                <a:lnTo>
                  <a:pt x="27679" y="13953"/>
                </a:lnTo>
                <a:lnTo>
                  <a:pt x="27679" y="0"/>
                </a:lnTo>
                <a:close/>
              </a:path>
              <a:path w="55879" h="56514">
                <a:moveTo>
                  <a:pt x="55292" y="0"/>
                </a:moveTo>
                <a:lnTo>
                  <a:pt x="41633" y="0"/>
                </a:lnTo>
                <a:lnTo>
                  <a:pt x="41633" y="13953"/>
                </a:lnTo>
                <a:lnTo>
                  <a:pt x="55292" y="13953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4337523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6"/>
                </a:moveTo>
                <a:lnTo>
                  <a:pt x="56073" y="55996"/>
                </a:lnTo>
                <a:lnTo>
                  <a:pt x="56073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4337523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954" y="55996"/>
                </a:lnTo>
                <a:lnTo>
                  <a:pt x="13954" y="42304"/>
                </a:lnTo>
                <a:close/>
              </a:path>
              <a:path w="56514" h="56514">
                <a:moveTo>
                  <a:pt x="42338" y="42304"/>
                </a:moveTo>
                <a:lnTo>
                  <a:pt x="28384" y="42304"/>
                </a:lnTo>
                <a:lnTo>
                  <a:pt x="28384" y="55996"/>
                </a:lnTo>
                <a:lnTo>
                  <a:pt x="42338" y="55996"/>
                </a:lnTo>
                <a:lnTo>
                  <a:pt x="42338" y="42304"/>
                </a:lnTo>
                <a:close/>
              </a:path>
              <a:path w="56514" h="56514">
                <a:moveTo>
                  <a:pt x="28384" y="27645"/>
                </a:moveTo>
                <a:lnTo>
                  <a:pt x="13954" y="27645"/>
                </a:lnTo>
                <a:lnTo>
                  <a:pt x="13954" y="42304"/>
                </a:lnTo>
                <a:lnTo>
                  <a:pt x="28384" y="42304"/>
                </a:lnTo>
                <a:lnTo>
                  <a:pt x="28384" y="27645"/>
                </a:lnTo>
                <a:close/>
              </a:path>
              <a:path w="56514" h="56514">
                <a:moveTo>
                  <a:pt x="56073" y="27645"/>
                </a:moveTo>
                <a:lnTo>
                  <a:pt x="42338" y="27645"/>
                </a:lnTo>
                <a:lnTo>
                  <a:pt x="42338" y="42304"/>
                </a:lnTo>
                <a:lnTo>
                  <a:pt x="56073" y="42304"/>
                </a:lnTo>
                <a:lnTo>
                  <a:pt x="56073" y="27645"/>
                </a:lnTo>
                <a:close/>
              </a:path>
              <a:path w="56514" h="56514">
                <a:moveTo>
                  <a:pt x="13954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953"/>
                </a:lnTo>
                <a:close/>
              </a:path>
              <a:path w="56514" h="56514">
                <a:moveTo>
                  <a:pt x="42338" y="13953"/>
                </a:moveTo>
                <a:lnTo>
                  <a:pt x="28384" y="13953"/>
                </a:lnTo>
                <a:lnTo>
                  <a:pt x="28384" y="27645"/>
                </a:lnTo>
                <a:lnTo>
                  <a:pt x="42338" y="27645"/>
                </a:lnTo>
                <a:lnTo>
                  <a:pt x="42338" y="13953"/>
                </a:lnTo>
                <a:close/>
              </a:path>
              <a:path w="56514" h="56514">
                <a:moveTo>
                  <a:pt x="28384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8384" y="13953"/>
                </a:lnTo>
                <a:lnTo>
                  <a:pt x="28384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38" y="0"/>
                </a:lnTo>
                <a:lnTo>
                  <a:pt x="42338" y="13953"/>
                </a:lnTo>
                <a:lnTo>
                  <a:pt x="56073" y="13953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4393596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6"/>
                </a:moveTo>
                <a:lnTo>
                  <a:pt x="55511" y="55996"/>
                </a:lnTo>
                <a:lnTo>
                  <a:pt x="55511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4393596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44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944" y="55996"/>
                </a:lnTo>
                <a:lnTo>
                  <a:pt x="13944" y="42304"/>
                </a:lnTo>
                <a:close/>
              </a:path>
              <a:path w="55879" h="56514">
                <a:moveTo>
                  <a:pt x="41557" y="42304"/>
                </a:moveTo>
                <a:lnTo>
                  <a:pt x="27603" y="42304"/>
                </a:lnTo>
                <a:lnTo>
                  <a:pt x="27603" y="55996"/>
                </a:lnTo>
                <a:lnTo>
                  <a:pt x="41557" y="55996"/>
                </a:lnTo>
                <a:lnTo>
                  <a:pt x="41557" y="42304"/>
                </a:lnTo>
                <a:close/>
              </a:path>
              <a:path w="55879" h="56514">
                <a:moveTo>
                  <a:pt x="27603" y="27645"/>
                </a:moveTo>
                <a:lnTo>
                  <a:pt x="13944" y="27645"/>
                </a:lnTo>
                <a:lnTo>
                  <a:pt x="13944" y="42304"/>
                </a:lnTo>
                <a:lnTo>
                  <a:pt x="27603" y="42304"/>
                </a:lnTo>
                <a:lnTo>
                  <a:pt x="27603" y="27645"/>
                </a:lnTo>
                <a:close/>
              </a:path>
              <a:path w="55879" h="56514">
                <a:moveTo>
                  <a:pt x="55511" y="27645"/>
                </a:moveTo>
                <a:lnTo>
                  <a:pt x="41557" y="27645"/>
                </a:lnTo>
                <a:lnTo>
                  <a:pt x="41557" y="42304"/>
                </a:lnTo>
                <a:lnTo>
                  <a:pt x="55511" y="42304"/>
                </a:lnTo>
                <a:lnTo>
                  <a:pt x="55511" y="27645"/>
                </a:lnTo>
                <a:close/>
              </a:path>
              <a:path w="55879" h="56514">
                <a:moveTo>
                  <a:pt x="13944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944" y="27645"/>
                </a:lnTo>
                <a:lnTo>
                  <a:pt x="13944" y="13953"/>
                </a:lnTo>
                <a:close/>
              </a:path>
              <a:path w="55879" h="56514">
                <a:moveTo>
                  <a:pt x="41557" y="13953"/>
                </a:moveTo>
                <a:lnTo>
                  <a:pt x="27603" y="13953"/>
                </a:lnTo>
                <a:lnTo>
                  <a:pt x="27603" y="27645"/>
                </a:lnTo>
                <a:lnTo>
                  <a:pt x="41557" y="27645"/>
                </a:lnTo>
                <a:lnTo>
                  <a:pt x="41557" y="13953"/>
                </a:lnTo>
                <a:close/>
              </a:path>
              <a:path w="55879" h="56514">
                <a:moveTo>
                  <a:pt x="27603" y="0"/>
                </a:moveTo>
                <a:lnTo>
                  <a:pt x="13944" y="0"/>
                </a:lnTo>
                <a:lnTo>
                  <a:pt x="13944" y="13953"/>
                </a:lnTo>
                <a:lnTo>
                  <a:pt x="27603" y="13953"/>
                </a:lnTo>
                <a:lnTo>
                  <a:pt x="27603" y="0"/>
                </a:lnTo>
                <a:close/>
              </a:path>
              <a:path w="55879" h="56514">
                <a:moveTo>
                  <a:pt x="55511" y="0"/>
                </a:moveTo>
                <a:lnTo>
                  <a:pt x="41557" y="0"/>
                </a:lnTo>
                <a:lnTo>
                  <a:pt x="41557" y="13953"/>
                </a:lnTo>
                <a:lnTo>
                  <a:pt x="55511" y="13953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4449108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6"/>
                </a:moveTo>
                <a:lnTo>
                  <a:pt x="55959" y="55996"/>
                </a:lnTo>
                <a:lnTo>
                  <a:pt x="55959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4449108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49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649" y="55996"/>
                </a:lnTo>
                <a:lnTo>
                  <a:pt x="13649" y="42304"/>
                </a:lnTo>
                <a:close/>
              </a:path>
              <a:path w="56514" h="56514">
                <a:moveTo>
                  <a:pt x="42043" y="42304"/>
                </a:moveTo>
                <a:lnTo>
                  <a:pt x="28384" y="42304"/>
                </a:lnTo>
                <a:lnTo>
                  <a:pt x="28384" y="55996"/>
                </a:lnTo>
                <a:lnTo>
                  <a:pt x="42043" y="55996"/>
                </a:lnTo>
                <a:lnTo>
                  <a:pt x="42043" y="42304"/>
                </a:lnTo>
                <a:close/>
              </a:path>
              <a:path w="56514" h="56514">
                <a:moveTo>
                  <a:pt x="28384" y="27645"/>
                </a:moveTo>
                <a:lnTo>
                  <a:pt x="13649" y="27645"/>
                </a:lnTo>
                <a:lnTo>
                  <a:pt x="13649" y="42304"/>
                </a:lnTo>
                <a:lnTo>
                  <a:pt x="28384" y="42304"/>
                </a:lnTo>
                <a:lnTo>
                  <a:pt x="28384" y="27645"/>
                </a:lnTo>
                <a:close/>
              </a:path>
              <a:path w="56514" h="56514">
                <a:moveTo>
                  <a:pt x="55959" y="27645"/>
                </a:moveTo>
                <a:lnTo>
                  <a:pt x="42043" y="27645"/>
                </a:lnTo>
                <a:lnTo>
                  <a:pt x="42043" y="42304"/>
                </a:lnTo>
                <a:lnTo>
                  <a:pt x="55959" y="42304"/>
                </a:lnTo>
                <a:lnTo>
                  <a:pt x="55959" y="27645"/>
                </a:lnTo>
                <a:close/>
              </a:path>
              <a:path w="56514" h="56514">
                <a:moveTo>
                  <a:pt x="13649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649" y="27645"/>
                </a:lnTo>
                <a:lnTo>
                  <a:pt x="13649" y="13953"/>
                </a:lnTo>
                <a:close/>
              </a:path>
              <a:path w="56514" h="56514">
                <a:moveTo>
                  <a:pt x="42043" y="13953"/>
                </a:moveTo>
                <a:lnTo>
                  <a:pt x="28384" y="13953"/>
                </a:lnTo>
                <a:lnTo>
                  <a:pt x="28384" y="27645"/>
                </a:lnTo>
                <a:lnTo>
                  <a:pt x="42043" y="27645"/>
                </a:lnTo>
                <a:lnTo>
                  <a:pt x="42043" y="13953"/>
                </a:lnTo>
                <a:close/>
              </a:path>
              <a:path w="56514" h="56514">
                <a:moveTo>
                  <a:pt x="28384" y="0"/>
                </a:moveTo>
                <a:lnTo>
                  <a:pt x="13649" y="0"/>
                </a:lnTo>
                <a:lnTo>
                  <a:pt x="13649" y="13953"/>
                </a:lnTo>
                <a:lnTo>
                  <a:pt x="28384" y="13953"/>
                </a:lnTo>
                <a:lnTo>
                  <a:pt x="28384" y="0"/>
                </a:lnTo>
                <a:close/>
              </a:path>
              <a:path w="56514" h="56514">
                <a:moveTo>
                  <a:pt x="55959" y="0"/>
                </a:moveTo>
                <a:lnTo>
                  <a:pt x="42043" y="0"/>
                </a:lnTo>
                <a:lnTo>
                  <a:pt x="42043" y="13953"/>
                </a:lnTo>
                <a:lnTo>
                  <a:pt x="55959" y="13953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4505067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6"/>
                </a:moveTo>
                <a:lnTo>
                  <a:pt x="55321" y="55996"/>
                </a:lnTo>
                <a:lnTo>
                  <a:pt x="55321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4505067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63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763" y="55996"/>
                </a:lnTo>
                <a:lnTo>
                  <a:pt x="13763" y="42304"/>
                </a:lnTo>
                <a:close/>
              </a:path>
              <a:path w="55879" h="56514">
                <a:moveTo>
                  <a:pt x="41671" y="42304"/>
                </a:moveTo>
                <a:lnTo>
                  <a:pt x="27717" y="42304"/>
                </a:lnTo>
                <a:lnTo>
                  <a:pt x="27717" y="55996"/>
                </a:lnTo>
                <a:lnTo>
                  <a:pt x="41671" y="55996"/>
                </a:lnTo>
                <a:lnTo>
                  <a:pt x="41671" y="42304"/>
                </a:lnTo>
                <a:close/>
              </a:path>
              <a:path w="55879" h="56514">
                <a:moveTo>
                  <a:pt x="27717" y="27645"/>
                </a:moveTo>
                <a:lnTo>
                  <a:pt x="13763" y="27645"/>
                </a:lnTo>
                <a:lnTo>
                  <a:pt x="13763" y="42304"/>
                </a:lnTo>
                <a:lnTo>
                  <a:pt x="27717" y="42304"/>
                </a:lnTo>
                <a:lnTo>
                  <a:pt x="27717" y="27645"/>
                </a:lnTo>
                <a:close/>
              </a:path>
              <a:path w="55879" h="56514">
                <a:moveTo>
                  <a:pt x="55321" y="27645"/>
                </a:moveTo>
                <a:lnTo>
                  <a:pt x="41671" y="27645"/>
                </a:lnTo>
                <a:lnTo>
                  <a:pt x="41671" y="42304"/>
                </a:lnTo>
                <a:lnTo>
                  <a:pt x="55321" y="42304"/>
                </a:lnTo>
                <a:lnTo>
                  <a:pt x="55321" y="27645"/>
                </a:lnTo>
                <a:close/>
              </a:path>
              <a:path w="55879" h="56514">
                <a:moveTo>
                  <a:pt x="13763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763" y="27645"/>
                </a:lnTo>
                <a:lnTo>
                  <a:pt x="13763" y="13953"/>
                </a:lnTo>
                <a:close/>
              </a:path>
              <a:path w="55879" h="56514">
                <a:moveTo>
                  <a:pt x="41671" y="13953"/>
                </a:moveTo>
                <a:lnTo>
                  <a:pt x="27717" y="13953"/>
                </a:lnTo>
                <a:lnTo>
                  <a:pt x="27717" y="27645"/>
                </a:lnTo>
                <a:lnTo>
                  <a:pt x="41671" y="27645"/>
                </a:lnTo>
                <a:lnTo>
                  <a:pt x="41671" y="13953"/>
                </a:lnTo>
                <a:close/>
              </a:path>
              <a:path w="55879" h="56514">
                <a:moveTo>
                  <a:pt x="27717" y="0"/>
                </a:moveTo>
                <a:lnTo>
                  <a:pt x="13763" y="0"/>
                </a:lnTo>
                <a:lnTo>
                  <a:pt x="13763" y="13953"/>
                </a:lnTo>
                <a:lnTo>
                  <a:pt x="27717" y="13953"/>
                </a:lnTo>
                <a:lnTo>
                  <a:pt x="27717" y="0"/>
                </a:lnTo>
                <a:close/>
              </a:path>
              <a:path w="55879" h="56514">
                <a:moveTo>
                  <a:pt x="55321" y="0"/>
                </a:moveTo>
                <a:lnTo>
                  <a:pt x="41671" y="0"/>
                </a:lnTo>
                <a:lnTo>
                  <a:pt x="41671" y="13953"/>
                </a:lnTo>
                <a:lnTo>
                  <a:pt x="55321" y="13953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4560389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6"/>
                </a:moveTo>
                <a:lnTo>
                  <a:pt x="56073" y="55996"/>
                </a:lnTo>
                <a:lnTo>
                  <a:pt x="56073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1" name="object 581"/>
          <p:cNvSpPr/>
          <p:nvPr/>
        </p:nvSpPr>
        <p:spPr>
          <a:xfrm>
            <a:off x="4560389" y="598549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4697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4697" y="55996"/>
                </a:lnTo>
                <a:lnTo>
                  <a:pt x="14697" y="42304"/>
                </a:lnTo>
                <a:close/>
              </a:path>
              <a:path w="56514" h="56514">
                <a:moveTo>
                  <a:pt x="42310" y="42304"/>
                </a:moveTo>
                <a:lnTo>
                  <a:pt x="28355" y="42304"/>
                </a:lnTo>
                <a:lnTo>
                  <a:pt x="28355" y="55996"/>
                </a:lnTo>
                <a:lnTo>
                  <a:pt x="42310" y="55996"/>
                </a:lnTo>
                <a:lnTo>
                  <a:pt x="42310" y="42304"/>
                </a:lnTo>
                <a:close/>
              </a:path>
              <a:path w="56514" h="56514">
                <a:moveTo>
                  <a:pt x="28355" y="27645"/>
                </a:moveTo>
                <a:lnTo>
                  <a:pt x="14697" y="27645"/>
                </a:lnTo>
                <a:lnTo>
                  <a:pt x="14697" y="42304"/>
                </a:lnTo>
                <a:lnTo>
                  <a:pt x="28355" y="42304"/>
                </a:lnTo>
                <a:lnTo>
                  <a:pt x="28355" y="27645"/>
                </a:lnTo>
                <a:close/>
              </a:path>
              <a:path w="56514" h="56514">
                <a:moveTo>
                  <a:pt x="56073" y="27645"/>
                </a:moveTo>
                <a:lnTo>
                  <a:pt x="42310" y="27645"/>
                </a:lnTo>
                <a:lnTo>
                  <a:pt x="42310" y="42304"/>
                </a:lnTo>
                <a:lnTo>
                  <a:pt x="56073" y="42304"/>
                </a:lnTo>
                <a:lnTo>
                  <a:pt x="56073" y="27645"/>
                </a:lnTo>
                <a:close/>
              </a:path>
              <a:path w="56514" h="56514">
                <a:moveTo>
                  <a:pt x="14697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4697" y="27645"/>
                </a:lnTo>
                <a:lnTo>
                  <a:pt x="14697" y="13953"/>
                </a:lnTo>
                <a:close/>
              </a:path>
              <a:path w="56514" h="56514">
                <a:moveTo>
                  <a:pt x="42310" y="13953"/>
                </a:moveTo>
                <a:lnTo>
                  <a:pt x="28355" y="13953"/>
                </a:lnTo>
                <a:lnTo>
                  <a:pt x="28355" y="27645"/>
                </a:lnTo>
                <a:lnTo>
                  <a:pt x="42310" y="27645"/>
                </a:lnTo>
                <a:lnTo>
                  <a:pt x="42310" y="13953"/>
                </a:lnTo>
                <a:close/>
              </a:path>
              <a:path w="56514" h="56514">
                <a:moveTo>
                  <a:pt x="28355" y="0"/>
                </a:moveTo>
                <a:lnTo>
                  <a:pt x="14697" y="0"/>
                </a:lnTo>
                <a:lnTo>
                  <a:pt x="14697" y="13953"/>
                </a:lnTo>
                <a:lnTo>
                  <a:pt x="28355" y="13953"/>
                </a:lnTo>
                <a:lnTo>
                  <a:pt x="28355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10" y="0"/>
                </a:lnTo>
                <a:lnTo>
                  <a:pt x="42310" y="13953"/>
                </a:lnTo>
                <a:lnTo>
                  <a:pt x="56073" y="13953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2" name="object 582"/>
          <p:cNvSpPr/>
          <p:nvPr/>
        </p:nvSpPr>
        <p:spPr>
          <a:xfrm>
            <a:off x="4616462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6"/>
                </a:moveTo>
                <a:lnTo>
                  <a:pt x="55473" y="55996"/>
                </a:lnTo>
                <a:lnTo>
                  <a:pt x="55473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3" name="object 583"/>
          <p:cNvSpPr/>
          <p:nvPr/>
        </p:nvSpPr>
        <p:spPr>
          <a:xfrm>
            <a:off x="4616462" y="5985494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3954" y="55996"/>
                </a:lnTo>
                <a:lnTo>
                  <a:pt x="13954" y="42304"/>
                </a:lnTo>
                <a:close/>
              </a:path>
              <a:path w="55879" h="56514">
                <a:moveTo>
                  <a:pt x="41519" y="42304"/>
                </a:moveTo>
                <a:lnTo>
                  <a:pt x="27870" y="42304"/>
                </a:lnTo>
                <a:lnTo>
                  <a:pt x="27870" y="55996"/>
                </a:lnTo>
                <a:lnTo>
                  <a:pt x="41519" y="55996"/>
                </a:lnTo>
                <a:lnTo>
                  <a:pt x="41519" y="42304"/>
                </a:lnTo>
                <a:close/>
              </a:path>
              <a:path w="55879" h="56514">
                <a:moveTo>
                  <a:pt x="27870" y="27645"/>
                </a:moveTo>
                <a:lnTo>
                  <a:pt x="13954" y="27645"/>
                </a:lnTo>
                <a:lnTo>
                  <a:pt x="13954" y="42304"/>
                </a:lnTo>
                <a:lnTo>
                  <a:pt x="27870" y="42304"/>
                </a:lnTo>
                <a:lnTo>
                  <a:pt x="27870" y="27645"/>
                </a:lnTo>
                <a:close/>
              </a:path>
              <a:path w="55879" h="56514">
                <a:moveTo>
                  <a:pt x="55473" y="27645"/>
                </a:moveTo>
                <a:lnTo>
                  <a:pt x="41519" y="27645"/>
                </a:lnTo>
                <a:lnTo>
                  <a:pt x="41519" y="42304"/>
                </a:lnTo>
                <a:lnTo>
                  <a:pt x="55473" y="42304"/>
                </a:lnTo>
                <a:lnTo>
                  <a:pt x="55473" y="27645"/>
                </a:lnTo>
                <a:close/>
              </a:path>
              <a:path w="55879" h="56514">
                <a:moveTo>
                  <a:pt x="13954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953"/>
                </a:lnTo>
                <a:close/>
              </a:path>
              <a:path w="55879" h="56514">
                <a:moveTo>
                  <a:pt x="41519" y="13953"/>
                </a:moveTo>
                <a:lnTo>
                  <a:pt x="27870" y="13953"/>
                </a:lnTo>
                <a:lnTo>
                  <a:pt x="27870" y="27645"/>
                </a:lnTo>
                <a:lnTo>
                  <a:pt x="41519" y="27645"/>
                </a:lnTo>
                <a:lnTo>
                  <a:pt x="41519" y="13953"/>
                </a:lnTo>
                <a:close/>
              </a:path>
              <a:path w="55879" h="56514">
                <a:moveTo>
                  <a:pt x="27870" y="0"/>
                </a:moveTo>
                <a:lnTo>
                  <a:pt x="13954" y="0"/>
                </a:lnTo>
                <a:lnTo>
                  <a:pt x="13954" y="13953"/>
                </a:lnTo>
                <a:lnTo>
                  <a:pt x="27870" y="13953"/>
                </a:lnTo>
                <a:lnTo>
                  <a:pt x="27870" y="0"/>
                </a:lnTo>
                <a:close/>
              </a:path>
              <a:path w="55879" h="56514">
                <a:moveTo>
                  <a:pt x="55473" y="0"/>
                </a:moveTo>
                <a:lnTo>
                  <a:pt x="41519" y="0"/>
                </a:lnTo>
                <a:lnTo>
                  <a:pt x="41519" y="13953"/>
                </a:lnTo>
                <a:lnTo>
                  <a:pt x="55473" y="13953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4" name="object 584"/>
          <p:cNvSpPr/>
          <p:nvPr/>
        </p:nvSpPr>
        <p:spPr>
          <a:xfrm>
            <a:off x="4671936" y="5985494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55996"/>
                </a:moveTo>
                <a:lnTo>
                  <a:pt x="28387" y="55996"/>
                </a:lnTo>
                <a:lnTo>
                  <a:pt x="28387" y="0"/>
                </a:lnTo>
                <a:lnTo>
                  <a:pt x="0" y="0"/>
                </a:lnTo>
                <a:lnTo>
                  <a:pt x="0" y="55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5" name="object 585"/>
          <p:cNvSpPr/>
          <p:nvPr/>
        </p:nvSpPr>
        <p:spPr>
          <a:xfrm>
            <a:off x="4671936" y="5985494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439" y="42304"/>
                </a:moveTo>
                <a:lnTo>
                  <a:pt x="0" y="42304"/>
                </a:lnTo>
                <a:lnTo>
                  <a:pt x="0" y="55996"/>
                </a:lnTo>
                <a:lnTo>
                  <a:pt x="14439" y="55996"/>
                </a:lnTo>
                <a:lnTo>
                  <a:pt x="14439" y="42304"/>
                </a:lnTo>
                <a:close/>
              </a:path>
              <a:path w="28575" h="56514">
                <a:moveTo>
                  <a:pt x="28387" y="27645"/>
                </a:moveTo>
                <a:lnTo>
                  <a:pt x="14439" y="27645"/>
                </a:lnTo>
                <a:lnTo>
                  <a:pt x="14439" y="42304"/>
                </a:lnTo>
                <a:lnTo>
                  <a:pt x="28387" y="42304"/>
                </a:lnTo>
                <a:lnTo>
                  <a:pt x="28387" y="27645"/>
                </a:lnTo>
                <a:close/>
              </a:path>
              <a:path w="28575" h="56514">
                <a:moveTo>
                  <a:pt x="14439" y="13953"/>
                </a:moveTo>
                <a:lnTo>
                  <a:pt x="0" y="13953"/>
                </a:lnTo>
                <a:lnTo>
                  <a:pt x="0" y="27645"/>
                </a:lnTo>
                <a:lnTo>
                  <a:pt x="14439" y="27645"/>
                </a:lnTo>
                <a:lnTo>
                  <a:pt x="14439" y="13953"/>
                </a:lnTo>
                <a:close/>
              </a:path>
              <a:path w="28575" h="56514">
                <a:moveTo>
                  <a:pt x="28387" y="0"/>
                </a:moveTo>
                <a:lnTo>
                  <a:pt x="14439" y="0"/>
                </a:lnTo>
                <a:lnTo>
                  <a:pt x="14439" y="13953"/>
                </a:lnTo>
                <a:lnTo>
                  <a:pt x="28387" y="13953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6" name="object 586"/>
          <p:cNvSpPr/>
          <p:nvPr/>
        </p:nvSpPr>
        <p:spPr>
          <a:xfrm>
            <a:off x="4003138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9"/>
                </a:moveTo>
                <a:lnTo>
                  <a:pt x="56264" y="55289"/>
                </a:lnTo>
                <a:lnTo>
                  <a:pt x="56264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7" name="object 587"/>
          <p:cNvSpPr/>
          <p:nvPr/>
        </p:nvSpPr>
        <p:spPr>
          <a:xfrm>
            <a:off x="4003138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16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916" y="55289"/>
                </a:lnTo>
                <a:lnTo>
                  <a:pt x="13916" y="41337"/>
                </a:lnTo>
                <a:close/>
              </a:path>
              <a:path w="56514" h="55879">
                <a:moveTo>
                  <a:pt x="41567" y="41337"/>
                </a:moveTo>
                <a:lnTo>
                  <a:pt x="27870" y="41337"/>
                </a:lnTo>
                <a:lnTo>
                  <a:pt x="27870" y="55289"/>
                </a:lnTo>
                <a:lnTo>
                  <a:pt x="41567" y="55289"/>
                </a:lnTo>
                <a:lnTo>
                  <a:pt x="41567" y="41337"/>
                </a:lnTo>
                <a:close/>
              </a:path>
              <a:path w="56514" h="55879">
                <a:moveTo>
                  <a:pt x="27870" y="27645"/>
                </a:moveTo>
                <a:lnTo>
                  <a:pt x="13916" y="27645"/>
                </a:lnTo>
                <a:lnTo>
                  <a:pt x="13916" y="41337"/>
                </a:lnTo>
                <a:lnTo>
                  <a:pt x="27870" y="41337"/>
                </a:lnTo>
                <a:lnTo>
                  <a:pt x="27870" y="27645"/>
                </a:lnTo>
                <a:close/>
              </a:path>
              <a:path w="56514" h="55879">
                <a:moveTo>
                  <a:pt x="56264" y="27645"/>
                </a:moveTo>
                <a:lnTo>
                  <a:pt x="41567" y="27645"/>
                </a:lnTo>
                <a:lnTo>
                  <a:pt x="41567" y="41337"/>
                </a:lnTo>
                <a:lnTo>
                  <a:pt x="56264" y="41337"/>
                </a:lnTo>
                <a:lnTo>
                  <a:pt x="56264" y="27645"/>
                </a:lnTo>
                <a:close/>
              </a:path>
              <a:path w="56514" h="55879">
                <a:moveTo>
                  <a:pt x="13916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916" y="27645"/>
                </a:lnTo>
                <a:lnTo>
                  <a:pt x="13916" y="13692"/>
                </a:lnTo>
                <a:close/>
              </a:path>
              <a:path w="56514" h="55879">
                <a:moveTo>
                  <a:pt x="41567" y="13692"/>
                </a:moveTo>
                <a:lnTo>
                  <a:pt x="27870" y="13692"/>
                </a:lnTo>
                <a:lnTo>
                  <a:pt x="27870" y="27645"/>
                </a:lnTo>
                <a:lnTo>
                  <a:pt x="41567" y="27645"/>
                </a:lnTo>
                <a:lnTo>
                  <a:pt x="41567" y="13692"/>
                </a:lnTo>
                <a:close/>
              </a:path>
              <a:path w="56514" h="55879">
                <a:moveTo>
                  <a:pt x="27870" y="0"/>
                </a:moveTo>
                <a:lnTo>
                  <a:pt x="13916" y="0"/>
                </a:lnTo>
                <a:lnTo>
                  <a:pt x="13916" y="13692"/>
                </a:lnTo>
                <a:lnTo>
                  <a:pt x="27870" y="13692"/>
                </a:lnTo>
                <a:lnTo>
                  <a:pt x="27870" y="0"/>
                </a:lnTo>
                <a:close/>
              </a:path>
              <a:path w="56514" h="55879">
                <a:moveTo>
                  <a:pt x="56264" y="0"/>
                </a:moveTo>
                <a:lnTo>
                  <a:pt x="41567" y="0"/>
                </a:lnTo>
                <a:lnTo>
                  <a:pt x="41567" y="13692"/>
                </a:lnTo>
                <a:lnTo>
                  <a:pt x="56264" y="13692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8" name="object 588"/>
          <p:cNvSpPr/>
          <p:nvPr/>
        </p:nvSpPr>
        <p:spPr>
          <a:xfrm>
            <a:off x="4059402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9"/>
                </a:moveTo>
                <a:lnTo>
                  <a:pt x="55283" y="55289"/>
                </a:lnTo>
                <a:lnTo>
                  <a:pt x="55283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9" name="object 589"/>
          <p:cNvSpPr/>
          <p:nvPr/>
        </p:nvSpPr>
        <p:spPr>
          <a:xfrm>
            <a:off x="4059402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687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687" y="55289"/>
                </a:lnTo>
                <a:lnTo>
                  <a:pt x="13687" y="41337"/>
                </a:lnTo>
                <a:close/>
              </a:path>
              <a:path w="55879" h="55879">
                <a:moveTo>
                  <a:pt x="41328" y="41337"/>
                </a:moveTo>
                <a:lnTo>
                  <a:pt x="27641" y="41337"/>
                </a:lnTo>
                <a:lnTo>
                  <a:pt x="27641" y="55289"/>
                </a:lnTo>
                <a:lnTo>
                  <a:pt x="41328" y="55289"/>
                </a:lnTo>
                <a:lnTo>
                  <a:pt x="41328" y="41337"/>
                </a:lnTo>
                <a:close/>
              </a:path>
              <a:path w="55879" h="55879">
                <a:moveTo>
                  <a:pt x="27641" y="27645"/>
                </a:moveTo>
                <a:lnTo>
                  <a:pt x="13687" y="27645"/>
                </a:lnTo>
                <a:lnTo>
                  <a:pt x="13687" y="41337"/>
                </a:lnTo>
                <a:lnTo>
                  <a:pt x="27641" y="41337"/>
                </a:lnTo>
                <a:lnTo>
                  <a:pt x="27641" y="27645"/>
                </a:lnTo>
                <a:close/>
              </a:path>
              <a:path w="55879" h="55879">
                <a:moveTo>
                  <a:pt x="55283" y="27645"/>
                </a:moveTo>
                <a:lnTo>
                  <a:pt x="41328" y="27645"/>
                </a:lnTo>
                <a:lnTo>
                  <a:pt x="41328" y="41337"/>
                </a:lnTo>
                <a:lnTo>
                  <a:pt x="55283" y="41337"/>
                </a:lnTo>
                <a:lnTo>
                  <a:pt x="55283" y="27645"/>
                </a:lnTo>
                <a:close/>
              </a:path>
              <a:path w="55879" h="55879">
                <a:moveTo>
                  <a:pt x="13687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687" y="27645"/>
                </a:lnTo>
                <a:lnTo>
                  <a:pt x="13687" y="13692"/>
                </a:lnTo>
                <a:close/>
              </a:path>
              <a:path w="55879" h="55879">
                <a:moveTo>
                  <a:pt x="41328" y="13692"/>
                </a:moveTo>
                <a:lnTo>
                  <a:pt x="27641" y="13692"/>
                </a:lnTo>
                <a:lnTo>
                  <a:pt x="27641" y="27645"/>
                </a:lnTo>
                <a:lnTo>
                  <a:pt x="41328" y="27645"/>
                </a:lnTo>
                <a:lnTo>
                  <a:pt x="41328" y="13692"/>
                </a:lnTo>
                <a:close/>
              </a:path>
              <a:path w="55879" h="55879">
                <a:moveTo>
                  <a:pt x="27641" y="0"/>
                </a:moveTo>
                <a:lnTo>
                  <a:pt x="13687" y="0"/>
                </a:lnTo>
                <a:lnTo>
                  <a:pt x="13687" y="13692"/>
                </a:lnTo>
                <a:lnTo>
                  <a:pt x="27641" y="13692"/>
                </a:lnTo>
                <a:lnTo>
                  <a:pt x="27641" y="0"/>
                </a:lnTo>
                <a:close/>
              </a:path>
              <a:path w="55879" h="55879">
                <a:moveTo>
                  <a:pt x="55283" y="0"/>
                </a:moveTo>
                <a:lnTo>
                  <a:pt x="41328" y="0"/>
                </a:lnTo>
                <a:lnTo>
                  <a:pt x="41328" y="13692"/>
                </a:lnTo>
                <a:lnTo>
                  <a:pt x="55283" y="13692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0" name="object 590"/>
          <p:cNvSpPr/>
          <p:nvPr/>
        </p:nvSpPr>
        <p:spPr>
          <a:xfrm>
            <a:off x="4114685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9"/>
                </a:moveTo>
                <a:lnTo>
                  <a:pt x="55997" y="55289"/>
                </a:lnTo>
                <a:lnTo>
                  <a:pt x="55997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1" name="object 591"/>
          <p:cNvSpPr/>
          <p:nvPr/>
        </p:nvSpPr>
        <p:spPr>
          <a:xfrm>
            <a:off x="4114685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54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954" y="55289"/>
                </a:lnTo>
                <a:lnTo>
                  <a:pt x="13954" y="41337"/>
                </a:lnTo>
                <a:close/>
              </a:path>
              <a:path w="56514" h="55879">
                <a:moveTo>
                  <a:pt x="41595" y="41337"/>
                </a:moveTo>
                <a:lnTo>
                  <a:pt x="27651" y="41337"/>
                </a:lnTo>
                <a:lnTo>
                  <a:pt x="27651" y="55289"/>
                </a:lnTo>
                <a:lnTo>
                  <a:pt x="41595" y="55289"/>
                </a:lnTo>
                <a:lnTo>
                  <a:pt x="41595" y="41337"/>
                </a:lnTo>
                <a:close/>
              </a:path>
              <a:path w="56514" h="55879">
                <a:moveTo>
                  <a:pt x="27651" y="27645"/>
                </a:moveTo>
                <a:lnTo>
                  <a:pt x="13954" y="27645"/>
                </a:lnTo>
                <a:lnTo>
                  <a:pt x="13954" y="41337"/>
                </a:lnTo>
                <a:lnTo>
                  <a:pt x="27651" y="41337"/>
                </a:lnTo>
                <a:lnTo>
                  <a:pt x="27651" y="27645"/>
                </a:lnTo>
                <a:close/>
              </a:path>
              <a:path w="56514" h="55879">
                <a:moveTo>
                  <a:pt x="55997" y="27645"/>
                </a:moveTo>
                <a:lnTo>
                  <a:pt x="41595" y="27645"/>
                </a:lnTo>
                <a:lnTo>
                  <a:pt x="41595" y="41337"/>
                </a:lnTo>
                <a:lnTo>
                  <a:pt x="55997" y="41337"/>
                </a:lnTo>
                <a:lnTo>
                  <a:pt x="55997" y="27645"/>
                </a:lnTo>
                <a:close/>
              </a:path>
              <a:path w="56514" h="55879">
                <a:moveTo>
                  <a:pt x="13954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692"/>
                </a:lnTo>
                <a:close/>
              </a:path>
              <a:path w="56514" h="55879">
                <a:moveTo>
                  <a:pt x="41595" y="13692"/>
                </a:moveTo>
                <a:lnTo>
                  <a:pt x="27651" y="13692"/>
                </a:lnTo>
                <a:lnTo>
                  <a:pt x="27651" y="27645"/>
                </a:lnTo>
                <a:lnTo>
                  <a:pt x="41595" y="27645"/>
                </a:lnTo>
                <a:lnTo>
                  <a:pt x="41595" y="13692"/>
                </a:lnTo>
                <a:close/>
              </a:path>
              <a:path w="56514" h="55879">
                <a:moveTo>
                  <a:pt x="27651" y="0"/>
                </a:moveTo>
                <a:lnTo>
                  <a:pt x="13954" y="0"/>
                </a:lnTo>
                <a:lnTo>
                  <a:pt x="13954" y="13692"/>
                </a:lnTo>
                <a:lnTo>
                  <a:pt x="27651" y="13692"/>
                </a:lnTo>
                <a:lnTo>
                  <a:pt x="27651" y="0"/>
                </a:lnTo>
                <a:close/>
              </a:path>
              <a:path w="56514" h="55879">
                <a:moveTo>
                  <a:pt x="55997" y="0"/>
                </a:moveTo>
                <a:lnTo>
                  <a:pt x="41595" y="0"/>
                </a:lnTo>
                <a:lnTo>
                  <a:pt x="41595" y="13692"/>
                </a:lnTo>
                <a:lnTo>
                  <a:pt x="55997" y="13692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2" name="object 592"/>
          <p:cNvSpPr/>
          <p:nvPr/>
        </p:nvSpPr>
        <p:spPr>
          <a:xfrm>
            <a:off x="4170683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9"/>
                </a:moveTo>
                <a:lnTo>
                  <a:pt x="55549" y="55289"/>
                </a:lnTo>
                <a:lnTo>
                  <a:pt x="55549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3" name="object 593"/>
          <p:cNvSpPr/>
          <p:nvPr/>
        </p:nvSpPr>
        <p:spPr>
          <a:xfrm>
            <a:off x="4170683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54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954" y="55289"/>
                </a:lnTo>
                <a:lnTo>
                  <a:pt x="13954" y="41337"/>
                </a:lnTo>
                <a:close/>
              </a:path>
              <a:path w="55879" h="55879">
                <a:moveTo>
                  <a:pt x="41595" y="41337"/>
                </a:moveTo>
                <a:lnTo>
                  <a:pt x="27651" y="41337"/>
                </a:lnTo>
                <a:lnTo>
                  <a:pt x="27651" y="55289"/>
                </a:lnTo>
                <a:lnTo>
                  <a:pt x="41595" y="55289"/>
                </a:lnTo>
                <a:lnTo>
                  <a:pt x="41595" y="41337"/>
                </a:lnTo>
                <a:close/>
              </a:path>
              <a:path w="55879" h="55879">
                <a:moveTo>
                  <a:pt x="27651" y="27645"/>
                </a:moveTo>
                <a:lnTo>
                  <a:pt x="13954" y="27645"/>
                </a:lnTo>
                <a:lnTo>
                  <a:pt x="13954" y="41337"/>
                </a:lnTo>
                <a:lnTo>
                  <a:pt x="27651" y="41337"/>
                </a:lnTo>
                <a:lnTo>
                  <a:pt x="27651" y="27645"/>
                </a:lnTo>
                <a:close/>
              </a:path>
              <a:path w="55879" h="55879">
                <a:moveTo>
                  <a:pt x="55549" y="27645"/>
                </a:moveTo>
                <a:lnTo>
                  <a:pt x="41595" y="27645"/>
                </a:lnTo>
                <a:lnTo>
                  <a:pt x="41595" y="41337"/>
                </a:lnTo>
                <a:lnTo>
                  <a:pt x="55549" y="41337"/>
                </a:lnTo>
                <a:lnTo>
                  <a:pt x="55549" y="27645"/>
                </a:lnTo>
                <a:close/>
              </a:path>
              <a:path w="55879" h="55879">
                <a:moveTo>
                  <a:pt x="13954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692"/>
                </a:lnTo>
                <a:close/>
              </a:path>
              <a:path w="55879" h="55879">
                <a:moveTo>
                  <a:pt x="41595" y="13692"/>
                </a:moveTo>
                <a:lnTo>
                  <a:pt x="27651" y="13692"/>
                </a:lnTo>
                <a:lnTo>
                  <a:pt x="27651" y="27645"/>
                </a:lnTo>
                <a:lnTo>
                  <a:pt x="41595" y="27645"/>
                </a:lnTo>
                <a:lnTo>
                  <a:pt x="41595" y="13692"/>
                </a:lnTo>
                <a:close/>
              </a:path>
              <a:path w="55879" h="55879">
                <a:moveTo>
                  <a:pt x="27651" y="0"/>
                </a:moveTo>
                <a:lnTo>
                  <a:pt x="13954" y="0"/>
                </a:lnTo>
                <a:lnTo>
                  <a:pt x="13954" y="13692"/>
                </a:lnTo>
                <a:lnTo>
                  <a:pt x="27651" y="13692"/>
                </a:lnTo>
                <a:lnTo>
                  <a:pt x="27651" y="0"/>
                </a:lnTo>
                <a:close/>
              </a:path>
              <a:path w="55879" h="55879">
                <a:moveTo>
                  <a:pt x="55549" y="0"/>
                </a:moveTo>
                <a:lnTo>
                  <a:pt x="41595" y="0"/>
                </a:lnTo>
                <a:lnTo>
                  <a:pt x="41595" y="13692"/>
                </a:lnTo>
                <a:lnTo>
                  <a:pt x="55549" y="13692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4" name="object 594"/>
          <p:cNvSpPr/>
          <p:nvPr/>
        </p:nvSpPr>
        <p:spPr>
          <a:xfrm>
            <a:off x="4226233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9"/>
                </a:moveTo>
                <a:lnTo>
                  <a:pt x="55997" y="55289"/>
                </a:lnTo>
                <a:lnTo>
                  <a:pt x="55997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5" name="object 595"/>
          <p:cNvSpPr/>
          <p:nvPr/>
        </p:nvSpPr>
        <p:spPr>
          <a:xfrm>
            <a:off x="4226233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696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696" y="55289"/>
                </a:lnTo>
                <a:lnTo>
                  <a:pt x="13696" y="41337"/>
                </a:lnTo>
                <a:close/>
              </a:path>
              <a:path w="56514" h="55879">
                <a:moveTo>
                  <a:pt x="42081" y="41337"/>
                </a:moveTo>
                <a:lnTo>
                  <a:pt x="27651" y="41337"/>
                </a:lnTo>
                <a:lnTo>
                  <a:pt x="27651" y="55289"/>
                </a:lnTo>
                <a:lnTo>
                  <a:pt x="42081" y="55289"/>
                </a:lnTo>
                <a:lnTo>
                  <a:pt x="42081" y="41337"/>
                </a:lnTo>
                <a:close/>
              </a:path>
              <a:path w="56514" h="55879">
                <a:moveTo>
                  <a:pt x="27651" y="27645"/>
                </a:moveTo>
                <a:lnTo>
                  <a:pt x="13696" y="27645"/>
                </a:lnTo>
                <a:lnTo>
                  <a:pt x="13696" y="41337"/>
                </a:lnTo>
                <a:lnTo>
                  <a:pt x="27651" y="41337"/>
                </a:lnTo>
                <a:lnTo>
                  <a:pt x="27651" y="27645"/>
                </a:lnTo>
                <a:close/>
              </a:path>
              <a:path w="56514" h="55879">
                <a:moveTo>
                  <a:pt x="55997" y="27645"/>
                </a:moveTo>
                <a:lnTo>
                  <a:pt x="42081" y="27645"/>
                </a:lnTo>
                <a:lnTo>
                  <a:pt x="42081" y="41337"/>
                </a:lnTo>
                <a:lnTo>
                  <a:pt x="55997" y="41337"/>
                </a:lnTo>
                <a:lnTo>
                  <a:pt x="55997" y="27645"/>
                </a:lnTo>
                <a:close/>
              </a:path>
              <a:path w="56514" h="55879">
                <a:moveTo>
                  <a:pt x="13696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696" y="27645"/>
                </a:lnTo>
                <a:lnTo>
                  <a:pt x="13696" y="13692"/>
                </a:lnTo>
                <a:close/>
              </a:path>
              <a:path w="56514" h="55879">
                <a:moveTo>
                  <a:pt x="42081" y="13692"/>
                </a:moveTo>
                <a:lnTo>
                  <a:pt x="27651" y="13692"/>
                </a:lnTo>
                <a:lnTo>
                  <a:pt x="27651" y="27645"/>
                </a:lnTo>
                <a:lnTo>
                  <a:pt x="42081" y="27645"/>
                </a:lnTo>
                <a:lnTo>
                  <a:pt x="42081" y="13692"/>
                </a:lnTo>
                <a:close/>
              </a:path>
              <a:path w="56514" h="55879">
                <a:moveTo>
                  <a:pt x="27651" y="0"/>
                </a:moveTo>
                <a:lnTo>
                  <a:pt x="13696" y="0"/>
                </a:lnTo>
                <a:lnTo>
                  <a:pt x="13696" y="13692"/>
                </a:lnTo>
                <a:lnTo>
                  <a:pt x="27651" y="13692"/>
                </a:lnTo>
                <a:lnTo>
                  <a:pt x="27651" y="0"/>
                </a:lnTo>
                <a:close/>
              </a:path>
              <a:path w="56514" h="55879">
                <a:moveTo>
                  <a:pt x="55997" y="0"/>
                </a:moveTo>
                <a:lnTo>
                  <a:pt x="42081" y="0"/>
                </a:lnTo>
                <a:lnTo>
                  <a:pt x="42081" y="13692"/>
                </a:lnTo>
                <a:lnTo>
                  <a:pt x="55997" y="13692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6" name="object 596"/>
          <p:cNvSpPr/>
          <p:nvPr/>
        </p:nvSpPr>
        <p:spPr>
          <a:xfrm>
            <a:off x="4282230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9"/>
                </a:moveTo>
                <a:lnTo>
                  <a:pt x="55292" y="55289"/>
                </a:lnTo>
                <a:lnTo>
                  <a:pt x="55292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7" name="object 597"/>
          <p:cNvSpPr/>
          <p:nvPr/>
        </p:nvSpPr>
        <p:spPr>
          <a:xfrm>
            <a:off x="4282230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735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735" y="55289"/>
                </a:lnTo>
                <a:lnTo>
                  <a:pt x="13735" y="41337"/>
                </a:lnTo>
                <a:close/>
              </a:path>
              <a:path w="55879" h="55879">
                <a:moveTo>
                  <a:pt x="41633" y="41337"/>
                </a:moveTo>
                <a:lnTo>
                  <a:pt x="27679" y="41337"/>
                </a:lnTo>
                <a:lnTo>
                  <a:pt x="27679" y="55289"/>
                </a:lnTo>
                <a:lnTo>
                  <a:pt x="41633" y="55289"/>
                </a:lnTo>
                <a:lnTo>
                  <a:pt x="41633" y="41337"/>
                </a:lnTo>
                <a:close/>
              </a:path>
              <a:path w="55879" h="55879">
                <a:moveTo>
                  <a:pt x="27679" y="27645"/>
                </a:moveTo>
                <a:lnTo>
                  <a:pt x="13735" y="27645"/>
                </a:lnTo>
                <a:lnTo>
                  <a:pt x="13735" y="41337"/>
                </a:lnTo>
                <a:lnTo>
                  <a:pt x="27679" y="41337"/>
                </a:lnTo>
                <a:lnTo>
                  <a:pt x="27679" y="27645"/>
                </a:lnTo>
                <a:close/>
              </a:path>
              <a:path w="55879" h="55879">
                <a:moveTo>
                  <a:pt x="55292" y="27645"/>
                </a:moveTo>
                <a:lnTo>
                  <a:pt x="41633" y="27645"/>
                </a:lnTo>
                <a:lnTo>
                  <a:pt x="41633" y="41337"/>
                </a:lnTo>
                <a:lnTo>
                  <a:pt x="55292" y="41337"/>
                </a:lnTo>
                <a:lnTo>
                  <a:pt x="55292" y="27645"/>
                </a:lnTo>
                <a:close/>
              </a:path>
              <a:path w="55879" h="55879">
                <a:moveTo>
                  <a:pt x="13735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735" y="27645"/>
                </a:lnTo>
                <a:lnTo>
                  <a:pt x="13735" y="13692"/>
                </a:lnTo>
                <a:close/>
              </a:path>
              <a:path w="55879" h="55879">
                <a:moveTo>
                  <a:pt x="41633" y="13692"/>
                </a:moveTo>
                <a:lnTo>
                  <a:pt x="27679" y="13692"/>
                </a:lnTo>
                <a:lnTo>
                  <a:pt x="27679" y="27645"/>
                </a:lnTo>
                <a:lnTo>
                  <a:pt x="41633" y="27645"/>
                </a:lnTo>
                <a:lnTo>
                  <a:pt x="41633" y="13692"/>
                </a:lnTo>
                <a:close/>
              </a:path>
              <a:path w="55879" h="55879">
                <a:moveTo>
                  <a:pt x="27679" y="0"/>
                </a:moveTo>
                <a:lnTo>
                  <a:pt x="13735" y="0"/>
                </a:lnTo>
                <a:lnTo>
                  <a:pt x="13735" y="13692"/>
                </a:lnTo>
                <a:lnTo>
                  <a:pt x="27679" y="13692"/>
                </a:lnTo>
                <a:lnTo>
                  <a:pt x="27679" y="0"/>
                </a:lnTo>
                <a:close/>
              </a:path>
              <a:path w="55879" h="55879">
                <a:moveTo>
                  <a:pt x="55292" y="0"/>
                </a:moveTo>
                <a:lnTo>
                  <a:pt x="41633" y="0"/>
                </a:lnTo>
                <a:lnTo>
                  <a:pt x="41633" y="13692"/>
                </a:lnTo>
                <a:lnTo>
                  <a:pt x="55292" y="13692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8" name="object 598"/>
          <p:cNvSpPr/>
          <p:nvPr/>
        </p:nvSpPr>
        <p:spPr>
          <a:xfrm>
            <a:off x="4337523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9"/>
                </a:moveTo>
                <a:lnTo>
                  <a:pt x="56073" y="55289"/>
                </a:lnTo>
                <a:lnTo>
                  <a:pt x="56073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9" name="object 599"/>
          <p:cNvSpPr/>
          <p:nvPr/>
        </p:nvSpPr>
        <p:spPr>
          <a:xfrm>
            <a:off x="4337523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54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954" y="55289"/>
                </a:lnTo>
                <a:lnTo>
                  <a:pt x="13954" y="41337"/>
                </a:lnTo>
                <a:close/>
              </a:path>
              <a:path w="56514" h="55879">
                <a:moveTo>
                  <a:pt x="42338" y="41337"/>
                </a:moveTo>
                <a:lnTo>
                  <a:pt x="28384" y="41337"/>
                </a:lnTo>
                <a:lnTo>
                  <a:pt x="28384" y="55289"/>
                </a:lnTo>
                <a:lnTo>
                  <a:pt x="42338" y="55289"/>
                </a:lnTo>
                <a:lnTo>
                  <a:pt x="42338" y="41337"/>
                </a:lnTo>
                <a:close/>
              </a:path>
              <a:path w="56514" h="55879">
                <a:moveTo>
                  <a:pt x="28384" y="27645"/>
                </a:moveTo>
                <a:lnTo>
                  <a:pt x="13954" y="27645"/>
                </a:lnTo>
                <a:lnTo>
                  <a:pt x="13954" y="41337"/>
                </a:lnTo>
                <a:lnTo>
                  <a:pt x="28384" y="41337"/>
                </a:lnTo>
                <a:lnTo>
                  <a:pt x="28384" y="27645"/>
                </a:lnTo>
                <a:close/>
              </a:path>
              <a:path w="56514" h="55879">
                <a:moveTo>
                  <a:pt x="56073" y="27645"/>
                </a:moveTo>
                <a:lnTo>
                  <a:pt x="42338" y="27645"/>
                </a:lnTo>
                <a:lnTo>
                  <a:pt x="42338" y="41337"/>
                </a:lnTo>
                <a:lnTo>
                  <a:pt x="56073" y="41337"/>
                </a:lnTo>
                <a:lnTo>
                  <a:pt x="56073" y="27645"/>
                </a:lnTo>
                <a:close/>
              </a:path>
              <a:path w="56514" h="55879">
                <a:moveTo>
                  <a:pt x="13954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692"/>
                </a:lnTo>
                <a:close/>
              </a:path>
              <a:path w="56514" h="55879">
                <a:moveTo>
                  <a:pt x="42338" y="13692"/>
                </a:moveTo>
                <a:lnTo>
                  <a:pt x="28384" y="13692"/>
                </a:lnTo>
                <a:lnTo>
                  <a:pt x="28384" y="27645"/>
                </a:lnTo>
                <a:lnTo>
                  <a:pt x="42338" y="27645"/>
                </a:lnTo>
                <a:lnTo>
                  <a:pt x="42338" y="13692"/>
                </a:lnTo>
                <a:close/>
              </a:path>
              <a:path w="56514" h="55879">
                <a:moveTo>
                  <a:pt x="28384" y="0"/>
                </a:moveTo>
                <a:lnTo>
                  <a:pt x="13954" y="0"/>
                </a:lnTo>
                <a:lnTo>
                  <a:pt x="13954" y="13692"/>
                </a:lnTo>
                <a:lnTo>
                  <a:pt x="28384" y="13692"/>
                </a:lnTo>
                <a:lnTo>
                  <a:pt x="28384" y="0"/>
                </a:lnTo>
                <a:close/>
              </a:path>
              <a:path w="56514" h="55879">
                <a:moveTo>
                  <a:pt x="56073" y="0"/>
                </a:moveTo>
                <a:lnTo>
                  <a:pt x="42338" y="0"/>
                </a:lnTo>
                <a:lnTo>
                  <a:pt x="42338" y="13692"/>
                </a:lnTo>
                <a:lnTo>
                  <a:pt x="56073" y="13692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0" name="object 600"/>
          <p:cNvSpPr/>
          <p:nvPr/>
        </p:nvSpPr>
        <p:spPr>
          <a:xfrm>
            <a:off x="4393596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9"/>
                </a:moveTo>
                <a:lnTo>
                  <a:pt x="55511" y="55289"/>
                </a:lnTo>
                <a:lnTo>
                  <a:pt x="55511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1" name="object 601"/>
          <p:cNvSpPr/>
          <p:nvPr/>
        </p:nvSpPr>
        <p:spPr>
          <a:xfrm>
            <a:off x="4393596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44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944" y="55289"/>
                </a:lnTo>
                <a:lnTo>
                  <a:pt x="13944" y="41337"/>
                </a:lnTo>
                <a:close/>
              </a:path>
              <a:path w="55879" h="55879">
                <a:moveTo>
                  <a:pt x="41557" y="41337"/>
                </a:moveTo>
                <a:lnTo>
                  <a:pt x="27603" y="41337"/>
                </a:lnTo>
                <a:lnTo>
                  <a:pt x="27603" y="55289"/>
                </a:lnTo>
                <a:lnTo>
                  <a:pt x="41557" y="55289"/>
                </a:lnTo>
                <a:lnTo>
                  <a:pt x="41557" y="41337"/>
                </a:lnTo>
                <a:close/>
              </a:path>
              <a:path w="55879" h="55879">
                <a:moveTo>
                  <a:pt x="27603" y="27645"/>
                </a:moveTo>
                <a:lnTo>
                  <a:pt x="13944" y="27645"/>
                </a:lnTo>
                <a:lnTo>
                  <a:pt x="13944" y="41337"/>
                </a:lnTo>
                <a:lnTo>
                  <a:pt x="27603" y="41337"/>
                </a:lnTo>
                <a:lnTo>
                  <a:pt x="27603" y="27645"/>
                </a:lnTo>
                <a:close/>
              </a:path>
              <a:path w="55879" h="55879">
                <a:moveTo>
                  <a:pt x="55511" y="27645"/>
                </a:moveTo>
                <a:lnTo>
                  <a:pt x="41557" y="27645"/>
                </a:lnTo>
                <a:lnTo>
                  <a:pt x="41557" y="41337"/>
                </a:lnTo>
                <a:lnTo>
                  <a:pt x="55511" y="41337"/>
                </a:lnTo>
                <a:lnTo>
                  <a:pt x="55511" y="27645"/>
                </a:lnTo>
                <a:close/>
              </a:path>
              <a:path w="55879" h="55879">
                <a:moveTo>
                  <a:pt x="13944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944" y="27645"/>
                </a:lnTo>
                <a:lnTo>
                  <a:pt x="13944" y="13692"/>
                </a:lnTo>
                <a:close/>
              </a:path>
              <a:path w="55879" h="55879">
                <a:moveTo>
                  <a:pt x="41557" y="13692"/>
                </a:moveTo>
                <a:lnTo>
                  <a:pt x="27603" y="13692"/>
                </a:lnTo>
                <a:lnTo>
                  <a:pt x="27603" y="27645"/>
                </a:lnTo>
                <a:lnTo>
                  <a:pt x="41557" y="27645"/>
                </a:lnTo>
                <a:lnTo>
                  <a:pt x="41557" y="13692"/>
                </a:lnTo>
                <a:close/>
              </a:path>
              <a:path w="55879" h="55879">
                <a:moveTo>
                  <a:pt x="27603" y="0"/>
                </a:moveTo>
                <a:lnTo>
                  <a:pt x="13944" y="0"/>
                </a:lnTo>
                <a:lnTo>
                  <a:pt x="13944" y="13692"/>
                </a:lnTo>
                <a:lnTo>
                  <a:pt x="27603" y="13692"/>
                </a:lnTo>
                <a:lnTo>
                  <a:pt x="27603" y="0"/>
                </a:lnTo>
                <a:close/>
              </a:path>
              <a:path w="55879" h="55879">
                <a:moveTo>
                  <a:pt x="55511" y="0"/>
                </a:moveTo>
                <a:lnTo>
                  <a:pt x="41557" y="0"/>
                </a:lnTo>
                <a:lnTo>
                  <a:pt x="41557" y="13692"/>
                </a:lnTo>
                <a:lnTo>
                  <a:pt x="55511" y="13692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2" name="object 602"/>
          <p:cNvSpPr/>
          <p:nvPr/>
        </p:nvSpPr>
        <p:spPr>
          <a:xfrm>
            <a:off x="4449108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9"/>
                </a:moveTo>
                <a:lnTo>
                  <a:pt x="55959" y="55289"/>
                </a:lnTo>
                <a:lnTo>
                  <a:pt x="55959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3" name="object 603"/>
          <p:cNvSpPr/>
          <p:nvPr/>
        </p:nvSpPr>
        <p:spPr>
          <a:xfrm>
            <a:off x="4449108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649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649" y="55289"/>
                </a:lnTo>
                <a:lnTo>
                  <a:pt x="13649" y="41337"/>
                </a:lnTo>
                <a:close/>
              </a:path>
              <a:path w="56514" h="55879">
                <a:moveTo>
                  <a:pt x="42043" y="41337"/>
                </a:moveTo>
                <a:lnTo>
                  <a:pt x="28384" y="41337"/>
                </a:lnTo>
                <a:lnTo>
                  <a:pt x="28384" y="55289"/>
                </a:lnTo>
                <a:lnTo>
                  <a:pt x="42043" y="55289"/>
                </a:lnTo>
                <a:lnTo>
                  <a:pt x="42043" y="41337"/>
                </a:lnTo>
                <a:close/>
              </a:path>
              <a:path w="56514" h="55879">
                <a:moveTo>
                  <a:pt x="28384" y="27645"/>
                </a:moveTo>
                <a:lnTo>
                  <a:pt x="13649" y="27645"/>
                </a:lnTo>
                <a:lnTo>
                  <a:pt x="13649" y="41337"/>
                </a:lnTo>
                <a:lnTo>
                  <a:pt x="28384" y="41337"/>
                </a:lnTo>
                <a:lnTo>
                  <a:pt x="28384" y="27645"/>
                </a:lnTo>
                <a:close/>
              </a:path>
              <a:path w="56514" h="55879">
                <a:moveTo>
                  <a:pt x="55959" y="27645"/>
                </a:moveTo>
                <a:lnTo>
                  <a:pt x="42043" y="27645"/>
                </a:lnTo>
                <a:lnTo>
                  <a:pt x="42043" y="41337"/>
                </a:lnTo>
                <a:lnTo>
                  <a:pt x="55959" y="41337"/>
                </a:lnTo>
                <a:lnTo>
                  <a:pt x="55959" y="27645"/>
                </a:lnTo>
                <a:close/>
              </a:path>
              <a:path w="56514" h="55879">
                <a:moveTo>
                  <a:pt x="13649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649" y="27645"/>
                </a:lnTo>
                <a:lnTo>
                  <a:pt x="13649" y="13692"/>
                </a:lnTo>
                <a:close/>
              </a:path>
              <a:path w="56514" h="55879">
                <a:moveTo>
                  <a:pt x="42043" y="13692"/>
                </a:moveTo>
                <a:lnTo>
                  <a:pt x="28384" y="13692"/>
                </a:lnTo>
                <a:lnTo>
                  <a:pt x="28384" y="27645"/>
                </a:lnTo>
                <a:lnTo>
                  <a:pt x="42043" y="27645"/>
                </a:lnTo>
                <a:lnTo>
                  <a:pt x="42043" y="13692"/>
                </a:lnTo>
                <a:close/>
              </a:path>
              <a:path w="56514" h="55879">
                <a:moveTo>
                  <a:pt x="28384" y="0"/>
                </a:moveTo>
                <a:lnTo>
                  <a:pt x="13649" y="0"/>
                </a:lnTo>
                <a:lnTo>
                  <a:pt x="13649" y="13692"/>
                </a:lnTo>
                <a:lnTo>
                  <a:pt x="28384" y="13692"/>
                </a:lnTo>
                <a:lnTo>
                  <a:pt x="28384" y="0"/>
                </a:lnTo>
                <a:close/>
              </a:path>
              <a:path w="56514" h="55879">
                <a:moveTo>
                  <a:pt x="55959" y="0"/>
                </a:moveTo>
                <a:lnTo>
                  <a:pt x="42043" y="0"/>
                </a:lnTo>
                <a:lnTo>
                  <a:pt x="42043" y="13692"/>
                </a:lnTo>
                <a:lnTo>
                  <a:pt x="55959" y="13692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4" name="object 604"/>
          <p:cNvSpPr/>
          <p:nvPr/>
        </p:nvSpPr>
        <p:spPr>
          <a:xfrm>
            <a:off x="4505067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9"/>
                </a:moveTo>
                <a:lnTo>
                  <a:pt x="55321" y="55289"/>
                </a:lnTo>
                <a:lnTo>
                  <a:pt x="55321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5" name="object 605"/>
          <p:cNvSpPr/>
          <p:nvPr/>
        </p:nvSpPr>
        <p:spPr>
          <a:xfrm>
            <a:off x="4505067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763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763" y="55289"/>
                </a:lnTo>
                <a:lnTo>
                  <a:pt x="13763" y="41337"/>
                </a:lnTo>
                <a:close/>
              </a:path>
              <a:path w="55879" h="55879">
                <a:moveTo>
                  <a:pt x="41671" y="41337"/>
                </a:moveTo>
                <a:lnTo>
                  <a:pt x="27717" y="41337"/>
                </a:lnTo>
                <a:lnTo>
                  <a:pt x="27717" y="55289"/>
                </a:lnTo>
                <a:lnTo>
                  <a:pt x="41671" y="55289"/>
                </a:lnTo>
                <a:lnTo>
                  <a:pt x="41671" y="41337"/>
                </a:lnTo>
                <a:close/>
              </a:path>
              <a:path w="55879" h="55879">
                <a:moveTo>
                  <a:pt x="27717" y="27645"/>
                </a:moveTo>
                <a:lnTo>
                  <a:pt x="13763" y="27645"/>
                </a:lnTo>
                <a:lnTo>
                  <a:pt x="13763" y="41337"/>
                </a:lnTo>
                <a:lnTo>
                  <a:pt x="27717" y="41337"/>
                </a:lnTo>
                <a:lnTo>
                  <a:pt x="27717" y="27645"/>
                </a:lnTo>
                <a:close/>
              </a:path>
              <a:path w="55879" h="55879">
                <a:moveTo>
                  <a:pt x="55321" y="27645"/>
                </a:moveTo>
                <a:lnTo>
                  <a:pt x="41671" y="27645"/>
                </a:lnTo>
                <a:lnTo>
                  <a:pt x="41671" y="41337"/>
                </a:lnTo>
                <a:lnTo>
                  <a:pt x="55321" y="41337"/>
                </a:lnTo>
                <a:lnTo>
                  <a:pt x="55321" y="27645"/>
                </a:lnTo>
                <a:close/>
              </a:path>
              <a:path w="55879" h="55879">
                <a:moveTo>
                  <a:pt x="13763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763" y="27645"/>
                </a:lnTo>
                <a:lnTo>
                  <a:pt x="13763" y="13692"/>
                </a:lnTo>
                <a:close/>
              </a:path>
              <a:path w="55879" h="55879">
                <a:moveTo>
                  <a:pt x="41671" y="13692"/>
                </a:moveTo>
                <a:lnTo>
                  <a:pt x="27717" y="13692"/>
                </a:lnTo>
                <a:lnTo>
                  <a:pt x="27717" y="27645"/>
                </a:lnTo>
                <a:lnTo>
                  <a:pt x="41671" y="27645"/>
                </a:lnTo>
                <a:lnTo>
                  <a:pt x="41671" y="13692"/>
                </a:lnTo>
                <a:close/>
              </a:path>
              <a:path w="55879" h="55879">
                <a:moveTo>
                  <a:pt x="27717" y="0"/>
                </a:moveTo>
                <a:lnTo>
                  <a:pt x="13763" y="0"/>
                </a:lnTo>
                <a:lnTo>
                  <a:pt x="13763" y="13692"/>
                </a:lnTo>
                <a:lnTo>
                  <a:pt x="27717" y="13692"/>
                </a:lnTo>
                <a:lnTo>
                  <a:pt x="27717" y="0"/>
                </a:lnTo>
                <a:close/>
              </a:path>
              <a:path w="55879" h="55879">
                <a:moveTo>
                  <a:pt x="55321" y="0"/>
                </a:moveTo>
                <a:lnTo>
                  <a:pt x="41671" y="0"/>
                </a:lnTo>
                <a:lnTo>
                  <a:pt x="41671" y="13692"/>
                </a:lnTo>
                <a:lnTo>
                  <a:pt x="55321" y="13692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6" name="object 606"/>
          <p:cNvSpPr/>
          <p:nvPr/>
        </p:nvSpPr>
        <p:spPr>
          <a:xfrm>
            <a:off x="4560389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9"/>
                </a:moveTo>
                <a:lnTo>
                  <a:pt x="56073" y="55289"/>
                </a:lnTo>
                <a:lnTo>
                  <a:pt x="56073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7" name="object 607"/>
          <p:cNvSpPr/>
          <p:nvPr/>
        </p:nvSpPr>
        <p:spPr>
          <a:xfrm>
            <a:off x="4560389" y="5930205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4697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4697" y="55289"/>
                </a:lnTo>
                <a:lnTo>
                  <a:pt x="14697" y="41337"/>
                </a:lnTo>
                <a:close/>
              </a:path>
              <a:path w="56514" h="55879">
                <a:moveTo>
                  <a:pt x="42310" y="41337"/>
                </a:moveTo>
                <a:lnTo>
                  <a:pt x="28355" y="41337"/>
                </a:lnTo>
                <a:lnTo>
                  <a:pt x="28355" y="55289"/>
                </a:lnTo>
                <a:lnTo>
                  <a:pt x="42310" y="55289"/>
                </a:lnTo>
                <a:lnTo>
                  <a:pt x="42310" y="41337"/>
                </a:lnTo>
                <a:close/>
              </a:path>
              <a:path w="56514" h="55879">
                <a:moveTo>
                  <a:pt x="28355" y="27645"/>
                </a:moveTo>
                <a:lnTo>
                  <a:pt x="14697" y="27645"/>
                </a:lnTo>
                <a:lnTo>
                  <a:pt x="14697" y="41337"/>
                </a:lnTo>
                <a:lnTo>
                  <a:pt x="28355" y="41337"/>
                </a:lnTo>
                <a:lnTo>
                  <a:pt x="28355" y="27645"/>
                </a:lnTo>
                <a:close/>
              </a:path>
              <a:path w="56514" h="55879">
                <a:moveTo>
                  <a:pt x="56073" y="27645"/>
                </a:moveTo>
                <a:lnTo>
                  <a:pt x="42310" y="27645"/>
                </a:lnTo>
                <a:lnTo>
                  <a:pt x="42310" y="41337"/>
                </a:lnTo>
                <a:lnTo>
                  <a:pt x="56073" y="41337"/>
                </a:lnTo>
                <a:lnTo>
                  <a:pt x="56073" y="27645"/>
                </a:lnTo>
                <a:close/>
              </a:path>
              <a:path w="56514" h="55879">
                <a:moveTo>
                  <a:pt x="14697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4697" y="27645"/>
                </a:lnTo>
                <a:lnTo>
                  <a:pt x="14697" y="13692"/>
                </a:lnTo>
                <a:close/>
              </a:path>
              <a:path w="56514" h="55879">
                <a:moveTo>
                  <a:pt x="42310" y="13692"/>
                </a:moveTo>
                <a:lnTo>
                  <a:pt x="28355" y="13692"/>
                </a:lnTo>
                <a:lnTo>
                  <a:pt x="28355" y="27645"/>
                </a:lnTo>
                <a:lnTo>
                  <a:pt x="42310" y="27645"/>
                </a:lnTo>
                <a:lnTo>
                  <a:pt x="42310" y="13692"/>
                </a:lnTo>
                <a:close/>
              </a:path>
              <a:path w="56514" h="55879">
                <a:moveTo>
                  <a:pt x="28355" y="0"/>
                </a:moveTo>
                <a:lnTo>
                  <a:pt x="14697" y="0"/>
                </a:lnTo>
                <a:lnTo>
                  <a:pt x="14697" y="13692"/>
                </a:lnTo>
                <a:lnTo>
                  <a:pt x="28355" y="13692"/>
                </a:lnTo>
                <a:lnTo>
                  <a:pt x="28355" y="0"/>
                </a:lnTo>
                <a:close/>
              </a:path>
              <a:path w="56514" h="55879">
                <a:moveTo>
                  <a:pt x="56073" y="0"/>
                </a:moveTo>
                <a:lnTo>
                  <a:pt x="42310" y="0"/>
                </a:lnTo>
                <a:lnTo>
                  <a:pt x="42310" y="13692"/>
                </a:lnTo>
                <a:lnTo>
                  <a:pt x="56073" y="13692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8" name="object 608"/>
          <p:cNvSpPr/>
          <p:nvPr/>
        </p:nvSpPr>
        <p:spPr>
          <a:xfrm>
            <a:off x="4616462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9"/>
                </a:moveTo>
                <a:lnTo>
                  <a:pt x="55473" y="55289"/>
                </a:lnTo>
                <a:lnTo>
                  <a:pt x="55473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9" name="object 609"/>
          <p:cNvSpPr/>
          <p:nvPr/>
        </p:nvSpPr>
        <p:spPr>
          <a:xfrm>
            <a:off x="4616462" y="5930205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54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3954" y="55289"/>
                </a:lnTo>
                <a:lnTo>
                  <a:pt x="13954" y="41337"/>
                </a:lnTo>
                <a:close/>
              </a:path>
              <a:path w="55879" h="55879">
                <a:moveTo>
                  <a:pt x="41519" y="41337"/>
                </a:moveTo>
                <a:lnTo>
                  <a:pt x="27870" y="41337"/>
                </a:lnTo>
                <a:lnTo>
                  <a:pt x="27870" y="55289"/>
                </a:lnTo>
                <a:lnTo>
                  <a:pt x="41519" y="55289"/>
                </a:lnTo>
                <a:lnTo>
                  <a:pt x="41519" y="41337"/>
                </a:lnTo>
                <a:close/>
              </a:path>
              <a:path w="55879" h="55879">
                <a:moveTo>
                  <a:pt x="27870" y="27645"/>
                </a:moveTo>
                <a:lnTo>
                  <a:pt x="13954" y="27645"/>
                </a:lnTo>
                <a:lnTo>
                  <a:pt x="13954" y="41337"/>
                </a:lnTo>
                <a:lnTo>
                  <a:pt x="27870" y="41337"/>
                </a:lnTo>
                <a:lnTo>
                  <a:pt x="27870" y="27645"/>
                </a:lnTo>
                <a:close/>
              </a:path>
              <a:path w="55879" h="55879">
                <a:moveTo>
                  <a:pt x="55473" y="27645"/>
                </a:moveTo>
                <a:lnTo>
                  <a:pt x="41519" y="27645"/>
                </a:lnTo>
                <a:lnTo>
                  <a:pt x="41519" y="41337"/>
                </a:lnTo>
                <a:lnTo>
                  <a:pt x="55473" y="41337"/>
                </a:lnTo>
                <a:lnTo>
                  <a:pt x="55473" y="27645"/>
                </a:lnTo>
                <a:close/>
              </a:path>
              <a:path w="55879" h="55879">
                <a:moveTo>
                  <a:pt x="13954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3954" y="27645"/>
                </a:lnTo>
                <a:lnTo>
                  <a:pt x="13954" y="13692"/>
                </a:lnTo>
                <a:close/>
              </a:path>
              <a:path w="55879" h="55879">
                <a:moveTo>
                  <a:pt x="41519" y="13692"/>
                </a:moveTo>
                <a:lnTo>
                  <a:pt x="27870" y="13692"/>
                </a:lnTo>
                <a:lnTo>
                  <a:pt x="27870" y="27645"/>
                </a:lnTo>
                <a:lnTo>
                  <a:pt x="41519" y="27645"/>
                </a:lnTo>
                <a:lnTo>
                  <a:pt x="41519" y="13692"/>
                </a:lnTo>
                <a:close/>
              </a:path>
              <a:path w="55879" h="55879">
                <a:moveTo>
                  <a:pt x="27870" y="0"/>
                </a:moveTo>
                <a:lnTo>
                  <a:pt x="13954" y="0"/>
                </a:lnTo>
                <a:lnTo>
                  <a:pt x="13954" y="13692"/>
                </a:lnTo>
                <a:lnTo>
                  <a:pt x="27870" y="13692"/>
                </a:lnTo>
                <a:lnTo>
                  <a:pt x="27870" y="0"/>
                </a:lnTo>
                <a:close/>
              </a:path>
              <a:path w="55879" h="55879">
                <a:moveTo>
                  <a:pt x="55473" y="0"/>
                </a:moveTo>
                <a:lnTo>
                  <a:pt x="41519" y="0"/>
                </a:lnTo>
                <a:lnTo>
                  <a:pt x="41519" y="13692"/>
                </a:lnTo>
                <a:lnTo>
                  <a:pt x="55473" y="13692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0" name="object 610"/>
          <p:cNvSpPr/>
          <p:nvPr/>
        </p:nvSpPr>
        <p:spPr>
          <a:xfrm>
            <a:off x="4671936" y="5930205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0" y="55289"/>
                </a:moveTo>
                <a:lnTo>
                  <a:pt x="28387" y="55289"/>
                </a:lnTo>
                <a:lnTo>
                  <a:pt x="28387" y="0"/>
                </a:lnTo>
                <a:lnTo>
                  <a:pt x="0" y="0"/>
                </a:lnTo>
                <a:lnTo>
                  <a:pt x="0" y="552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1" name="object 611"/>
          <p:cNvSpPr/>
          <p:nvPr/>
        </p:nvSpPr>
        <p:spPr>
          <a:xfrm>
            <a:off x="4671936" y="5930205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14439" y="41337"/>
                </a:moveTo>
                <a:lnTo>
                  <a:pt x="0" y="41337"/>
                </a:lnTo>
                <a:lnTo>
                  <a:pt x="0" y="55289"/>
                </a:lnTo>
                <a:lnTo>
                  <a:pt x="14439" y="55289"/>
                </a:lnTo>
                <a:lnTo>
                  <a:pt x="14439" y="41337"/>
                </a:lnTo>
                <a:close/>
              </a:path>
              <a:path w="28575" h="55879">
                <a:moveTo>
                  <a:pt x="28387" y="27645"/>
                </a:moveTo>
                <a:lnTo>
                  <a:pt x="14439" y="27645"/>
                </a:lnTo>
                <a:lnTo>
                  <a:pt x="14439" y="41337"/>
                </a:lnTo>
                <a:lnTo>
                  <a:pt x="28387" y="41337"/>
                </a:lnTo>
                <a:lnTo>
                  <a:pt x="28387" y="27645"/>
                </a:lnTo>
                <a:close/>
              </a:path>
              <a:path w="28575" h="55879">
                <a:moveTo>
                  <a:pt x="14439" y="13692"/>
                </a:moveTo>
                <a:lnTo>
                  <a:pt x="0" y="13692"/>
                </a:lnTo>
                <a:lnTo>
                  <a:pt x="0" y="27645"/>
                </a:lnTo>
                <a:lnTo>
                  <a:pt x="14439" y="27645"/>
                </a:lnTo>
                <a:lnTo>
                  <a:pt x="14439" y="13692"/>
                </a:lnTo>
                <a:close/>
              </a:path>
              <a:path w="28575" h="55879">
                <a:moveTo>
                  <a:pt x="28387" y="0"/>
                </a:moveTo>
                <a:lnTo>
                  <a:pt x="14439" y="0"/>
                </a:lnTo>
                <a:lnTo>
                  <a:pt x="14439" y="13692"/>
                </a:lnTo>
                <a:lnTo>
                  <a:pt x="28387" y="13692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2" name="object 612"/>
          <p:cNvSpPr/>
          <p:nvPr/>
        </p:nvSpPr>
        <p:spPr>
          <a:xfrm>
            <a:off x="4003138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61"/>
                </a:moveTo>
                <a:lnTo>
                  <a:pt x="56264" y="56261"/>
                </a:lnTo>
                <a:lnTo>
                  <a:pt x="56264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3" name="object 613"/>
          <p:cNvSpPr/>
          <p:nvPr/>
        </p:nvSpPr>
        <p:spPr>
          <a:xfrm>
            <a:off x="4003138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16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916" y="56261"/>
                </a:lnTo>
                <a:lnTo>
                  <a:pt x="13916" y="41602"/>
                </a:lnTo>
                <a:close/>
              </a:path>
              <a:path w="56514" h="56514">
                <a:moveTo>
                  <a:pt x="41567" y="41602"/>
                </a:moveTo>
                <a:lnTo>
                  <a:pt x="27870" y="41602"/>
                </a:lnTo>
                <a:lnTo>
                  <a:pt x="27870" y="56261"/>
                </a:lnTo>
                <a:lnTo>
                  <a:pt x="41567" y="56261"/>
                </a:lnTo>
                <a:lnTo>
                  <a:pt x="41567" y="41602"/>
                </a:lnTo>
                <a:close/>
              </a:path>
              <a:path w="56514" h="56514">
                <a:moveTo>
                  <a:pt x="27870" y="27651"/>
                </a:moveTo>
                <a:lnTo>
                  <a:pt x="13916" y="27651"/>
                </a:lnTo>
                <a:lnTo>
                  <a:pt x="13916" y="41602"/>
                </a:lnTo>
                <a:lnTo>
                  <a:pt x="27870" y="41602"/>
                </a:lnTo>
                <a:lnTo>
                  <a:pt x="27870" y="27651"/>
                </a:lnTo>
                <a:close/>
              </a:path>
              <a:path w="56514" h="56514">
                <a:moveTo>
                  <a:pt x="56264" y="27651"/>
                </a:moveTo>
                <a:lnTo>
                  <a:pt x="41567" y="27651"/>
                </a:lnTo>
                <a:lnTo>
                  <a:pt x="41567" y="41602"/>
                </a:lnTo>
                <a:lnTo>
                  <a:pt x="56264" y="41602"/>
                </a:lnTo>
                <a:lnTo>
                  <a:pt x="56264" y="27651"/>
                </a:lnTo>
                <a:close/>
              </a:path>
              <a:path w="56514" h="56514">
                <a:moveTo>
                  <a:pt x="13916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916" y="27651"/>
                </a:lnTo>
                <a:lnTo>
                  <a:pt x="13916" y="13954"/>
                </a:lnTo>
                <a:close/>
              </a:path>
              <a:path w="56514" h="56514">
                <a:moveTo>
                  <a:pt x="41567" y="13954"/>
                </a:moveTo>
                <a:lnTo>
                  <a:pt x="27870" y="13954"/>
                </a:lnTo>
                <a:lnTo>
                  <a:pt x="27870" y="27651"/>
                </a:lnTo>
                <a:lnTo>
                  <a:pt x="41567" y="27651"/>
                </a:lnTo>
                <a:lnTo>
                  <a:pt x="41567" y="13954"/>
                </a:lnTo>
                <a:close/>
              </a:path>
              <a:path w="56514" h="56514">
                <a:moveTo>
                  <a:pt x="27870" y="0"/>
                </a:moveTo>
                <a:lnTo>
                  <a:pt x="13916" y="0"/>
                </a:lnTo>
                <a:lnTo>
                  <a:pt x="13916" y="13954"/>
                </a:lnTo>
                <a:lnTo>
                  <a:pt x="27870" y="13954"/>
                </a:lnTo>
                <a:lnTo>
                  <a:pt x="27870" y="0"/>
                </a:lnTo>
                <a:close/>
              </a:path>
              <a:path w="56514" h="56514">
                <a:moveTo>
                  <a:pt x="56264" y="0"/>
                </a:moveTo>
                <a:lnTo>
                  <a:pt x="41567" y="0"/>
                </a:lnTo>
                <a:lnTo>
                  <a:pt x="41567" y="13954"/>
                </a:lnTo>
                <a:lnTo>
                  <a:pt x="56264" y="13954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4" name="object 614"/>
          <p:cNvSpPr/>
          <p:nvPr/>
        </p:nvSpPr>
        <p:spPr>
          <a:xfrm>
            <a:off x="4059402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61"/>
                </a:moveTo>
                <a:lnTo>
                  <a:pt x="55283" y="56261"/>
                </a:lnTo>
                <a:lnTo>
                  <a:pt x="55283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5" name="object 615"/>
          <p:cNvSpPr/>
          <p:nvPr/>
        </p:nvSpPr>
        <p:spPr>
          <a:xfrm>
            <a:off x="4059402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687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687" y="56261"/>
                </a:lnTo>
                <a:lnTo>
                  <a:pt x="13687" y="41602"/>
                </a:lnTo>
                <a:close/>
              </a:path>
              <a:path w="55879" h="56514">
                <a:moveTo>
                  <a:pt x="41328" y="41602"/>
                </a:moveTo>
                <a:lnTo>
                  <a:pt x="27641" y="41602"/>
                </a:lnTo>
                <a:lnTo>
                  <a:pt x="27641" y="56261"/>
                </a:lnTo>
                <a:lnTo>
                  <a:pt x="41328" y="56261"/>
                </a:lnTo>
                <a:lnTo>
                  <a:pt x="41328" y="41602"/>
                </a:lnTo>
                <a:close/>
              </a:path>
              <a:path w="55879" h="56514">
                <a:moveTo>
                  <a:pt x="27641" y="27651"/>
                </a:moveTo>
                <a:lnTo>
                  <a:pt x="13687" y="27651"/>
                </a:lnTo>
                <a:lnTo>
                  <a:pt x="13687" y="41602"/>
                </a:lnTo>
                <a:lnTo>
                  <a:pt x="27641" y="41602"/>
                </a:lnTo>
                <a:lnTo>
                  <a:pt x="27641" y="27651"/>
                </a:lnTo>
                <a:close/>
              </a:path>
              <a:path w="55879" h="56514">
                <a:moveTo>
                  <a:pt x="55283" y="27651"/>
                </a:moveTo>
                <a:lnTo>
                  <a:pt x="41328" y="27651"/>
                </a:lnTo>
                <a:lnTo>
                  <a:pt x="41328" y="41602"/>
                </a:lnTo>
                <a:lnTo>
                  <a:pt x="55283" y="41602"/>
                </a:lnTo>
                <a:lnTo>
                  <a:pt x="55283" y="27651"/>
                </a:lnTo>
                <a:close/>
              </a:path>
              <a:path w="55879" h="56514">
                <a:moveTo>
                  <a:pt x="13687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687" y="27651"/>
                </a:lnTo>
                <a:lnTo>
                  <a:pt x="13687" y="13954"/>
                </a:lnTo>
                <a:close/>
              </a:path>
              <a:path w="55879" h="56514">
                <a:moveTo>
                  <a:pt x="41328" y="13954"/>
                </a:moveTo>
                <a:lnTo>
                  <a:pt x="27641" y="13954"/>
                </a:lnTo>
                <a:lnTo>
                  <a:pt x="27641" y="27651"/>
                </a:lnTo>
                <a:lnTo>
                  <a:pt x="41328" y="27651"/>
                </a:lnTo>
                <a:lnTo>
                  <a:pt x="41328" y="13954"/>
                </a:lnTo>
                <a:close/>
              </a:path>
              <a:path w="55879" h="56514">
                <a:moveTo>
                  <a:pt x="27641" y="0"/>
                </a:moveTo>
                <a:lnTo>
                  <a:pt x="13687" y="0"/>
                </a:lnTo>
                <a:lnTo>
                  <a:pt x="13687" y="13954"/>
                </a:lnTo>
                <a:lnTo>
                  <a:pt x="27641" y="13954"/>
                </a:lnTo>
                <a:lnTo>
                  <a:pt x="27641" y="0"/>
                </a:lnTo>
                <a:close/>
              </a:path>
              <a:path w="55879" h="56514">
                <a:moveTo>
                  <a:pt x="55283" y="0"/>
                </a:moveTo>
                <a:lnTo>
                  <a:pt x="41328" y="0"/>
                </a:lnTo>
                <a:lnTo>
                  <a:pt x="41328" y="13954"/>
                </a:lnTo>
                <a:lnTo>
                  <a:pt x="55283" y="13954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6" name="object 616"/>
          <p:cNvSpPr/>
          <p:nvPr/>
        </p:nvSpPr>
        <p:spPr>
          <a:xfrm>
            <a:off x="4114685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61"/>
                </a:moveTo>
                <a:lnTo>
                  <a:pt x="55997" y="56261"/>
                </a:lnTo>
                <a:lnTo>
                  <a:pt x="55997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7" name="object 617"/>
          <p:cNvSpPr/>
          <p:nvPr/>
        </p:nvSpPr>
        <p:spPr>
          <a:xfrm>
            <a:off x="4114685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954" y="56261"/>
                </a:lnTo>
                <a:lnTo>
                  <a:pt x="13954" y="41602"/>
                </a:lnTo>
                <a:close/>
              </a:path>
              <a:path w="56514" h="56514">
                <a:moveTo>
                  <a:pt x="41595" y="41602"/>
                </a:moveTo>
                <a:lnTo>
                  <a:pt x="27651" y="41602"/>
                </a:lnTo>
                <a:lnTo>
                  <a:pt x="27651" y="56261"/>
                </a:lnTo>
                <a:lnTo>
                  <a:pt x="41595" y="56261"/>
                </a:lnTo>
                <a:lnTo>
                  <a:pt x="41595" y="41602"/>
                </a:lnTo>
                <a:close/>
              </a:path>
              <a:path w="56514" h="56514">
                <a:moveTo>
                  <a:pt x="27651" y="27651"/>
                </a:moveTo>
                <a:lnTo>
                  <a:pt x="13954" y="27651"/>
                </a:lnTo>
                <a:lnTo>
                  <a:pt x="13954" y="41602"/>
                </a:lnTo>
                <a:lnTo>
                  <a:pt x="27651" y="41602"/>
                </a:lnTo>
                <a:lnTo>
                  <a:pt x="27651" y="27651"/>
                </a:lnTo>
                <a:close/>
              </a:path>
              <a:path w="56514" h="56514">
                <a:moveTo>
                  <a:pt x="55997" y="27651"/>
                </a:moveTo>
                <a:lnTo>
                  <a:pt x="41595" y="27651"/>
                </a:lnTo>
                <a:lnTo>
                  <a:pt x="41595" y="41602"/>
                </a:lnTo>
                <a:lnTo>
                  <a:pt x="55997" y="41602"/>
                </a:lnTo>
                <a:lnTo>
                  <a:pt x="55997" y="27651"/>
                </a:lnTo>
                <a:close/>
              </a:path>
              <a:path w="56514" h="56514">
                <a:moveTo>
                  <a:pt x="13954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954" y="27651"/>
                </a:lnTo>
                <a:lnTo>
                  <a:pt x="13954" y="13954"/>
                </a:lnTo>
                <a:close/>
              </a:path>
              <a:path w="56514" h="56514">
                <a:moveTo>
                  <a:pt x="41595" y="13954"/>
                </a:moveTo>
                <a:lnTo>
                  <a:pt x="27651" y="13954"/>
                </a:lnTo>
                <a:lnTo>
                  <a:pt x="27651" y="27651"/>
                </a:lnTo>
                <a:lnTo>
                  <a:pt x="41595" y="27651"/>
                </a:lnTo>
                <a:lnTo>
                  <a:pt x="41595" y="13954"/>
                </a:lnTo>
                <a:close/>
              </a:path>
              <a:path w="56514" h="56514">
                <a:moveTo>
                  <a:pt x="27651" y="0"/>
                </a:moveTo>
                <a:lnTo>
                  <a:pt x="13954" y="0"/>
                </a:lnTo>
                <a:lnTo>
                  <a:pt x="13954" y="13954"/>
                </a:lnTo>
                <a:lnTo>
                  <a:pt x="27651" y="13954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1595" y="0"/>
                </a:lnTo>
                <a:lnTo>
                  <a:pt x="41595" y="13954"/>
                </a:lnTo>
                <a:lnTo>
                  <a:pt x="55997" y="13954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8" name="object 618"/>
          <p:cNvSpPr/>
          <p:nvPr/>
        </p:nvSpPr>
        <p:spPr>
          <a:xfrm>
            <a:off x="4170683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61"/>
                </a:moveTo>
                <a:lnTo>
                  <a:pt x="55549" y="56261"/>
                </a:lnTo>
                <a:lnTo>
                  <a:pt x="55549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9" name="object 619"/>
          <p:cNvSpPr/>
          <p:nvPr/>
        </p:nvSpPr>
        <p:spPr>
          <a:xfrm>
            <a:off x="4170683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954" y="56261"/>
                </a:lnTo>
                <a:lnTo>
                  <a:pt x="13954" y="41602"/>
                </a:lnTo>
                <a:close/>
              </a:path>
              <a:path w="55879" h="56514">
                <a:moveTo>
                  <a:pt x="41595" y="41602"/>
                </a:moveTo>
                <a:lnTo>
                  <a:pt x="27651" y="41602"/>
                </a:lnTo>
                <a:lnTo>
                  <a:pt x="27651" y="56261"/>
                </a:lnTo>
                <a:lnTo>
                  <a:pt x="41595" y="56261"/>
                </a:lnTo>
                <a:lnTo>
                  <a:pt x="41595" y="41602"/>
                </a:lnTo>
                <a:close/>
              </a:path>
              <a:path w="55879" h="56514">
                <a:moveTo>
                  <a:pt x="27651" y="27651"/>
                </a:moveTo>
                <a:lnTo>
                  <a:pt x="13954" y="27651"/>
                </a:lnTo>
                <a:lnTo>
                  <a:pt x="13954" y="41602"/>
                </a:lnTo>
                <a:lnTo>
                  <a:pt x="27651" y="41602"/>
                </a:lnTo>
                <a:lnTo>
                  <a:pt x="27651" y="27651"/>
                </a:lnTo>
                <a:close/>
              </a:path>
              <a:path w="55879" h="56514">
                <a:moveTo>
                  <a:pt x="55549" y="27651"/>
                </a:moveTo>
                <a:lnTo>
                  <a:pt x="41595" y="27651"/>
                </a:lnTo>
                <a:lnTo>
                  <a:pt x="41595" y="41602"/>
                </a:lnTo>
                <a:lnTo>
                  <a:pt x="55549" y="41602"/>
                </a:lnTo>
                <a:lnTo>
                  <a:pt x="55549" y="27651"/>
                </a:lnTo>
                <a:close/>
              </a:path>
              <a:path w="55879" h="56514">
                <a:moveTo>
                  <a:pt x="13954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954" y="27651"/>
                </a:lnTo>
                <a:lnTo>
                  <a:pt x="13954" y="13954"/>
                </a:lnTo>
                <a:close/>
              </a:path>
              <a:path w="55879" h="56514">
                <a:moveTo>
                  <a:pt x="41595" y="13954"/>
                </a:moveTo>
                <a:lnTo>
                  <a:pt x="27651" y="13954"/>
                </a:lnTo>
                <a:lnTo>
                  <a:pt x="27651" y="27651"/>
                </a:lnTo>
                <a:lnTo>
                  <a:pt x="41595" y="27651"/>
                </a:lnTo>
                <a:lnTo>
                  <a:pt x="41595" y="13954"/>
                </a:lnTo>
                <a:close/>
              </a:path>
              <a:path w="55879" h="56514">
                <a:moveTo>
                  <a:pt x="27651" y="0"/>
                </a:moveTo>
                <a:lnTo>
                  <a:pt x="13954" y="0"/>
                </a:lnTo>
                <a:lnTo>
                  <a:pt x="13954" y="13954"/>
                </a:lnTo>
                <a:lnTo>
                  <a:pt x="27651" y="13954"/>
                </a:lnTo>
                <a:lnTo>
                  <a:pt x="27651" y="0"/>
                </a:lnTo>
                <a:close/>
              </a:path>
              <a:path w="55879" h="56514">
                <a:moveTo>
                  <a:pt x="55549" y="0"/>
                </a:moveTo>
                <a:lnTo>
                  <a:pt x="41595" y="0"/>
                </a:lnTo>
                <a:lnTo>
                  <a:pt x="41595" y="13954"/>
                </a:lnTo>
                <a:lnTo>
                  <a:pt x="55549" y="13954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0" name="object 620"/>
          <p:cNvSpPr/>
          <p:nvPr/>
        </p:nvSpPr>
        <p:spPr>
          <a:xfrm>
            <a:off x="4226233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61"/>
                </a:moveTo>
                <a:lnTo>
                  <a:pt x="55997" y="56261"/>
                </a:lnTo>
                <a:lnTo>
                  <a:pt x="55997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1" name="object 621"/>
          <p:cNvSpPr/>
          <p:nvPr/>
        </p:nvSpPr>
        <p:spPr>
          <a:xfrm>
            <a:off x="4226233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96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696" y="56261"/>
                </a:lnTo>
                <a:lnTo>
                  <a:pt x="13696" y="41602"/>
                </a:lnTo>
                <a:close/>
              </a:path>
              <a:path w="56514" h="56514">
                <a:moveTo>
                  <a:pt x="42081" y="41602"/>
                </a:moveTo>
                <a:lnTo>
                  <a:pt x="27651" y="41602"/>
                </a:lnTo>
                <a:lnTo>
                  <a:pt x="27651" y="56261"/>
                </a:lnTo>
                <a:lnTo>
                  <a:pt x="42081" y="56261"/>
                </a:lnTo>
                <a:lnTo>
                  <a:pt x="42081" y="41602"/>
                </a:lnTo>
                <a:close/>
              </a:path>
              <a:path w="56514" h="56514">
                <a:moveTo>
                  <a:pt x="27651" y="27651"/>
                </a:moveTo>
                <a:lnTo>
                  <a:pt x="13696" y="27651"/>
                </a:lnTo>
                <a:lnTo>
                  <a:pt x="13696" y="41602"/>
                </a:lnTo>
                <a:lnTo>
                  <a:pt x="27651" y="41602"/>
                </a:lnTo>
                <a:lnTo>
                  <a:pt x="27651" y="27651"/>
                </a:lnTo>
                <a:close/>
              </a:path>
              <a:path w="56514" h="56514">
                <a:moveTo>
                  <a:pt x="55997" y="27651"/>
                </a:moveTo>
                <a:lnTo>
                  <a:pt x="42081" y="27651"/>
                </a:lnTo>
                <a:lnTo>
                  <a:pt x="42081" y="41602"/>
                </a:lnTo>
                <a:lnTo>
                  <a:pt x="55997" y="41602"/>
                </a:lnTo>
                <a:lnTo>
                  <a:pt x="55997" y="27651"/>
                </a:lnTo>
                <a:close/>
              </a:path>
              <a:path w="56514" h="56514">
                <a:moveTo>
                  <a:pt x="13696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696" y="27651"/>
                </a:lnTo>
                <a:lnTo>
                  <a:pt x="13696" y="13954"/>
                </a:lnTo>
                <a:close/>
              </a:path>
              <a:path w="56514" h="56514">
                <a:moveTo>
                  <a:pt x="42081" y="13954"/>
                </a:moveTo>
                <a:lnTo>
                  <a:pt x="27651" y="13954"/>
                </a:lnTo>
                <a:lnTo>
                  <a:pt x="27651" y="27651"/>
                </a:lnTo>
                <a:lnTo>
                  <a:pt x="42081" y="27651"/>
                </a:lnTo>
                <a:lnTo>
                  <a:pt x="42081" y="13954"/>
                </a:lnTo>
                <a:close/>
              </a:path>
              <a:path w="56514" h="56514">
                <a:moveTo>
                  <a:pt x="27651" y="0"/>
                </a:moveTo>
                <a:lnTo>
                  <a:pt x="13696" y="0"/>
                </a:lnTo>
                <a:lnTo>
                  <a:pt x="13696" y="13954"/>
                </a:lnTo>
                <a:lnTo>
                  <a:pt x="27651" y="13954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2081" y="0"/>
                </a:lnTo>
                <a:lnTo>
                  <a:pt x="42081" y="13954"/>
                </a:lnTo>
                <a:lnTo>
                  <a:pt x="55997" y="13954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2" name="object 622"/>
          <p:cNvSpPr/>
          <p:nvPr/>
        </p:nvSpPr>
        <p:spPr>
          <a:xfrm>
            <a:off x="4282230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61"/>
                </a:moveTo>
                <a:lnTo>
                  <a:pt x="55292" y="56261"/>
                </a:lnTo>
                <a:lnTo>
                  <a:pt x="55292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3" name="object 623"/>
          <p:cNvSpPr/>
          <p:nvPr/>
        </p:nvSpPr>
        <p:spPr>
          <a:xfrm>
            <a:off x="4282230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35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735" y="56261"/>
                </a:lnTo>
                <a:lnTo>
                  <a:pt x="13735" y="41602"/>
                </a:lnTo>
                <a:close/>
              </a:path>
              <a:path w="55879" h="56514">
                <a:moveTo>
                  <a:pt x="41633" y="41602"/>
                </a:moveTo>
                <a:lnTo>
                  <a:pt x="27679" y="41602"/>
                </a:lnTo>
                <a:lnTo>
                  <a:pt x="27679" y="56261"/>
                </a:lnTo>
                <a:lnTo>
                  <a:pt x="41633" y="56261"/>
                </a:lnTo>
                <a:lnTo>
                  <a:pt x="41633" y="41602"/>
                </a:lnTo>
                <a:close/>
              </a:path>
              <a:path w="55879" h="56514">
                <a:moveTo>
                  <a:pt x="27679" y="27651"/>
                </a:moveTo>
                <a:lnTo>
                  <a:pt x="13735" y="27651"/>
                </a:lnTo>
                <a:lnTo>
                  <a:pt x="13735" y="41602"/>
                </a:lnTo>
                <a:lnTo>
                  <a:pt x="27679" y="41602"/>
                </a:lnTo>
                <a:lnTo>
                  <a:pt x="27679" y="27651"/>
                </a:lnTo>
                <a:close/>
              </a:path>
              <a:path w="55879" h="56514">
                <a:moveTo>
                  <a:pt x="55292" y="27651"/>
                </a:moveTo>
                <a:lnTo>
                  <a:pt x="41633" y="27651"/>
                </a:lnTo>
                <a:lnTo>
                  <a:pt x="41633" y="41602"/>
                </a:lnTo>
                <a:lnTo>
                  <a:pt x="55292" y="41602"/>
                </a:lnTo>
                <a:lnTo>
                  <a:pt x="55292" y="27651"/>
                </a:lnTo>
                <a:close/>
              </a:path>
              <a:path w="55879" h="56514">
                <a:moveTo>
                  <a:pt x="13735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735" y="27651"/>
                </a:lnTo>
                <a:lnTo>
                  <a:pt x="13735" y="13954"/>
                </a:lnTo>
                <a:close/>
              </a:path>
              <a:path w="55879" h="56514">
                <a:moveTo>
                  <a:pt x="41633" y="13954"/>
                </a:moveTo>
                <a:lnTo>
                  <a:pt x="27679" y="13954"/>
                </a:lnTo>
                <a:lnTo>
                  <a:pt x="27679" y="27651"/>
                </a:lnTo>
                <a:lnTo>
                  <a:pt x="41633" y="27651"/>
                </a:lnTo>
                <a:lnTo>
                  <a:pt x="41633" y="13954"/>
                </a:lnTo>
                <a:close/>
              </a:path>
              <a:path w="55879" h="56514">
                <a:moveTo>
                  <a:pt x="27679" y="0"/>
                </a:moveTo>
                <a:lnTo>
                  <a:pt x="13735" y="0"/>
                </a:lnTo>
                <a:lnTo>
                  <a:pt x="13735" y="13954"/>
                </a:lnTo>
                <a:lnTo>
                  <a:pt x="27679" y="13954"/>
                </a:lnTo>
                <a:lnTo>
                  <a:pt x="27679" y="0"/>
                </a:lnTo>
                <a:close/>
              </a:path>
              <a:path w="55879" h="56514">
                <a:moveTo>
                  <a:pt x="55292" y="0"/>
                </a:moveTo>
                <a:lnTo>
                  <a:pt x="41633" y="0"/>
                </a:lnTo>
                <a:lnTo>
                  <a:pt x="41633" y="13954"/>
                </a:lnTo>
                <a:lnTo>
                  <a:pt x="55292" y="13954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4" name="object 624"/>
          <p:cNvSpPr/>
          <p:nvPr/>
        </p:nvSpPr>
        <p:spPr>
          <a:xfrm>
            <a:off x="4337523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61"/>
                </a:moveTo>
                <a:lnTo>
                  <a:pt x="56073" y="56261"/>
                </a:lnTo>
                <a:lnTo>
                  <a:pt x="56073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5" name="object 625"/>
          <p:cNvSpPr/>
          <p:nvPr/>
        </p:nvSpPr>
        <p:spPr>
          <a:xfrm>
            <a:off x="4337523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954" y="56261"/>
                </a:lnTo>
                <a:lnTo>
                  <a:pt x="13954" y="41602"/>
                </a:lnTo>
                <a:close/>
              </a:path>
              <a:path w="56514" h="56514">
                <a:moveTo>
                  <a:pt x="42338" y="41602"/>
                </a:moveTo>
                <a:lnTo>
                  <a:pt x="28384" y="41602"/>
                </a:lnTo>
                <a:lnTo>
                  <a:pt x="28384" y="56261"/>
                </a:lnTo>
                <a:lnTo>
                  <a:pt x="42338" y="56261"/>
                </a:lnTo>
                <a:lnTo>
                  <a:pt x="42338" y="41602"/>
                </a:lnTo>
                <a:close/>
              </a:path>
              <a:path w="56514" h="56514">
                <a:moveTo>
                  <a:pt x="28384" y="27651"/>
                </a:moveTo>
                <a:lnTo>
                  <a:pt x="13954" y="27651"/>
                </a:lnTo>
                <a:lnTo>
                  <a:pt x="13954" y="41602"/>
                </a:lnTo>
                <a:lnTo>
                  <a:pt x="28384" y="41602"/>
                </a:lnTo>
                <a:lnTo>
                  <a:pt x="28384" y="27651"/>
                </a:lnTo>
                <a:close/>
              </a:path>
              <a:path w="56514" h="56514">
                <a:moveTo>
                  <a:pt x="56073" y="27651"/>
                </a:moveTo>
                <a:lnTo>
                  <a:pt x="42338" y="27651"/>
                </a:lnTo>
                <a:lnTo>
                  <a:pt x="42338" y="41602"/>
                </a:lnTo>
                <a:lnTo>
                  <a:pt x="56073" y="41602"/>
                </a:lnTo>
                <a:lnTo>
                  <a:pt x="56073" y="27651"/>
                </a:lnTo>
                <a:close/>
              </a:path>
              <a:path w="56514" h="56514">
                <a:moveTo>
                  <a:pt x="13954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954" y="27651"/>
                </a:lnTo>
                <a:lnTo>
                  <a:pt x="13954" y="13954"/>
                </a:lnTo>
                <a:close/>
              </a:path>
              <a:path w="56514" h="56514">
                <a:moveTo>
                  <a:pt x="42338" y="13954"/>
                </a:moveTo>
                <a:lnTo>
                  <a:pt x="28384" y="13954"/>
                </a:lnTo>
                <a:lnTo>
                  <a:pt x="28384" y="27651"/>
                </a:lnTo>
                <a:lnTo>
                  <a:pt x="42338" y="27651"/>
                </a:lnTo>
                <a:lnTo>
                  <a:pt x="42338" y="13954"/>
                </a:lnTo>
                <a:close/>
              </a:path>
              <a:path w="56514" h="56514">
                <a:moveTo>
                  <a:pt x="28384" y="0"/>
                </a:moveTo>
                <a:lnTo>
                  <a:pt x="13954" y="0"/>
                </a:lnTo>
                <a:lnTo>
                  <a:pt x="13954" y="13954"/>
                </a:lnTo>
                <a:lnTo>
                  <a:pt x="28384" y="13954"/>
                </a:lnTo>
                <a:lnTo>
                  <a:pt x="28384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38" y="0"/>
                </a:lnTo>
                <a:lnTo>
                  <a:pt x="42338" y="13954"/>
                </a:lnTo>
                <a:lnTo>
                  <a:pt x="56073" y="13954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6" name="object 626"/>
          <p:cNvSpPr/>
          <p:nvPr/>
        </p:nvSpPr>
        <p:spPr>
          <a:xfrm>
            <a:off x="4393596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61"/>
                </a:moveTo>
                <a:lnTo>
                  <a:pt x="55511" y="56261"/>
                </a:lnTo>
                <a:lnTo>
                  <a:pt x="55511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7" name="object 627"/>
          <p:cNvSpPr/>
          <p:nvPr/>
        </p:nvSpPr>
        <p:spPr>
          <a:xfrm>
            <a:off x="4393596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44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944" y="56261"/>
                </a:lnTo>
                <a:lnTo>
                  <a:pt x="13944" y="41602"/>
                </a:lnTo>
                <a:close/>
              </a:path>
              <a:path w="55879" h="56514">
                <a:moveTo>
                  <a:pt x="41557" y="41602"/>
                </a:moveTo>
                <a:lnTo>
                  <a:pt x="27603" y="41602"/>
                </a:lnTo>
                <a:lnTo>
                  <a:pt x="27603" y="56261"/>
                </a:lnTo>
                <a:lnTo>
                  <a:pt x="41557" y="56261"/>
                </a:lnTo>
                <a:lnTo>
                  <a:pt x="41557" y="41602"/>
                </a:lnTo>
                <a:close/>
              </a:path>
              <a:path w="55879" h="56514">
                <a:moveTo>
                  <a:pt x="27603" y="27651"/>
                </a:moveTo>
                <a:lnTo>
                  <a:pt x="13944" y="27651"/>
                </a:lnTo>
                <a:lnTo>
                  <a:pt x="13944" y="41602"/>
                </a:lnTo>
                <a:lnTo>
                  <a:pt x="27603" y="41602"/>
                </a:lnTo>
                <a:lnTo>
                  <a:pt x="27603" y="27651"/>
                </a:lnTo>
                <a:close/>
              </a:path>
              <a:path w="55879" h="56514">
                <a:moveTo>
                  <a:pt x="55511" y="27651"/>
                </a:moveTo>
                <a:lnTo>
                  <a:pt x="41557" y="27651"/>
                </a:lnTo>
                <a:lnTo>
                  <a:pt x="41557" y="41602"/>
                </a:lnTo>
                <a:lnTo>
                  <a:pt x="55511" y="41602"/>
                </a:lnTo>
                <a:lnTo>
                  <a:pt x="55511" y="27651"/>
                </a:lnTo>
                <a:close/>
              </a:path>
              <a:path w="55879" h="56514">
                <a:moveTo>
                  <a:pt x="13944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944" y="27651"/>
                </a:lnTo>
                <a:lnTo>
                  <a:pt x="13944" y="13954"/>
                </a:lnTo>
                <a:close/>
              </a:path>
              <a:path w="55879" h="56514">
                <a:moveTo>
                  <a:pt x="41557" y="13954"/>
                </a:moveTo>
                <a:lnTo>
                  <a:pt x="27603" y="13954"/>
                </a:lnTo>
                <a:lnTo>
                  <a:pt x="27603" y="27651"/>
                </a:lnTo>
                <a:lnTo>
                  <a:pt x="41557" y="27651"/>
                </a:lnTo>
                <a:lnTo>
                  <a:pt x="41557" y="13954"/>
                </a:lnTo>
                <a:close/>
              </a:path>
              <a:path w="55879" h="56514">
                <a:moveTo>
                  <a:pt x="27603" y="0"/>
                </a:moveTo>
                <a:lnTo>
                  <a:pt x="13944" y="0"/>
                </a:lnTo>
                <a:lnTo>
                  <a:pt x="13944" y="13954"/>
                </a:lnTo>
                <a:lnTo>
                  <a:pt x="27603" y="13954"/>
                </a:lnTo>
                <a:lnTo>
                  <a:pt x="27603" y="0"/>
                </a:lnTo>
                <a:close/>
              </a:path>
              <a:path w="55879" h="56514">
                <a:moveTo>
                  <a:pt x="55511" y="0"/>
                </a:moveTo>
                <a:lnTo>
                  <a:pt x="41557" y="0"/>
                </a:lnTo>
                <a:lnTo>
                  <a:pt x="41557" y="13954"/>
                </a:lnTo>
                <a:lnTo>
                  <a:pt x="55511" y="13954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8" name="object 628"/>
          <p:cNvSpPr/>
          <p:nvPr/>
        </p:nvSpPr>
        <p:spPr>
          <a:xfrm>
            <a:off x="4449108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61"/>
                </a:moveTo>
                <a:lnTo>
                  <a:pt x="55959" y="56261"/>
                </a:lnTo>
                <a:lnTo>
                  <a:pt x="55959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9" name="object 629"/>
          <p:cNvSpPr/>
          <p:nvPr/>
        </p:nvSpPr>
        <p:spPr>
          <a:xfrm>
            <a:off x="4449108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49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649" y="56261"/>
                </a:lnTo>
                <a:lnTo>
                  <a:pt x="13649" y="41602"/>
                </a:lnTo>
                <a:close/>
              </a:path>
              <a:path w="56514" h="56514">
                <a:moveTo>
                  <a:pt x="42043" y="41602"/>
                </a:moveTo>
                <a:lnTo>
                  <a:pt x="28384" y="41602"/>
                </a:lnTo>
                <a:lnTo>
                  <a:pt x="28384" y="56261"/>
                </a:lnTo>
                <a:lnTo>
                  <a:pt x="42043" y="56261"/>
                </a:lnTo>
                <a:lnTo>
                  <a:pt x="42043" y="41602"/>
                </a:lnTo>
                <a:close/>
              </a:path>
              <a:path w="56514" h="56514">
                <a:moveTo>
                  <a:pt x="28384" y="27651"/>
                </a:moveTo>
                <a:lnTo>
                  <a:pt x="13649" y="27651"/>
                </a:lnTo>
                <a:lnTo>
                  <a:pt x="13649" y="41602"/>
                </a:lnTo>
                <a:lnTo>
                  <a:pt x="28384" y="41602"/>
                </a:lnTo>
                <a:lnTo>
                  <a:pt x="28384" y="27651"/>
                </a:lnTo>
                <a:close/>
              </a:path>
              <a:path w="56514" h="56514">
                <a:moveTo>
                  <a:pt x="55959" y="27651"/>
                </a:moveTo>
                <a:lnTo>
                  <a:pt x="42043" y="27651"/>
                </a:lnTo>
                <a:lnTo>
                  <a:pt x="42043" y="41602"/>
                </a:lnTo>
                <a:lnTo>
                  <a:pt x="55959" y="41602"/>
                </a:lnTo>
                <a:lnTo>
                  <a:pt x="55959" y="27651"/>
                </a:lnTo>
                <a:close/>
              </a:path>
              <a:path w="56514" h="56514">
                <a:moveTo>
                  <a:pt x="13649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649" y="27651"/>
                </a:lnTo>
                <a:lnTo>
                  <a:pt x="13649" y="13954"/>
                </a:lnTo>
                <a:close/>
              </a:path>
              <a:path w="56514" h="56514">
                <a:moveTo>
                  <a:pt x="42043" y="13954"/>
                </a:moveTo>
                <a:lnTo>
                  <a:pt x="28384" y="13954"/>
                </a:lnTo>
                <a:lnTo>
                  <a:pt x="28384" y="27651"/>
                </a:lnTo>
                <a:lnTo>
                  <a:pt x="42043" y="27651"/>
                </a:lnTo>
                <a:lnTo>
                  <a:pt x="42043" y="13954"/>
                </a:lnTo>
                <a:close/>
              </a:path>
              <a:path w="56514" h="56514">
                <a:moveTo>
                  <a:pt x="28384" y="0"/>
                </a:moveTo>
                <a:lnTo>
                  <a:pt x="13649" y="0"/>
                </a:lnTo>
                <a:lnTo>
                  <a:pt x="13649" y="13954"/>
                </a:lnTo>
                <a:lnTo>
                  <a:pt x="28384" y="13954"/>
                </a:lnTo>
                <a:lnTo>
                  <a:pt x="28384" y="0"/>
                </a:lnTo>
                <a:close/>
              </a:path>
              <a:path w="56514" h="56514">
                <a:moveTo>
                  <a:pt x="55959" y="0"/>
                </a:moveTo>
                <a:lnTo>
                  <a:pt x="42043" y="0"/>
                </a:lnTo>
                <a:lnTo>
                  <a:pt x="42043" y="13954"/>
                </a:lnTo>
                <a:lnTo>
                  <a:pt x="55959" y="13954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0" name="object 630"/>
          <p:cNvSpPr/>
          <p:nvPr/>
        </p:nvSpPr>
        <p:spPr>
          <a:xfrm>
            <a:off x="4505067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61"/>
                </a:moveTo>
                <a:lnTo>
                  <a:pt x="55321" y="56261"/>
                </a:lnTo>
                <a:lnTo>
                  <a:pt x="55321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1" name="object 631"/>
          <p:cNvSpPr/>
          <p:nvPr/>
        </p:nvSpPr>
        <p:spPr>
          <a:xfrm>
            <a:off x="4505067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63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763" y="56261"/>
                </a:lnTo>
                <a:lnTo>
                  <a:pt x="13763" y="41602"/>
                </a:lnTo>
                <a:close/>
              </a:path>
              <a:path w="55879" h="56514">
                <a:moveTo>
                  <a:pt x="41671" y="41602"/>
                </a:moveTo>
                <a:lnTo>
                  <a:pt x="27717" y="41602"/>
                </a:lnTo>
                <a:lnTo>
                  <a:pt x="27717" y="56261"/>
                </a:lnTo>
                <a:lnTo>
                  <a:pt x="41671" y="56261"/>
                </a:lnTo>
                <a:lnTo>
                  <a:pt x="41671" y="41602"/>
                </a:lnTo>
                <a:close/>
              </a:path>
              <a:path w="55879" h="56514">
                <a:moveTo>
                  <a:pt x="27717" y="27651"/>
                </a:moveTo>
                <a:lnTo>
                  <a:pt x="13763" y="27651"/>
                </a:lnTo>
                <a:lnTo>
                  <a:pt x="13763" y="41602"/>
                </a:lnTo>
                <a:lnTo>
                  <a:pt x="27717" y="41602"/>
                </a:lnTo>
                <a:lnTo>
                  <a:pt x="27717" y="27651"/>
                </a:lnTo>
                <a:close/>
              </a:path>
              <a:path w="55879" h="56514">
                <a:moveTo>
                  <a:pt x="55321" y="27651"/>
                </a:moveTo>
                <a:lnTo>
                  <a:pt x="41671" y="27651"/>
                </a:lnTo>
                <a:lnTo>
                  <a:pt x="41671" y="41602"/>
                </a:lnTo>
                <a:lnTo>
                  <a:pt x="55321" y="41602"/>
                </a:lnTo>
                <a:lnTo>
                  <a:pt x="55321" y="27651"/>
                </a:lnTo>
                <a:close/>
              </a:path>
              <a:path w="55879" h="56514">
                <a:moveTo>
                  <a:pt x="13763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763" y="27651"/>
                </a:lnTo>
                <a:lnTo>
                  <a:pt x="13763" y="13954"/>
                </a:lnTo>
                <a:close/>
              </a:path>
              <a:path w="55879" h="56514">
                <a:moveTo>
                  <a:pt x="41671" y="13954"/>
                </a:moveTo>
                <a:lnTo>
                  <a:pt x="27717" y="13954"/>
                </a:lnTo>
                <a:lnTo>
                  <a:pt x="27717" y="27651"/>
                </a:lnTo>
                <a:lnTo>
                  <a:pt x="41671" y="27651"/>
                </a:lnTo>
                <a:lnTo>
                  <a:pt x="41671" y="13954"/>
                </a:lnTo>
                <a:close/>
              </a:path>
              <a:path w="55879" h="56514">
                <a:moveTo>
                  <a:pt x="27717" y="0"/>
                </a:moveTo>
                <a:lnTo>
                  <a:pt x="13763" y="0"/>
                </a:lnTo>
                <a:lnTo>
                  <a:pt x="13763" y="13954"/>
                </a:lnTo>
                <a:lnTo>
                  <a:pt x="27717" y="13954"/>
                </a:lnTo>
                <a:lnTo>
                  <a:pt x="27717" y="0"/>
                </a:lnTo>
                <a:close/>
              </a:path>
              <a:path w="55879" h="56514">
                <a:moveTo>
                  <a:pt x="55321" y="0"/>
                </a:moveTo>
                <a:lnTo>
                  <a:pt x="41671" y="0"/>
                </a:lnTo>
                <a:lnTo>
                  <a:pt x="41671" y="13954"/>
                </a:lnTo>
                <a:lnTo>
                  <a:pt x="55321" y="13954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2" name="object 632"/>
          <p:cNvSpPr/>
          <p:nvPr/>
        </p:nvSpPr>
        <p:spPr>
          <a:xfrm>
            <a:off x="4560389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61"/>
                </a:moveTo>
                <a:lnTo>
                  <a:pt x="56073" y="56261"/>
                </a:lnTo>
                <a:lnTo>
                  <a:pt x="56073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3" name="object 633"/>
          <p:cNvSpPr/>
          <p:nvPr/>
        </p:nvSpPr>
        <p:spPr>
          <a:xfrm>
            <a:off x="4560389" y="587394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4697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4697" y="56261"/>
                </a:lnTo>
                <a:lnTo>
                  <a:pt x="14697" y="41602"/>
                </a:lnTo>
                <a:close/>
              </a:path>
              <a:path w="56514" h="56514">
                <a:moveTo>
                  <a:pt x="42310" y="41602"/>
                </a:moveTo>
                <a:lnTo>
                  <a:pt x="28355" y="41602"/>
                </a:lnTo>
                <a:lnTo>
                  <a:pt x="28355" y="56261"/>
                </a:lnTo>
                <a:lnTo>
                  <a:pt x="42310" y="56261"/>
                </a:lnTo>
                <a:lnTo>
                  <a:pt x="42310" y="41602"/>
                </a:lnTo>
                <a:close/>
              </a:path>
              <a:path w="56514" h="56514">
                <a:moveTo>
                  <a:pt x="28355" y="27651"/>
                </a:moveTo>
                <a:lnTo>
                  <a:pt x="14697" y="27651"/>
                </a:lnTo>
                <a:lnTo>
                  <a:pt x="14697" y="41602"/>
                </a:lnTo>
                <a:lnTo>
                  <a:pt x="28355" y="41602"/>
                </a:lnTo>
                <a:lnTo>
                  <a:pt x="28355" y="27651"/>
                </a:lnTo>
                <a:close/>
              </a:path>
              <a:path w="56514" h="56514">
                <a:moveTo>
                  <a:pt x="56073" y="27651"/>
                </a:moveTo>
                <a:lnTo>
                  <a:pt x="42310" y="27651"/>
                </a:lnTo>
                <a:lnTo>
                  <a:pt x="42310" y="41602"/>
                </a:lnTo>
                <a:lnTo>
                  <a:pt x="56073" y="41602"/>
                </a:lnTo>
                <a:lnTo>
                  <a:pt x="56073" y="27651"/>
                </a:lnTo>
                <a:close/>
              </a:path>
              <a:path w="56514" h="56514">
                <a:moveTo>
                  <a:pt x="14697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4697" y="27651"/>
                </a:lnTo>
                <a:lnTo>
                  <a:pt x="14697" y="13954"/>
                </a:lnTo>
                <a:close/>
              </a:path>
              <a:path w="56514" h="56514">
                <a:moveTo>
                  <a:pt x="42310" y="13954"/>
                </a:moveTo>
                <a:lnTo>
                  <a:pt x="28355" y="13954"/>
                </a:lnTo>
                <a:lnTo>
                  <a:pt x="28355" y="27651"/>
                </a:lnTo>
                <a:lnTo>
                  <a:pt x="42310" y="27651"/>
                </a:lnTo>
                <a:lnTo>
                  <a:pt x="42310" y="13954"/>
                </a:lnTo>
                <a:close/>
              </a:path>
              <a:path w="56514" h="56514">
                <a:moveTo>
                  <a:pt x="28355" y="0"/>
                </a:moveTo>
                <a:lnTo>
                  <a:pt x="14697" y="0"/>
                </a:lnTo>
                <a:lnTo>
                  <a:pt x="14697" y="13954"/>
                </a:lnTo>
                <a:lnTo>
                  <a:pt x="28355" y="13954"/>
                </a:lnTo>
                <a:lnTo>
                  <a:pt x="28355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10" y="0"/>
                </a:lnTo>
                <a:lnTo>
                  <a:pt x="42310" y="13954"/>
                </a:lnTo>
                <a:lnTo>
                  <a:pt x="56073" y="13954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4" name="object 634"/>
          <p:cNvSpPr/>
          <p:nvPr/>
        </p:nvSpPr>
        <p:spPr>
          <a:xfrm>
            <a:off x="4616462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61"/>
                </a:moveTo>
                <a:lnTo>
                  <a:pt x="55473" y="56261"/>
                </a:lnTo>
                <a:lnTo>
                  <a:pt x="55473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5" name="object 635"/>
          <p:cNvSpPr/>
          <p:nvPr/>
        </p:nvSpPr>
        <p:spPr>
          <a:xfrm>
            <a:off x="4616462" y="5873943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3954" y="56261"/>
                </a:lnTo>
                <a:lnTo>
                  <a:pt x="13954" y="41602"/>
                </a:lnTo>
                <a:close/>
              </a:path>
              <a:path w="55879" h="56514">
                <a:moveTo>
                  <a:pt x="41519" y="41602"/>
                </a:moveTo>
                <a:lnTo>
                  <a:pt x="27870" y="41602"/>
                </a:lnTo>
                <a:lnTo>
                  <a:pt x="27870" y="56261"/>
                </a:lnTo>
                <a:lnTo>
                  <a:pt x="41519" y="56261"/>
                </a:lnTo>
                <a:lnTo>
                  <a:pt x="41519" y="41602"/>
                </a:lnTo>
                <a:close/>
              </a:path>
              <a:path w="55879" h="56514">
                <a:moveTo>
                  <a:pt x="27870" y="27651"/>
                </a:moveTo>
                <a:lnTo>
                  <a:pt x="13954" y="27651"/>
                </a:lnTo>
                <a:lnTo>
                  <a:pt x="13954" y="41602"/>
                </a:lnTo>
                <a:lnTo>
                  <a:pt x="27870" y="41602"/>
                </a:lnTo>
                <a:lnTo>
                  <a:pt x="27870" y="27651"/>
                </a:lnTo>
                <a:close/>
              </a:path>
              <a:path w="55879" h="56514">
                <a:moveTo>
                  <a:pt x="55473" y="27651"/>
                </a:moveTo>
                <a:lnTo>
                  <a:pt x="41519" y="27651"/>
                </a:lnTo>
                <a:lnTo>
                  <a:pt x="41519" y="41602"/>
                </a:lnTo>
                <a:lnTo>
                  <a:pt x="55473" y="41602"/>
                </a:lnTo>
                <a:lnTo>
                  <a:pt x="55473" y="27651"/>
                </a:lnTo>
                <a:close/>
              </a:path>
              <a:path w="55879" h="56514">
                <a:moveTo>
                  <a:pt x="13954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3954" y="27651"/>
                </a:lnTo>
                <a:lnTo>
                  <a:pt x="13954" y="13954"/>
                </a:lnTo>
                <a:close/>
              </a:path>
              <a:path w="55879" h="56514">
                <a:moveTo>
                  <a:pt x="41519" y="13954"/>
                </a:moveTo>
                <a:lnTo>
                  <a:pt x="27870" y="13954"/>
                </a:lnTo>
                <a:lnTo>
                  <a:pt x="27870" y="27651"/>
                </a:lnTo>
                <a:lnTo>
                  <a:pt x="41519" y="27651"/>
                </a:lnTo>
                <a:lnTo>
                  <a:pt x="41519" y="13954"/>
                </a:lnTo>
                <a:close/>
              </a:path>
              <a:path w="55879" h="56514">
                <a:moveTo>
                  <a:pt x="27870" y="0"/>
                </a:moveTo>
                <a:lnTo>
                  <a:pt x="13954" y="0"/>
                </a:lnTo>
                <a:lnTo>
                  <a:pt x="13954" y="13954"/>
                </a:lnTo>
                <a:lnTo>
                  <a:pt x="27870" y="13954"/>
                </a:lnTo>
                <a:lnTo>
                  <a:pt x="27870" y="0"/>
                </a:lnTo>
                <a:close/>
              </a:path>
              <a:path w="55879" h="56514">
                <a:moveTo>
                  <a:pt x="55473" y="0"/>
                </a:moveTo>
                <a:lnTo>
                  <a:pt x="41519" y="0"/>
                </a:lnTo>
                <a:lnTo>
                  <a:pt x="41519" y="13954"/>
                </a:lnTo>
                <a:lnTo>
                  <a:pt x="55473" y="13954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6" name="object 636"/>
          <p:cNvSpPr/>
          <p:nvPr/>
        </p:nvSpPr>
        <p:spPr>
          <a:xfrm>
            <a:off x="4671936" y="5873943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56261"/>
                </a:moveTo>
                <a:lnTo>
                  <a:pt x="28387" y="56261"/>
                </a:lnTo>
                <a:lnTo>
                  <a:pt x="28387" y="0"/>
                </a:lnTo>
                <a:lnTo>
                  <a:pt x="0" y="0"/>
                </a:lnTo>
                <a:lnTo>
                  <a:pt x="0" y="56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7" name="object 637"/>
          <p:cNvSpPr/>
          <p:nvPr/>
        </p:nvSpPr>
        <p:spPr>
          <a:xfrm>
            <a:off x="4671936" y="5873943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439" y="41602"/>
                </a:moveTo>
                <a:lnTo>
                  <a:pt x="0" y="41602"/>
                </a:lnTo>
                <a:lnTo>
                  <a:pt x="0" y="56261"/>
                </a:lnTo>
                <a:lnTo>
                  <a:pt x="14439" y="56261"/>
                </a:lnTo>
                <a:lnTo>
                  <a:pt x="14439" y="41602"/>
                </a:lnTo>
                <a:close/>
              </a:path>
              <a:path w="28575" h="56514">
                <a:moveTo>
                  <a:pt x="28387" y="27651"/>
                </a:moveTo>
                <a:lnTo>
                  <a:pt x="14439" y="27651"/>
                </a:lnTo>
                <a:lnTo>
                  <a:pt x="14439" y="41602"/>
                </a:lnTo>
                <a:lnTo>
                  <a:pt x="28387" y="41602"/>
                </a:lnTo>
                <a:lnTo>
                  <a:pt x="28387" y="27651"/>
                </a:lnTo>
                <a:close/>
              </a:path>
              <a:path w="28575" h="56514">
                <a:moveTo>
                  <a:pt x="14439" y="13954"/>
                </a:moveTo>
                <a:lnTo>
                  <a:pt x="0" y="13954"/>
                </a:lnTo>
                <a:lnTo>
                  <a:pt x="0" y="27651"/>
                </a:lnTo>
                <a:lnTo>
                  <a:pt x="14439" y="27651"/>
                </a:lnTo>
                <a:lnTo>
                  <a:pt x="14439" y="13954"/>
                </a:lnTo>
                <a:close/>
              </a:path>
              <a:path w="28575" h="56514">
                <a:moveTo>
                  <a:pt x="28387" y="0"/>
                </a:moveTo>
                <a:lnTo>
                  <a:pt x="14439" y="0"/>
                </a:lnTo>
                <a:lnTo>
                  <a:pt x="14439" y="13954"/>
                </a:lnTo>
                <a:lnTo>
                  <a:pt x="28387" y="13954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8" name="object 638"/>
          <p:cNvSpPr/>
          <p:nvPr/>
        </p:nvSpPr>
        <p:spPr>
          <a:xfrm>
            <a:off x="4003138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3"/>
                </a:moveTo>
                <a:lnTo>
                  <a:pt x="56264" y="55283"/>
                </a:lnTo>
                <a:lnTo>
                  <a:pt x="56264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9" name="object 639"/>
          <p:cNvSpPr/>
          <p:nvPr/>
        </p:nvSpPr>
        <p:spPr>
          <a:xfrm>
            <a:off x="4003138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16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916" y="55283"/>
                </a:lnTo>
                <a:lnTo>
                  <a:pt x="13916" y="41338"/>
                </a:lnTo>
                <a:close/>
              </a:path>
              <a:path w="56514" h="55879">
                <a:moveTo>
                  <a:pt x="41567" y="41338"/>
                </a:moveTo>
                <a:lnTo>
                  <a:pt x="27870" y="41338"/>
                </a:lnTo>
                <a:lnTo>
                  <a:pt x="27870" y="55283"/>
                </a:lnTo>
                <a:lnTo>
                  <a:pt x="41567" y="55283"/>
                </a:lnTo>
                <a:lnTo>
                  <a:pt x="41567" y="41338"/>
                </a:lnTo>
                <a:close/>
              </a:path>
              <a:path w="56514" h="55879">
                <a:moveTo>
                  <a:pt x="27870" y="27641"/>
                </a:moveTo>
                <a:lnTo>
                  <a:pt x="13916" y="27641"/>
                </a:lnTo>
                <a:lnTo>
                  <a:pt x="13916" y="41338"/>
                </a:lnTo>
                <a:lnTo>
                  <a:pt x="27870" y="41338"/>
                </a:lnTo>
                <a:lnTo>
                  <a:pt x="27870" y="27641"/>
                </a:lnTo>
                <a:close/>
              </a:path>
              <a:path w="56514" h="55879">
                <a:moveTo>
                  <a:pt x="56264" y="27641"/>
                </a:moveTo>
                <a:lnTo>
                  <a:pt x="41567" y="27641"/>
                </a:lnTo>
                <a:lnTo>
                  <a:pt x="41567" y="41338"/>
                </a:lnTo>
                <a:lnTo>
                  <a:pt x="56264" y="41338"/>
                </a:lnTo>
                <a:lnTo>
                  <a:pt x="56264" y="27641"/>
                </a:lnTo>
                <a:close/>
              </a:path>
              <a:path w="56514" h="55879">
                <a:moveTo>
                  <a:pt x="13916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916" y="27641"/>
                </a:lnTo>
                <a:lnTo>
                  <a:pt x="13916" y="13687"/>
                </a:lnTo>
                <a:close/>
              </a:path>
              <a:path w="56514" h="55879">
                <a:moveTo>
                  <a:pt x="41567" y="13687"/>
                </a:moveTo>
                <a:lnTo>
                  <a:pt x="27870" y="13687"/>
                </a:lnTo>
                <a:lnTo>
                  <a:pt x="27870" y="27641"/>
                </a:lnTo>
                <a:lnTo>
                  <a:pt x="41567" y="27641"/>
                </a:lnTo>
                <a:lnTo>
                  <a:pt x="41567" y="13687"/>
                </a:lnTo>
                <a:close/>
              </a:path>
              <a:path w="56514" h="55879">
                <a:moveTo>
                  <a:pt x="27870" y="0"/>
                </a:moveTo>
                <a:lnTo>
                  <a:pt x="13916" y="0"/>
                </a:lnTo>
                <a:lnTo>
                  <a:pt x="13916" y="13687"/>
                </a:lnTo>
                <a:lnTo>
                  <a:pt x="27870" y="13687"/>
                </a:lnTo>
                <a:lnTo>
                  <a:pt x="27870" y="0"/>
                </a:lnTo>
                <a:close/>
              </a:path>
              <a:path w="56514" h="55879">
                <a:moveTo>
                  <a:pt x="56264" y="0"/>
                </a:moveTo>
                <a:lnTo>
                  <a:pt x="41567" y="0"/>
                </a:lnTo>
                <a:lnTo>
                  <a:pt x="41567" y="13687"/>
                </a:lnTo>
                <a:lnTo>
                  <a:pt x="56264" y="13687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0" name="object 640"/>
          <p:cNvSpPr/>
          <p:nvPr/>
        </p:nvSpPr>
        <p:spPr>
          <a:xfrm>
            <a:off x="4059402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3"/>
                </a:moveTo>
                <a:lnTo>
                  <a:pt x="55283" y="55283"/>
                </a:lnTo>
                <a:lnTo>
                  <a:pt x="55283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1" name="object 641"/>
          <p:cNvSpPr/>
          <p:nvPr/>
        </p:nvSpPr>
        <p:spPr>
          <a:xfrm>
            <a:off x="4059402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687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687" y="55283"/>
                </a:lnTo>
                <a:lnTo>
                  <a:pt x="13687" y="41338"/>
                </a:lnTo>
                <a:close/>
              </a:path>
              <a:path w="55879" h="55879">
                <a:moveTo>
                  <a:pt x="41328" y="41338"/>
                </a:moveTo>
                <a:lnTo>
                  <a:pt x="27641" y="41338"/>
                </a:lnTo>
                <a:lnTo>
                  <a:pt x="27641" y="55283"/>
                </a:lnTo>
                <a:lnTo>
                  <a:pt x="41328" y="55283"/>
                </a:lnTo>
                <a:lnTo>
                  <a:pt x="41328" y="41338"/>
                </a:lnTo>
                <a:close/>
              </a:path>
              <a:path w="55879" h="55879">
                <a:moveTo>
                  <a:pt x="27641" y="27641"/>
                </a:moveTo>
                <a:lnTo>
                  <a:pt x="13687" y="27641"/>
                </a:lnTo>
                <a:lnTo>
                  <a:pt x="13687" y="41338"/>
                </a:lnTo>
                <a:lnTo>
                  <a:pt x="27641" y="41338"/>
                </a:lnTo>
                <a:lnTo>
                  <a:pt x="27641" y="27641"/>
                </a:lnTo>
                <a:close/>
              </a:path>
              <a:path w="55879" h="55879">
                <a:moveTo>
                  <a:pt x="55283" y="27641"/>
                </a:moveTo>
                <a:lnTo>
                  <a:pt x="41328" y="27641"/>
                </a:lnTo>
                <a:lnTo>
                  <a:pt x="41328" y="41338"/>
                </a:lnTo>
                <a:lnTo>
                  <a:pt x="55283" y="41338"/>
                </a:lnTo>
                <a:lnTo>
                  <a:pt x="55283" y="27641"/>
                </a:lnTo>
                <a:close/>
              </a:path>
              <a:path w="55879" h="55879">
                <a:moveTo>
                  <a:pt x="13687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687" y="27641"/>
                </a:lnTo>
                <a:lnTo>
                  <a:pt x="13687" y="13687"/>
                </a:lnTo>
                <a:close/>
              </a:path>
              <a:path w="55879" h="55879">
                <a:moveTo>
                  <a:pt x="41328" y="13687"/>
                </a:moveTo>
                <a:lnTo>
                  <a:pt x="27641" y="13687"/>
                </a:lnTo>
                <a:lnTo>
                  <a:pt x="27641" y="27641"/>
                </a:lnTo>
                <a:lnTo>
                  <a:pt x="41328" y="27641"/>
                </a:lnTo>
                <a:lnTo>
                  <a:pt x="41328" y="13687"/>
                </a:lnTo>
                <a:close/>
              </a:path>
              <a:path w="55879" h="55879">
                <a:moveTo>
                  <a:pt x="27641" y="0"/>
                </a:moveTo>
                <a:lnTo>
                  <a:pt x="13687" y="0"/>
                </a:lnTo>
                <a:lnTo>
                  <a:pt x="13687" y="13687"/>
                </a:lnTo>
                <a:lnTo>
                  <a:pt x="27641" y="13687"/>
                </a:lnTo>
                <a:lnTo>
                  <a:pt x="27641" y="0"/>
                </a:lnTo>
                <a:close/>
              </a:path>
              <a:path w="55879" h="55879">
                <a:moveTo>
                  <a:pt x="55283" y="0"/>
                </a:moveTo>
                <a:lnTo>
                  <a:pt x="41328" y="0"/>
                </a:lnTo>
                <a:lnTo>
                  <a:pt x="41328" y="13687"/>
                </a:lnTo>
                <a:lnTo>
                  <a:pt x="55283" y="13687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2" name="object 642"/>
          <p:cNvSpPr/>
          <p:nvPr/>
        </p:nvSpPr>
        <p:spPr>
          <a:xfrm>
            <a:off x="4114685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3"/>
                </a:moveTo>
                <a:lnTo>
                  <a:pt x="55997" y="55283"/>
                </a:lnTo>
                <a:lnTo>
                  <a:pt x="55997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3" name="object 643"/>
          <p:cNvSpPr/>
          <p:nvPr/>
        </p:nvSpPr>
        <p:spPr>
          <a:xfrm>
            <a:off x="4114685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54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954" y="55283"/>
                </a:lnTo>
                <a:lnTo>
                  <a:pt x="13954" y="41338"/>
                </a:lnTo>
                <a:close/>
              </a:path>
              <a:path w="56514" h="55879">
                <a:moveTo>
                  <a:pt x="41595" y="41338"/>
                </a:moveTo>
                <a:lnTo>
                  <a:pt x="27651" y="41338"/>
                </a:lnTo>
                <a:lnTo>
                  <a:pt x="27651" y="55283"/>
                </a:lnTo>
                <a:lnTo>
                  <a:pt x="41595" y="55283"/>
                </a:lnTo>
                <a:lnTo>
                  <a:pt x="41595" y="41338"/>
                </a:lnTo>
                <a:close/>
              </a:path>
              <a:path w="56514" h="55879">
                <a:moveTo>
                  <a:pt x="27651" y="27641"/>
                </a:moveTo>
                <a:lnTo>
                  <a:pt x="13954" y="27641"/>
                </a:lnTo>
                <a:lnTo>
                  <a:pt x="13954" y="41338"/>
                </a:lnTo>
                <a:lnTo>
                  <a:pt x="27651" y="41338"/>
                </a:lnTo>
                <a:lnTo>
                  <a:pt x="27651" y="27641"/>
                </a:lnTo>
                <a:close/>
              </a:path>
              <a:path w="56514" h="55879">
                <a:moveTo>
                  <a:pt x="55997" y="27641"/>
                </a:moveTo>
                <a:lnTo>
                  <a:pt x="41595" y="27641"/>
                </a:lnTo>
                <a:lnTo>
                  <a:pt x="41595" y="41338"/>
                </a:lnTo>
                <a:lnTo>
                  <a:pt x="55997" y="41338"/>
                </a:lnTo>
                <a:lnTo>
                  <a:pt x="55997" y="27641"/>
                </a:lnTo>
                <a:close/>
              </a:path>
              <a:path w="56514" h="55879">
                <a:moveTo>
                  <a:pt x="13954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687"/>
                </a:lnTo>
                <a:close/>
              </a:path>
              <a:path w="56514" h="55879">
                <a:moveTo>
                  <a:pt x="41595" y="13687"/>
                </a:moveTo>
                <a:lnTo>
                  <a:pt x="27651" y="13687"/>
                </a:lnTo>
                <a:lnTo>
                  <a:pt x="27651" y="27641"/>
                </a:lnTo>
                <a:lnTo>
                  <a:pt x="41595" y="27641"/>
                </a:lnTo>
                <a:lnTo>
                  <a:pt x="41595" y="13687"/>
                </a:lnTo>
                <a:close/>
              </a:path>
              <a:path w="56514" h="55879">
                <a:moveTo>
                  <a:pt x="27651" y="0"/>
                </a:moveTo>
                <a:lnTo>
                  <a:pt x="13954" y="0"/>
                </a:lnTo>
                <a:lnTo>
                  <a:pt x="13954" y="13687"/>
                </a:lnTo>
                <a:lnTo>
                  <a:pt x="27651" y="13687"/>
                </a:lnTo>
                <a:lnTo>
                  <a:pt x="27651" y="0"/>
                </a:lnTo>
                <a:close/>
              </a:path>
              <a:path w="56514" h="55879">
                <a:moveTo>
                  <a:pt x="55997" y="0"/>
                </a:moveTo>
                <a:lnTo>
                  <a:pt x="41595" y="0"/>
                </a:lnTo>
                <a:lnTo>
                  <a:pt x="41595" y="13687"/>
                </a:lnTo>
                <a:lnTo>
                  <a:pt x="55997" y="13687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4" name="object 644"/>
          <p:cNvSpPr/>
          <p:nvPr/>
        </p:nvSpPr>
        <p:spPr>
          <a:xfrm>
            <a:off x="4170683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3"/>
                </a:moveTo>
                <a:lnTo>
                  <a:pt x="55549" y="55283"/>
                </a:lnTo>
                <a:lnTo>
                  <a:pt x="55549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5" name="object 645"/>
          <p:cNvSpPr/>
          <p:nvPr/>
        </p:nvSpPr>
        <p:spPr>
          <a:xfrm>
            <a:off x="4170683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54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954" y="55283"/>
                </a:lnTo>
                <a:lnTo>
                  <a:pt x="13954" y="41338"/>
                </a:lnTo>
                <a:close/>
              </a:path>
              <a:path w="55879" h="55879">
                <a:moveTo>
                  <a:pt x="41595" y="41338"/>
                </a:moveTo>
                <a:lnTo>
                  <a:pt x="27651" y="41338"/>
                </a:lnTo>
                <a:lnTo>
                  <a:pt x="27651" y="55283"/>
                </a:lnTo>
                <a:lnTo>
                  <a:pt x="41595" y="55283"/>
                </a:lnTo>
                <a:lnTo>
                  <a:pt x="41595" y="41338"/>
                </a:lnTo>
                <a:close/>
              </a:path>
              <a:path w="55879" h="55879">
                <a:moveTo>
                  <a:pt x="27651" y="27641"/>
                </a:moveTo>
                <a:lnTo>
                  <a:pt x="13954" y="27641"/>
                </a:lnTo>
                <a:lnTo>
                  <a:pt x="13954" y="41338"/>
                </a:lnTo>
                <a:lnTo>
                  <a:pt x="27651" y="41338"/>
                </a:lnTo>
                <a:lnTo>
                  <a:pt x="27651" y="27641"/>
                </a:lnTo>
                <a:close/>
              </a:path>
              <a:path w="55879" h="55879">
                <a:moveTo>
                  <a:pt x="55549" y="27641"/>
                </a:moveTo>
                <a:lnTo>
                  <a:pt x="41595" y="27641"/>
                </a:lnTo>
                <a:lnTo>
                  <a:pt x="41595" y="41338"/>
                </a:lnTo>
                <a:lnTo>
                  <a:pt x="55549" y="41338"/>
                </a:lnTo>
                <a:lnTo>
                  <a:pt x="55549" y="27641"/>
                </a:lnTo>
                <a:close/>
              </a:path>
              <a:path w="55879" h="55879">
                <a:moveTo>
                  <a:pt x="13954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687"/>
                </a:lnTo>
                <a:close/>
              </a:path>
              <a:path w="55879" h="55879">
                <a:moveTo>
                  <a:pt x="41595" y="13687"/>
                </a:moveTo>
                <a:lnTo>
                  <a:pt x="27651" y="13687"/>
                </a:lnTo>
                <a:lnTo>
                  <a:pt x="27651" y="27641"/>
                </a:lnTo>
                <a:lnTo>
                  <a:pt x="41595" y="27641"/>
                </a:lnTo>
                <a:lnTo>
                  <a:pt x="41595" y="13687"/>
                </a:lnTo>
                <a:close/>
              </a:path>
              <a:path w="55879" h="55879">
                <a:moveTo>
                  <a:pt x="27651" y="0"/>
                </a:moveTo>
                <a:lnTo>
                  <a:pt x="13954" y="0"/>
                </a:lnTo>
                <a:lnTo>
                  <a:pt x="13954" y="13687"/>
                </a:lnTo>
                <a:lnTo>
                  <a:pt x="27651" y="13687"/>
                </a:lnTo>
                <a:lnTo>
                  <a:pt x="27651" y="0"/>
                </a:lnTo>
                <a:close/>
              </a:path>
              <a:path w="55879" h="55879">
                <a:moveTo>
                  <a:pt x="55549" y="0"/>
                </a:moveTo>
                <a:lnTo>
                  <a:pt x="41595" y="0"/>
                </a:lnTo>
                <a:lnTo>
                  <a:pt x="41595" y="13687"/>
                </a:lnTo>
                <a:lnTo>
                  <a:pt x="55549" y="13687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6" name="object 646"/>
          <p:cNvSpPr/>
          <p:nvPr/>
        </p:nvSpPr>
        <p:spPr>
          <a:xfrm>
            <a:off x="4226233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3"/>
                </a:moveTo>
                <a:lnTo>
                  <a:pt x="55997" y="55283"/>
                </a:lnTo>
                <a:lnTo>
                  <a:pt x="55997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7" name="object 647"/>
          <p:cNvSpPr/>
          <p:nvPr/>
        </p:nvSpPr>
        <p:spPr>
          <a:xfrm>
            <a:off x="4226233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696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696" y="55283"/>
                </a:lnTo>
                <a:lnTo>
                  <a:pt x="13696" y="41338"/>
                </a:lnTo>
                <a:close/>
              </a:path>
              <a:path w="56514" h="55879">
                <a:moveTo>
                  <a:pt x="42081" y="41338"/>
                </a:moveTo>
                <a:lnTo>
                  <a:pt x="27651" y="41338"/>
                </a:lnTo>
                <a:lnTo>
                  <a:pt x="27651" y="55283"/>
                </a:lnTo>
                <a:lnTo>
                  <a:pt x="42081" y="55283"/>
                </a:lnTo>
                <a:lnTo>
                  <a:pt x="42081" y="41338"/>
                </a:lnTo>
                <a:close/>
              </a:path>
              <a:path w="56514" h="55879">
                <a:moveTo>
                  <a:pt x="27651" y="27641"/>
                </a:moveTo>
                <a:lnTo>
                  <a:pt x="13696" y="27641"/>
                </a:lnTo>
                <a:lnTo>
                  <a:pt x="13696" y="41338"/>
                </a:lnTo>
                <a:lnTo>
                  <a:pt x="27651" y="41338"/>
                </a:lnTo>
                <a:lnTo>
                  <a:pt x="27651" y="27641"/>
                </a:lnTo>
                <a:close/>
              </a:path>
              <a:path w="56514" h="55879">
                <a:moveTo>
                  <a:pt x="55997" y="27641"/>
                </a:moveTo>
                <a:lnTo>
                  <a:pt x="42081" y="27641"/>
                </a:lnTo>
                <a:lnTo>
                  <a:pt x="42081" y="41338"/>
                </a:lnTo>
                <a:lnTo>
                  <a:pt x="55997" y="41338"/>
                </a:lnTo>
                <a:lnTo>
                  <a:pt x="55997" y="27641"/>
                </a:lnTo>
                <a:close/>
              </a:path>
              <a:path w="56514" h="55879">
                <a:moveTo>
                  <a:pt x="13696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696" y="27641"/>
                </a:lnTo>
                <a:lnTo>
                  <a:pt x="13696" y="13687"/>
                </a:lnTo>
                <a:close/>
              </a:path>
              <a:path w="56514" h="55879">
                <a:moveTo>
                  <a:pt x="42081" y="13687"/>
                </a:moveTo>
                <a:lnTo>
                  <a:pt x="27651" y="13687"/>
                </a:lnTo>
                <a:lnTo>
                  <a:pt x="27651" y="27641"/>
                </a:lnTo>
                <a:lnTo>
                  <a:pt x="42081" y="27641"/>
                </a:lnTo>
                <a:lnTo>
                  <a:pt x="42081" y="13687"/>
                </a:lnTo>
                <a:close/>
              </a:path>
              <a:path w="56514" h="55879">
                <a:moveTo>
                  <a:pt x="27651" y="0"/>
                </a:moveTo>
                <a:lnTo>
                  <a:pt x="13696" y="0"/>
                </a:lnTo>
                <a:lnTo>
                  <a:pt x="13696" y="13687"/>
                </a:lnTo>
                <a:lnTo>
                  <a:pt x="27651" y="13687"/>
                </a:lnTo>
                <a:lnTo>
                  <a:pt x="27651" y="0"/>
                </a:lnTo>
                <a:close/>
              </a:path>
              <a:path w="56514" h="55879">
                <a:moveTo>
                  <a:pt x="55997" y="0"/>
                </a:moveTo>
                <a:lnTo>
                  <a:pt x="42081" y="0"/>
                </a:lnTo>
                <a:lnTo>
                  <a:pt x="42081" y="13687"/>
                </a:lnTo>
                <a:lnTo>
                  <a:pt x="55997" y="13687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8" name="object 648"/>
          <p:cNvSpPr/>
          <p:nvPr/>
        </p:nvSpPr>
        <p:spPr>
          <a:xfrm>
            <a:off x="4282230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3"/>
                </a:moveTo>
                <a:lnTo>
                  <a:pt x="55292" y="55283"/>
                </a:lnTo>
                <a:lnTo>
                  <a:pt x="55292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9" name="object 649"/>
          <p:cNvSpPr/>
          <p:nvPr/>
        </p:nvSpPr>
        <p:spPr>
          <a:xfrm>
            <a:off x="4282230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735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735" y="55283"/>
                </a:lnTo>
                <a:lnTo>
                  <a:pt x="13735" y="41338"/>
                </a:lnTo>
                <a:close/>
              </a:path>
              <a:path w="55879" h="55879">
                <a:moveTo>
                  <a:pt x="41633" y="41338"/>
                </a:moveTo>
                <a:lnTo>
                  <a:pt x="27679" y="41338"/>
                </a:lnTo>
                <a:lnTo>
                  <a:pt x="27679" y="55283"/>
                </a:lnTo>
                <a:lnTo>
                  <a:pt x="41633" y="55283"/>
                </a:lnTo>
                <a:lnTo>
                  <a:pt x="41633" y="41338"/>
                </a:lnTo>
                <a:close/>
              </a:path>
              <a:path w="55879" h="55879">
                <a:moveTo>
                  <a:pt x="27679" y="27641"/>
                </a:moveTo>
                <a:lnTo>
                  <a:pt x="13735" y="27641"/>
                </a:lnTo>
                <a:lnTo>
                  <a:pt x="13735" y="41338"/>
                </a:lnTo>
                <a:lnTo>
                  <a:pt x="27679" y="41338"/>
                </a:lnTo>
                <a:lnTo>
                  <a:pt x="27679" y="27641"/>
                </a:lnTo>
                <a:close/>
              </a:path>
              <a:path w="55879" h="55879">
                <a:moveTo>
                  <a:pt x="55292" y="27641"/>
                </a:moveTo>
                <a:lnTo>
                  <a:pt x="41633" y="27641"/>
                </a:lnTo>
                <a:lnTo>
                  <a:pt x="41633" y="41338"/>
                </a:lnTo>
                <a:lnTo>
                  <a:pt x="55292" y="41338"/>
                </a:lnTo>
                <a:lnTo>
                  <a:pt x="55292" y="27641"/>
                </a:lnTo>
                <a:close/>
              </a:path>
              <a:path w="55879" h="55879">
                <a:moveTo>
                  <a:pt x="13735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735" y="27641"/>
                </a:lnTo>
                <a:lnTo>
                  <a:pt x="13735" y="13687"/>
                </a:lnTo>
                <a:close/>
              </a:path>
              <a:path w="55879" h="55879">
                <a:moveTo>
                  <a:pt x="41633" y="13687"/>
                </a:moveTo>
                <a:lnTo>
                  <a:pt x="27679" y="13687"/>
                </a:lnTo>
                <a:lnTo>
                  <a:pt x="27679" y="27641"/>
                </a:lnTo>
                <a:lnTo>
                  <a:pt x="41633" y="27641"/>
                </a:lnTo>
                <a:lnTo>
                  <a:pt x="41633" y="13687"/>
                </a:lnTo>
                <a:close/>
              </a:path>
              <a:path w="55879" h="55879">
                <a:moveTo>
                  <a:pt x="27679" y="0"/>
                </a:moveTo>
                <a:lnTo>
                  <a:pt x="13735" y="0"/>
                </a:lnTo>
                <a:lnTo>
                  <a:pt x="13735" y="13687"/>
                </a:lnTo>
                <a:lnTo>
                  <a:pt x="27679" y="13687"/>
                </a:lnTo>
                <a:lnTo>
                  <a:pt x="27679" y="0"/>
                </a:lnTo>
                <a:close/>
              </a:path>
              <a:path w="55879" h="55879">
                <a:moveTo>
                  <a:pt x="55292" y="0"/>
                </a:moveTo>
                <a:lnTo>
                  <a:pt x="41633" y="0"/>
                </a:lnTo>
                <a:lnTo>
                  <a:pt x="41633" y="13687"/>
                </a:lnTo>
                <a:lnTo>
                  <a:pt x="55292" y="13687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0" name="object 650"/>
          <p:cNvSpPr/>
          <p:nvPr/>
        </p:nvSpPr>
        <p:spPr>
          <a:xfrm>
            <a:off x="4337523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3"/>
                </a:moveTo>
                <a:lnTo>
                  <a:pt x="56073" y="55283"/>
                </a:lnTo>
                <a:lnTo>
                  <a:pt x="56073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1" name="object 651"/>
          <p:cNvSpPr/>
          <p:nvPr/>
        </p:nvSpPr>
        <p:spPr>
          <a:xfrm>
            <a:off x="4337523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954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954" y="55283"/>
                </a:lnTo>
                <a:lnTo>
                  <a:pt x="13954" y="41338"/>
                </a:lnTo>
                <a:close/>
              </a:path>
              <a:path w="56514" h="55879">
                <a:moveTo>
                  <a:pt x="42338" y="41338"/>
                </a:moveTo>
                <a:lnTo>
                  <a:pt x="28384" y="41338"/>
                </a:lnTo>
                <a:lnTo>
                  <a:pt x="28384" y="55283"/>
                </a:lnTo>
                <a:lnTo>
                  <a:pt x="42338" y="55283"/>
                </a:lnTo>
                <a:lnTo>
                  <a:pt x="42338" y="41338"/>
                </a:lnTo>
                <a:close/>
              </a:path>
              <a:path w="56514" h="55879">
                <a:moveTo>
                  <a:pt x="28384" y="27641"/>
                </a:moveTo>
                <a:lnTo>
                  <a:pt x="13954" y="27641"/>
                </a:lnTo>
                <a:lnTo>
                  <a:pt x="13954" y="41338"/>
                </a:lnTo>
                <a:lnTo>
                  <a:pt x="28384" y="41338"/>
                </a:lnTo>
                <a:lnTo>
                  <a:pt x="28384" y="27641"/>
                </a:lnTo>
                <a:close/>
              </a:path>
              <a:path w="56514" h="55879">
                <a:moveTo>
                  <a:pt x="56073" y="27641"/>
                </a:moveTo>
                <a:lnTo>
                  <a:pt x="42338" y="27641"/>
                </a:lnTo>
                <a:lnTo>
                  <a:pt x="42338" y="41338"/>
                </a:lnTo>
                <a:lnTo>
                  <a:pt x="56073" y="41338"/>
                </a:lnTo>
                <a:lnTo>
                  <a:pt x="56073" y="27641"/>
                </a:lnTo>
                <a:close/>
              </a:path>
              <a:path w="56514" h="55879">
                <a:moveTo>
                  <a:pt x="13954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687"/>
                </a:lnTo>
                <a:close/>
              </a:path>
              <a:path w="56514" h="55879">
                <a:moveTo>
                  <a:pt x="42338" y="13687"/>
                </a:moveTo>
                <a:lnTo>
                  <a:pt x="28384" y="13687"/>
                </a:lnTo>
                <a:lnTo>
                  <a:pt x="28384" y="27641"/>
                </a:lnTo>
                <a:lnTo>
                  <a:pt x="42338" y="27641"/>
                </a:lnTo>
                <a:lnTo>
                  <a:pt x="42338" y="13687"/>
                </a:lnTo>
                <a:close/>
              </a:path>
              <a:path w="56514" h="55879">
                <a:moveTo>
                  <a:pt x="28384" y="0"/>
                </a:moveTo>
                <a:lnTo>
                  <a:pt x="13954" y="0"/>
                </a:lnTo>
                <a:lnTo>
                  <a:pt x="13954" y="13687"/>
                </a:lnTo>
                <a:lnTo>
                  <a:pt x="28384" y="13687"/>
                </a:lnTo>
                <a:lnTo>
                  <a:pt x="28384" y="0"/>
                </a:lnTo>
                <a:close/>
              </a:path>
              <a:path w="56514" h="55879">
                <a:moveTo>
                  <a:pt x="56073" y="0"/>
                </a:moveTo>
                <a:lnTo>
                  <a:pt x="42338" y="0"/>
                </a:lnTo>
                <a:lnTo>
                  <a:pt x="42338" y="13687"/>
                </a:lnTo>
                <a:lnTo>
                  <a:pt x="56073" y="13687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2" name="object 652"/>
          <p:cNvSpPr/>
          <p:nvPr/>
        </p:nvSpPr>
        <p:spPr>
          <a:xfrm>
            <a:off x="4393596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3"/>
                </a:moveTo>
                <a:lnTo>
                  <a:pt x="55511" y="55283"/>
                </a:lnTo>
                <a:lnTo>
                  <a:pt x="55511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3" name="object 653"/>
          <p:cNvSpPr/>
          <p:nvPr/>
        </p:nvSpPr>
        <p:spPr>
          <a:xfrm>
            <a:off x="4393596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44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944" y="55283"/>
                </a:lnTo>
                <a:lnTo>
                  <a:pt x="13944" y="41338"/>
                </a:lnTo>
                <a:close/>
              </a:path>
              <a:path w="55879" h="55879">
                <a:moveTo>
                  <a:pt x="41557" y="41338"/>
                </a:moveTo>
                <a:lnTo>
                  <a:pt x="27603" y="41338"/>
                </a:lnTo>
                <a:lnTo>
                  <a:pt x="27603" y="55283"/>
                </a:lnTo>
                <a:lnTo>
                  <a:pt x="41557" y="55283"/>
                </a:lnTo>
                <a:lnTo>
                  <a:pt x="41557" y="41338"/>
                </a:lnTo>
                <a:close/>
              </a:path>
              <a:path w="55879" h="55879">
                <a:moveTo>
                  <a:pt x="27603" y="27641"/>
                </a:moveTo>
                <a:lnTo>
                  <a:pt x="13944" y="27641"/>
                </a:lnTo>
                <a:lnTo>
                  <a:pt x="13944" y="41338"/>
                </a:lnTo>
                <a:lnTo>
                  <a:pt x="27603" y="41338"/>
                </a:lnTo>
                <a:lnTo>
                  <a:pt x="27603" y="27641"/>
                </a:lnTo>
                <a:close/>
              </a:path>
              <a:path w="55879" h="55879">
                <a:moveTo>
                  <a:pt x="55511" y="27641"/>
                </a:moveTo>
                <a:lnTo>
                  <a:pt x="41557" y="27641"/>
                </a:lnTo>
                <a:lnTo>
                  <a:pt x="41557" y="41338"/>
                </a:lnTo>
                <a:lnTo>
                  <a:pt x="55511" y="41338"/>
                </a:lnTo>
                <a:lnTo>
                  <a:pt x="55511" y="27641"/>
                </a:lnTo>
                <a:close/>
              </a:path>
              <a:path w="55879" h="55879">
                <a:moveTo>
                  <a:pt x="13944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944" y="27641"/>
                </a:lnTo>
                <a:lnTo>
                  <a:pt x="13944" y="13687"/>
                </a:lnTo>
                <a:close/>
              </a:path>
              <a:path w="55879" h="55879">
                <a:moveTo>
                  <a:pt x="41557" y="13687"/>
                </a:moveTo>
                <a:lnTo>
                  <a:pt x="27603" y="13687"/>
                </a:lnTo>
                <a:lnTo>
                  <a:pt x="27603" y="27641"/>
                </a:lnTo>
                <a:lnTo>
                  <a:pt x="41557" y="27641"/>
                </a:lnTo>
                <a:lnTo>
                  <a:pt x="41557" y="13687"/>
                </a:lnTo>
                <a:close/>
              </a:path>
              <a:path w="55879" h="55879">
                <a:moveTo>
                  <a:pt x="27603" y="0"/>
                </a:moveTo>
                <a:lnTo>
                  <a:pt x="13944" y="0"/>
                </a:lnTo>
                <a:lnTo>
                  <a:pt x="13944" y="13687"/>
                </a:lnTo>
                <a:lnTo>
                  <a:pt x="27603" y="13687"/>
                </a:lnTo>
                <a:lnTo>
                  <a:pt x="27603" y="0"/>
                </a:lnTo>
                <a:close/>
              </a:path>
              <a:path w="55879" h="55879">
                <a:moveTo>
                  <a:pt x="55511" y="0"/>
                </a:moveTo>
                <a:lnTo>
                  <a:pt x="41557" y="0"/>
                </a:lnTo>
                <a:lnTo>
                  <a:pt x="41557" y="13687"/>
                </a:lnTo>
                <a:lnTo>
                  <a:pt x="55511" y="13687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4" name="object 654"/>
          <p:cNvSpPr/>
          <p:nvPr/>
        </p:nvSpPr>
        <p:spPr>
          <a:xfrm>
            <a:off x="4449108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3"/>
                </a:moveTo>
                <a:lnTo>
                  <a:pt x="55959" y="55283"/>
                </a:lnTo>
                <a:lnTo>
                  <a:pt x="55959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5" name="object 655"/>
          <p:cNvSpPr/>
          <p:nvPr/>
        </p:nvSpPr>
        <p:spPr>
          <a:xfrm>
            <a:off x="4449108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3649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649" y="55283"/>
                </a:lnTo>
                <a:lnTo>
                  <a:pt x="13649" y="41338"/>
                </a:lnTo>
                <a:close/>
              </a:path>
              <a:path w="56514" h="55879">
                <a:moveTo>
                  <a:pt x="42043" y="41338"/>
                </a:moveTo>
                <a:lnTo>
                  <a:pt x="28384" y="41338"/>
                </a:lnTo>
                <a:lnTo>
                  <a:pt x="28384" y="55283"/>
                </a:lnTo>
                <a:lnTo>
                  <a:pt x="42043" y="55283"/>
                </a:lnTo>
                <a:lnTo>
                  <a:pt x="42043" y="41338"/>
                </a:lnTo>
                <a:close/>
              </a:path>
              <a:path w="56514" h="55879">
                <a:moveTo>
                  <a:pt x="28384" y="27641"/>
                </a:moveTo>
                <a:lnTo>
                  <a:pt x="13649" y="27641"/>
                </a:lnTo>
                <a:lnTo>
                  <a:pt x="13649" y="41338"/>
                </a:lnTo>
                <a:lnTo>
                  <a:pt x="28384" y="41338"/>
                </a:lnTo>
                <a:lnTo>
                  <a:pt x="28384" y="27641"/>
                </a:lnTo>
                <a:close/>
              </a:path>
              <a:path w="56514" h="55879">
                <a:moveTo>
                  <a:pt x="55959" y="27641"/>
                </a:moveTo>
                <a:lnTo>
                  <a:pt x="42043" y="27641"/>
                </a:lnTo>
                <a:lnTo>
                  <a:pt x="42043" y="41338"/>
                </a:lnTo>
                <a:lnTo>
                  <a:pt x="55959" y="41338"/>
                </a:lnTo>
                <a:lnTo>
                  <a:pt x="55959" y="27641"/>
                </a:lnTo>
                <a:close/>
              </a:path>
              <a:path w="56514" h="55879">
                <a:moveTo>
                  <a:pt x="13649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649" y="27641"/>
                </a:lnTo>
                <a:lnTo>
                  <a:pt x="13649" y="13687"/>
                </a:lnTo>
                <a:close/>
              </a:path>
              <a:path w="56514" h="55879">
                <a:moveTo>
                  <a:pt x="42043" y="13687"/>
                </a:moveTo>
                <a:lnTo>
                  <a:pt x="28384" y="13687"/>
                </a:lnTo>
                <a:lnTo>
                  <a:pt x="28384" y="27641"/>
                </a:lnTo>
                <a:lnTo>
                  <a:pt x="42043" y="27641"/>
                </a:lnTo>
                <a:lnTo>
                  <a:pt x="42043" y="13687"/>
                </a:lnTo>
                <a:close/>
              </a:path>
              <a:path w="56514" h="55879">
                <a:moveTo>
                  <a:pt x="28384" y="0"/>
                </a:moveTo>
                <a:lnTo>
                  <a:pt x="13649" y="0"/>
                </a:lnTo>
                <a:lnTo>
                  <a:pt x="13649" y="13687"/>
                </a:lnTo>
                <a:lnTo>
                  <a:pt x="28384" y="13687"/>
                </a:lnTo>
                <a:lnTo>
                  <a:pt x="28384" y="0"/>
                </a:lnTo>
                <a:close/>
              </a:path>
              <a:path w="56514" h="55879">
                <a:moveTo>
                  <a:pt x="55959" y="0"/>
                </a:moveTo>
                <a:lnTo>
                  <a:pt x="42043" y="0"/>
                </a:lnTo>
                <a:lnTo>
                  <a:pt x="42043" y="13687"/>
                </a:lnTo>
                <a:lnTo>
                  <a:pt x="55959" y="13687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6" name="object 656"/>
          <p:cNvSpPr/>
          <p:nvPr/>
        </p:nvSpPr>
        <p:spPr>
          <a:xfrm>
            <a:off x="4505067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3"/>
                </a:moveTo>
                <a:lnTo>
                  <a:pt x="55321" y="55283"/>
                </a:lnTo>
                <a:lnTo>
                  <a:pt x="55321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7" name="object 657"/>
          <p:cNvSpPr/>
          <p:nvPr/>
        </p:nvSpPr>
        <p:spPr>
          <a:xfrm>
            <a:off x="4505067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763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763" y="55283"/>
                </a:lnTo>
                <a:lnTo>
                  <a:pt x="13763" y="41338"/>
                </a:lnTo>
                <a:close/>
              </a:path>
              <a:path w="55879" h="55879">
                <a:moveTo>
                  <a:pt x="41671" y="41338"/>
                </a:moveTo>
                <a:lnTo>
                  <a:pt x="27717" y="41338"/>
                </a:lnTo>
                <a:lnTo>
                  <a:pt x="27717" y="55283"/>
                </a:lnTo>
                <a:lnTo>
                  <a:pt x="41671" y="55283"/>
                </a:lnTo>
                <a:lnTo>
                  <a:pt x="41671" y="41338"/>
                </a:lnTo>
                <a:close/>
              </a:path>
              <a:path w="55879" h="55879">
                <a:moveTo>
                  <a:pt x="27717" y="27641"/>
                </a:moveTo>
                <a:lnTo>
                  <a:pt x="13763" y="27641"/>
                </a:lnTo>
                <a:lnTo>
                  <a:pt x="13763" y="41338"/>
                </a:lnTo>
                <a:lnTo>
                  <a:pt x="27717" y="41338"/>
                </a:lnTo>
                <a:lnTo>
                  <a:pt x="27717" y="27641"/>
                </a:lnTo>
                <a:close/>
              </a:path>
              <a:path w="55879" h="55879">
                <a:moveTo>
                  <a:pt x="55321" y="27641"/>
                </a:moveTo>
                <a:lnTo>
                  <a:pt x="41671" y="27641"/>
                </a:lnTo>
                <a:lnTo>
                  <a:pt x="41671" y="41338"/>
                </a:lnTo>
                <a:lnTo>
                  <a:pt x="55321" y="41338"/>
                </a:lnTo>
                <a:lnTo>
                  <a:pt x="55321" y="27641"/>
                </a:lnTo>
                <a:close/>
              </a:path>
              <a:path w="55879" h="55879">
                <a:moveTo>
                  <a:pt x="13763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763" y="27641"/>
                </a:lnTo>
                <a:lnTo>
                  <a:pt x="13763" y="13687"/>
                </a:lnTo>
                <a:close/>
              </a:path>
              <a:path w="55879" h="55879">
                <a:moveTo>
                  <a:pt x="41671" y="13687"/>
                </a:moveTo>
                <a:lnTo>
                  <a:pt x="27717" y="13687"/>
                </a:lnTo>
                <a:lnTo>
                  <a:pt x="27717" y="27641"/>
                </a:lnTo>
                <a:lnTo>
                  <a:pt x="41671" y="27641"/>
                </a:lnTo>
                <a:lnTo>
                  <a:pt x="41671" y="13687"/>
                </a:lnTo>
                <a:close/>
              </a:path>
              <a:path w="55879" h="55879">
                <a:moveTo>
                  <a:pt x="27717" y="0"/>
                </a:moveTo>
                <a:lnTo>
                  <a:pt x="13763" y="0"/>
                </a:lnTo>
                <a:lnTo>
                  <a:pt x="13763" y="13687"/>
                </a:lnTo>
                <a:lnTo>
                  <a:pt x="27717" y="13687"/>
                </a:lnTo>
                <a:lnTo>
                  <a:pt x="27717" y="0"/>
                </a:lnTo>
                <a:close/>
              </a:path>
              <a:path w="55879" h="55879">
                <a:moveTo>
                  <a:pt x="55321" y="0"/>
                </a:moveTo>
                <a:lnTo>
                  <a:pt x="41671" y="0"/>
                </a:lnTo>
                <a:lnTo>
                  <a:pt x="41671" y="13687"/>
                </a:lnTo>
                <a:lnTo>
                  <a:pt x="55321" y="13687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8" name="object 658"/>
          <p:cNvSpPr/>
          <p:nvPr/>
        </p:nvSpPr>
        <p:spPr>
          <a:xfrm>
            <a:off x="4560389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0" y="55283"/>
                </a:moveTo>
                <a:lnTo>
                  <a:pt x="56073" y="55283"/>
                </a:lnTo>
                <a:lnTo>
                  <a:pt x="56073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9" name="object 659"/>
          <p:cNvSpPr/>
          <p:nvPr/>
        </p:nvSpPr>
        <p:spPr>
          <a:xfrm>
            <a:off x="4560389" y="5818660"/>
            <a:ext cx="56515" cy="55880"/>
          </a:xfrm>
          <a:custGeom>
            <a:avLst/>
            <a:gdLst/>
            <a:ahLst/>
            <a:cxnLst/>
            <a:rect l="l" t="t" r="r" b="b"/>
            <a:pathLst>
              <a:path w="56514" h="55879">
                <a:moveTo>
                  <a:pt x="14697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4697" y="55283"/>
                </a:lnTo>
                <a:lnTo>
                  <a:pt x="14697" y="41338"/>
                </a:lnTo>
                <a:close/>
              </a:path>
              <a:path w="56514" h="55879">
                <a:moveTo>
                  <a:pt x="42310" y="41338"/>
                </a:moveTo>
                <a:lnTo>
                  <a:pt x="28355" y="41338"/>
                </a:lnTo>
                <a:lnTo>
                  <a:pt x="28355" y="55283"/>
                </a:lnTo>
                <a:lnTo>
                  <a:pt x="42310" y="55283"/>
                </a:lnTo>
                <a:lnTo>
                  <a:pt x="42310" y="41338"/>
                </a:lnTo>
                <a:close/>
              </a:path>
              <a:path w="56514" h="55879">
                <a:moveTo>
                  <a:pt x="28355" y="27641"/>
                </a:moveTo>
                <a:lnTo>
                  <a:pt x="14697" y="27641"/>
                </a:lnTo>
                <a:lnTo>
                  <a:pt x="14697" y="41338"/>
                </a:lnTo>
                <a:lnTo>
                  <a:pt x="28355" y="41338"/>
                </a:lnTo>
                <a:lnTo>
                  <a:pt x="28355" y="27641"/>
                </a:lnTo>
                <a:close/>
              </a:path>
              <a:path w="56514" h="55879">
                <a:moveTo>
                  <a:pt x="56073" y="27641"/>
                </a:moveTo>
                <a:lnTo>
                  <a:pt x="42310" y="27641"/>
                </a:lnTo>
                <a:lnTo>
                  <a:pt x="42310" y="41338"/>
                </a:lnTo>
                <a:lnTo>
                  <a:pt x="56073" y="41338"/>
                </a:lnTo>
                <a:lnTo>
                  <a:pt x="56073" y="27641"/>
                </a:lnTo>
                <a:close/>
              </a:path>
              <a:path w="56514" h="55879">
                <a:moveTo>
                  <a:pt x="14697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4697" y="27641"/>
                </a:lnTo>
                <a:lnTo>
                  <a:pt x="14697" y="13687"/>
                </a:lnTo>
                <a:close/>
              </a:path>
              <a:path w="56514" h="55879">
                <a:moveTo>
                  <a:pt x="42310" y="13687"/>
                </a:moveTo>
                <a:lnTo>
                  <a:pt x="28355" y="13687"/>
                </a:lnTo>
                <a:lnTo>
                  <a:pt x="28355" y="27641"/>
                </a:lnTo>
                <a:lnTo>
                  <a:pt x="42310" y="27641"/>
                </a:lnTo>
                <a:lnTo>
                  <a:pt x="42310" y="13687"/>
                </a:lnTo>
                <a:close/>
              </a:path>
              <a:path w="56514" h="55879">
                <a:moveTo>
                  <a:pt x="28355" y="0"/>
                </a:moveTo>
                <a:lnTo>
                  <a:pt x="14697" y="0"/>
                </a:lnTo>
                <a:lnTo>
                  <a:pt x="14697" y="13687"/>
                </a:lnTo>
                <a:lnTo>
                  <a:pt x="28355" y="13687"/>
                </a:lnTo>
                <a:lnTo>
                  <a:pt x="28355" y="0"/>
                </a:lnTo>
                <a:close/>
              </a:path>
              <a:path w="56514" h="55879">
                <a:moveTo>
                  <a:pt x="56073" y="0"/>
                </a:moveTo>
                <a:lnTo>
                  <a:pt x="42310" y="0"/>
                </a:lnTo>
                <a:lnTo>
                  <a:pt x="42310" y="13687"/>
                </a:lnTo>
                <a:lnTo>
                  <a:pt x="56073" y="13687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0" name="object 660"/>
          <p:cNvSpPr/>
          <p:nvPr/>
        </p:nvSpPr>
        <p:spPr>
          <a:xfrm>
            <a:off x="4616462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55283"/>
                </a:moveTo>
                <a:lnTo>
                  <a:pt x="55473" y="55283"/>
                </a:lnTo>
                <a:lnTo>
                  <a:pt x="55473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1" name="object 661"/>
          <p:cNvSpPr/>
          <p:nvPr/>
        </p:nvSpPr>
        <p:spPr>
          <a:xfrm>
            <a:off x="4616462" y="5818660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13954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3954" y="55283"/>
                </a:lnTo>
                <a:lnTo>
                  <a:pt x="13954" y="41338"/>
                </a:lnTo>
                <a:close/>
              </a:path>
              <a:path w="55879" h="55879">
                <a:moveTo>
                  <a:pt x="41519" y="41338"/>
                </a:moveTo>
                <a:lnTo>
                  <a:pt x="27870" y="41338"/>
                </a:lnTo>
                <a:lnTo>
                  <a:pt x="27870" y="55283"/>
                </a:lnTo>
                <a:lnTo>
                  <a:pt x="41519" y="55283"/>
                </a:lnTo>
                <a:lnTo>
                  <a:pt x="41519" y="41338"/>
                </a:lnTo>
                <a:close/>
              </a:path>
              <a:path w="55879" h="55879">
                <a:moveTo>
                  <a:pt x="27870" y="27641"/>
                </a:moveTo>
                <a:lnTo>
                  <a:pt x="13954" y="27641"/>
                </a:lnTo>
                <a:lnTo>
                  <a:pt x="13954" y="41338"/>
                </a:lnTo>
                <a:lnTo>
                  <a:pt x="27870" y="41338"/>
                </a:lnTo>
                <a:lnTo>
                  <a:pt x="27870" y="27641"/>
                </a:lnTo>
                <a:close/>
              </a:path>
              <a:path w="55879" h="55879">
                <a:moveTo>
                  <a:pt x="55473" y="27641"/>
                </a:moveTo>
                <a:lnTo>
                  <a:pt x="41519" y="27641"/>
                </a:lnTo>
                <a:lnTo>
                  <a:pt x="41519" y="41338"/>
                </a:lnTo>
                <a:lnTo>
                  <a:pt x="55473" y="41338"/>
                </a:lnTo>
                <a:lnTo>
                  <a:pt x="55473" y="27641"/>
                </a:lnTo>
                <a:close/>
              </a:path>
              <a:path w="55879" h="55879">
                <a:moveTo>
                  <a:pt x="13954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687"/>
                </a:lnTo>
                <a:close/>
              </a:path>
              <a:path w="55879" h="55879">
                <a:moveTo>
                  <a:pt x="41519" y="13687"/>
                </a:moveTo>
                <a:lnTo>
                  <a:pt x="27870" y="13687"/>
                </a:lnTo>
                <a:lnTo>
                  <a:pt x="27870" y="27641"/>
                </a:lnTo>
                <a:lnTo>
                  <a:pt x="41519" y="27641"/>
                </a:lnTo>
                <a:lnTo>
                  <a:pt x="41519" y="13687"/>
                </a:lnTo>
                <a:close/>
              </a:path>
              <a:path w="55879" h="55879">
                <a:moveTo>
                  <a:pt x="27870" y="0"/>
                </a:moveTo>
                <a:lnTo>
                  <a:pt x="13954" y="0"/>
                </a:lnTo>
                <a:lnTo>
                  <a:pt x="13954" y="13687"/>
                </a:lnTo>
                <a:lnTo>
                  <a:pt x="27870" y="13687"/>
                </a:lnTo>
                <a:lnTo>
                  <a:pt x="27870" y="0"/>
                </a:lnTo>
                <a:close/>
              </a:path>
              <a:path w="55879" h="55879">
                <a:moveTo>
                  <a:pt x="55473" y="0"/>
                </a:moveTo>
                <a:lnTo>
                  <a:pt x="41519" y="0"/>
                </a:lnTo>
                <a:lnTo>
                  <a:pt x="41519" y="13687"/>
                </a:lnTo>
                <a:lnTo>
                  <a:pt x="55473" y="13687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2" name="object 662"/>
          <p:cNvSpPr/>
          <p:nvPr/>
        </p:nvSpPr>
        <p:spPr>
          <a:xfrm>
            <a:off x="4671936" y="5818660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0" y="55283"/>
                </a:moveTo>
                <a:lnTo>
                  <a:pt x="28387" y="55283"/>
                </a:lnTo>
                <a:lnTo>
                  <a:pt x="28387" y="0"/>
                </a:lnTo>
                <a:lnTo>
                  <a:pt x="0" y="0"/>
                </a:lnTo>
                <a:lnTo>
                  <a:pt x="0" y="552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3" name="object 663"/>
          <p:cNvSpPr/>
          <p:nvPr/>
        </p:nvSpPr>
        <p:spPr>
          <a:xfrm>
            <a:off x="4671936" y="5818660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14439" y="41338"/>
                </a:moveTo>
                <a:lnTo>
                  <a:pt x="0" y="41338"/>
                </a:lnTo>
                <a:lnTo>
                  <a:pt x="0" y="55283"/>
                </a:lnTo>
                <a:lnTo>
                  <a:pt x="14439" y="55283"/>
                </a:lnTo>
                <a:lnTo>
                  <a:pt x="14439" y="41338"/>
                </a:lnTo>
                <a:close/>
              </a:path>
              <a:path w="28575" h="55879">
                <a:moveTo>
                  <a:pt x="28387" y="27641"/>
                </a:moveTo>
                <a:lnTo>
                  <a:pt x="14439" y="27641"/>
                </a:lnTo>
                <a:lnTo>
                  <a:pt x="14439" y="41338"/>
                </a:lnTo>
                <a:lnTo>
                  <a:pt x="28387" y="41338"/>
                </a:lnTo>
                <a:lnTo>
                  <a:pt x="28387" y="27641"/>
                </a:lnTo>
                <a:close/>
              </a:path>
              <a:path w="28575" h="55879">
                <a:moveTo>
                  <a:pt x="14439" y="13687"/>
                </a:moveTo>
                <a:lnTo>
                  <a:pt x="0" y="13687"/>
                </a:lnTo>
                <a:lnTo>
                  <a:pt x="0" y="27641"/>
                </a:lnTo>
                <a:lnTo>
                  <a:pt x="14439" y="27641"/>
                </a:lnTo>
                <a:lnTo>
                  <a:pt x="14439" y="13687"/>
                </a:lnTo>
                <a:close/>
              </a:path>
              <a:path w="28575" h="55879">
                <a:moveTo>
                  <a:pt x="28387" y="0"/>
                </a:moveTo>
                <a:lnTo>
                  <a:pt x="14439" y="0"/>
                </a:lnTo>
                <a:lnTo>
                  <a:pt x="14439" y="13687"/>
                </a:lnTo>
                <a:lnTo>
                  <a:pt x="28387" y="13687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4" name="object 664"/>
          <p:cNvSpPr/>
          <p:nvPr/>
        </p:nvSpPr>
        <p:spPr>
          <a:xfrm>
            <a:off x="4003138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54"/>
                </a:moveTo>
                <a:lnTo>
                  <a:pt x="56264" y="56254"/>
                </a:lnTo>
                <a:lnTo>
                  <a:pt x="56264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5" name="object 665"/>
          <p:cNvSpPr/>
          <p:nvPr/>
        </p:nvSpPr>
        <p:spPr>
          <a:xfrm>
            <a:off x="4003138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16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916" y="56254"/>
                </a:lnTo>
                <a:lnTo>
                  <a:pt x="13916" y="41595"/>
                </a:lnTo>
                <a:close/>
              </a:path>
              <a:path w="56514" h="56514">
                <a:moveTo>
                  <a:pt x="41567" y="41595"/>
                </a:moveTo>
                <a:lnTo>
                  <a:pt x="27870" y="41595"/>
                </a:lnTo>
                <a:lnTo>
                  <a:pt x="27870" y="56254"/>
                </a:lnTo>
                <a:lnTo>
                  <a:pt x="41567" y="56254"/>
                </a:lnTo>
                <a:lnTo>
                  <a:pt x="41567" y="41595"/>
                </a:lnTo>
                <a:close/>
              </a:path>
              <a:path w="56514" h="56514">
                <a:moveTo>
                  <a:pt x="27870" y="27641"/>
                </a:moveTo>
                <a:lnTo>
                  <a:pt x="13916" y="27641"/>
                </a:lnTo>
                <a:lnTo>
                  <a:pt x="13916" y="41595"/>
                </a:lnTo>
                <a:lnTo>
                  <a:pt x="27870" y="41595"/>
                </a:lnTo>
                <a:lnTo>
                  <a:pt x="27870" y="27641"/>
                </a:lnTo>
                <a:close/>
              </a:path>
              <a:path w="56514" h="56514">
                <a:moveTo>
                  <a:pt x="56264" y="27641"/>
                </a:moveTo>
                <a:lnTo>
                  <a:pt x="41567" y="27641"/>
                </a:lnTo>
                <a:lnTo>
                  <a:pt x="41567" y="41595"/>
                </a:lnTo>
                <a:lnTo>
                  <a:pt x="56264" y="41595"/>
                </a:lnTo>
                <a:lnTo>
                  <a:pt x="56264" y="27641"/>
                </a:lnTo>
                <a:close/>
              </a:path>
              <a:path w="56514" h="56514">
                <a:moveTo>
                  <a:pt x="13916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916" y="27641"/>
                </a:lnTo>
                <a:lnTo>
                  <a:pt x="13916" y="13944"/>
                </a:lnTo>
                <a:close/>
              </a:path>
              <a:path w="56514" h="56514">
                <a:moveTo>
                  <a:pt x="41567" y="13944"/>
                </a:moveTo>
                <a:lnTo>
                  <a:pt x="27870" y="13944"/>
                </a:lnTo>
                <a:lnTo>
                  <a:pt x="27870" y="27641"/>
                </a:lnTo>
                <a:lnTo>
                  <a:pt x="41567" y="27641"/>
                </a:lnTo>
                <a:lnTo>
                  <a:pt x="41567" y="13944"/>
                </a:lnTo>
                <a:close/>
              </a:path>
              <a:path w="56514" h="56514">
                <a:moveTo>
                  <a:pt x="27870" y="0"/>
                </a:moveTo>
                <a:lnTo>
                  <a:pt x="13916" y="0"/>
                </a:lnTo>
                <a:lnTo>
                  <a:pt x="13916" y="13944"/>
                </a:lnTo>
                <a:lnTo>
                  <a:pt x="27870" y="13944"/>
                </a:lnTo>
                <a:lnTo>
                  <a:pt x="27870" y="0"/>
                </a:lnTo>
                <a:close/>
              </a:path>
              <a:path w="56514" h="56514">
                <a:moveTo>
                  <a:pt x="56264" y="0"/>
                </a:moveTo>
                <a:lnTo>
                  <a:pt x="41567" y="0"/>
                </a:lnTo>
                <a:lnTo>
                  <a:pt x="41567" y="13944"/>
                </a:lnTo>
                <a:lnTo>
                  <a:pt x="56264" y="13944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6" name="object 666"/>
          <p:cNvSpPr/>
          <p:nvPr/>
        </p:nvSpPr>
        <p:spPr>
          <a:xfrm>
            <a:off x="4059402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54"/>
                </a:moveTo>
                <a:lnTo>
                  <a:pt x="55283" y="56254"/>
                </a:lnTo>
                <a:lnTo>
                  <a:pt x="55283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7" name="object 667"/>
          <p:cNvSpPr/>
          <p:nvPr/>
        </p:nvSpPr>
        <p:spPr>
          <a:xfrm>
            <a:off x="4059402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687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687" y="56254"/>
                </a:lnTo>
                <a:lnTo>
                  <a:pt x="13687" y="41595"/>
                </a:lnTo>
                <a:close/>
              </a:path>
              <a:path w="55879" h="56514">
                <a:moveTo>
                  <a:pt x="41328" y="41595"/>
                </a:moveTo>
                <a:lnTo>
                  <a:pt x="27641" y="41595"/>
                </a:lnTo>
                <a:lnTo>
                  <a:pt x="27641" y="56254"/>
                </a:lnTo>
                <a:lnTo>
                  <a:pt x="41328" y="56254"/>
                </a:lnTo>
                <a:lnTo>
                  <a:pt x="41328" y="41595"/>
                </a:lnTo>
                <a:close/>
              </a:path>
              <a:path w="55879" h="56514">
                <a:moveTo>
                  <a:pt x="27641" y="27641"/>
                </a:moveTo>
                <a:lnTo>
                  <a:pt x="13687" y="27641"/>
                </a:lnTo>
                <a:lnTo>
                  <a:pt x="13687" y="41595"/>
                </a:lnTo>
                <a:lnTo>
                  <a:pt x="27641" y="41595"/>
                </a:lnTo>
                <a:lnTo>
                  <a:pt x="27641" y="27641"/>
                </a:lnTo>
                <a:close/>
              </a:path>
              <a:path w="55879" h="56514">
                <a:moveTo>
                  <a:pt x="55283" y="27641"/>
                </a:moveTo>
                <a:lnTo>
                  <a:pt x="41328" y="27641"/>
                </a:lnTo>
                <a:lnTo>
                  <a:pt x="41328" y="41595"/>
                </a:lnTo>
                <a:lnTo>
                  <a:pt x="55283" y="41595"/>
                </a:lnTo>
                <a:lnTo>
                  <a:pt x="55283" y="27641"/>
                </a:lnTo>
                <a:close/>
              </a:path>
              <a:path w="55879" h="56514">
                <a:moveTo>
                  <a:pt x="13687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687" y="27641"/>
                </a:lnTo>
                <a:lnTo>
                  <a:pt x="13687" y="13944"/>
                </a:lnTo>
                <a:close/>
              </a:path>
              <a:path w="55879" h="56514">
                <a:moveTo>
                  <a:pt x="41328" y="13944"/>
                </a:moveTo>
                <a:lnTo>
                  <a:pt x="27641" y="13944"/>
                </a:lnTo>
                <a:lnTo>
                  <a:pt x="27641" y="27641"/>
                </a:lnTo>
                <a:lnTo>
                  <a:pt x="41328" y="27641"/>
                </a:lnTo>
                <a:lnTo>
                  <a:pt x="41328" y="13944"/>
                </a:lnTo>
                <a:close/>
              </a:path>
              <a:path w="55879" h="56514">
                <a:moveTo>
                  <a:pt x="27641" y="0"/>
                </a:moveTo>
                <a:lnTo>
                  <a:pt x="13687" y="0"/>
                </a:lnTo>
                <a:lnTo>
                  <a:pt x="13687" y="13944"/>
                </a:lnTo>
                <a:lnTo>
                  <a:pt x="27641" y="13944"/>
                </a:lnTo>
                <a:lnTo>
                  <a:pt x="27641" y="0"/>
                </a:lnTo>
                <a:close/>
              </a:path>
              <a:path w="55879" h="56514">
                <a:moveTo>
                  <a:pt x="55283" y="0"/>
                </a:moveTo>
                <a:lnTo>
                  <a:pt x="41328" y="0"/>
                </a:lnTo>
                <a:lnTo>
                  <a:pt x="41328" y="13944"/>
                </a:lnTo>
                <a:lnTo>
                  <a:pt x="55283" y="13944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8" name="object 668"/>
          <p:cNvSpPr/>
          <p:nvPr/>
        </p:nvSpPr>
        <p:spPr>
          <a:xfrm>
            <a:off x="4114685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54"/>
                </a:moveTo>
                <a:lnTo>
                  <a:pt x="55997" y="56254"/>
                </a:lnTo>
                <a:lnTo>
                  <a:pt x="55997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9" name="object 669"/>
          <p:cNvSpPr/>
          <p:nvPr/>
        </p:nvSpPr>
        <p:spPr>
          <a:xfrm>
            <a:off x="4114685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954" y="56254"/>
                </a:lnTo>
                <a:lnTo>
                  <a:pt x="13954" y="41595"/>
                </a:lnTo>
                <a:close/>
              </a:path>
              <a:path w="56514" h="56514">
                <a:moveTo>
                  <a:pt x="41595" y="41595"/>
                </a:moveTo>
                <a:lnTo>
                  <a:pt x="27651" y="41595"/>
                </a:lnTo>
                <a:lnTo>
                  <a:pt x="27651" y="56254"/>
                </a:lnTo>
                <a:lnTo>
                  <a:pt x="41595" y="56254"/>
                </a:lnTo>
                <a:lnTo>
                  <a:pt x="41595" y="41595"/>
                </a:lnTo>
                <a:close/>
              </a:path>
              <a:path w="56514" h="56514">
                <a:moveTo>
                  <a:pt x="27651" y="27641"/>
                </a:moveTo>
                <a:lnTo>
                  <a:pt x="13954" y="27641"/>
                </a:lnTo>
                <a:lnTo>
                  <a:pt x="13954" y="41595"/>
                </a:lnTo>
                <a:lnTo>
                  <a:pt x="27651" y="41595"/>
                </a:lnTo>
                <a:lnTo>
                  <a:pt x="27651" y="27641"/>
                </a:lnTo>
                <a:close/>
              </a:path>
              <a:path w="56514" h="56514">
                <a:moveTo>
                  <a:pt x="55997" y="27641"/>
                </a:moveTo>
                <a:lnTo>
                  <a:pt x="41595" y="27641"/>
                </a:lnTo>
                <a:lnTo>
                  <a:pt x="41595" y="41595"/>
                </a:lnTo>
                <a:lnTo>
                  <a:pt x="55997" y="41595"/>
                </a:lnTo>
                <a:lnTo>
                  <a:pt x="55997" y="27641"/>
                </a:lnTo>
                <a:close/>
              </a:path>
              <a:path w="56514" h="56514">
                <a:moveTo>
                  <a:pt x="13954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944"/>
                </a:lnTo>
                <a:close/>
              </a:path>
              <a:path w="56514" h="56514">
                <a:moveTo>
                  <a:pt x="41595" y="13944"/>
                </a:moveTo>
                <a:lnTo>
                  <a:pt x="27651" y="13944"/>
                </a:lnTo>
                <a:lnTo>
                  <a:pt x="27651" y="27641"/>
                </a:lnTo>
                <a:lnTo>
                  <a:pt x="41595" y="27641"/>
                </a:lnTo>
                <a:lnTo>
                  <a:pt x="41595" y="13944"/>
                </a:lnTo>
                <a:close/>
              </a:path>
              <a:path w="56514" h="56514">
                <a:moveTo>
                  <a:pt x="27651" y="0"/>
                </a:moveTo>
                <a:lnTo>
                  <a:pt x="13954" y="0"/>
                </a:lnTo>
                <a:lnTo>
                  <a:pt x="13954" y="13944"/>
                </a:lnTo>
                <a:lnTo>
                  <a:pt x="27651" y="13944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1595" y="0"/>
                </a:lnTo>
                <a:lnTo>
                  <a:pt x="41595" y="13944"/>
                </a:lnTo>
                <a:lnTo>
                  <a:pt x="55997" y="13944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0" name="object 670"/>
          <p:cNvSpPr/>
          <p:nvPr/>
        </p:nvSpPr>
        <p:spPr>
          <a:xfrm>
            <a:off x="4170683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54"/>
                </a:moveTo>
                <a:lnTo>
                  <a:pt x="55549" y="56254"/>
                </a:lnTo>
                <a:lnTo>
                  <a:pt x="55549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1" name="object 671"/>
          <p:cNvSpPr/>
          <p:nvPr/>
        </p:nvSpPr>
        <p:spPr>
          <a:xfrm>
            <a:off x="4170683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954" y="56254"/>
                </a:lnTo>
                <a:lnTo>
                  <a:pt x="13954" y="41595"/>
                </a:lnTo>
                <a:close/>
              </a:path>
              <a:path w="55879" h="56514">
                <a:moveTo>
                  <a:pt x="41595" y="41595"/>
                </a:moveTo>
                <a:lnTo>
                  <a:pt x="27651" y="41595"/>
                </a:lnTo>
                <a:lnTo>
                  <a:pt x="27651" y="56254"/>
                </a:lnTo>
                <a:lnTo>
                  <a:pt x="41595" y="56254"/>
                </a:lnTo>
                <a:lnTo>
                  <a:pt x="41595" y="41595"/>
                </a:lnTo>
                <a:close/>
              </a:path>
              <a:path w="55879" h="56514">
                <a:moveTo>
                  <a:pt x="27651" y="27641"/>
                </a:moveTo>
                <a:lnTo>
                  <a:pt x="13954" y="27641"/>
                </a:lnTo>
                <a:lnTo>
                  <a:pt x="13954" y="41595"/>
                </a:lnTo>
                <a:lnTo>
                  <a:pt x="27651" y="41595"/>
                </a:lnTo>
                <a:lnTo>
                  <a:pt x="27651" y="27641"/>
                </a:lnTo>
                <a:close/>
              </a:path>
              <a:path w="55879" h="56514">
                <a:moveTo>
                  <a:pt x="55549" y="27641"/>
                </a:moveTo>
                <a:lnTo>
                  <a:pt x="41595" y="27641"/>
                </a:lnTo>
                <a:lnTo>
                  <a:pt x="41595" y="41595"/>
                </a:lnTo>
                <a:lnTo>
                  <a:pt x="55549" y="41595"/>
                </a:lnTo>
                <a:lnTo>
                  <a:pt x="55549" y="27641"/>
                </a:lnTo>
                <a:close/>
              </a:path>
              <a:path w="55879" h="56514">
                <a:moveTo>
                  <a:pt x="13954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944"/>
                </a:lnTo>
                <a:close/>
              </a:path>
              <a:path w="55879" h="56514">
                <a:moveTo>
                  <a:pt x="41595" y="13944"/>
                </a:moveTo>
                <a:lnTo>
                  <a:pt x="27651" y="13944"/>
                </a:lnTo>
                <a:lnTo>
                  <a:pt x="27651" y="27641"/>
                </a:lnTo>
                <a:lnTo>
                  <a:pt x="41595" y="27641"/>
                </a:lnTo>
                <a:lnTo>
                  <a:pt x="41595" y="13944"/>
                </a:lnTo>
                <a:close/>
              </a:path>
              <a:path w="55879" h="56514">
                <a:moveTo>
                  <a:pt x="27651" y="0"/>
                </a:moveTo>
                <a:lnTo>
                  <a:pt x="13954" y="0"/>
                </a:lnTo>
                <a:lnTo>
                  <a:pt x="13954" y="13944"/>
                </a:lnTo>
                <a:lnTo>
                  <a:pt x="27651" y="13944"/>
                </a:lnTo>
                <a:lnTo>
                  <a:pt x="27651" y="0"/>
                </a:lnTo>
                <a:close/>
              </a:path>
              <a:path w="55879" h="56514">
                <a:moveTo>
                  <a:pt x="55549" y="0"/>
                </a:moveTo>
                <a:lnTo>
                  <a:pt x="41595" y="0"/>
                </a:lnTo>
                <a:lnTo>
                  <a:pt x="41595" y="13944"/>
                </a:lnTo>
                <a:lnTo>
                  <a:pt x="55549" y="13944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2" name="object 672"/>
          <p:cNvSpPr/>
          <p:nvPr/>
        </p:nvSpPr>
        <p:spPr>
          <a:xfrm>
            <a:off x="4226233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54"/>
                </a:moveTo>
                <a:lnTo>
                  <a:pt x="55997" y="56254"/>
                </a:lnTo>
                <a:lnTo>
                  <a:pt x="55997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3" name="object 673"/>
          <p:cNvSpPr/>
          <p:nvPr/>
        </p:nvSpPr>
        <p:spPr>
          <a:xfrm>
            <a:off x="4226233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96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696" y="56254"/>
                </a:lnTo>
                <a:lnTo>
                  <a:pt x="13696" y="41595"/>
                </a:lnTo>
                <a:close/>
              </a:path>
              <a:path w="56514" h="56514">
                <a:moveTo>
                  <a:pt x="42081" y="41595"/>
                </a:moveTo>
                <a:lnTo>
                  <a:pt x="27651" y="41595"/>
                </a:lnTo>
                <a:lnTo>
                  <a:pt x="27651" y="56254"/>
                </a:lnTo>
                <a:lnTo>
                  <a:pt x="42081" y="56254"/>
                </a:lnTo>
                <a:lnTo>
                  <a:pt x="42081" y="41595"/>
                </a:lnTo>
                <a:close/>
              </a:path>
              <a:path w="56514" h="56514">
                <a:moveTo>
                  <a:pt x="27651" y="27641"/>
                </a:moveTo>
                <a:lnTo>
                  <a:pt x="13696" y="27641"/>
                </a:lnTo>
                <a:lnTo>
                  <a:pt x="13696" y="41595"/>
                </a:lnTo>
                <a:lnTo>
                  <a:pt x="27651" y="41595"/>
                </a:lnTo>
                <a:lnTo>
                  <a:pt x="27651" y="27641"/>
                </a:lnTo>
                <a:close/>
              </a:path>
              <a:path w="56514" h="56514">
                <a:moveTo>
                  <a:pt x="55997" y="27641"/>
                </a:moveTo>
                <a:lnTo>
                  <a:pt x="42081" y="27641"/>
                </a:lnTo>
                <a:lnTo>
                  <a:pt x="42081" y="41595"/>
                </a:lnTo>
                <a:lnTo>
                  <a:pt x="55997" y="41595"/>
                </a:lnTo>
                <a:lnTo>
                  <a:pt x="55997" y="27641"/>
                </a:lnTo>
                <a:close/>
              </a:path>
              <a:path w="56514" h="56514">
                <a:moveTo>
                  <a:pt x="13696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696" y="27641"/>
                </a:lnTo>
                <a:lnTo>
                  <a:pt x="13696" y="13944"/>
                </a:lnTo>
                <a:close/>
              </a:path>
              <a:path w="56514" h="56514">
                <a:moveTo>
                  <a:pt x="42081" y="13944"/>
                </a:moveTo>
                <a:lnTo>
                  <a:pt x="27651" y="13944"/>
                </a:lnTo>
                <a:lnTo>
                  <a:pt x="27651" y="27641"/>
                </a:lnTo>
                <a:lnTo>
                  <a:pt x="42081" y="27641"/>
                </a:lnTo>
                <a:lnTo>
                  <a:pt x="42081" y="13944"/>
                </a:lnTo>
                <a:close/>
              </a:path>
              <a:path w="56514" h="56514">
                <a:moveTo>
                  <a:pt x="27651" y="0"/>
                </a:moveTo>
                <a:lnTo>
                  <a:pt x="13696" y="0"/>
                </a:lnTo>
                <a:lnTo>
                  <a:pt x="13696" y="13944"/>
                </a:lnTo>
                <a:lnTo>
                  <a:pt x="27651" y="13944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2081" y="0"/>
                </a:lnTo>
                <a:lnTo>
                  <a:pt x="42081" y="13944"/>
                </a:lnTo>
                <a:lnTo>
                  <a:pt x="55997" y="13944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4" name="object 674"/>
          <p:cNvSpPr/>
          <p:nvPr/>
        </p:nvSpPr>
        <p:spPr>
          <a:xfrm>
            <a:off x="4282230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54"/>
                </a:moveTo>
                <a:lnTo>
                  <a:pt x="55292" y="56254"/>
                </a:lnTo>
                <a:lnTo>
                  <a:pt x="55292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5" name="object 675"/>
          <p:cNvSpPr/>
          <p:nvPr/>
        </p:nvSpPr>
        <p:spPr>
          <a:xfrm>
            <a:off x="4282230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35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735" y="56254"/>
                </a:lnTo>
                <a:lnTo>
                  <a:pt x="13735" y="41595"/>
                </a:lnTo>
                <a:close/>
              </a:path>
              <a:path w="55879" h="56514">
                <a:moveTo>
                  <a:pt x="41633" y="41595"/>
                </a:moveTo>
                <a:lnTo>
                  <a:pt x="27679" y="41595"/>
                </a:lnTo>
                <a:lnTo>
                  <a:pt x="27679" y="56254"/>
                </a:lnTo>
                <a:lnTo>
                  <a:pt x="41633" y="56254"/>
                </a:lnTo>
                <a:lnTo>
                  <a:pt x="41633" y="41595"/>
                </a:lnTo>
                <a:close/>
              </a:path>
              <a:path w="55879" h="56514">
                <a:moveTo>
                  <a:pt x="27679" y="27641"/>
                </a:moveTo>
                <a:lnTo>
                  <a:pt x="13735" y="27641"/>
                </a:lnTo>
                <a:lnTo>
                  <a:pt x="13735" y="41595"/>
                </a:lnTo>
                <a:lnTo>
                  <a:pt x="27679" y="41595"/>
                </a:lnTo>
                <a:lnTo>
                  <a:pt x="27679" y="27641"/>
                </a:lnTo>
                <a:close/>
              </a:path>
              <a:path w="55879" h="56514">
                <a:moveTo>
                  <a:pt x="55292" y="27641"/>
                </a:moveTo>
                <a:lnTo>
                  <a:pt x="41633" y="27641"/>
                </a:lnTo>
                <a:lnTo>
                  <a:pt x="41633" y="41595"/>
                </a:lnTo>
                <a:lnTo>
                  <a:pt x="55292" y="41595"/>
                </a:lnTo>
                <a:lnTo>
                  <a:pt x="55292" y="27641"/>
                </a:lnTo>
                <a:close/>
              </a:path>
              <a:path w="55879" h="56514">
                <a:moveTo>
                  <a:pt x="13735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735" y="27641"/>
                </a:lnTo>
                <a:lnTo>
                  <a:pt x="13735" y="13944"/>
                </a:lnTo>
                <a:close/>
              </a:path>
              <a:path w="55879" h="56514">
                <a:moveTo>
                  <a:pt x="41633" y="13944"/>
                </a:moveTo>
                <a:lnTo>
                  <a:pt x="27679" y="13944"/>
                </a:lnTo>
                <a:lnTo>
                  <a:pt x="27679" y="27641"/>
                </a:lnTo>
                <a:lnTo>
                  <a:pt x="41633" y="27641"/>
                </a:lnTo>
                <a:lnTo>
                  <a:pt x="41633" y="13944"/>
                </a:lnTo>
                <a:close/>
              </a:path>
              <a:path w="55879" h="56514">
                <a:moveTo>
                  <a:pt x="27679" y="0"/>
                </a:moveTo>
                <a:lnTo>
                  <a:pt x="13735" y="0"/>
                </a:lnTo>
                <a:lnTo>
                  <a:pt x="13735" y="13944"/>
                </a:lnTo>
                <a:lnTo>
                  <a:pt x="27679" y="13944"/>
                </a:lnTo>
                <a:lnTo>
                  <a:pt x="27679" y="0"/>
                </a:lnTo>
                <a:close/>
              </a:path>
              <a:path w="55879" h="56514">
                <a:moveTo>
                  <a:pt x="55292" y="0"/>
                </a:moveTo>
                <a:lnTo>
                  <a:pt x="41633" y="0"/>
                </a:lnTo>
                <a:lnTo>
                  <a:pt x="41633" y="13944"/>
                </a:lnTo>
                <a:lnTo>
                  <a:pt x="55292" y="13944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6" name="object 676"/>
          <p:cNvSpPr/>
          <p:nvPr/>
        </p:nvSpPr>
        <p:spPr>
          <a:xfrm>
            <a:off x="4337523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54"/>
                </a:moveTo>
                <a:lnTo>
                  <a:pt x="56073" y="56254"/>
                </a:lnTo>
                <a:lnTo>
                  <a:pt x="56073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7" name="object 677"/>
          <p:cNvSpPr/>
          <p:nvPr/>
        </p:nvSpPr>
        <p:spPr>
          <a:xfrm>
            <a:off x="4337523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954" y="56254"/>
                </a:lnTo>
                <a:lnTo>
                  <a:pt x="13954" y="41595"/>
                </a:lnTo>
                <a:close/>
              </a:path>
              <a:path w="56514" h="56514">
                <a:moveTo>
                  <a:pt x="42338" y="41595"/>
                </a:moveTo>
                <a:lnTo>
                  <a:pt x="28384" y="41595"/>
                </a:lnTo>
                <a:lnTo>
                  <a:pt x="28384" y="56254"/>
                </a:lnTo>
                <a:lnTo>
                  <a:pt x="42338" y="56254"/>
                </a:lnTo>
                <a:lnTo>
                  <a:pt x="42338" y="41595"/>
                </a:lnTo>
                <a:close/>
              </a:path>
              <a:path w="56514" h="56514">
                <a:moveTo>
                  <a:pt x="28384" y="27641"/>
                </a:moveTo>
                <a:lnTo>
                  <a:pt x="13954" y="27641"/>
                </a:lnTo>
                <a:lnTo>
                  <a:pt x="13954" y="41595"/>
                </a:lnTo>
                <a:lnTo>
                  <a:pt x="28384" y="41595"/>
                </a:lnTo>
                <a:lnTo>
                  <a:pt x="28384" y="27641"/>
                </a:lnTo>
                <a:close/>
              </a:path>
              <a:path w="56514" h="56514">
                <a:moveTo>
                  <a:pt x="56073" y="27641"/>
                </a:moveTo>
                <a:lnTo>
                  <a:pt x="42338" y="27641"/>
                </a:lnTo>
                <a:lnTo>
                  <a:pt x="42338" y="41595"/>
                </a:lnTo>
                <a:lnTo>
                  <a:pt x="56073" y="41595"/>
                </a:lnTo>
                <a:lnTo>
                  <a:pt x="56073" y="27641"/>
                </a:lnTo>
                <a:close/>
              </a:path>
              <a:path w="56514" h="56514">
                <a:moveTo>
                  <a:pt x="13954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944"/>
                </a:lnTo>
                <a:close/>
              </a:path>
              <a:path w="56514" h="56514">
                <a:moveTo>
                  <a:pt x="42338" y="13944"/>
                </a:moveTo>
                <a:lnTo>
                  <a:pt x="28384" y="13944"/>
                </a:lnTo>
                <a:lnTo>
                  <a:pt x="28384" y="27641"/>
                </a:lnTo>
                <a:lnTo>
                  <a:pt x="42338" y="27641"/>
                </a:lnTo>
                <a:lnTo>
                  <a:pt x="42338" y="13944"/>
                </a:lnTo>
                <a:close/>
              </a:path>
              <a:path w="56514" h="56514">
                <a:moveTo>
                  <a:pt x="28384" y="0"/>
                </a:moveTo>
                <a:lnTo>
                  <a:pt x="13954" y="0"/>
                </a:lnTo>
                <a:lnTo>
                  <a:pt x="13954" y="13944"/>
                </a:lnTo>
                <a:lnTo>
                  <a:pt x="28384" y="13944"/>
                </a:lnTo>
                <a:lnTo>
                  <a:pt x="28384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38" y="0"/>
                </a:lnTo>
                <a:lnTo>
                  <a:pt x="42338" y="13944"/>
                </a:lnTo>
                <a:lnTo>
                  <a:pt x="56073" y="13944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8" name="object 678"/>
          <p:cNvSpPr/>
          <p:nvPr/>
        </p:nvSpPr>
        <p:spPr>
          <a:xfrm>
            <a:off x="4393596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54"/>
                </a:moveTo>
                <a:lnTo>
                  <a:pt x="55511" y="56254"/>
                </a:lnTo>
                <a:lnTo>
                  <a:pt x="55511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9" name="object 679"/>
          <p:cNvSpPr/>
          <p:nvPr/>
        </p:nvSpPr>
        <p:spPr>
          <a:xfrm>
            <a:off x="4393596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44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944" y="56254"/>
                </a:lnTo>
                <a:lnTo>
                  <a:pt x="13944" y="41595"/>
                </a:lnTo>
                <a:close/>
              </a:path>
              <a:path w="55879" h="56514">
                <a:moveTo>
                  <a:pt x="41557" y="41595"/>
                </a:moveTo>
                <a:lnTo>
                  <a:pt x="27603" y="41595"/>
                </a:lnTo>
                <a:lnTo>
                  <a:pt x="27603" y="56254"/>
                </a:lnTo>
                <a:lnTo>
                  <a:pt x="41557" y="56254"/>
                </a:lnTo>
                <a:lnTo>
                  <a:pt x="41557" y="41595"/>
                </a:lnTo>
                <a:close/>
              </a:path>
              <a:path w="55879" h="56514">
                <a:moveTo>
                  <a:pt x="27603" y="27641"/>
                </a:moveTo>
                <a:lnTo>
                  <a:pt x="13944" y="27641"/>
                </a:lnTo>
                <a:lnTo>
                  <a:pt x="13944" y="41595"/>
                </a:lnTo>
                <a:lnTo>
                  <a:pt x="27603" y="41595"/>
                </a:lnTo>
                <a:lnTo>
                  <a:pt x="27603" y="27641"/>
                </a:lnTo>
                <a:close/>
              </a:path>
              <a:path w="55879" h="56514">
                <a:moveTo>
                  <a:pt x="55511" y="27641"/>
                </a:moveTo>
                <a:lnTo>
                  <a:pt x="41557" y="27641"/>
                </a:lnTo>
                <a:lnTo>
                  <a:pt x="41557" y="41595"/>
                </a:lnTo>
                <a:lnTo>
                  <a:pt x="55511" y="41595"/>
                </a:lnTo>
                <a:lnTo>
                  <a:pt x="55511" y="27641"/>
                </a:lnTo>
                <a:close/>
              </a:path>
              <a:path w="55879" h="56514">
                <a:moveTo>
                  <a:pt x="13944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944" y="27641"/>
                </a:lnTo>
                <a:lnTo>
                  <a:pt x="13944" y="13944"/>
                </a:lnTo>
                <a:close/>
              </a:path>
              <a:path w="55879" h="56514">
                <a:moveTo>
                  <a:pt x="41557" y="13944"/>
                </a:moveTo>
                <a:lnTo>
                  <a:pt x="27603" y="13944"/>
                </a:lnTo>
                <a:lnTo>
                  <a:pt x="27603" y="27641"/>
                </a:lnTo>
                <a:lnTo>
                  <a:pt x="41557" y="27641"/>
                </a:lnTo>
                <a:lnTo>
                  <a:pt x="41557" y="13944"/>
                </a:lnTo>
                <a:close/>
              </a:path>
              <a:path w="55879" h="56514">
                <a:moveTo>
                  <a:pt x="27603" y="0"/>
                </a:moveTo>
                <a:lnTo>
                  <a:pt x="13944" y="0"/>
                </a:lnTo>
                <a:lnTo>
                  <a:pt x="13944" y="13944"/>
                </a:lnTo>
                <a:lnTo>
                  <a:pt x="27603" y="13944"/>
                </a:lnTo>
                <a:lnTo>
                  <a:pt x="27603" y="0"/>
                </a:lnTo>
                <a:close/>
              </a:path>
              <a:path w="55879" h="56514">
                <a:moveTo>
                  <a:pt x="55511" y="0"/>
                </a:moveTo>
                <a:lnTo>
                  <a:pt x="41557" y="0"/>
                </a:lnTo>
                <a:lnTo>
                  <a:pt x="41557" y="13944"/>
                </a:lnTo>
                <a:lnTo>
                  <a:pt x="55511" y="13944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0" name="object 680"/>
          <p:cNvSpPr/>
          <p:nvPr/>
        </p:nvSpPr>
        <p:spPr>
          <a:xfrm>
            <a:off x="4449108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54"/>
                </a:moveTo>
                <a:lnTo>
                  <a:pt x="55959" y="56254"/>
                </a:lnTo>
                <a:lnTo>
                  <a:pt x="55959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1" name="object 681"/>
          <p:cNvSpPr/>
          <p:nvPr/>
        </p:nvSpPr>
        <p:spPr>
          <a:xfrm>
            <a:off x="4449108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49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649" y="56254"/>
                </a:lnTo>
                <a:lnTo>
                  <a:pt x="13649" y="41595"/>
                </a:lnTo>
                <a:close/>
              </a:path>
              <a:path w="56514" h="56514">
                <a:moveTo>
                  <a:pt x="42043" y="41595"/>
                </a:moveTo>
                <a:lnTo>
                  <a:pt x="28384" y="41595"/>
                </a:lnTo>
                <a:lnTo>
                  <a:pt x="28384" y="56254"/>
                </a:lnTo>
                <a:lnTo>
                  <a:pt x="42043" y="56254"/>
                </a:lnTo>
                <a:lnTo>
                  <a:pt x="42043" y="41595"/>
                </a:lnTo>
                <a:close/>
              </a:path>
              <a:path w="56514" h="56514">
                <a:moveTo>
                  <a:pt x="28384" y="27641"/>
                </a:moveTo>
                <a:lnTo>
                  <a:pt x="13649" y="27641"/>
                </a:lnTo>
                <a:lnTo>
                  <a:pt x="13649" y="41595"/>
                </a:lnTo>
                <a:lnTo>
                  <a:pt x="28384" y="41595"/>
                </a:lnTo>
                <a:lnTo>
                  <a:pt x="28384" y="27641"/>
                </a:lnTo>
                <a:close/>
              </a:path>
              <a:path w="56514" h="56514">
                <a:moveTo>
                  <a:pt x="55959" y="27641"/>
                </a:moveTo>
                <a:lnTo>
                  <a:pt x="42043" y="27641"/>
                </a:lnTo>
                <a:lnTo>
                  <a:pt x="42043" y="41595"/>
                </a:lnTo>
                <a:lnTo>
                  <a:pt x="55959" y="41595"/>
                </a:lnTo>
                <a:lnTo>
                  <a:pt x="55959" y="27641"/>
                </a:lnTo>
                <a:close/>
              </a:path>
              <a:path w="56514" h="56514">
                <a:moveTo>
                  <a:pt x="13649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649" y="27641"/>
                </a:lnTo>
                <a:lnTo>
                  <a:pt x="13649" y="13944"/>
                </a:lnTo>
                <a:close/>
              </a:path>
              <a:path w="56514" h="56514">
                <a:moveTo>
                  <a:pt x="42043" y="13944"/>
                </a:moveTo>
                <a:lnTo>
                  <a:pt x="28384" y="13944"/>
                </a:lnTo>
                <a:lnTo>
                  <a:pt x="28384" y="27641"/>
                </a:lnTo>
                <a:lnTo>
                  <a:pt x="42043" y="27641"/>
                </a:lnTo>
                <a:lnTo>
                  <a:pt x="42043" y="13944"/>
                </a:lnTo>
                <a:close/>
              </a:path>
              <a:path w="56514" h="56514">
                <a:moveTo>
                  <a:pt x="28384" y="0"/>
                </a:moveTo>
                <a:lnTo>
                  <a:pt x="13649" y="0"/>
                </a:lnTo>
                <a:lnTo>
                  <a:pt x="13649" y="13944"/>
                </a:lnTo>
                <a:lnTo>
                  <a:pt x="28384" y="13944"/>
                </a:lnTo>
                <a:lnTo>
                  <a:pt x="28384" y="0"/>
                </a:lnTo>
                <a:close/>
              </a:path>
              <a:path w="56514" h="56514">
                <a:moveTo>
                  <a:pt x="55959" y="0"/>
                </a:moveTo>
                <a:lnTo>
                  <a:pt x="42043" y="0"/>
                </a:lnTo>
                <a:lnTo>
                  <a:pt x="42043" y="13944"/>
                </a:lnTo>
                <a:lnTo>
                  <a:pt x="55959" y="13944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2" name="object 682"/>
          <p:cNvSpPr/>
          <p:nvPr/>
        </p:nvSpPr>
        <p:spPr>
          <a:xfrm>
            <a:off x="4505067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54"/>
                </a:moveTo>
                <a:lnTo>
                  <a:pt x="55321" y="56254"/>
                </a:lnTo>
                <a:lnTo>
                  <a:pt x="55321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3" name="object 683"/>
          <p:cNvSpPr/>
          <p:nvPr/>
        </p:nvSpPr>
        <p:spPr>
          <a:xfrm>
            <a:off x="4505067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63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763" y="56254"/>
                </a:lnTo>
                <a:lnTo>
                  <a:pt x="13763" y="41595"/>
                </a:lnTo>
                <a:close/>
              </a:path>
              <a:path w="55879" h="56514">
                <a:moveTo>
                  <a:pt x="41671" y="41595"/>
                </a:moveTo>
                <a:lnTo>
                  <a:pt x="27717" y="41595"/>
                </a:lnTo>
                <a:lnTo>
                  <a:pt x="27717" y="56254"/>
                </a:lnTo>
                <a:lnTo>
                  <a:pt x="41671" y="56254"/>
                </a:lnTo>
                <a:lnTo>
                  <a:pt x="41671" y="41595"/>
                </a:lnTo>
                <a:close/>
              </a:path>
              <a:path w="55879" h="56514">
                <a:moveTo>
                  <a:pt x="27717" y="27641"/>
                </a:moveTo>
                <a:lnTo>
                  <a:pt x="13763" y="27641"/>
                </a:lnTo>
                <a:lnTo>
                  <a:pt x="13763" y="41595"/>
                </a:lnTo>
                <a:lnTo>
                  <a:pt x="27717" y="41595"/>
                </a:lnTo>
                <a:lnTo>
                  <a:pt x="27717" y="27641"/>
                </a:lnTo>
                <a:close/>
              </a:path>
              <a:path w="55879" h="56514">
                <a:moveTo>
                  <a:pt x="55321" y="27641"/>
                </a:moveTo>
                <a:lnTo>
                  <a:pt x="41671" y="27641"/>
                </a:lnTo>
                <a:lnTo>
                  <a:pt x="41671" y="41595"/>
                </a:lnTo>
                <a:lnTo>
                  <a:pt x="55321" y="41595"/>
                </a:lnTo>
                <a:lnTo>
                  <a:pt x="55321" y="27641"/>
                </a:lnTo>
                <a:close/>
              </a:path>
              <a:path w="55879" h="56514">
                <a:moveTo>
                  <a:pt x="13763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763" y="27641"/>
                </a:lnTo>
                <a:lnTo>
                  <a:pt x="13763" y="13944"/>
                </a:lnTo>
                <a:close/>
              </a:path>
              <a:path w="55879" h="56514">
                <a:moveTo>
                  <a:pt x="41671" y="13944"/>
                </a:moveTo>
                <a:lnTo>
                  <a:pt x="27717" y="13944"/>
                </a:lnTo>
                <a:lnTo>
                  <a:pt x="27717" y="27641"/>
                </a:lnTo>
                <a:lnTo>
                  <a:pt x="41671" y="27641"/>
                </a:lnTo>
                <a:lnTo>
                  <a:pt x="41671" y="13944"/>
                </a:lnTo>
                <a:close/>
              </a:path>
              <a:path w="55879" h="56514">
                <a:moveTo>
                  <a:pt x="27717" y="0"/>
                </a:moveTo>
                <a:lnTo>
                  <a:pt x="13763" y="0"/>
                </a:lnTo>
                <a:lnTo>
                  <a:pt x="13763" y="13944"/>
                </a:lnTo>
                <a:lnTo>
                  <a:pt x="27717" y="13944"/>
                </a:lnTo>
                <a:lnTo>
                  <a:pt x="27717" y="0"/>
                </a:lnTo>
                <a:close/>
              </a:path>
              <a:path w="55879" h="56514">
                <a:moveTo>
                  <a:pt x="55321" y="0"/>
                </a:moveTo>
                <a:lnTo>
                  <a:pt x="41671" y="0"/>
                </a:lnTo>
                <a:lnTo>
                  <a:pt x="41671" y="13944"/>
                </a:lnTo>
                <a:lnTo>
                  <a:pt x="55321" y="13944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4" name="object 684"/>
          <p:cNvSpPr/>
          <p:nvPr/>
        </p:nvSpPr>
        <p:spPr>
          <a:xfrm>
            <a:off x="4560389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6254"/>
                </a:moveTo>
                <a:lnTo>
                  <a:pt x="56073" y="56254"/>
                </a:lnTo>
                <a:lnTo>
                  <a:pt x="56073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5" name="object 685"/>
          <p:cNvSpPr/>
          <p:nvPr/>
        </p:nvSpPr>
        <p:spPr>
          <a:xfrm>
            <a:off x="4560389" y="576240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4697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4697" y="56254"/>
                </a:lnTo>
                <a:lnTo>
                  <a:pt x="14697" y="41595"/>
                </a:lnTo>
                <a:close/>
              </a:path>
              <a:path w="56514" h="56514">
                <a:moveTo>
                  <a:pt x="42310" y="41595"/>
                </a:moveTo>
                <a:lnTo>
                  <a:pt x="28355" y="41595"/>
                </a:lnTo>
                <a:lnTo>
                  <a:pt x="28355" y="56254"/>
                </a:lnTo>
                <a:lnTo>
                  <a:pt x="42310" y="56254"/>
                </a:lnTo>
                <a:lnTo>
                  <a:pt x="42310" y="41595"/>
                </a:lnTo>
                <a:close/>
              </a:path>
              <a:path w="56514" h="56514">
                <a:moveTo>
                  <a:pt x="28355" y="27641"/>
                </a:moveTo>
                <a:lnTo>
                  <a:pt x="14697" y="27641"/>
                </a:lnTo>
                <a:lnTo>
                  <a:pt x="14697" y="41595"/>
                </a:lnTo>
                <a:lnTo>
                  <a:pt x="28355" y="41595"/>
                </a:lnTo>
                <a:lnTo>
                  <a:pt x="28355" y="27641"/>
                </a:lnTo>
                <a:close/>
              </a:path>
              <a:path w="56514" h="56514">
                <a:moveTo>
                  <a:pt x="56073" y="27641"/>
                </a:moveTo>
                <a:lnTo>
                  <a:pt x="42310" y="27641"/>
                </a:lnTo>
                <a:lnTo>
                  <a:pt x="42310" y="41595"/>
                </a:lnTo>
                <a:lnTo>
                  <a:pt x="56073" y="41595"/>
                </a:lnTo>
                <a:lnTo>
                  <a:pt x="56073" y="27641"/>
                </a:lnTo>
                <a:close/>
              </a:path>
              <a:path w="56514" h="56514">
                <a:moveTo>
                  <a:pt x="14697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4697" y="27641"/>
                </a:lnTo>
                <a:lnTo>
                  <a:pt x="14697" y="13944"/>
                </a:lnTo>
                <a:close/>
              </a:path>
              <a:path w="56514" h="56514">
                <a:moveTo>
                  <a:pt x="42310" y="13944"/>
                </a:moveTo>
                <a:lnTo>
                  <a:pt x="28355" y="13944"/>
                </a:lnTo>
                <a:lnTo>
                  <a:pt x="28355" y="27641"/>
                </a:lnTo>
                <a:lnTo>
                  <a:pt x="42310" y="27641"/>
                </a:lnTo>
                <a:lnTo>
                  <a:pt x="42310" y="13944"/>
                </a:lnTo>
                <a:close/>
              </a:path>
              <a:path w="56514" h="56514">
                <a:moveTo>
                  <a:pt x="28355" y="0"/>
                </a:moveTo>
                <a:lnTo>
                  <a:pt x="14697" y="0"/>
                </a:lnTo>
                <a:lnTo>
                  <a:pt x="14697" y="13944"/>
                </a:lnTo>
                <a:lnTo>
                  <a:pt x="28355" y="13944"/>
                </a:lnTo>
                <a:lnTo>
                  <a:pt x="28355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10" y="0"/>
                </a:lnTo>
                <a:lnTo>
                  <a:pt x="42310" y="13944"/>
                </a:lnTo>
                <a:lnTo>
                  <a:pt x="56073" y="13944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6" name="object 686"/>
          <p:cNvSpPr/>
          <p:nvPr/>
        </p:nvSpPr>
        <p:spPr>
          <a:xfrm>
            <a:off x="4616462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6254"/>
                </a:moveTo>
                <a:lnTo>
                  <a:pt x="55473" y="56254"/>
                </a:lnTo>
                <a:lnTo>
                  <a:pt x="55473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7" name="object 687"/>
          <p:cNvSpPr/>
          <p:nvPr/>
        </p:nvSpPr>
        <p:spPr>
          <a:xfrm>
            <a:off x="4616462" y="5762406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3954" y="56254"/>
                </a:lnTo>
                <a:lnTo>
                  <a:pt x="13954" y="41595"/>
                </a:lnTo>
                <a:close/>
              </a:path>
              <a:path w="55879" h="56514">
                <a:moveTo>
                  <a:pt x="41519" y="41595"/>
                </a:moveTo>
                <a:lnTo>
                  <a:pt x="27870" y="41595"/>
                </a:lnTo>
                <a:lnTo>
                  <a:pt x="27870" y="56254"/>
                </a:lnTo>
                <a:lnTo>
                  <a:pt x="41519" y="56254"/>
                </a:lnTo>
                <a:lnTo>
                  <a:pt x="41519" y="41595"/>
                </a:lnTo>
                <a:close/>
              </a:path>
              <a:path w="55879" h="56514">
                <a:moveTo>
                  <a:pt x="27870" y="27641"/>
                </a:moveTo>
                <a:lnTo>
                  <a:pt x="13954" y="27641"/>
                </a:lnTo>
                <a:lnTo>
                  <a:pt x="13954" y="41595"/>
                </a:lnTo>
                <a:lnTo>
                  <a:pt x="27870" y="41595"/>
                </a:lnTo>
                <a:lnTo>
                  <a:pt x="27870" y="27641"/>
                </a:lnTo>
                <a:close/>
              </a:path>
              <a:path w="55879" h="56514">
                <a:moveTo>
                  <a:pt x="55473" y="27641"/>
                </a:moveTo>
                <a:lnTo>
                  <a:pt x="41519" y="27641"/>
                </a:lnTo>
                <a:lnTo>
                  <a:pt x="41519" y="41595"/>
                </a:lnTo>
                <a:lnTo>
                  <a:pt x="55473" y="41595"/>
                </a:lnTo>
                <a:lnTo>
                  <a:pt x="55473" y="27641"/>
                </a:lnTo>
                <a:close/>
              </a:path>
              <a:path w="55879" h="56514">
                <a:moveTo>
                  <a:pt x="13954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3954" y="27641"/>
                </a:lnTo>
                <a:lnTo>
                  <a:pt x="13954" y="13944"/>
                </a:lnTo>
                <a:close/>
              </a:path>
              <a:path w="55879" h="56514">
                <a:moveTo>
                  <a:pt x="41519" y="13944"/>
                </a:moveTo>
                <a:lnTo>
                  <a:pt x="27870" y="13944"/>
                </a:lnTo>
                <a:lnTo>
                  <a:pt x="27870" y="27641"/>
                </a:lnTo>
                <a:lnTo>
                  <a:pt x="41519" y="27641"/>
                </a:lnTo>
                <a:lnTo>
                  <a:pt x="41519" y="13944"/>
                </a:lnTo>
                <a:close/>
              </a:path>
              <a:path w="55879" h="56514">
                <a:moveTo>
                  <a:pt x="27870" y="0"/>
                </a:moveTo>
                <a:lnTo>
                  <a:pt x="13954" y="0"/>
                </a:lnTo>
                <a:lnTo>
                  <a:pt x="13954" y="13944"/>
                </a:lnTo>
                <a:lnTo>
                  <a:pt x="27870" y="13944"/>
                </a:lnTo>
                <a:lnTo>
                  <a:pt x="27870" y="0"/>
                </a:lnTo>
                <a:close/>
              </a:path>
              <a:path w="55879" h="56514">
                <a:moveTo>
                  <a:pt x="55473" y="0"/>
                </a:moveTo>
                <a:lnTo>
                  <a:pt x="41519" y="0"/>
                </a:lnTo>
                <a:lnTo>
                  <a:pt x="41519" y="13944"/>
                </a:lnTo>
                <a:lnTo>
                  <a:pt x="55473" y="13944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8" name="object 688"/>
          <p:cNvSpPr/>
          <p:nvPr/>
        </p:nvSpPr>
        <p:spPr>
          <a:xfrm>
            <a:off x="4671936" y="5762406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56254"/>
                </a:moveTo>
                <a:lnTo>
                  <a:pt x="28387" y="56254"/>
                </a:lnTo>
                <a:lnTo>
                  <a:pt x="28387" y="0"/>
                </a:lnTo>
                <a:lnTo>
                  <a:pt x="0" y="0"/>
                </a:lnTo>
                <a:lnTo>
                  <a:pt x="0" y="56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9" name="object 689"/>
          <p:cNvSpPr/>
          <p:nvPr/>
        </p:nvSpPr>
        <p:spPr>
          <a:xfrm>
            <a:off x="4671936" y="5762406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439" y="41595"/>
                </a:moveTo>
                <a:lnTo>
                  <a:pt x="0" y="41595"/>
                </a:lnTo>
                <a:lnTo>
                  <a:pt x="0" y="56254"/>
                </a:lnTo>
                <a:lnTo>
                  <a:pt x="14439" y="56254"/>
                </a:lnTo>
                <a:lnTo>
                  <a:pt x="14439" y="41595"/>
                </a:lnTo>
                <a:close/>
              </a:path>
              <a:path w="28575" h="56514">
                <a:moveTo>
                  <a:pt x="28387" y="27641"/>
                </a:moveTo>
                <a:lnTo>
                  <a:pt x="14439" y="27641"/>
                </a:lnTo>
                <a:lnTo>
                  <a:pt x="14439" y="41595"/>
                </a:lnTo>
                <a:lnTo>
                  <a:pt x="28387" y="41595"/>
                </a:lnTo>
                <a:lnTo>
                  <a:pt x="28387" y="27641"/>
                </a:lnTo>
                <a:close/>
              </a:path>
              <a:path w="28575" h="56514">
                <a:moveTo>
                  <a:pt x="14439" y="13944"/>
                </a:moveTo>
                <a:lnTo>
                  <a:pt x="0" y="13944"/>
                </a:lnTo>
                <a:lnTo>
                  <a:pt x="0" y="27641"/>
                </a:lnTo>
                <a:lnTo>
                  <a:pt x="14439" y="27641"/>
                </a:lnTo>
                <a:lnTo>
                  <a:pt x="14439" y="13944"/>
                </a:lnTo>
                <a:close/>
              </a:path>
              <a:path w="28575" h="56514">
                <a:moveTo>
                  <a:pt x="28387" y="0"/>
                </a:moveTo>
                <a:lnTo>
                  <a:pt x="14439" y="0"/>
                </a:lnTo>
                <a:lnTo>
                  <a:pt x="14439" y="13944"/>
                </a:lnTo>
                <a:lnTo>
                  <a:pt x="28387" y="13944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0" name="object 690"/>
          <p:cNvSpPr/>
          <p:nvPr/>
        </p:nvSpPr>
        <p:spPr>
          <a:xfrm>
            <a:off x="4003138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7"/>
                </a:moveTo>
                <a:lnTo>
                  <a:pt x="56264" y="55997"/>
                </a:lnTo>
                <a:lnTo>
                  <a:pt x="56264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1" name="object 691"/>
          <p:cNvSpPr/>
          <p:nvPr/>
        </p:nvSpPr>
        <p:spPr>
          <a:xfrm>
            <a:off x="4003138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16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916" y="55997"/>
                </a:lnTo>
                <a:lnTo>
                  <a:pt x="13916" y="42300"/>
                </a:lnTo>
                <a:close/>
              </a:path>
              <a:path w="56514" h="56514">
                <a:moveTo>
                  <a:pt x="41567" y="42300"/>
                </a:moveTo>
                <a:lnTo>
                  <a:pt x="27870" y="42300"/>
                </a:lnTo>
                <a:lnTo>
                  <a:pt x="27870" y="55997"/>
                </a:lnTo>
                <a:lnTo>
                  <a:pt x="41567" y="55997"/>
                </a:lnTo>
                <a:lnTo>
                  <a:pt x="41567" y="42300"/>
                </a:lnTo>
                <a:close/>
              </a:path>
              <a:path w="56514" h="56514">
                <a:moveTo>
                  <a:pt x="27870" y="28346"/>
                </a:moveTo>
                <a:lnTo>
                  <a:pt x="13916" y="28346"/>
                </a:lnTo>
                <a:lnTo>
                  <a:pt x="13916" y="42300"/>
                </a:lnTo>
                <a:lnTo>
                  <a:pt x="27870" y="42300"/>
                </a:lnTo>
                <a:lnTo>
                  <a:pt x="27870" y="28346"/>
                </a:lnTo>
                <a:close/>
              </a:path>
              <a:path w="56514" h="56514">
                <a:moveTo>
                  <a:pt x="56264" y="28346"/>
                </a:moveTo>
                <a:lnTo>
                  <a:pt x="41567" y="28346"/>
                </a:lnTo>
                <a:lnTo>
                  <a:pt x="41567" y="42300"/>
                </a:lnTo>
                <a:lnTo>
                  <a:pt x="56264" y="42300"/>
                </a:lnTo>
                <a:lnTo>
                  <a:pt x="56264" y="28346"/>
                </a:lnTo>
                <a:close/>
              </a:path>
              <a:path w="56514" h="56514">
                <a:moveTo>
                  <a:pt x="13916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916" y="28346"/>
                </a:lnTo>
                <a:lnTo>
                  <a:pt x="13916" y="14430"/>
                </a:lnTo>
                <a:close/>
              </a:path>
              <a:path w="56514" h="56514">
                <a:moveTo>
                  <a:pt x="41567" y="14430"/>
                </a:moveTo>
                <a:lnTo>
                  <a:pt x="27870" y="14430"/>
                </a:lnTo>
                <a:lnTo>
                  <a:pt x="27870" y="28346"/>
                </a:lnTo>
                <a:lnTo>
                  <a:pt x="41567" y="28346"/>
                </a:lnTo>
                <a:lnTo>
                  <a:pt x="41567" y="14430"/>
                </a:lnTo>
                <a:close/>
              </a:path>
              <a:path w="56514" h="56514">
                <a:moveTo>
                  <a:pt x="27870" y="0"/>
                </a:moveTo>
                <a:lnTo>
                  <a:pt x="13916" y="0"/>
                </a:lnTo>
                <a:lnTo>
                  <a:pt x="13916" y="14430"/>
                </a:lnTo>
                <a:lnTo>
                  <a:pt x="27870" y="14430"/>
                </a:lnTo>
                <a:lnTo>
                  <a:pt x="27870" y="0"/>
                </a:lnTo>
                <a:close/>
              </a:path>
              <a:path w="56514" h="56514">
                <a:moveTo>
                  <a:pt x="56264" y="0"/>
                </a:moveTo>
                <a:lnTo>
                  <a:pt x="41567" y="0"/>
                </a:lnTo>
                <a:lnTo>
                  <a:pt x="41567" y="14430"/>
                </a:lnTo>
                <a:lnTo>
                  <a:pt x="56264" y="14430"/>
                </a:lnTo>
                <a:lnTo>
                  <a:pt x="56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2" name="object 692"/>
          <p:cNvSpPr/>
          <p:nvPr/>
        </p:nvSpPr>
        <p:spPr>
          <a:xfrm>
            <a:off x="4059402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7"/>
                </a:moveTo>
                <a:lnTo>
                  <a:pt x="55283" y="55997"/>
                </a:lnTo>
                <a:lnTo>
                  <a:pt x="55283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3" name="object 693"/>
          <p:cNvSpPr/>
          <p:nvPr/>
        </p:nvSpPr>
        <p:spPr>
          <a:xfrm>
            <a:off x="4059402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687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687" y="55997"/>
                </a:lnTo>
                <a:lnTo>
                  <a:pt x="13687" y="42300"/>
                </a:lnTo>
                <a:close/>
              </a:path>
              <a:path w="55879" h="56514">
                <a:moveTo>
                  <a:pt x="41328" y="42300"/>
                </a:moveTo>
                <a:lnTo>
                  <a:pt x="27641" y="42300"/>
                </a:lnTo>
                <a:lnTo>
                  <a:pt x="27641" y="55997"/>
                </a:lnTo>
                <a:lnTo>
                  <a:pt x="41328" y="55997"/>
                </a:lnTo>
                <a:lnTo>
                  <a:pt x="41328" y="42300"/>
                </a:lnTo>
                <a:close/>
              </a:path>
              <a:path w="55879" h="56514">
                <a:moveTo>
                  <a:pt x="27641" y="28346"/>
                </a:moveTo>
                <a:lnTo>
                  <a:pt x="13687" y="28346"/>
                </a:lnTo>
                <a:lnTo>
                  <a:pt x="13687" y="42300"/>
                </a:lnTo>
                <a:lnTo>
                  <a:pt x="27641" y="42300"/>
                </a:lnTo>
                <a:lnTo>
                  <a:pt x="27641" y="28346"/>
                </a:lnTo>
                <a:close/>
              </a:path>
              <a:path w="55879" h="56514">
                <a:moveTo>
                  <a:pt x="55283" y="28346"/>
                </a:moveTo>
                <a:lnTo>
                  <a:pt x="41328" y="28346"/>
                </a:lnTo>
                <a:lnTo>
                  <a:pt x="41328" y="42300"/>
                </a:lnTo>
                <a:lnTo>
                  <a:pt x="55283" y="42300"/>
                </a:lnTo>
                <a:lnTo>
                  <a:pt x="55283" y="28346"/>
                </a:lnTo>
                <a:close/>
              </a:path>
              <a:path w="55879" h="56514">
                <a:moveTo>
                  <a:pt x="13687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687" y="28346"/>
                </a:lnTo>
                <a:lnTo>
                  <a:pt x="13687" y="14430"/>
                </a:lnTo>
                <a:close/>
              </a:path>
              <a:path w="55879" h="56514">
                <a:moveTo>
                  <a:pt x="41328" y="14430"/>
                </a:moveTo>
                <a:lnTo>
                  <a:pt x="27641" y="14430"/>
                </a:lnTo>
                <a:lnTo>
                  <a:pt x="27641" y="28346"/>
                </a:lnTo>
                <a:lnTo>
                  <a:pt x="41328" y="28346"/>
                </a:lnTo>
                <a:lnTo>
                  <a:pt x="41328" y="14430"/>
                </a:lnTo>
                <a:close/>
              </a:path>
              <a:path w="55879" h="56514">
                <a:moveTo>
                  <a:pt x="27641" y="0"/>
                </a:moveTo>
                <a:lnTo>
                  <a:pt x="13687" y="0"/>
                </a:lnTo>
                <a:lnTo>
                  <a:pt x="13687" y="14430"/>
                </a:lnTo>
                <a:lnTo>
                  <a:pt x="27641" y="14430"/>
                </a:lnTo>
                <a:lnTo>
                  <a:pt x="27641" y="0"/>
                </a:lnTo>
                <a:close/>
              </a:path>
              <a:path w="55879" h="56514">
                <a:moveTo>
                  <a:pt x="55283" y="0"/>
                </a:moveTo>
                <a:lnTo>
                  <a:pt x="41328" y="0"/>
                </a:lnTo>
                <a:lnTo>
                  <a:pt x="41328" y="14430"/>
                </a:lnTo>
                <a:lnTo>
                  <a:pt x="55283" y="14430"/>
                </a:lnTo>
                <a:lnTo>
                  <a:pt x="55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4" name="object 694"/>
          <p:cNvSpPr/>
          <p:nvPr/>
        </p:nvSpPr>
        <p:spPr>
          <a:xfrm>
            <a:off x="4114685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7"/>
                </a:moveTo>
                <a:lnTo>
                  <a:pt x="55997" y="55997"/>
                </a:lnTo>
                <a:lnTo>
                  <a:pt x="55997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5" name="object 695"/>
          <p:cNvSpPr/>
          <p:nvPr/>
        </p:nvSpPr>
        <p:spPr>
          <a:xfrm>
            <a:off x="4114685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954" y="55997"/>
                </a:lnTo>
                <a:lnTo>
                  <a:pt x="13954" y="42300"/>
                </a:lnTo>
                <a:close/>
              </a:path>
              <a:path w="56514" h="56514">
                <a:moveTo>
                  <a:pt x="41595" y="42300"/>
                </a:moveTo>
                <a:lnTo>
                  <a:pt x="27651" y="42300"/>
                </a:lnTo>
                <a:lnTo>
                  <a:pt x="27651" y="55997"/>
                </a:lnTo>
                <a:lnTo>
                  <a:pt x="41595" y="55997"/>
                </a:lnTo>
                <a:lnTo>
                  <a:pt x="41595" y="42300"/>
                </a:lnTo>
                <a:close/>
              </a:path>
              <a:path w="56514" h="56514">
                <a:moveTo>
                  <a:pt x="27651" y="28346"/>
                </a:moveTo>
                <a:lnTo>
                  <a:pt x="13954" y="28346"/>
                </a:lnTo>
                <a:lnTo>
                  <a:pt x="13954" y="42300"/>
                </a:lnTo>
                <a:lnTo>
                  <a:pt x="27651" y="42300"/>
                </a:lnTo>
                <a:lnTo>
                  <a:pt x="27651" y="28346"/>
                </a:lnTo>
                <a:close/>
              </a:path>
              <a:path w="56514" h="56514">
                <a:moveTo>
                  <a:pt x="55997" y="28346"/>
                </a:moveTo>
                <a:lnTo>
                  <a:pt x="41595" y="28346"/>
                </a:lnTo>
                <a:lnTo>
                  <a:pt x="41595" y="42300"/>
                </a:lnTo>
                <a:lnTo>
                  <a:pt x="55997" y="42300"/>
                </a:lnTo>
                <a:lnTo>
                  <a:pt x="55997" y="28346"/>
                </a:lnTo>
                <a:close/>
              </a:path>
              <a:path w="56514" h="56514">
                <a:moveTo>
                  <a:pt x="13954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954" y="28346"/>
                </a:lnTo>
                <a:lnTo>
                  <a:pt x="13954" y="14430"/>
                </a:lnTo>
                <a:close/>
              </a:path>
              <a:path w="56514" h="56514">
                <a:moveTo>
                  <a:pt x="41595" y="14430"/>
                </a:moveTo>
                <a:lnTo>
                  <a:pt x="27651" y="14430"/>
                </a:lnTo>
                <a:lnTo>
                  <a:pt x="27651" y="28346"/>
                </a:lnTo>
                <a:lnTo>
                  <a:pt x="41595" y="28346"/>
                </a:lnTo>
                <a:lnTo>
                  <a:pt x="41595" y="14430"/>
                </a:lnTo>
                <a:close/>
              </a:path>
              <a:path w="56514" h="56514">
                <a:moveTo>
                  <a:pt x="27651" y="0"/>
                </a:moveTo>
                <a:lnTo>
                  <a:pt x="13954" y="0"/>
                </a:lnTo>
                <a:lnTo>
                  <a:pt x="13954" y="14430"/>
                </a:lnTo>
                <a:lnTo>
                  <a:pt x="27651" y="14430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1595" y="0"/>
                </a:lnTo>
                <a:lnTo>
                  <a:pt x="41595" y="14430"/>
                </a:lnTo>
                <a:lnTo>
                  <a:pt x="55997" y="14430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6" name="object 696"/>
          <p:cNvSpPr/>
          <p:nvPr/>
        </p:nvSpPr>
        <p:spPr>
          <a:xfrm>
            <a:off x="4170683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7"/>
                </a:moveTo>
                <a:lnTo>
                  <a:pt x="55549" y="55997"/>
                </a:lnTo>
                <a:lnTo>
                  <a:pt x="55549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7" name="object 697"/>
          <p:cNvSpPr/>
          <p:nvPr/>
        </p:nvSpPr>
        <p:spPr>
          <a:xfrm>
            <a:off x="4170683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954" y="55997"/>
                </a:lnTo>
                <a:lnTo>
                  <a:pt x="13954" y="42300"/>
                </a:lnTo>
                <a:close/>
              </a:path>
              <a:path w="55879" h="56514">
                <a:moveTo>
                  <a:pt x="41595" y="42300"/>
                </a:moveTo>
                <a:lnTo>
                  <a:pt x="27651" y="42300"/>
                </a:lnTo>
                <a:lnTo>
                  <a:pt x="27651" y="55997"/>
                </a:lnTo>
                <a:lnTo>
                  <a:pt x="41595" y="55997"/>
                </a:lnTo>
                <a:lnTo>
                  <a:pt x="41595" y="42300"/>
                </a:lnTo>
                <a:close/>
              </a:path>
              <a:path w="55879" h="56514">
                <a:moveTo>
                  <a:pt x="27651" y="28346"/>
                </a:moveTo>
                <a:lnTo>
                  <a:pt x="13954" y="28346"/>
                </a:lnTo>
                <a:lnTo>
                  <a:pt x="13954" y="42300"/>
                </a:lnTo>
                <a:lnTo>
                  <a:pt x="27651" y="42300"/>
                </a:lnTo>
                <a:lnTo>
                  <a:pt x="27651" y="28346"/>
                </a:lnTo>
                <a:close/>
              </a:path>
              <a:path w="55879" h="56514">
                <a:moveTo>
                  <a:pt x="55549" y="28346"/>
                </a:moveTo>
                <a:lnTo>
                  <a:pt x="41595" y="28346"/>
                </a:lnTo>
                <a:lnTo>
                  <a:pt x="41595" y="42300"/>
                </a:lnTo>
                <a:lnTo>
                  <a:pt x="55549" y="42300"/>
                </a:lnTo>
                <a:lnTo>
                  <a:pt x="55549" y="28346"/>
                </a:lnTo>
                <a:close/>
              </a:path>
              <a:path w="55879" h="56514">
                <a:moveTo>
                  <a:pt x="13954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954" y="28346"/>
                </a:lnTo>
                <a:lnTo>
                  <a:pt x="13954" y="14430"/>
                </a:lnTo>
                <a:close/>
              </a:path>
              <a:path w="55879" h="56514">
                <a:moveTo>
                  <a:pt x="41595" y="14430"/>
                </a:moveTo>
                <a:lnTo>
                  <a:pt x="27651" y="14430"/>
                </a:lnTo>
                <a:lnTo>
                  <a:pt x="27651" y="28346"/>
                </a:lnTo>
                <a:lnTo>
                  <a:pt x="41595" y="28346"/>
                </a:lnTo>
                <a:lnTo>
                  <a:pt x="41595" y="14430"/>
                </a:lnTo>
                <a:close/>
              </a:path>
              <a:path w="55879" h="56514">
                <a:moveTo>
                  <a:pt x="27651" y="0"/>
                </a:moveTo>
                <a:lnTo>
                  <a:pt x="13954" y="0"/>
                </a:lnTo>
                <a:lnTo>
                  <a:pt x="13954" y="14430"/>
                </a:lnTo>
                <a:lnTo>
                  <a:pt x="27651" y="14430"/>
                </a:lnTo>
                <a:lnTo>
                  <a:pt x="27651" y="0"/>
                </a:lnTo>
                <a:close/>
              </a:path>
              <a:path w="55879" h="56514">
                <a:moveTo>
                  <a:pt x="55549" y="0"/>
                </a:moveTo>
                <a:lnTo>
                  <a:pt x="41595" y="0"/>
                </a:lnTo>
                <a:lnTo>
                  <a:pt x="41595" y="14430"/>
                </a:lnTo>
                <a:lnTo>
                  <a:pt x="55549" y="14430"/>
                </a:lnTo>
                <a:lnTo>
                  <a:pt x="555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8" name="object 698"/>
          <p:cNvSpPr/>
          <p:nvPr/>
        </p:nvSpPr>
        <p:spPr>
          <a:xfrm>
            <a:off x="4226233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7"/>
                </a:moveTo>
                <a:lnTo>
                  <a:pt x="55997" y="55997"/>
                </a:lnTo>
                <a:lnTo>
                  <a:pt x="55997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9" name="object 699"/>
          <p:cNvSpPr/>
          <p:nvPr/>
        </p:nvSpPr>
        <p:spPr>
          <a:xfrm>
            <a:off x="4226233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96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696" y="55997"/>
                </a:lnTo>
                <a:lnTo>
                  <a:pt x="13696" y="42300"/>
                </a:lnTo>
                <a:close/>
              </a:path>
              <a:path w="56514" h="56514">
                <a:moveTo>
                  <a:pt x="42081" y="42300"/>
                </a:moveTo>
                <a:lnTo>
                  <a:pt x="27651" y="42300"/>
                </a:lnTo>
                <a:lnTo>
                  <a:pt x="27651" y="55997"/>
                </a:lnTo>
                <a:lnTo>
                  <a:pt x="42081" y="55997"/>
                </a:lnTo>
                <a:lnTo>
                  <a:pt x="42081" y="42300"/>
                </a:lnTo>
                <a:close/>
              </a:path>
              <a:path w="56514" h="56514">
                <a:moveTo>
                  <a:pt x="27651" y="28346"/>
                </a:moveTo>
                <a:lnTo>
                  <a:pt x="13696" y="28346"/>
                </a:lnTo>
                <a:lnTo>
                  <a:pt x="13696" y="42300"/>
                </a:lnTo>
                <a:lnTo>
                  <a:pt x="27651" y="42300"/>
                </a:lnTo>
                <a:lnTo>
                  <a:pt x="27651" y="28346"/>
                </a:lnTo>
                <a:close/>
              </a:path>
              <a:path w="56514" h="56514">
                <a:moveTo>
                  <a:pt x="55997" y="28346"/>
                </a:moveTo>
                <a:lnTo>
                  <a:pt x="42081" y="28346"/>
                </a:lnTo>
                <a:lnTo>
                  <a:pt x="42081" y="42300"/>
                </a:lnTo>
                <a:lnTo>
                  <a:pt x="55997" y="42300"/>
                </a:lnTo>
                <a:lnTo>
                  <a:pt x="55997" y="28346"/>
                </a:lnTo>
                <a:close/>
              </a:path>
              <a:path w="56514" h="56514">
                <a:moveTo>
                  <a:pt x="13696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696" y="28346"/>
                </a:lnTo>
                <a:lnTo>
                  <a:pt x="13696" y="14430"/>
                </a:lnTo>
                <a:close/>
              </a:path>
              <a:path w="56514" h="56514">
                <a:moveTo>
                  <a:pt x="42081" y="14430"/>
                </a:moveTo>
                <a:lnTo>
                  <a:pt x="27651" y="14430"/>
                </a:lnTo>
                <a:lnTo>
                  <a:pt x="27651" y="28346"/>
                </a:lnTo>
                <a:lnTo>
                  <a:pt x="42081" y="28346"/>
                </a:lnTo>
                <a:lnTo>
                  <a:pt x="42081" y="14430"/>
                </a:lnTo>
                <a:close/>
              </a:path>
              <a:path w="56514" h="56514">
                <a:moveTo>
                  <a:pt x="27651" y="0"/>
                </a:moveTo>
                <a:lnTo>
                  <a:pt x="13696" y="0"/>
                </a:lnTo>
                <a:lnTo>
                  <a:pt x="13696" y="14430"/>
                </a:lnTo>
                <a:lnTo>
                  <a:pt x="27651" y="14430"/>
                </a:lnTo>
                <a:lnTo>
                  <a:pt x="27651" y="0"/>
                </a:lnTo>
                <a:close/>
              </a:path>
              <a:path w="56514" h="56514">
                <a:moveTo>
                  <a:pt x="55997" y="0"/>
                </a:moveTo>
                <a:lnTo>
                  <a:pt x="42081" y="0"/>
                </a:lnTo>
                <a:lnTo>
                  <a:pt x="42081" y="14430"/>
                </a:lnTo>
                <a:lnTo>
                  <a:pt x="55997" y="14430"/>
                </a:lnTo>
                <a:lnTo>
                  <a:pt x="559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0" name="object 700"/>
          <p:cNvSpPr/>
          <p:nvPr/>
        </p:nvSpPr>
        <p:spPr>
          <a:xfrm>
            <a:off x="4282230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7"/>
                </a:moveTo>
                <a:lnTo>
                  <a:pt x="55292" y="55997"/>
                </a:lnTo>
                <a:lnTo>
                  <a:pt x="55292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1" name="object 701"/>
          <p:cNvSpPr/>
          <p:nvPr/>
        </p:nvSpPr>
        <p:spPr>
          <a:xfrm>
            <a:off x="4282230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35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735" y="55997"/>
                </a:lnTo>
                <a:lnTo>
                  <a:pt x="13735" y="42300"/>
                </a:lnTo>
                <a:close/>
              </a:path>
              <a:path w="55879" h="56514">
                <a:moveTo>
                  <a:pt x="41633" y="42300"/>
                </a:moveTo>
                <a:lnTo>
                  <a:pt x="27679" y="42300"/>
                </a:lnTo>
                <a:lnTo>
                  <a:pt x="27679" y="55997"/>
                </a:lnTo>
                <a:lnTo>
                  <a:pt x="41633" y="55997"/>
                </a:lnTo>
                <a:lnTo>
                  <a:pt x="41633" y="42300"/>
                </a:lnTo>
                <a:close/>
              </a:path>
              <a:path w="55879" h="56514">
                <a:moveTo>
                  <a:pt x="27679" y="28346"/>
                </a:moveTo>
                <a:lnTo>
                  <a:pt x="13735" y="28346"/>
                </a:lnTo>
                <a:lnTo>
                  <a:pt x="13735" y="42300"/>
                </a:lnTo>
                <a:lnTo>
                  <a:pt x="27679" y="42300"/>
                </a:lnTo>
                <a:lnTo>
                  <a:pt x="27679" y="28346"/>
                </a:lnTo>
                <a:close/>
              </a:path>
              <a:path w="55879" h="56514">
                <a:moveTo>
                  <a:pt x="55292" y="28346"/>
                </a:moveTo>
                <a:lnTo>
                  <a:pt x="41633" y="28346"/>
                </a:lnTo>
                <a:lnTo>
                  <a:pt x="41633" y="42300"/>
                </a:lnTo>
                <a:lnTo>
                  <a:pt x="55292" y="42300"/>
                </a:lnTo>
                <a:lnTo>
                  <a:pt x="55292" y="28346"/>
                </a:lnTo>
                <a:close/>
              </a:path>
              <a:path w="55879" h="56514">
                <a:moveTo>
                  <a:pt x="13735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735" y="28346"/>
                </a:lnTo>
                <a:lnTo>
                  <a:pt x="13735" y="14430"/>
                </a:lnTo>
                <a:close/>
              </a:path>
              <a:path w="55879" h="56514">
                <a:moveTo>
                  <a:pt x="41633" y="14430"/>
                </a:moveTo>
                <a:lnTo>
                  <a:pt x="27679" y="14430"/>
                </a:lnTo>
                <a:lnTo>
                  <a:pt x="27679" y="28346"/>
                </a:lnTo>
                <a:lnTo>
                  <a:pt x="41633" y="28346"/>
                </a:lnTo>
                <a:lnTo>
                  <a:pt x="41633" y="14430"/>
                </a:lnTo>
                <a:close/>
              </a:path>
              <a:path w="55879" h="56514">
                <a:moveTo>
                  <a:pt x="27679" y="0"/>
                </a:moveTo>
                <a:lnTo>
                  <a:pt x="13735" y="0"/>
                </a:lnTo>
                <a:lnTo>
                  <a:pt x="13735" y="14430"/>
                </a:lnTo>
                <a:lnTo>
                  <a:pt x="27679" y="14430"/>
                </a:lnTo>
                <a:lnTo>
                  <a:pt x="27679" y="0"/>
                </a:lnTo>
                <a:close/>
              </a:path>
              <a:path w="55879" h="56514">
                <a:moveTo>
                  <a:pt x="55292" y="0"/>
                </a:moveTo>
                <a:lnTo>
                  <a:pt x="41633" y="0"/>
                </a:lnTo>
                <a:lnTo>
                  <a:pt x="41633" y="14430"/>
                </a:lnTo>
                <a:lnTo>
                  <a:pt x="55292" y="14430"/>
                </a:lnTo>
                <a:lnTo>
                  <a:pt x="552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2" name="object 702"/>
          <p:cNvSpPr/>
          <p:nvPr/>
        </p:nvSpPr>
        <p:spPr>
          <a:xfrm>
            <a:off x="4337523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7"/>
                </a:moveTo>
                <a:lnTo>
                  <a:pt x="56073" y="55997"/>
                </a:lnTo>
                <a:lnTo>
                  <a:pt x="56073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3" name="object 703"/>
          <p:cNvSpPr/>
          <p:nvPr/>
        </p:nvSpPr>
        <p:spPr>
          <a:xfrm>
            <a:off x="4337523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954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954" y="55997"/>
                </a:lnTo>
                <a:lnTo>
                  <a:pt x="13954" y="42300"/>
                </a:lnTo>
                <a:close/>
              </a:path>
              <a:path w="56514" h="56514">
                <a:moveTo>
                  <a:pt x="42338" y="42300"/>
                </a:moveTo>
                <a:lnTo>
                  <a:pt x="28384" y="42300"/>
                </a:lnTo>
                <a:lnTo>
                  <a:pt x="28384" y="55997"/>
                </a:lnTo>
                <a:lnTo>
                  <a:pt x="42338" y="55997"/>
                </a:lnTo>
                <a:lnTo>
                  <a:pt x="42338" y="42300"/>
                </a:lnTo>
                <a:close/>
              </a:path>
              <a:path w="56514" h="56514">
                <a:moveTo>
                  <a:pt x="28384" y="28346"/>
                </a:moveTo>
                <a:lnTo>
                  <a:pt x="13954" y="28346"/>
                </a:lnTo>
                <a:lnTo>
                  <a:pt x="13954" y="42300"/>
                </a:lnTo>
                <a:lnTo>
                  <a:pt x="28384" y="42300"/>
                </a:lnTo>
                <a:lnTo>
                  <a:pt x="28384" y="28346"/>
                </a:lnTo>
                <a:close/>
              </a:path>
              <a:path w="56514" h="56514">
                <a:moveTo>
                  <a:pt x="56073" y="28346"/>
                </a:moveTo>
                <a:lnTo>
                  <a:pt x="42338" y="28346"/>
                </a:lnTo>
                <a:lnTo>
                  <a:pt x="42338" y="42300"/>
                </a:lnTo>
                <a:lnTo>
                  <a:pt x="56073" y="42300"/>
                </a:lnTo>
                <a:lnTo>
                  <a:pt x="56073" y="28346"/>
                </a:lnTo>
                <a:close/>
              </a:path>
              <a:path w="56514" h="56514">
                <a:moveTo>
                  <a:pt x="13954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954" y="28346"/>
                </a:lnTo>
                <a:lnTo>
                  <a:pt x="13954" y="14430"/>
                </a:lnTo>
                <a:close/>
              </a:path>
              <a:path w="56514" h="56514">
                <a:moveTo>
                  <a:pt x="42338" y="14430"/>
                </a:moveTo>
                <a:lnTo>
                  <a:pt x="28384" y="14430"/>
                </a:lnTo>
                <a:lnTo>
                  <a:pt x="28384" y="28346"/>
                </a:lnTo>
                <a:lnTo>
                  <a:pt x="42338" y="28346"/>
                </a:lnTo>
                <a:lnTo>
                  <a:pt x="42338" y="14430"/>
                </a:lnTo>
                <a:close/>
              </a:path>
              <a:path w="56514" h="56514">
                <a:moveTo>
                  <a:pt x="28384" y="0"/>
                </a:moveTo>
                <a:lnTo>
                  <a:pt x="13954" y="0"/>
                </a:lnTo>
                <a:lnTo>
                  <a:pt x="13954" y="14430"/>
                </a:lnTo>
                <a:lnTo>
                  <a:pt x="28384" y="14430"/>
                </a:lnTo>
                <a:lnTo>
                  <a:pt x="28384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38" y="0"/>
                </a:lnTo>
                <a:lnTo>
                  <a:pt x="42338" y="14430"/>
                </a:lnTo>
                <a:lnTo>
                  <a:pt x="56073" y="14430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4" name="object 704"/>
          <p:cNvSpPr/>
          <p:nvPr/>
        </p:nvSpPr>
        <p:spPr>
          <a:xfrm>
            <a:off x="4393596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7"/>
                </a:moveTo>
                <a:lnTo>
                  <a:pt x="55511" y="55997"/>
                </a:lnTo>
                <a:lnTo>
                  <a:pt x="55511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5" name="object 705"/>
          <p:cNvSpPr/>
          <p:nvPr/>
        </p:nvSpPr>
        <p:spPr>
          <a:xfrm>
            <a:off x="4393596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44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944" y="55997"/>
                </a:lnTo>
                <a:lnTo>
                  <a:pt x="13944" y="42300"/>
                </a:lnTo>
                <a:close/>
              </a:path>
              <a:path w="55879" h="56514">
                <a:moveTo>
                  <a:pt x="41557" y="42300"/>
                </a:moveTo>
                <a:lnTo>
                  <a:pt x="27603" y="42300"/>
                </a:lnTo>
                <a:lnTo>
                  <a:pt x="27603" y="55997"/>
                </a:lnTo>
                <a:lnTo>
                  <a:pt x="41557" y="55997"/>
                </a:lnTo>
                <a:lnTo>
                  <a:pt x="41557" y="42300"/>
                </a:lnTo>
                <a:close/>
              </a:path>
              <a:path w="55879" h="56514">
                <a:moveTo>
                  <a:pt x="27603" y="28346"/>
                </a:moveTo>
                <a:lnTo>
                  <a:pt x="13944" y="28346"/>
                </a:lnTo>
                <a:lnTo>
                  <a:pt x="13944" y="42300"/>
                </a:lnTo>
                <a:lnTo>
                  <a:pt x="27603" y="42300"/>
                </a:lnTo>
                <a:lnTo>
                  <a:pt x="27603" y="28346"/>
                </a:lnTo>
                <a:close/>
              </a:path>
              <a:path w="55879" h="56514">
                <a:moveTo>
                  <a:pt x="55511" y="28346"/>
                </a:moveTo>
                <a:lnTo>
                  <a:pt x="41557" y="28346"/>
                </a:lnTo>
                <a:lnTo>
                  <a:pt x="41557" y="42300"/>
                </a:lnTo>
                <a:lnTo>
                  <a:pt x="55511" y="42300"/>
                </a:lnTo>
                <a:lnTo>
                  <a:pt x="55511" y="28346"/>
                </a:lnTo>
                <a:close/>
              </a:path>
              <a:path w="55879" h="56514">
                <a:moveTo>
                  <a:pt x="13944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944" y="28346"/>
                </a:lnTo>
                <a:lnTo>
                  <a:pt x="13944" y="14430"/>
                </a:lnTo>
                <a:close/>
              </a:path>
              <a:path w="55879" h="56514">
                <a:moveTo>
                  <a:pt x="41557" y="14430"/>
                </a:moveTo>
                <a:lnTo>
                  <a:pt x="27603" y="14430"/>
                </a:lnTo>
                <a:lnTo>
                  <a:pt x="27603" y="28346"/>
                </a:lnTo>
                <a:lnTo>
                  <a:pt x="41557" y="28346"/>
                </a:lnTo>
                <a:lnTo>
                  <a:pt x="41557" y="14430"/>
                </a:lnTo>
                <a:close/>
              </a:path>
              <a:path w="55879" h="56514">
                <a:moveTo>
                  <a:pt x="27603" y="0"/>
                </a:moveTo>
                <a:lnTo>
                  <a:pt x="13944" y="0"/>
                </a:lnTo>
                <a:lnTo>
                  <a:pt x="13944" y="14430"/>
                </a:lnTo>
                <a:lnTo>
                  <a:pt x="27603" y="14430"/>
                </a:lnTo>
                <a:lnTo>
                  <a:pt x="27603" y="0"/>
                </a:lnTo>
                <a:close/>
              </a:path>
              <a:path w="55879" h="56514">
                <a:moveTo>
                  <a:pt x="55511" y="0"/>
                </a:moveTo>
                <a:lnTo>
                  <a:pt x="41557" y="0"/>
                </a:lnTo>
                <a:lnTo>
                  <a:pt x="41557" y="14430"/>
                </a:lnTo>
                <a:lnTo>
                  <a:pt x="55511" y="14430"/>
                </a:lnTo>
                <a:lnTo>
                  <a:pt x="55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6" name="object 706"/>
          <p:cNvSpPr/>
          <p:nvPr/>
        </p:nvSpPr>
        <p:spPr>
          <a:xfrm>
            <a:off x="4449108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7"/>
                </a:moveTo>
                <a:lnTo>
                  <a:pt x="55959" y="55997"/>
                </a:lnTo>
                <a:lnTo>
                  <a:pt x="55959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7" name="object 707"/>
          <p:cNvSpPr/>
          <p:nvPr/>
        </p:nvSpPr>
        <p:spPr>
          <a:xfrm>
            <a:off x="4449108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3649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649" y="55997"/>
                </a:lnTo>
                <a:lnTo>
                  <a:pt x="13649" y="42300"/>
                </a:lnTo>
                <a:close/>
              </a:path>
              <a:path w="56514" h="56514">
                <a:moveTo>
                  <a:pt x="42043" y="42300"/>
                </a:moveTo>
                <a:lnTo>
                  <a:pt x="28384" y="42300"/>
                </a:lnTo>
                <a:lnTo>
                  <a:pt x="28384" y="55997"/>
                </a:lnTo>
                <a:lnTo>
                  <a:pt x="42043" y="55997"/>
                </a:lnTo>
                <a:lnTo>
                  <a:pt x="42043" y="42300"/>
                </a:lnTo>
                <a:close/>
              </a:path>
              <a:path w="56514" h="56514">
                <a:moveTo>
                  <a:pt x="28384" y="28346"/>
                </a:moveTo>
                <a:lnTo>
                  <a:pt x="13649" y="28346"/>
                </a:lnTo>
                <a:lnTo>
                  <a:pt x="13649" y="42300"/>
                </a:lnTo>
                <a:lnTo>
                  <a:pt x="28384" y="42300"/>
                </a:lnTo>
                <a:lnTo>
                  <a:pt x="28384" y="28346"/>
                </a:lnTo>
                <a:close/>
              </a:path>
              <a:path w="56514" h="56514">
                <a:moveTo>
                  <a:pt x="55959" y="28346"/>
                </a:moveTo>
                <a:lnTo>
                  <a:pt x="42043" y="28346"/>
                </a:lnTo>
                <a:lnTo>
                  <a:pt x="42043" y="42300"/>
                </a:lnTo>
                <a:lnTo>
                  <a:pt x="55959" y="42300"/>
                </a:lnTo>
                <a:lnTo>
                  <a:pt x="55959" y="28346"/>
                </a:lnTo>
                <a:close/>
              </a:path>
              <a:path w="56514" h="56514">
                <a:moveTo>
                  <a:pt x="13649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649" y="28346"/>
                </a:lnTo>
                <a:lnTo>
                  <a:pt x="13649" y="14430"/>
                </a:lnTo>
                <a:close/>
              </a:path>
              <a:path w="56514" h="56514">
                <a:moveTo>
                  <a:pt x="42043" y="14430"/>
                </a:moveTo>
                <a:lnTo>
                  <a:pt x="28384" y="14430"/>
                </a:lnTo>
                <a:lnTo>
                  <a:pt x="28384" y="28346"/>
                </a:lnTo>
                <a:lnTo>
                  <a:pt x="42043" y="28346"/>
                </a:lnTo>
                <a:lnTo>
                  <a:pt x="42043" y="14430"/>
                </a:lnTo>
                <a:close/>
              </a:path>
              <a:path w="56514" h="56514">
                <a:moveTo>
                  <a:pt x="28384" y="0"/>
                </a:moveTo>
                <a:lnTo>
                  <a:pt x="13649" y="0"/>
                </a:lnTo>
                <a:lnTo>
                  <a:pt x="13649" y="14430"/>
                </a:lnTo>
                <a:lnTo>
                  <a:pt x="28384" y="14430"/>
                </a:lnTo>
                <a:lnTo>
                  <a:pt x="28384" y="0"/>
                </a:lnTo>
                <a:close/>
              </a:path>
              <a:path w="56514" h="56514">
                <a:moveTo>
                  <a:pt x="55959" y="0"/>
                </a:moveTo>
                <a:lnTo>
                  <a:pt x="42043" y="0"/>
                </a:lnTo>
                <a:lnTo>
                  <a:pt x="42043" y="14430"/>
                </a:lnTo>
                <a:lnTo>
                  <a:pt x="55959" y="14430"/>
                </a:lnTo>
                <a:lnTo>
                  <a:pt x="559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8" name="object 708"/>
          <p:cNvSpPr/>
          <p:nvPr/>
        </p:nvSpPr>
        <p:spPr>
          <a:xfrm>
            <a:off x="4505067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7"/>
                </a:moveTo>
                <a:lnTo>
                  <a:pt x="55321" y="55997"/>
                </a:lnTo>
                <a:lnTo>
                  <a:pt x="55321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9" name="object 709"/>
          <p:cNvSpPr/>
          <p:nvPr/>
        </p:nvSpPr>
        <p:spPr>
          <a:xfrm>
            <a:off x="4505067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763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763" y="55997"/>
                </a:lnTo>
                <a:lnTo>
                  <a:pt x="13763" y="42300"/>
                </a:lnTo>
                <a:close/>
              </a:path>
              <a:path w="55879" h="56514">
                <a:moveTo>
                  <a:pt x="41671" y="42300"/>
                </a:moveTo>
                <a:lnTo>
                  <a:pt x="27717" y="42300"/>
                </a:lnTo>
                <a:lnTo>
                  <a:pt x="27717" y="55997"/>
                </a:lnTo>
                <a:lnTo>
                  <a:pt x="41671" y="55997"/>
                </a:lnTo>
                <a:lnTo>
                  <a:pt x="41671" y="42300"/>
                </a:lnTo>
                <a:close/>
              </a:path>
              <a:path w="55879" h="56514">
                <a:moveTo>
                  <a:pt x="27717" y="28346"/>
                </a:moveTo>
                <a:lnTo>
                  <a:pt x="13763" y="28346"/>
                </a:lnTo>
                <a:lnTo>
                  <a:pt x="13763" y="42300"/>
                </a:lnTo>
                <a:lnTo>
                  <a:pt x="27717" y="42300"/>
                </a:lnTo>
                <a:lnTo>
                  <a:pt x="27717" y="28346"/>
                </a:lnTo>
                <a:close/>
              </a:path>
              <a:path w="55879" h="56514">
                <a:moveTo>
                  <a:pt x="55321" y="28346"/>
                </a:moveTo>
                <a:lnTo>
                  <a:pt x="41671" y="28346"/>
                </a:lnTo>
                <a:lnTo>
                  <a:pt x="41671" y="42300"/>
                </a:lnTo>
                <a:lnTo>
                  <a:pt x="55321" y="42300"/>
                </a:lnTo>
                <a:lnTo>
                  <a:pt x="55321" y="28346"/>
                </a:lnTo>
                <a:close/>
              </a:path>
              <a:path w="55879" h="56514">
                <a:moveTo>
                  <a:pt x="13763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763" y="28346"/>
                </a:lnTo>
                <a:lnTo>
                  <a:pt x="13763" y="14430"/>
                </a:lnTo>
                <a:close/>
              </a:path>
              <a:path w="55879" h="56514">
                <a:moveTo>
                  <a:pt x="41671" y="14430"/>
                </a:moveTo>
                <a:lnTo>
                  <a:pt x="27717" y="14430"/>
                </a:lnTo>
                <a:lnTo>
                  <a:pt x="27717" y="28346"/>
                </a:lnTo>
                <a:lnTo>
                  <a:pt x="41671" y="28346"/>
                </a:lnTo>
                <a:lnTo>
                  <a:pt x="41671" y="14430"/>
                </a:lnTo>
                <a:close/>
              </a:path>
              <a:path w="55879" h="56514">
                <a:moveTo>
                  <a:pt x="27717" y="0"/>
                </a:moveTo>
                <a:lnTo>
                  <a:pt x="13763" y="0"/>
                </a:lnTo>
                <a:lnTo>
                  <a:pt x="13763" y="14430"/>
                </a:lnTo>
                <a:lnTo>
                  <a:pt x="27717" y="14430"/>
                </a:lnTo>
                <a:lnTo>
                  <a:pt x="27717" y="0"/>
                </a:lnTo>
                <a:close/>
              </a:path>
              <a:path w="55879" h="56514">
                <a:moveTo>
                  <a:pt x="55321" y="0"/>
                </a:moveTo>
                <a:lnTo>
                  <a:pt x="41671" y="0"/>
                </a:lnTo>
                <a:lnTo>
                  <a:pt x="41671" y="14430"/>
                </a:lnTo>
                <a:lnTo>
                  <a:pt x="55321" y="14430"/>
                </a:lnTo>
                <a:lnTo>
                  <a:pt x="55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0" name="object 710"/>
          <p:cNvSpPr/>
          <p:nvPr/>
        </p:nvSpPr>
        <p:spPr>
          <a:xfrm>
            <a:off x="4560389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0" y="55997"/>
                </a:moveTo>
                <a:lnTo>
                  <a:pt x="56073" y="55997"/>
                </a:lnTo>
                <a:lnTo>
                  <a:pt x="56073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1" name="object 711"/>
          <p:cNvSpPr/>
          <p:nvPr/>
        </p:nvSpPr>
        <p:spPr>
          <a:xfrm>
            <a:off x="4560389" y="57064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14697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4697" y="55997"/>
                </a:lnTo>
                <a:lnTo>
                  <a:pt x="14697" y="42300"/>
                </a:lnTo>
                <a:close/>
              </a:path>
              <a:path w="56514" h="56514">
                <a:moveTo>
                  <a:pt x="42310" y="42300"/>
                </a:moveTo>
                <a:lnTo>
                  <a:pt x="28355" y="42300"/>
                </a:lnTo>
                <a:lnTo>
                  <a:pt x="28355" y="55997"/>
                </a:lnTo>
                <a:lnTo>
                  <a:pt x="42310" y="55997"/>
                </a:lnTo>
                <a:lnTo>
                  <a:pt x="42310" y="42300"/>
                </a:lnTo>
                <a:close/>
              </a:path>
              <a:path w="56514" h="56514">
                <a:moveTo>
                  <a:pt x="28355" y="28346"/>
                </a:moveTo>
                <a:lnTo>
                  <a:pt x="14697" y="28346"/>
                </a:lnTo>
                <a:lnTo>
                  <a:pt x="14697" y="42300"/>
                </a:lnTo>
                <a:lnTo>
                  <a:pt x="28355" y="42300"/>
                </a:lnTo>
                <a:lnTo>
                  <a:pt x="28355" y="28346"/>
                </a:lnTo>
                <a:close/>
              </a:path>
              <a:path w="56514" h="56514">
                <a:moveTo>
                  <a:pt x="56073" y="28346"/>
                </a:moveTo>
                <a:lnTo>
                  <a:pt x="42310" y="28346"/>
                </a:lnTo>
                <a:lnTo>
                  <a:pt x="42310" y="42300"/>
                </a:lnTo>
                <a:lnTo>
                  <a:pt x="56073" y="42300"/>
                </a:lnTo>
                <a:lnTo>
                  <a:pt x="56073" y="28346"/>
                </a:lnTo>
                <a:close/>
              </a:path>
              <a:path w="56514" h="56514">
                <a:moveTo>
                  <a:pt x="14697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4697" y="28346"/>
                </a:lnTo>
                <a:lnTo>
                  <a:pt x="14697" y="14430"/>
                </a:lnTo>
                <a:close/>
              </a:path>
              <a:path w="56514" h="56514">
                <a:moveTo>
                  <a:pt x="42310" y="14430"/>
                </a:moveTo>
                <a:lnTo>
                  <a:pt x="28355" y="14430"/>
                </a:lnTo>
                <a:lnTo>
                  <a:pt x="28355" y="28346"/>
                </a:lnTo>
                <a:lnTo>
                  <a:pt x="42310" y="28346"/>
                </a:lnTo>
                <a:lnTo>
                  <a:pt x="42310" y="14430"/>
                </a:lnTo>
                <a:close/>
              </a:path>
              <a:path w="56514" h="56514">
                <a:moveTo>
                  <a:pt x="28355" y="0"/>
                </a:moveTo>
                <a:lnTo>
                  <a:pt x="14697" y="0"/>
                </a:lnTo>
                <a:lnTo>
                  <a:pt x="14697" y="14430"/>
                </a:lnTo>
                <a:lnTo>
                  <a:pt x="28355" y="14430"/>
                </a:lnTo>
                <a:lnTo>
                  <a:pt x="28355" y="0"/>
                </a:lnTo>
                <a:close/>
              </a:path>
              <a:path w="56514" h="56514">
                <a:moveTo>
                  <a:pt x="56073" y="0"/>
                </a:moveTo>
                <a:lnTo>
                  <a:pt x="42310" y="0"/>
                </a:lnTo>
                <a:lnTo>
                  <a:pt x="42310" y="14430"/>
                </a:lnTo>
                <a:lnTo>
                  <a:pt x="56073" y="14430"/>
                </a:lnTo>
                <a:lnTo>
                  <a:pt x="560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2" name="object 712"/>
          <p:cNvSpPr/>
          <p:nvPr/>
        </p:nvSpPr>
        <p:spPr>
          <a:xfrm>
            <a:off x="4616462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0" y="55997"/>
                </a:moveTo>
                <a:lnTo>
                  <a:pt x="55473" y="55997"/>
                </a:lnTo>
                <a:lnTo>
                  <a:pt x="55473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3" name="object 713"/>
          <p:cNvSpPr/>
          <p:nvPr/>
        </p:nvSpPr>
        <p:spPr>
          <a:xfrm>
            <a:off x="4616462" y="5706408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79" h="56514">
                <a:moveTo>
                  <a:pt x="13954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3954" y="55997"/>
                </a:lnTo>
                <a:lnTo>
                  <a:pt x="13954" y="42300"/>
                </a:lnTo>
                <a:close/>
              </a:path>
              <a:path w="55879" h="56514">
                <a:moveTo>
                  <a:pt x="41519" y="42300"/>
                </a:moveTo>
                <a:lnTo>
                  <a:pt x="27870" y="42300"/>
                </a:lnTo>
                <a:lnTo>
                  <a:pt x="27870" y="55997"/>
                </a:lnTo>
                <a:lnTo>
                  <a:pt x="41519" y="55997"/>
                </a:lnTo>
                <a:lnTo>
                  <a:pt x="41519" y="42300"/>
                </a:lnTo>
                <a:close/>
              </a:path>
              <a:path w="55879" h="56514">
                <a:moveTo>
                  <a:pt x="27870" y="28346"/>
                </a:moveTo>
                <a:lnTo>
                  <a:pt x="13954" y="28346"/>
                </a:lnTo>
                <a:lnTo>
                  <a:pt x="13954" y="42300"/>
                </a:lnTo>
                <a:lnTo>
                  <a:pt x="27870" y="42300"/>
                </a:lnTo>
                <a:lnTo>
                  <a:pt x="27870" y="28346"/>
                </a:lnTo>
                <a:close/>
              </a:path>
              <a:path w="55879" h="56514">
                <a:moveTo>
                  <a:pt x="55473" y="28346"/>
                </a:moveTo>
                <a:lnTo>
                  <a:pt x="41519" y="28346"/>
                </a:lnTo>
                <a:lnTo>
                  <a:pt x="41519" y="42300"/>
                </a:lnTo>
                <a:lnTo>
                  <a:pt x="55473" y="42300"/>
                </a:lnTo>
                <a:lnTo>
                  <a:pt x="55473" y="28346"/>
                </a:lnTo>
                <a:close/>
              </a:path>
              <a:path w="55879" h="56514">
                <a:moveTo>
                  <a:pt x="13954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3954" y="28346"/>
                </a:lnTo>
                <a:lnTo>
                  <a:pt x="13954" y="14430"/>
                </a:lnTo>
                <a:close/>
              </a:path>
              <a:path w="55879" h="56514">
                <a:moveTo>
                  <a:pt x="41519" y="14430"/>
                </a:moveTo>
                <a:lnTo>
                  <a:pt x="27870" y="14430"/>
                </a:lnTo>
                <a:lnTo>
                  <a:pt x="27870" y="28346"/>
                </a:lnTo>
                <a:lnTo>
                  <a:pt x="41519" y="28346"/>
                </a:lnTo>
                <a:lnTo>
                  <a:pt x="41519" y="14430"/>
                </a:lnTo>
                <a:close/>
              </a:path>
              <a:path w="55879" h="56514">
                <a:moveTo>
                  <a:pt x="27870" y="0"/>
                </a:moveTo>
                <a:lnTo>
                  <a:pt x="13954" y="0"/>
                </a:lnTo>
                <a:lnTo>
                  <a:pt x="13954" y="14430"/>
                </a:lnTo>
                <a:lnTo>
                  <a:pt x="27870" y="14430"/>
                </a:lnTo>
                <a:lnTo>
                  <a:pt x="27870" y="0"/>
                </a:lnTo>
                <a:close/>
              </a:path>
              <a:path w="55879" h="56514">
                <a:moveTo>
                  <a:pt x="55473" y="0"/>
                </a:moveTo>
                <a:lnTo>
                  <a:pt x="41519" y="0"/>
                </a:lnTo>
                <a:lnTo>
                  <a:pt x="41519" y="14430"/>
                </a:lnTo>
                <a:lnTo>
                  <a:pt x="55473" y="14430"/>
                </a:lnTo>
                <a:lnTo>
                  <a:pt x="554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4" name="object 714"/>
          <p:cNvSpPr/>
          <p:nvPr/>
        </p:nvSpPr>
        <p:spPr>
          <a:xfrm>
            <a:off x="4671936" y="5706408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55997"/>
                </a:moveTo>
                <a:lnTo>
                  <a:pt x="28387" y="55997"/>
                </a:lnTo>
                <a:lnTo>
                  <a:pt x="28387" y="0"/>
                </a:lnTo>
                <a:lnTo>
                  <a:pt x="0" y="0"/>
                </a:lnTo>
                <a:lnTo>
                  <a:pt x="0" y="55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5" name="object 715"/>
          <p:cNvSpPr/>
          <p:nvPr/>
        </p:nvSpPr>
        <p:spPr>
          <a:xfrm>
            <a:off x="4671936" y="5706408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439" y="42300"/>
                </a:moveTo>
                <a:lnTo>
                  <a:pt x="0" y="42300"/>
                </a:lnTo>
                <a:lnTo>
                  <a:pt x="0" y="55997"/>
                </a:lnTo>
                <a:lnTo>
                  <a:pt x="14439" y="55997"/>
                </a:lnTo>
                <a:lnTo>
                  <a:pt x="14439" y="42300"/>
                </a:lnTo>
                <a:close/>
              </a:path>
              <a:path w="28575" h="56514">
                <a:moveTo>
                  <a:pt x="28387" y="28346"/>
                </a:moveTo>
                <a:lnTo>
                  <a:pt x="14439" y="28346"/>
                </a:lnTo>
                <a:lnTo>
                  <a:pt x="14439" y="42300"/>
                </a:lnTo>
                <a:lnTo>
                  <a:pt x="28387" y="42300"/>
                </a:lnTo>
                <a:lnTo>
                  <a:pt x="28387" y="28346"/>
                </a:lnTo>
                <a:close/>
              </a:path>
              <a:path w="28575" h="56514">
                <a:moveTo>
                  <a:pt x="14439" y="14430"/>
                </a:moveTo>
                <a:lnTo>
                  <a:pt x="0" y="14430"/>
                </a:lnTo>
                <a:lnTo>
                  <a:pt x="0" y="28346"/>
                </a:lnTo>
                <a:lnTo>
                  <a:pt x="14439" y="28346"/>
                </a:lnTo>
                <a:lnTo>
                  <a:pt x="14439" y="14430"/>
                </a:lnTo>
                <a:close/>
              </a:path>
              <a:path w="28575" h="56514">
                <a:moveTo>
                  <a:pt x="28387" y="0"/>
                </a:moveTo>
                <a:lnTo>
                  <a:pt x="14439" y="0"/>
                </a:lnTo>
                <a:lnTo>
                  <a:pt x="14439" y="14430"/>
                </a:lnTo>
                <a:lnTo>
                  <a:pt x="28387" y="14430"/>
                </a:lnTo>
                <a:lnTo>
                  <a:pt x="28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6" name="object 716"/>
          <p:cNvSpPr/>
          <p:nvPr/>
        </p:nvSpPr>
        <p:spPr>
          <a:xfrm>
            <a:off x="4003125" y="5706401"/>
            <a:ext cx="697230" cy="419100"/>
          </a:xfrm>
          <a:custGeom>
            <a:avLst/>
            <a:gdLst/>
            <a:ahLst/>
            <a:cxnLst/>
            <a:rect l="l" t="t" r="r" b="b"/>
            <a:pathLst>
              <a:path w="697229" h="419100">
                <a:moveTo>
                  <a:pt x="0" y="418991"/>
                </a:moveTo>
                <a:lnTo>
                  <a:pt x="0" y="0"/>
                </a:lnTo>
                <a:lnTo>
                  <a:pt x="697181" y="0"/>
                </a:lnTo>
                <a:lnTo>
                  <a:pt x="697181" y="418991"/>
                </a:lnTo>
              </a:path>
            </a:pathLst>
          </a:custGeom>
          <a:ln w="20433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7" name="object 717"/>
          <p:cNvSpPr/>
          <p:nvPr/>
        </p:nvSpPr>
        <p:spPr>
          <a:xfrm>
            <a:off x="4351453" y="4869615"/>
            <a:ext cx="0" cy="836930"/>
          </a:xfrm>
          <a:custGeom>
            <a:avLst/>
            <a:gdLst/>
            <a:ahLst/>
            <a:cxnLst/>
            <a:rect l="l" t="t" r="r" b="b"/>
            <a:pathLst>
              <a:path w="0" h="836929">
                <a:moveTo>
                  <a:pt x="0" y="0"/>
                </a:moveTo>
                <a:lnTo>
                  <a:pt x="0" y="836785"/>
                </a:lnTo>
              </a:path>
            </a:pathLst>
          </a:custGeom>
          <a:ln w="139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8" name="object 718"/>
          <p:cNvSpPr/>
          <p:nvPr/>
        </p:nvSpPr>
        <p:spPr>
          <a:xfrm>
            <a:off x="4177399" y="4869615"/>
            <a:ext cx="349250" cy="0"/>
          </a:xfrm>
          <a:custGeom>
            <a:avLst/>
            <a:gdLst/>
            <a:ahLst/>
            <a:cxnLst/>
            <a:rect l="l" t="t" r="r" b="b"/>
            <a:pathLst>
              <a:path w="349250" h="0">
                <a:moveTo>
                  <a:pt x="0" y="0"/>
                </a:moveTo>
                <a:lnTo>
                  <a:pt x="348852" y="0"/>
                </a:lnTo>
              </a:path>
            </a:pathLst>
          </a:custGeom>
          <a:ln w="139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9" name="object 719"/>
          <p:cNvSpPr/>
          <p:nvPr/>
        </p:nvSpPr>
        <p:spPr>
          <a:xfrm>
            <a:off x="3829032" y="6125393"/>
            <a:ext cx="2091055" cy="0"/>
          </a:xfrm>
          <a:custGeom>
            <a:avLst/>
            <a:gdLst/>
            <a:ahLst/>
            <a:cxnLst/>
            <a:rect l="l" t="t" r="r" b="b"/>
            <a:pathLst>
              <a:path w="2091054" h="0">
                <a:moveTo>
                  <a:pt x="0" y="0"/>
                </a:moveTo>
                <a:lnTo>
                  <a:pt x="2090466" y="0"/>
                </a:lnTo>
              </a:path>
            </a:pathLst>
          </a:custGeom>
          <a:ln w="20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0" name="object 720"/>
          <p:cNvSpPr/>
          <p:nvPr/>
        </p:nvSpPr>
        <p:spPr>
          <a:xfrm>
            <a:off x="4351453" y="612539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462"/>
                </a:lnTo>
              </a:path>
            </a:pathLst>
          </a:custGeom>
          <a:ln w="204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1" name="object 721"/>
          <p:cNvSpPr/>
          <p:nvPr/>
        </p:nvSpPr>
        <p:spPr>
          <a:xfrm>
            <a:off x="5397296" y="612539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462"/>
                </a:lnTo>
              </a:path>
            </a:pathLst>
          </a:custGeom>
          <a:ln w="204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2" name="object 722"/>
          <p:cNvSpPr txBox="1"/>
          <p:nvPr/>
        </p:nvSpPr>
        <p:spPr>
          <a:xfrm rot="18960000">
            <a:off x="4209350" y="6232674"/>
            <a:ext cx="189161" cy="1035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15"/>
              </a:lnSpc>
            </a:pPr>
            <a:r>
              <a:rPr dirty="0" sz="800" spc="10" b="1">
                <a:latin typeface="Arial"/>
                <a:cs typeface="Arial"/>
              </a:rPr>
              <a:t>A</a:t>
            </a:r>
            <a:r>
              <a:rPr dirty="0" sz="800" spc="25" b="1">
                <a:latin typeface="Arial"/>
                <a:cs typeface="Arial"/>
              </a:rPr>
              <a:t>D</a:t>
            </a:r>
            <a:endParaRPr sz="800">
              <a:latin typeface="Arial"/>
              <a:cs typeface="Arial"/>
            </a:endParaRPr>
          </a:p>
        </p:txBody>
      </p:sp>
      <p:sp>
        <p:nvSpPr>
          <p:cNvPr id="723" name="object 723"/>
          <p:cNvSpPr txBox="1"/>
          <p:nvPr/>
        </p:nvSpPr>
        <p:spPr>
          <a:xfrm rot="18960000">
            <a:off x="5269159" y="6225208"/>
            <a:ext cx="174766" cy="1035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15"/>
              </a:lnSpc>
            </a:pPr>
            <a:r>
              <a:rPr dirty="0" sz="800" spc="10" b="1">
                <a:latin typeface="Arial"/>
                <a:cs typeface="Arial"/>
              </a:rPr>
              <a:t>S</a:t>
            </a:r>
            <a:r>
              <a:rPr dirty="0" sz="800" spc="20" b="1">
                <a:latin typeface="Arial"/>
                <a:cs typeface="Arial"/>
              </a:rPr>
              <a:t>Z</a:t>
            </a:r>
            <a:endParaRPr sz="800">
              <a:latin typeface="Arial"/>
              <a:cs typeface="Arial"/>
            </a:endParaRPr>
          </a:p>
        </p:txBody>
      </p:sp>
      <p:sp>
        <p:nvSpPr>
          <p:cNvPr id="724" name="object 724"/>
          <p:cNvSpPr/>
          <p:nvPr/>
        </p:nvSpPr>
        <p:spPr>
          <a:xfrm>
            <a:off x="3829032" y="4730505"/>
            <a:ext cx="0" cy="1395095"/>
          </a:xfrm>
          <a:custGeom>
            <a:avLst/>
            <a:gdLst/>
            <a:ahLst/>
            <a:cxnLst/>
            <a:rect l="l" t="t" r="r" b="b"/>
            <a:pathLst>
              <a:path w="0" h="1395095">
                <a:moveTo>
                  <a:pt x="0" y="1394888"/>
                </a:moveTo>
                <a:lnTo>
                  <a:pt x="0" y="0"/>
                </a:lnTo>
              </a:path>
            </a:pathLst>
          </a:custGeom>
          <a:ln w="204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5" name="object 725"/>
          <p:cNvSpPr/>
          <p:nvPr/>
        </p:nvSpPr>
        <p:spPr>
          <a:xfrm>
            <a:off x="3784832" y="6125393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199" y="0"/>
                </a:lnTo>
              </a:path>
            </a:pathLst>
          </a:custGeom>
          <a:ln w="20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6" name="object 726"/>
          <p:cNvSpPr/>
          <p:nvPr/>
        </p:nvSpPr>
        <p:spPr>
          <a:xfrm>
            <a:off x="3784832" y="5846302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199" y="0"/>
                </a:lnTo>
              </a:path>
            </a:pathLst>
          </a:custGeom>
          <a:ln w="20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7" name="object 727"/>
          <p:cNvSpPr/>
          <p:nvPr/>
        </p:nvSpPr>
        <p:spPr>
          <a:xfrm>
            <a:off x="3784832" y="5567215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199" y="0"/>
                </a:lnTo>
              </a:path>
            </a:pathLst>
          </a:custGeom>
          <a:ln w="20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8" name="object 728"/>
          <p:cNvSpPr/>
          <p:nvPr/>
        </p:nvSpPr>
        <p:spPr>
          <a:xfrm>
            <a:off x="3784832" y="5288127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199" y="0"/>
                </a:lnTo>
              </a:path>
            </a:pathLst>
          </a:custGeom>
          <a:ln w="20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9" name="object 729"/>
          <p:cNvSpPr/>
          <p:nvPr/>
        </p:nvSpPr>
        <p:spPr>
          <a:xfrm>
            <a:off x="3784832" y="5009850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199" y="0"/>
                </a:lnTo>
              </a:path>
            </a:pathLst>
          </a:custGeom>
          <a:ln w="20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0" name="object 730"/>
          <p:cNvSpPr/>
          <p:nvPr/>
        </p:nvSpPr>
        <p:spPr>
          <a:xfrm>
            <a:off x="3784832" y="4730505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 h="0">
                <a:moveTo>
                  <a:pt x="0" y="0"/>
                </a:moveTo>
                <a:lnTo>
                  <a:pt x="44199" y="0"/>
                </a:lnTo>
              </a:path>
            </a:pathLst>
          </a:custGeom>
          <a:ln w="20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1" name="object 731"/>
          <p:cNvSpPr txBox="1"/>
          <p:nvPr/>
        </p:nvSpPr>
        <p:spPr>
          <a:xfrm>
            <a:off x="3349637" y="4396461"/>
            <a:ext cx="2627630" cy="2112645"/>
          </a:xfrm>
          <a:prstGeom prst="rect">
            <a:avLst/>
          </a:prstGeom>
          <a:ln w="6350">
            <a:solidFill>
              <a:srgbClr val="7F7F7F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algn="ctr" marL="422909">
              <a:lnSpc>
                <a:spcPct val="100000"/>
              </a:lnSpc>
              <a:spcBef>
                <a:spcPts val="305"/>
              </a:spcBef>
            </a:pPr>
            <a:r>
              <a:rPr dirty="0" sz="1050" spc="10" b="1">
                <a:latin typeface="Arial"/>
                <a:cs typeface="Arial"/>
              </a:rPr>
              <a:t>TLR9</a:t>
            </a:r>
            <a:endParaRPr sz="1050">
              <a:latin typeface="Arial"/>
              <a:cs typeface="Arial"/>
            </a:endParaRPr>
          </a:p>
          <a:p>
            <a:pPr marL="217170">
              <a:lnSpc>
                <a:spcPct val="100000"/>
              </a:lnSpc>
              <a:spcBef>
                <a:spcPts val="550"/>
              </a:spcBef>
            </a:pPr>
            <a:r>
              <a:rPr dirty="0" sz="800" spc="5" b="1">
                <a:latin typeface="Arial"/>
                <a:cs typeface="Arial"/>
              </a:rPr>
              <a:t>0.05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050">
              <a:latin typeface="Times New Roman"/>
              <a:cs typeface="Times New Roman"/>
            </a:endParaRPr>
          </a:p>
          <a:p>
            <a:pPr marL="217170">
              <a:lnSpc>
                <a:spcPct val="100000"/>
              </a:lnSpc>
            </a:pPr>
            <a:r>
              <a:rPr dirty="0" sz="800" spc="5" b="1">
                <a:latin typeface="Arial"/>
                <a:cs typeface="Arial"/>
              </a:rPr>
              <a:t>0.04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050">
              <a:latin typeface="Times New Roman"/>
              <a:cs typeface="Times New Roman"/>
            </a:endParaRPr>
          </a:p>
          <a:p>
            <a:pPr marL="217170">
              <a:lnSpc>
                <a:spcPct val="100000"/>
              </a:lnSpc>
            </a:pPr>
            <a:r>
              <a:rPr dirty="0" sz="800" spc="5" b="1">
                <a:latin typeface="Arial"/>
                <a:cs typeface="Arial"/>
              </a:rPr>
              <a:t>0.03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217170">
              <a:lnSpc>
                <a:spcPct val="100000"/>
              </a:lnSpc>
            </a:pPr>
            <a:r>
              <a:rPr dirty="0" sz="800" spc="5" b="1">
                <a:latin typeface="Arial"/>
                <a:cs typeface="Arial"/>
              </a:rPr>
              <a:t>0.02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050">
              <a:latin typeface="Times New Roman"/>
              <a:cs typeface="Times New Roman"/>
            </a:endParaRPr>
          </a:p>
          <a:p>
            <a:pPr marL="217170">
              <a:lnSpc>
                <a:spcPct val="100000"/>
              </a:lnSpc>
            </a:pPr>
            <a:r>
              <a:rPr dirty="0" sz="800" spc="5" b="1">
                <a:latin typeface="Arial"/>
                <a:cs typeface="Arial"/>
              </a:rPr>
              <a:t>0.01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 marL="217170">
              <a:lnSpc>
                <a:spcPct val="100000"/>
              </a:lnSpc>
            </a:pPr>
            <a:r>
              <a:rPr dirty="0" sz="800" spc="5" b="1">
                <a:latin typeface="Arial"/>
                <a:cs typeface="Arial"/>
              </a:rPr>
              <a:t>0.00</a:t>
            </a:r>
            <a:endParaRPr sz="800">
              <a:latin typeface="Arial"/>
              <a:cs typeface="Arial"/>
            </a:endParaRPr>
          </a:p>
        </p:txBody>
      </p:sp>
      <p:sp>
        <p:nvSpPr>
          <p:cNvPr id="732" name="object 732"/>
          <p:cNvSpPr txBox="1"/>
          <p:nvPr/>
        </p:nvSpPr>
        <p:spPr>
          <a:xfrm>
            <a:off x="3404979" y="4997331"/>
            <a:ext cx="141605" cy="8655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85"/>
              </a:lnSpc>
            </a:pPr>
            <a:r>
              <a:rPr dirty="0" sz="900" spc="15" b="1">
                <a:latin typeface="Arial"/>
                <a:cs typeface="Arial"/>
              </a:rPr>
              <a:t>%</a:t>
            </a:r>
            <a:r>
              <a:rPr dirty="0" sz="900" spc="-20" b="1">
                <a:latin typeface="Arial"/>
                <a:cs typeface="Arial"/>
              </a:rPr>
              <a:t>-</a:t>
            </a:r>
            <a:r>
              <a:rPr dirty="0" sz="900" spc="-35" b="1">
                <a:latin typeface="Arial"/>
                <a:cs typeface="Arial"/>
              </a:rPr>
              <a:t>p</a:t>
            </a:r>
            <a:r>
              <a:rPr dirty="0" sz="900" spc="-45" b="1">
                <a:latin typeface="Arial"/>
                <a:cs typeface="Arial"/>
              </a:rPr>
              <a:t>o</a:t>
            </a:r>
            <a:r>
              <a:rPr dirty="0" sz="900" spc="15" b="1">
                <a:latin typeface="Arial"/>
                <a:cs typeface="Arial"/>
              </a:rPr>
              <a:t>s</a:t>
            </a:r>
            <a:r>
              <a:rPr dirty="0" sz="900" spc="-45" b="1">
                <a:latin typeface="Arial"/>
                <a:cs typeface="Arial"/>
              </a:rPr>
              <a:t>i</a:t>
            </a:r>
            <a:r>
              <a:rPr dirty="0" sz="900" spc="-20" b="1">
                <a:latin typeface="Arial"/>
                <a:cs typeface="Arial"/>
              </a:rPr>
              <a:t>t</a:t>
            </a:r>
            <a:r>
              <a:rPr dirty="0" sz="900" spc="-35" b="1">
                <a:latin typeface="Arial"/>
                <a:cs typeface="Arial"/>
              </a:rPr>
              <a:t>i</a:t>
            </a:r>
            <a:r>
              <a:rPr dirty="0" sz="900" spc="5" b="1">
                <a:latin typeface="Arial"/>
                <a:cs typeface="Arial"/>
              </a:rPr>
              <a:t>v</a:t>
            </a:r>
            <a:r>
              <a:rPr dirty="0" sz="900" b="1">
                <a:latin typeface="Arial"/>
                <a:cs typeface="Arial"/>
              </a:rPr>
              <a:t>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5" b="1">
                <a:latin typeface="Arial"/>
                <a:cs typeface="Arial"/>
              </a:rPr>
              <a:t>ce</a:t>
            </a:r>
            <a:r>
              <a:rPr dirty="0" sz="900" spc="-40" b="1">
                <a:latin typeface="Arial"/>
                <a:cs typeface="Arial"/>
              </a:rPr>
              <a:t>ll</a:t>
            </a:r>
            <a:r>
              <a:rPr dirty="0" sz="900" b="1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733" name="object 733"/>
          <p:cNvSpPr/>
          <p:nvPr/>
        </p:nvSpPr>
        <p:spPr>
          <a:xfrm>
            <a:off x="172212" y="2063495"/>
            <a:ext cx="2784348" cy="23027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4" name="object 734"/>
          <p:cNvSpPr/>
          <p:nvPr/>
        </p:nvSpPr>
        <p:spPr>
          <a:xfrm>
            <a:off x="205419" y="2095756"/>
            <a:ext cx="2664460" cy="2185035"/>
          </a:xfrm>
          <a:custGeom>
            <a:avLst/>
            <a:gdLst/>
            <a:ahLst/>
            <a:cxnLst/>
            <a:rect l="l" t="t" r="r" b="b"/>
            <a:pathLst>
              <a:path w="2664460" h="2185035">
                <a:moveTo>
                  <a:pt x="0" y="2184539"/>
                </a:moveTo>
                <a:lnTo>
                  <a:pt x="2664247" y="2184539"/>
                </a:lnTo>
                <a:lnTo>
                  <a:pt x="2664247" y="0"/>
                </a:lnTo>
                <a:lnTo>
                  <a:pt x="0" y="0"/>
                </a:lnTo>
                <a:lnTo>
                  <a:pt x="0" y="21845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5" name="object 735"/>
          <p:cNvSpPr/>
          <p:nvPr/>
        </p:nvSpPr>
        <p:spPr>
          <a:xfrm>
            <a:off x="846571" y="3784434"/>
            <a:ext cx="57150" cy="33020"/>
          </a:xfrm>
          <a:custGeom>
            <a:avLst/>
            <a:gdLst/>
            <a:ahLst/>
            <a:cxnLst/>
            <a:rect l="l" t="t" r="r" b="b"/>
            <a:pathLst>
              <a:path w="57150" h="33020">
                <a:moveTo>
                  <a:pt x="0" y="32518"/>
                </a:moveTo>
                <a:lnTo>
                  <a:pt x="56666" y="32518"/>
                </a:lnTo>
                <a:lnTo>
                  <a:pt x="56666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6" name="object 736"/>
          <p:cNvSpPr/>
          <p:nvPr/>
        </p:nvSpPr>
        <p:spPr>
          <a:xfrm>
            <a:off x="846571" y="3784434"/>
            <a:ext cx="57150" cy="33020"/>
          </a:xfrm>
          <a:custGeom>
            <a:avLst/>
            <a:gdLst/>
            <a:ahLst/>
            <a:cxnLst/>
            <a:rect l="l" t="t" r="r" b="b"/>
            <a:pathLst>
              <a:path w="57150" h="33020">
                <a:moveTo>
                  <a:pt x="28352" y="28203"/>
                </a:moveTo>
                <a:lnTo>
                  <a:pt x="14064" y="28203"/>
                </a:lnTo>
                <a:lnTo>
                  <a:pt x="14064" y="32518"/>
                </a:lnTo>
                <a:lnTo>
                  <a:pt x="28352" y="32518"/>
                </a:lnTo>
                <a:lnTo>
                  <a:pt x="28352" y="28203"/>
                </a:lnTo>
                <a:close/>
              </a:path>
              <a:path w="57150" h="33020">
                <a:moveTo>
                  <a:pt x="56666" y="28203"/>
                </a:moveTo>
                <a:lnTo>
                  <a:pt x="42378" y="28203"/>
                </a:lnTo>
                <a:lnTo>
                  <a:pt x="42378" y="32518"/>
                </a:lnTo>
                <a:lnTo>
                  <a:pt x="56666" y="32518"/>
                </a:lnTo>
                <a:lnTo>
                  <a:pt x="56666" y="28203"/>
                </a:lnTo>
                <a:close/>
              </a:path>
              <a:path w="57150" h="33020">
                <a:moveTo>
                  <a:pt x="14064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064" y="28203"/>
                </a:lnTo>
                <a:lnTo>
                  <a:pt x="14064" y="14325"/>
                </a:lnTo>
                <a:close/>
              </a:path>
              <a:path w="57150" h="33020">
                <a:moveTo>
                  <a:pt x="42378" y="14325"/>
                </a:moveTo>
                <a:lnTo>
                  <a:pt x="28352" y="14325"/>
                </a:lnTo>
                <a:lnTo>
                  <a:pt x="28352" y="28203"/>
                </a:lnTo>
                <a:lnTo>
                  <a:pt x="42378" y="28203"/>
                </a:lnTo>
                <a:lnTo>
                  <a:pt x="42378" y="14325"/>
                </a:lnTo>
                <a:close/>
              </a:path>
              <a:path w="57150" h="33020">
                <a:moveTo>
                  <a:pt x="28352" y="0"/>
                </a:moveTo>
                <a:lnTo>
                  <a:pt x="14064" y="0"/>
                </a:lnTo>
                <a:lnTo>
                  <a:pt x="14064" y="14325"/>
                </a:lnTo>
                <a:lnTo>
                  <a:pt x="28352" y="14325"/>
                </a:lnTo>
                <a:lnTo>
                  <a:pt x="28352" y="0"/>
                </a:lnTo>
                <a:close/>
              </a:path>
              <a:path w="57150" h="33020">
                <a:moveTo>
                  <a:pt x="56666" y="0"/>
                </a:moveTo>
                <a:lnTo>
                  <a:pt x="42378" y="0"/>
                </a:lnTo>
                <a:lnTo>
                  <a:pt x="42378" y="14325"/>
                </a:lnTo>
                <a:lnTo>
                  <a:pt x="56666" y="14325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7" name="object 737"/>
          <p:cNvSpPr/>
          <p:nvPr/>
        </p:nvSpPr>
        <p:spPr>
          <a:xfrm>
            <a:off x="903237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377" y="32518"/>
                </a:lnTo>
                <a:lnTo>
                  <a:pt x="57377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8" name="object 738"/>
          <p:cNvSpPr/>
          <p:nvPr/>
        </p:nvSpPr>
        <p:spPr>
          <a:xfrm>
            <a:off x="903237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9058" y="28203"/>
                </a:moveTo>
                <a:lnTo>
                  <a:pt x="14771" y="28203"/>
                </a:lnTo>
                <a:lnTo>
                  <a:pt x="14771" y="32518"/>
                </a:lnTo>
                <a:lnTo>
                  <a:pt x="29058" y="32518"/>
                </a:lnTo>
                <a:lnTo>
                  <a:pt x="29058" y="28203"/>
                </a:lnTo>
                <a:close/>
              </a:path>
              <a:path w="57784" h="33020">
                <a:moveTo>
                  <a:pt x="57377" y="28203"/>
                </a:moveTo>
                <a:lnTo>
                  <a:pt x="43346" y="28203"/>
                </a:lnTo>
                <a:lnTo>
                  <a:pt x="43346" y="32518"/>
                </a:lnTo>
                <a:lnTo>
                  <a:pt x="57377" y="32518"/>
                </a:lnTo>
                <a:lnTo>
                  <a:pt x="57377" y="28203"/>
                </a:lnTo>
                <a:close/>
              </a:path>
              <a:path w="57784" h="33020">
                <a:moveTo>
                  <a:pt x="14771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771" y="28203"/>
                </a:lnTo>
                <a:lnTo>
                  <a:pt x="14771" y="14325"/>
                </a:lnTo>
                <a:close/>
              </a:path>
              <a:path w="57784" h="33020">
                <a:moveTo>
                  <a:pt x="43346" y="14325"/>
                </a:moveTo>
                <a:lnTo>
                  <a:pt x="29058" y="14325"/>
                </a:lnTo>
                <a:lnTo>
                  <a:pt x="29058" y="28203"/>
                </a:lnTo>
                <a:lnTo>
                  <a:pt x="43346" y="28203"/>
                </a:lnTo>
                <a:lnTo>
                  <a:pt x="43346" y="14325"/>
                </a:lnTo>
                <a:close/>
              </a:path>
              <a:path w="57784" h="33020">
                <a:moveTo>
                  <a:pt x="29058" y="0"/>
                </a:moveTo>
                <a:lnTo>
                  <a:pt x="14771" y="0"/>
                </a:lnTo>
                <a:lnTo>
                  <a:pt x="14771" y="14325"/>
                </a:lnTo>
                <a:lnTo>
                  <a:pt x="29058" y="14325"/>
                </a:lnTo>
                <a:lnTo>
                  <a:pt x="29058" y="0"/>
                </a:lnTo>
                <a:close/>
              </a:path>
              <a:path w="57784" h="33020">
                <a:moveTo>
                  <a:pt x="57377" y="0"/>
                </a:moveTo>
                <a:lnTo>
                  <a:pt x="43346" y="0"/>
                </a:lnTo>
                <a:lnTo>
                  <a:pt x="43346" y="14325"/>
                </a:lnTo>
                <a:lnTo>
                  <a:pt x="57377" y="14325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9" name="object 739"/>
          <p:cNvSpPr/>
          <p:nvPr/>
        </p:nvSpPr>
        <p:spPr>
          <a:xfrm>
            <a:off x="96061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407" y="32518"/>
                </a:lnTo>
                <a:lnTo>
                  <a:pt x="57407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0" name="object 740"/>
          <p:cNvSpPr/>
          <p:nvPr/>
        </p:nvSpPr>
        <p:spPr>
          <a:xfrm>
            <a:off x="96061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9089" y="28203"/>
                </a:moveTo>
                <a:lnTo>
                  <a:pt x="14287" y="28203"/>
                </a:lnTo>
                <a:lnTo>
                  <a:pt x="14287" y="32518"/>
                </a:lnTo>
                <a:lnTo>
                  <a:pt x="29089" y="32518"/>
                </a:lnTo>
                <a:lnTo>
                  <a:pt x="29089" y="28203"/>
                </a:lnTo>
                <a:close/>
              </a:path>
              <a:path w="57784" h="33020">
                <a:moveTo>
                  <a:pt x="57407" y="28203"/>
                </a:moveTo>
                <a:lnTo>
                  <a:pt x="43376" y="28203"/>
                </a:lnTo>
                <a:lnTo>
                  <a:pt x="43376" y="32518"/>
                </a:lnTo>
                <a:lnTo>
                  <a:pt x="57407" y="32518"/>
                </a:lnTo>
                <a:lnTo>
                  <a:pt x="57407" y="28203"/>
                </a:lnTo>
                <a:close/>
              </a:path>
              <a:path w="57784" h="33020">
                <a:moveTo>
                  <a:pt x="14287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287" y="28203"/>
                </a:lnTo>
                <a:lnTo>
                  <a:pt x="14287" y="14325"/>
                </a:lnTo>
                <a:close/>
              </a:path>
              <a:path w="57784" h="33020">
                <a:moveTo>
                  <a:pt x="43376" y="14325"/>
                </a:moveTo>
                <a:lnTo>
                  <a:pt x="29089" y="14325"/>
                </a:lnTo>
                <a:lnTo>
                  <a:pt x="29089" y="28203"/>
                </a:lnTo>
                <a:lnTo>
                  <a:pt x="43376" y="28203"/>
                </a:lnTo>
                <a:lnTo>
                  <a:pt x="43376" y="14325"/>
                </a:lnTo>
                <a:close/>
              </a:path>
              <a:path w="57784" h="33020">
                <a:moveTo>
                  <a:pt x="29089" y="0"/>
                </a:moveTo>
                <a:lnTo>
                  <a:pt x="14287" y="0"/>
                </a:lnTo>
                <a:lnTo>
                  <a:pt x="14287" y="14325"/>
                </a:lnTo>
                <a:lnTo>
                  <a:pt x="29089" y="14325"/>
                </a:lnTo>
                <a:lnTo>
                  <a:pt x="29089" y="0"/>
                </a:lnTo>
                <a:close/>
              </a:path>
              <a:path w="57784" h="33020">
                <a:moveTo>
                  <a:pt x="57407" y="0"/>
                </a:moveTo>
                <a:lnTo>
                  <a:pt x="43376" y="0"/>
                </a:lnTo>
                <a:lnTo>
                  <a:pt x="43376" y="14325"/>
                </a:lnTo>
                <a:lnTo>
                  <a:pt x="57407" y="14325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1" name="object 741"/>
          <p:cNvSpPr/>
          <p:nvPr/>
        </p:nvSpPr>
        <p:spPr>
          <a:xfrm>
            <a:off x="1018022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635" y="32518"/>
                </a:lnTo>
                <a:lnTo>
                  <a:pt x="57635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2" name="object 742"/>
          <p:cNvSpPr/>
          <p:nvPr/>
        </p:nvSpPr>
        <p:spPr>
          <a:xfrm>
            <a:off x="1018022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8575" y="28203"/>
                </a:moveTo>
                <a:lnTo>
                  <a:pt x="14287" y="28203"/>
                </a:lnTo>
                <a:lnTo>
                  <a:pt x="14287" y="32518"/>
                </a:lnTo>
                <a:lnTo>
                  <a:pt x="28575" y="32518"/>
                </a:lnTo>
                <a:lnTo>
                  <a:pt x="28575" y="28203"/>
                </a:lnTo>
                <a:close/>
              </a:path>
              <a:path w="57784" h="33020">
                <a:moveTo>
                  <a:pt x="57635" y="28203"/>
                </a:moveTo>
                <a:lnTo>
                  <a:pt x="43348" y="28203"/>
                </a:lnTo>
                <a:lnTo>
                  <a:pt x="43348" y="32518"/>
                </a:lnTo>
                <a:lnTo>
                  <a:pt x="57635" y="32518"/>
                </a:lnTo>
                <a:lnTo>
                  <a:pt x="57635" y="28203"/>
                </a:lnTo>
                <a:close/>
              </a:path>
              <a:path w="57784" h="33020">
                <a:moveTo>
                  <a:pt x="14287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287" y="28203"/>
                </a:lnTo>
                <a:lnTo>
                  <a:pt x="14287" y="14325"/>
                </a:lnTo>
                <a:close/>
              </a:path>
              <a:path w="57784" h="33020">
                <a:moveTo>
                  <a:pt x="43348" y="14325"/>
                </a:moveTo>
                <a:lnTo>
                  <a:pt x="28575" y="14325"/>
                </a:lnTo>
                <a:lnTo>
                  <a:pt x="28575" y="28203"/>
                </a:lnTo>
                <a:lnTo>
                  <a:pt x="43348" y="28203"/>
                </a:lnTo>
                <a:lnTo>
                  <a:pt x="43348" y="14325"/>
                </a:lnTo>
                <a:close/>
              </a:path>
              <a:path w="57784" h="33020">
                <a:moveTo>
                  <a:pt x="28575" y="0"/>
                </a:moveTo>
                <a:lnTo>
                  <a:pt x="14287" y="0"/>
                </a:lnTo>
                <a:lnTo>
                  <a:pt x="14287" y="14325"/>
                </a:lnTo>
                <a:lnTo>
                  <a:pt x="28575" y="14325"/>
                </a:lnTo>
                <a:lnTo>
                  <a:pt x="28575" y="0"/>
                </a:lnTo>
                <a:close/>
              </a:path>
              <a:path w="57784" h="33020">
                <a:moveTo>
                  <a:pt x="57635" y="0"/>
                </a:moveTo>
                <a:lnTo>
                  <a:pt x="43348" y="0"/>
                </a:lnTo>
                <a:lnTo>
                  <a:pt x="43348" y="14325"/>
                </a:lnTo>
                <a:lnTo>
                  <a:pt x="57635" y="14325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3" name="object 743"/>
          <p:cNvSpPr/>
          <p:nvPr/>
        </p:nvSpPr>
        <p:spPr>
          <a:xfrm>
            <a:off x="1075658" y="3784434"/>
            <a:ext cx="57150" cy="33020"/>
          </a:xfrm>
          <a:custGeom>
            <a:avLst/>
            <a:gdLst/>
            <a:ahLst/>
            <a:cxnLst/>
            <a:rect l="l" t="t" r="r" b="b"/>
            <a:pathLst>
              <a:path w="57150" h="33020">
                <a:moveTo>
                  <a:pt x="0" y="32518"/>
                </a:moveTo>
                <a:lnTo>
                  <a:pt x="56664" y="32518"/>
                </a:lnTo>
                <a:lnTo>
                  <a:pt x="56664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4" name="object 744"/>
          <p:cNvSpPr/>
          <p:nvPr/>
        </p:nvSpPr>
        <p:spPr>
          <a:xfrm>
            <a:off x="1075658" y="3784434"/>
            <a:ext cx="57150" cy="33020"/>
          </a:xfrm>
          <a:custGeom>
            <a:avLst/>
            <a:gdLst/>
            <a:ahLst/>
            <a:cxnLst/>
            <a:rect l="l" t="t" r="r" b="b"/>
            <a:pathLst>
              <a:path w="57150" h="33020">
                <a:moveTo>
                  <a:pt x="28308" y="28203"/>
                </a:moveTo>
                <a:lnTo>
                  <a:pt x="14020" y="28203"/>
                </a:lnTo>
                <a:lnTo>
                  <a:pt x="14020" y="32518"/>
                </a:lnTo>
                <a:lnTo>
                  <a:pt x="28308" y="32518"/>
                </a:lnTo>
                <a:lnTo>
                  <a:pt x="28308" y="28203"/>
                </a:lnTo>
                <a:close/>
              </a:path>
              <a:path w="57150" h="33020">
                <a:moveTo>
                  <a:pt x="56664" y="28203"/>
                </a:moveTo>
                <a:lnTo>
                  <a:pt x="42376" y="28203"/>
                </a:lnTo>
                <a:lnTo>
                  <a:pt x="42376" y="32518"/>
                </a:lnTo>
                <a:lnTo>
                  <a:pt x="56664" y="32518"/>
                </a:lnTo>
                <a:lnTo>
                  <a:pt x="56664" y="28203"/>
                </a:lnTo>
                <a:close/>
              </a:path>
              <a:path w="57150" h="33020">
                <a:moveTo>
                  <a:pt x="14020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020" y="28203"/>
                </a:lnTo>
                <a:lnTo>
                  <a:pt x="14020" y="14325"/>
                </a:lnTo>
                <a:close/>
              </a:path>
              <a:path w="57150" h="33020">
                <a:moveTo>
                  <a:pt x="42376" y="14325"/>
                </a:moveTo>
                <a:lnTo>
                  <a:pt x="28308" y="14325"/>
                </a:lnTo>
                <a:lnTo>
                  <a:pt x="28308" y="28203"/>
                </a:lnTo>
                <a:lnTo>
                  <a:pt x="42376" y="28203"/>
                </a:lnTo>
                <a:lnTo>
                  <a:pt x="42376" y="14325"/>
                </a:lnTo>
                <a:close/>
              </a:path>
              <a:path w="57150" h="33020">
                <a:moveTo>
                  <a:pt x="28308" y="0"/>
                </a:moveTo>
                <a:lnTo>
                  <a:pt x="14020" y="0"/>
                </a:lnTo>
                <a:lnTo>
                  <a:pt x="14020" y="14325"/>
                </a:lnTo>
                <a:lnTo>
                  <a:pt x="28308" y="14325"/>
                </a:lnTo>
                <a:lnTo>
                  <a:pt x="28308" y="0"/>
                </a:lnTo>
                <a:close/>
              </a:path>
              <a:path w="57150" h="33020">
                <a:moveTo>
                  <a:pt x="56664" y="0"/>
                </a:moveTo>
                <a:lnTo>
                  <a:pt x="42376" y="0"/>
                </a:lnTo>
                <a:lnTo>
                  <a:pt x="42376" y="14325"/>
                </a:lnTo>
                <a:lnTo>
                  <a:pt x="56664" y="14325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5" name="object 745"/>
          <p:cNvSpPr/>
          <p:nvPr/>
        </p:nvSpPr>
        <p:spPr>
          <a:xfrm>
            <a:off x="1132322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369" y="32518"/>
                </a:lnTo>
                <a:lnTo>
                  <a:pt x="57369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6" name="object 746"/>
          <p:cNvSpPr/>
          <p:nvPr/>
        </p:nvSpPr>
        <p:spPr>
          <a:xfrm>
            <a:off x="1132322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9060" y="28203"/>
                </a:moveTo>
                <a:lnTo>
                  <a:pt x="14992" y="28203"/>
                </a:lnTo>
                <a:lnTo>
                  <a:pt x="14992" y="32518"/>
                </a:lnTo>
                <a:lnTo>
                  <a:pt x="29060" y="32518"/>
                </a:lnTo>
                <a:lnTo>
                  <a:pt x="29060" y="28203"/>
                </a:lnTo>
                <a:close/>
              </a:path>
              <a:path w="57784" h="33020">
                <a:moveTo>
                  <a:pt x="57369" y="28203"/>
                </a:moveTo>
                <a:lnTo>
                  <a:pt x="43348" y="28203"/>
                </a:lnTo>
                <a:lnTo>
                  <a:pt x="43348" y="32518"/>
                </a:lnTo>
                <a:lnTo>
                  <a:pt x="57369" y="32518"/>
                </a:lnTo>
                <a:lnTo>
                  <a:pt x="57369" y="28203"/>
                </a:lnTo>
                <a:close/>
              </a:path>
              <a:path w="57784" h="33020">
                <a:moveTo>
                  <a:pt x="14992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992" y="28203"/>
                </a:lnTo>
                <a:lnTo>
                  <a:pt x="14992" y="14325"/>
                </a:lnTo>
                <a:close/>
              </a:path>
              <a:path w="57784" h="33020">
                <a:moveTo>
                  <a:pt x="43348" y="14325"/>
                </a:moveTo>
                <a:lnTo>
                  <a:pt x="29060" y="14325"/>
                </a:lnTo>
                <a:lnTo>
                  <a:pt x="29060" y="28203"/>
                </a:lnTo>
                <a:lnTo>
                  <a:pt x="43348" y="28203"/>
                </a:lnTo>
                <a:lnTo>
                  <a:pt x="43348" y="14325"/>
                </a:lnTo>
                <a:close/>
              </a:path>
              <a:path w="57784" h="33020">
                <a:moveTo>
                  <a:pt x="29060" y="0"/>
                </a:moveTo>
                <a:lnTo>
                  <a:pt x="14992" y="0"/>
                </a:lnTo>
                <a:lnTo>
                  <a:pt x="14992" y="14325"/>
                </a:lnTo>
                <a:lnTo>
                  <a:pt x="29060" y="14325"/>
                </a:lnTo>
                <a:lnTo>
                  <a:pt x="29060" y="0"/>
                </a:lnTo>
                <a:close/>
              </a:path>
              <a:path w="57784" h="33020">
                <a:moveTo>
                  <a:pt x="57369" y="0"/>
                </a:moveTo>
                <a:lnTo>
                  <a:pt x="43348" y="0"/>
                </a:lnTo>
                <a:lnTo>
                  <a:pt x="43348" y="14325"/>
                </a:lnTo>
                <a:lnTo>
                  <a:pt x="57369" y="14325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7" name="object 747"/>
          <p:cNvSpPr/>
          <p:nvPr/>
        </p:nvSpPr>
        <p:spPr>
          <a:xfrm>
            <a:off x="1189691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673" y="32518"/>
                </a:lnTo>
                <a:lnTo>
                  <a:pt x="57673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8" name="object 748"/>
          <p:cNvSpPr/>
          <p:nvPr/>
        </p:nvSpPr>
        <p:spPr>
          <a:xfrm>
            <a:off x="1189691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9289" y="28203"/>
                </a:moveTo>
                <a:lnTo>
                  <a:pt x="14287" y="28203"/>
                </a:lnTo>
                <a:lnTo>
                  <a:pt x="14287" y="32518"/>
                </a:lnTo>
                <a:lnTo>
                  <a:pt x="29289" y="32518"/>
                </a:lnTo>
                <a:lnTo>
                  <a:pt x="29289" y="28203"/>
                </a:lnTo>
                <a:close/>
              </a:path>
              <a:path w="57784" h="33020">
                <a:moveTo>
                  <a:pt x="57673" y="28203"/>
                </a:moveTo>
                <a:lnTo>
                  <a:pt x="43386" y="28203"/>
                </a:lnTo>
                <a:lnTo>
                  <a:pt x="43386" y="32518"/>
                </a:lnTo>
                <a:lnTo>
                  <a:pt x="57673" y="32518"/>
                </a:lnTo>
                <a:lnTo>
                  <a:pt x="57673" y="28203"/>
                </a:lnTo>
                <a:close/>
              </a:path>
              <a:path w="57784" h="33020">
                <a:moveTo>
                  <a:pt x="14287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287" y="28203"/>
                </a:lnTo>
                <a:lnTo>
                  <a:pt x="14287" y="14325"/>
                </a:lnTo>
                <a:close/>
              </a:path>
              <a:path w="57784" h="33020">
                <a:moveTo>
                  <a:pt x="43386" y="14325"/>
                </a:moveTo>
                <a:lnTo>
                  <a:pt x="29289" y="14325"/>
                </a:lnTo>
                <a:lnTo>
                  <a:pt x="29289" y="28203"/>
                </a:lnTo>
                <a:lnTo>
                  <a:pt x="43386" y="28203"/>
                </a:lnTo>
                <a:lnTo>
                  <a:pt x="43386" y="14325"/>
                </a:lnTo>
                <a:close/>
              </a:path>
              <a:path w="57784" h="33020">
                <a:moveTo>
                  <a:pt x="29289" y="0"/>
                </a:moveTo>
                <a:lnTo>
                  <a:pt x="14287" y="0"/>
                </a:lnTo>
                <a:lnTo>
                  <a:pt x="14287" y="14325"/>
                </a:lnTo>
                <a:lnTo>
                  <a:pt x="29289" y="14325"/>
                </a:lnTo>
                <a:lnTo>
                  <a:pt x="29289" y="0"/>
                </a:lnTo>
                <a:close/>
              </a:path>
              <a:path w="57784" h="33020">
                <a:moveTo>
                  <a:pt x="57673" y="0"/>
                </a:moveTo>
                <a:lnTo>
                  <a:pt x="43386" y="0"/>
                </a:lnTo>
                <a:lnTo>
                  <a:pt x="43386" y="14325"/>
                </a:lnTo>
                <a:lnTo>
                  <a:pt x="57673" y="14325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9" name="object 749"/>
          <p:cNvSpPr/>
          <p:nvPr/>
        </p:nvSpPr>
        <p:spPr>
          <a:xfrm>
            <a:off x="124736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340" y="32518"/>
                </a:lnTo>
                <a:lnTo>
                  <a:pt x="57340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0" name="object 750"/>
          <p:cNvSpPr/>
          <p:nvPr/>
        </p:nvSpPr>
        <p:spPr>
          <a:xfrm>
            <a:off x="124736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8279" y="28203"/>
                </a:moveTo>
                <a:lnTo>
                  <a:pt x="13992" y="28203"/>
                </a:lnTo>
                <a:lnTo>
                  <a:pt x="13992" y="32518"/>
                </a:lnTo>
                <a:lnTo>
                  <a:pt x="28279" y="32518"/>
                </a:lnTo>
                <a:lnTo>
                  <a:pt x="28279" y="28203"/>
                </a:lnTo>
                <a:close/>
              </a:path>
              <a:path w="57784" h="33020">
                <a:moveTo>
                  <a:pt x="57340" y="28203"/>
                </a:moveTo>
                <a:lnTo>
                  <a:pt x="43053" y="28203"/>
                </a:lnTo>
                <a:lnTo>
                  <a:pt x="43053" y="32518"/>
                </a:lnTo>
                <a:lnTo>
                  <a:pt x="57340" y="32518"/>
                </a:lnTo>
                <a:lnTo>
                  <a:pt x="57340" y="28203"/>
                </a:lnTo>
                <a:close/>
              </a:path>
              <a:path w="57784" h="33020">
                <a:moveTo>
                  <a:pt x="13992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3992" y="28203"/>
                </a:lnTo>
                <a:lnTo>
                  <a:pt x="13992" y="14325"/>
                </a:lnTo>
                <a:close/>
              </a:path>
              <a:path w="57784" h="33020">
                <a:moveTo>
                  <a:pt x="43053" y="14325"/>
                </a:moveTo>
                <a:lnTo>
                  <a:pt x="28279" y="14325"/>
                </a:lnTo>
                <a:lnTo>
                  <a:pt x="28279" y="28203"/>
                </a:lnTo>
                <a:lnTo>
                  <a:pt x="43053" y="28203"/>
                </a:lnTo>
                <a:lnTo>
                  <a:pt x="43053" y="14325"/>
                </a:lnTo>
                <a:close/>
              </a:path>
              <a:path w="57784" h="33020">
                <a:moveTo>
                  <a:pt x="28279" y="0"/>
                </a:moveTo>
                <a:lnTo>
                  <a:pt x="13992" y="0"/>
                </a:lnTo>
                <a:lnTo>
                  <a:pt x="13992" y="14325"/>
                </a:lnTo>
                <a:lnTo>
                  <a:pt x="28279" y="14325"/>
                </a:lnTo>
                <a:lnTo>
                  <a:pt x="28279" y="0"/>
                </a:lnTo>
                <a:close/>
              </a:path>
              <a:path w="57784" h="33020">
                <a:moveTo>
                  <a:pt x="57340" y="0"/>
                </a:moveTo>
                <a:lnTo>
                  <a:pt x="43053" y="0"/>
                </a:lnTo>
                <a:lnTo>
                  <a:pt x="43053" y="14325"/>
                </a:lnTo>
                <a:lnTo>
                  <a:pt x="57340" y="14325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1" name="object 751"/>
          <p:cNvSpPr/>
          <p:nvPr/>
        </p:nvSpPr>
        <p:spPr>
          <a:xfrm>
            <a:off x="130470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445" y="32518"/>
                </a:lnTo>
                <a:lnTo>
                  <a:pt x="57445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2" name="object 752"/>
          <p:cNvSpPr/>
          <p:nvPr/>
        </p:nvSpPr>
        <p:spPr>
          <a:xfrm>
            <a:off x="130470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8384" y="28203"/>
                </a:moveTo>
                <a:lnTo>
                  <a:pt x="14287" y="28203"/>
                </a:lnTo>
                <a:lnTo>
                  <a:pt x="14287" y="32518"/>
                </a:lnTo>
                <a:lnTo>
                  <a:pt x="28384" y="32518"/>
                </a:lnTo>
                <a:lnTo>
                  <a:pt x="28384" y="28203"/>
                </a:lnTo>
                <a:close/>
              </a:path>
              <a:path w="57784" h="33020">
                <a:moveTo>
                  <a:pt x="57445" y="28203"/>
                </a:moveTo>
                <a:lnTo>
                  <a:pt x="42671" y="28203"/>
                </a:lnTo>
                <a:lnTo>
                  <a:pt x="42671" y="32518"/>
                </a:lnTo>
                <a:lnTo>
                  <a:pt x="57445" y="32518"/>
                </a:lnTo>
                <a:lnTo>
                  <a:pt x="57445" y="28203"/>
                </a:lnTo>
                <a:close/>
              </a:path>
              <a:path w="57784" h="33020">
                <a:moveTo>
                  <a:pt x="14287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287" y="28203"/>
                </a:lnTo>
                <a:lnTo>
                  <a:pt x="14287" y="14325"/>
                </a:lnTo>
                <a:close/>
              </a:path>
              <a:path w="57784" h="33020">
                <a:moveTo>
                  <a:pt x="42671" y="14325"/>
                </a:moveTo>
                <a:lnTo>
                  <a:pt x="28384" y="14325"/>
                </a:lnTo>
                <a:lnTo>
                  <a:pt x="28384" y="28203"/>
                </a:lnTo>
                <a:lnTo>
                  <a:pt x="42671" y="28203"/>
                </a:lnTo>
                <a:lnTo>
                  <a:pt x="42671" y="14325"/>
                </a:lnTo>
                <a:close/>
              </a:path>
              <a:path w="57784" h="33020">
                <a:moveTo>
                  <a:pt x="28384" y="0"/>
                </a:moveTo>
                <a:lnTo>
                  <a:pt x="14287" y="0"/>
                </a:lnTo>
                <a:lnTo>
                  <a:pt x="14287" y="14325"/>
                </a:lnTo>
                <a:lnTo>
                  <a:pt x="28384" y="14325"/>
                </a:lnTo>
                <a:lnTo>
                  <a:pt x="28384" y="0"/>
                </a:lnTo>
                <a:close/>
              </a:path>
              <a:path w="57784" h="33020">
                <a:moveTo>
                  <a:pt x="57445" y="0"/>
                </a:moveTo>
                <a:lnTo>
                  <a:pt x="42671" y="0"/>
                </a:lnTo>
                <a:lnTo>
                  <a:pt x="42671" y="14325"/>
                </a:lnTo>
                <a:lnTo>
                  <a:pt x="57445" y="14325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3" name="object 753"/>
          <p:cNvSpPr/>
          <p:nvPr/>
        </p:nvSpPr>
        <p:spPr>
          <a:xfrm>
            <a:off x="1362151" y="3784434"/>
            <a:ext cx="57150" cy="33020"/>
          </a:xfrm>
          <a:custGeom>
            <a:avLst/>
            <a:gdLst/>
            <a:ahLst/>
            <a:cxnLst/>
            <a:rect l="l" t="t" r="r" b="b"/>
            <a:pathLst>
              <a:path w="57150" h="33020">
                <a:moveTo>
                  <a:pt x="0" y="32518"/>
                </a:moveTo>
                <a:lnTo>
                  <a:pt x="56854" y="32518"/>
                </a:lnTo>
                <a:lnTo>
                  <a:pt x="56854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4" name="object 754"/>
          <p:cNvSpPr/>
          <p:nvPr/>
        </p:nvSpPr>
        <p:spPr>
          <a:xfrm>
            <a:off x="1362151" y="3784434"/>
            <a:ext cx="57150" cy="33020"/>
          </a:xfrm>
          <a:custGeom>
            <a:avLst/>
            <a:gdLst/>
            <a:ahLst/>
            <a:cxnLst/>
            <a:rect l="l" t="t" r="r" b="b"/>
            <a:pathLst>
              <a:path w="57150" h="33020">
                <a:moveTo>
                  <a:pt x="28279" y="28203"/>
                </a:moveTo>
                <a:lnTo>
                  <a:pt x="14287" y="28203"/>
                </a:lnTo>
                <a:lnTo>
                  <a:pt x="14287" y="32518"/>
                </a:lnTo>
                <a:lnTo>
                  <a:pt x="28279" y="32518"/>
                </a:lnTo>
                <a:lnTo>
                  <a:pt x="28279" y="28203"/>
                </a:lnTo>
                <a:close/>
              </a:path>
              <a:path w="57150" h="33020">
                <a:moveTo>
                  <a:pt x="56854" y="28203"/>
                </a:moveTo>
                <a:lnTo>
                  <a:pt x="42567" y="28203"/>
                </a:lnTo>
                <a:lnTo>
                  <a:pt x="42567" y="32518"/>
                </a:lnTo>
                <a:lnTo>
                  <a:pt x="56854" y="32518"/>
                </a:lnTo>
                <a:lnTo>
                  <a:pt x="56854" y="28203"/>
                </a:lnTo>
                <a:close/>
              </a:path>
              <a:path w="57150" h="33020">
                <a:moveTo>
                  <a:pt x="14287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287" y="28203"/>
                </a:lnTo>
                <a:lnTo>
                  <a:pt x="14287" y="14325"/>
                </a:lnTo>
                <a:close/>
              </a:path>
              <a:path w="57150" h="33020">
                <a:moveTo>
                  <a:pt x="42567" y="14325"/>
                </a:moveTo>
                <a:lnTo>
                  <a:pt x="28279" y="14325"/>
                </a:lnTo>
                <a:lnTo>
                  <a:pt x="28279" y="28203"/>
                </a:lnTo>
                <a:lnTo>
                  <a:pt x="42567" y="28203"/>
                </a:lnTo>
                <a:lnTo>
                  <a:pt x="42567" y="14325"/>
                </a:lnTo>
                <a:close/>
              </a:path>
              <a:path w="57150" h="33020">
                <a:moveTo>
                  <a:pt x="28279" y="0"/>
                </a:moveTo>
                <a:lnTo>
                  <a:pt x="14287" y="0"/>
                </a:lnTo>
                <a:lnTo>
                  <a:pt x="14287" y="14325"/>
                </a:lnTo>
                <a:lnTo>
                  <a:pt x="28279" y="14325"/>
                </a:lnTo>
                <a:lnTo>
                  <a:pt x="28279" y="0"/>
                </a:lnTo>
                <a:close/>
              </a:path>
              <a:path w="57150" h="33020">
                <a:moveTo>
                  <a:pt x="56854" y="0"/>
                </a:moveTo>
                <a:lnTo>
                  <a:pt x="42567" y="0"/>
                </a:lnTo>
                <a:lnTo>
                  <a:pt x="42567" y="14325"/>
                </a:lnTo>
                <a:lnTo>
                  <a:pt x="56854" y="14325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5" name="object 755"/>
          <p:cNvSpPr/>
          <p:nvPr/>
        </p:nvSpPr>
        <p:spPr>
          <a:xfrm>
            <a:off x="141900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369" y="32518"/>
                </a:lnTo>
                <a:lnTo>
                  <a:pt x="57369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6" name="object 756"/>
          <p:cNvSpPr/>
          <p:nvPr/>
        </p:nvSpPr>
        <p:spPr>
          <a:xfrm>
            <a:off x="141900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9089" y="28203"/>
                </a:moveTo>
                <a:lnTo>
                  <a:pt x="14096" y="28203"/>
                </a:lnTo>
                <a:lnTo>
                  <a:pt x="14096" y="32518"/>
                </a:lnTo>
                <a:lnTo>
                  <a:pt x="29089" y="32518"/>
                </a:lnTo>
                <a:lnTo>
                  <a:pt x="29089" y="28203"/>
                </a:lnTo>
                <a:close/>
              </a:path>
              <a:path w="57784" h="33020">
                <a:moveTo>
                  <a:pt x="57369" y="28203"/>
                </a:moveTo>
                <a:lnTo>
                  <a:pt x="43081" y="28203"/>
                </a:lnTo>
                <a:lnTo>
                  <a:pt x="43081" y="32518"/>
                </a:lnTo>
                <a:lnTo>
                  <a:pt x="57369" y="32518"/>
                </a:lnTo>
                <a:lnTo>
                  <a:pt x="57369" y="28203"/>
                </a:lnTo>
                <a:close/>
              </a:path>
              <a:path w="57784" h="33020">
                <a:moveTo>
                  <a:pt x="14096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096" y="28203"/>
                </a:lnTo>
                <a:lnTo>
                  <a:pt x="14096" y="14325"/>
                </a:lnTo>
                <a:close/>
              </a:path>
              <a:path w="57784" h="33020">
                <a:moveTo>
                  <a:pt x="43081" y="14325"/>
                </a:moveTo>
                <a:lnTo>
                  <a:pt x="29089" y="14325"/>
                </a:lnTo>
                <a:lnTo>
                  <a:pt x="29089" y="28203"/>
                </a:lnTo>
                <a:lnTo>
                  <a:pt x="43081" y="28203"/>
                </a:lnTo>
                <a:lnTo>
                  <a:pt x="43081" y="14325"/>
                </a:lnTo>
                <a:close/>
              </a:path>
              <a:path w="57784" h="33020">
                <a:moveTo>
                  <a:pt x="29089" y="0"/>
                </a:moveTo>
                <a:lnTo>
                  <a:pt x="14096" y="0"/>
                </a:lnTo>
                <a:lnTo>
                  <a:pt x="14096" y="14325"/>
                </a:lnTo>
                <a:lnTo>
                  <a:pt x="29089" y="14325"/>
                </a:lnTo>
                <a:lnTo>
                  <a:pt x="29089" y="0"/>
                </a:lnTo>
                <a:close/>
              </a:path>
              <a:path w="57784" h="33020">
                <a:moveTo>
                  <a:pt x="57369" y="0"/>
                </a:moveTo>
                <a:lnTo>
                  <a:pt x="43081" y="0"/>
                </a:lnTo>
                <a:lnTo>
                  <a:pt x="43081" y="14325"/>
                </a:lnTo>
                <a:lnTo>
                  <a:pt x="57369" y="14325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7" name="object 757"/>
          <p:cNvSpPr/>
          <p:nvPr/>
        </p:nvSpPr>
        <p:spPr>
          <a:xfrm>
            <a:off x="147637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0" y="32518"/>
                </a:moveTo>
                <a:lnTo>
                  <a:pt x="57445" y="32518"/>
                </a:lnTo>
                <a:lnTo>
                  <a:pt x="57445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8" name="object 758"/>
          <p:cNvSpPr/>
          <p:nvPr/>
        </p:nvSpPr>
        <p:spPr>
          <a:xfrm>
            <a:off x="1476375" y="3784434"/>
            <a:ext cx="57785" cy="33020"/>
          </a:xfrm>
          <a:custGeom>
            <a:avLst/>
            <a:gdLst/>
            <a:ahLst/>
            <a:cxnLst/>
            <a:rect l="l" t="t" r="r" b="b"/>
            <a:pathLst>
              <a:path w="57784" h="33020">
                <a:moveTo>
                  <a:pt x="28355" y="28203"/>
                </a:moveTo>
                <a:lnTo>
                  <a:pt x="14068" y="28203"/>
                </a:lnTo>
                <a:lnTo>
                  <a:pt x="14068" y="32518"/>
                </a:lnTo>
                <a:lnTo>
                  <a:pt x="28355" y="32518"/>
                </a:lnTo>
                <a:lnTo>
                  <a:pt x="28355" y="28203"/>
                </a:lnTo>
                <a:close/>
              </a:path>
              <a:path w="57784" h="33020">
                <a:moveTo>
                  <a:pt x="57445" y="28203"/>
                </a:moveTo>
                <a:lnTo>
                  <a:pt x="43348" y="28203"/>
                </a:lnTo>
                <a:lnTo>
                  <a:pt x="43348" y="32518"/>
                </a:lnTo>
                <a:lnTo>
                  <a:pt x="57445" y="32518"/>
                </a:lnTo>
                <a:lnTo>
                  <a:pt x="57445" y="28203"/>
                </a:lnTo>
                <a:close/>
              </a:path>
              <a:path w="57784" h="33020">
                <a:moveTo>
                  <a:pt x="14068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068" y="28203"/>
                </a:lnTo>
                <a:lnTo>
                  <a:pt x="14068" y="14325"/>
                </a:lnTo>
                <a:close/>
              </a:path>
              <a:path w="57784" h="33020">
                <a:moveTo>
                  <a:pt x="43348" y="14325"/>
                </a:moveTo>
                <a:lnTo>
                  <a:pt x="28355" y="14325"/>
                </a:lnTo>
                <a:lnTo>
                  <a:pt x="28355" y="28203"/>
                </a:lnTo>
                <a:lnTo>
                  <a:pt x="43348" y="28203"/>
                </a:lnTo>
                <a:lnTo>
                  <a:pt x="43348" y="14325"/>
                </a:lnTo>
                <a:close/>
              </a:path>
              <a:path w="57784" h="33020">
                <a:moveTo>
                  <a:pt x="28355" y="0"/>
                </a:moveTo>
                <a:lnTo>
                  <a:pt x="14068" y="0"/>
                </a:lnTo>
                <a:lnTo>
                  <a:pt x="14068" y="14325"/>
                </a:lnTo>
                <a:lnTo>
                  <a:pt x="28355" y="14325"/>
                </a:lnTo>
                <a:lnTo>
                  <a:pt x="28355" y="0"/>
                </a:lnTo>
                <a:close/>
              </a:path>
              <a:path w="57784" h="33020">
                <a:moveTo>
                  <a:pt x="57445" y="0"/>
                </a:moveTo>
                <a:lnTo>
                  <a:pt x="43348" y="0"/>
                </a:lnTo>
                <a:lnTo>
                  <a:pt x="43348" y="14325"/>
                </a:lnTo>
                <a:lnTo>
                  <a:pt x="57445" y="14325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9" name="object 759"/>
          <p:cNvSpPr/>
          <p:nvPr/>
        </p:nvSpPr>
        <p:spPr>
          <a:xfrm>
            <a:off x="1533820" y="3784434"/>
            <a:ext cx="28575" cy="33020"/>
          </a:xfrm>
          <a:custGeom>
            <a:avLst/>
            <a:gdLst/>
            <a:ahLst/>
            <a:cxnLst/>
            <a:rect l="l" t="t" r="r" b="b"/>
            <a:pathLst>
              <a:path w="28575" h="33020">
                <a:moveTo>
                  <a:pt x="0" y="32518"/>
                </a:moveTo>
                <a:lnTo>
                  <a:pt x="28316" y="32518"/>
                </a:lnTo>
                <a:lnTo>
                  <a:pt x="28316" y="0"/>
                </a:lnTo>
                <a:lnTo>
                  <a:pt x="0" y="0"/>
                </a:lnTo>
                <a:lnTo>
                  <a:pt x="0" y="325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0" name="object 760"/>
          <p:cNvSpPr/>
          <p:nvPr/>
        </p:nvSpPr>
        <p:spPr>
          <a:xfrm>
            <a:off x="1533820" y="3784434"/>
            <a:ext cx="28575" cy="33020"/>
          </a:xfrm>
          <a:custGeom>
            <a:avLst/>
            <a:gdLst/>
            <a:ahLst/>
            <a:cxnLst/>
            <a:rect l="l" t="t" r="r" b="b"/>
            <a:pathLst>
              <a:path w="28575" h="33020">
                <a:moveTo>
                  <a:pt x="28279" y="28203"/>
                </a:moveTo>
                <a:lnTo>
                  <a:pt x="14287" y="28203"/>
                </a:lnTo>
                <a:lnTo>
                  <a:pt x="14287" y="32518"/>
                </a:lnTo>
                <a:lnTo>
                  <a:pt x="28279" y="32518"/>
                </a:lnTo>
                <a:lnTo>
                  <a:pt x="28279" y="28203"/>
                </a:lnTo>
                <a:close/>
              </a:path>
              <a:path w="28575" h="33020">
                <a:moveTo>
                  <a:pt x="14287" y="14325"/>
                </a:moveTo>
                <a:lnTo>
                  <a:pt x="0" y="14325"/>
                </a:lnTo>
                <a:lnTo>
                  <a:pt x="0" y="28203"/>
                </a:lnTo>
                <a:lnTo>
                  <a:pt x="14287" y="28203"/>
                </a:lnTo>
                <a:lnTo>
                  <a:pt x="14287" y="14325"/>
                </a:lnTo>
                <a:close/>
              </a:path>
              <a:path w="28575" h="33020">
                <a:moveTo>
                  <a:pt x="28279" y="0"/>
                </a:moveTo>
                <a:lnTo>
                  <a:pt x="14287" y="0"/>
                </a:lnTo>
                <a:lnTo>
                  <a:pt x="14287" y="14325"/>
                </a:lnTo>
                <a:lnTo>
                  <a:pt x="28279" y="14325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1" name="object 761"/>
          <p:cNvSpPr/>
          <p:nvPr/>
        </p:nvSpPr>
        <p:spPr>
          <a:xfrm>
            <a:off x="846571" y="3729189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5244"/>
                </a:moveTo>
                <a:lnTo>
                  <a:pt x="56666" y="55244"/>
                </a:lnTo>
                <a:lnTo>
                  <a:pt x="56666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2" name="object 762"/>
          <p:cNvSpPr/>
          <p:nvPr/>
        </p:nvSpPr>
        <p:spPr>
          <a:xfrm>
            <a:off x="846571" y="3729189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064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064" y="55244"/>
                </a:lnTo>
                <a:lnTo>
                  <a:pt x="14064" y="41367"/>
                </a:lnTo>
                <a:close/>
              </a:path>
              <a:path w="57150" h="55245">
                <a:moveTo>
                  <a:pt x="42378" y="41367"/>
                </a:moveTo>
                <a:lnTo>
                  <a:pt x="28352" y="41367"/>
                </a:lnTo>
                <a:lnTo>
                  <a:pt x="28352" y="55244"/>
                </a:lnTo>
                <a:lnTo>
                  <a:pt x="42378" y="55244"/>
                </a:lnTo>
                <a:lnTo>
                  <a:pt x="42378" y="41367"/>
                </a:lnTo>
                <a:close/>
              </a:path>
              <a:path w="57150" h="55245">
                <a:moveTo>
                  <a:pt x="28352" y="27717"/>
                </a:moveTo>
                <a:lnTo>
                  <a:pt x="14064" y="27717"/>
                </a:lnTo>
                <a:lnTo>
                  <a:pt x="14064" y="41367"/>
                </a:lnTo>
                <a:lnTo>
                  <a:pt x="28352" y="41367"/>
                </a:lnTo>
                <a:lnTo>
                  <a:pt x="28352" y="27717"/>
                </a:lnTo>
                <a:close/>
              </a:path>
              <a:path w="57150" h="55245">
                <a:moveTo>
                  <a:pt x="56666" y="27717"/>
                </a:moveTo>
                <a:lnTo>
                  <a:pt x="42378" y="27717"/>
                </a:lnTo>
                <a:lnTo>
                  <a:pt x="42378" y="41367"/>
                </a:lnTo>
                <a:lnTo>
                  <a:pt x="56666" y="41367"/>
                </a:lnTo>
                <a:lnTo>
                  <a:pt x="56666" y="27717"/>
                </a:lnTo>
                <a:close/>
              </a:path>
              <a:path w="57150" h="55245">
                <a:moveTo>
                  <a:pt x="14064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064" y="27717"/>
                </a:lnTo>
                <a:lnTo>
                  <a:pt x="14064" y="13877"/>
                </a:lnTo>
                <a:close/>
              </a:path>
              <a:path w="57150" h="55245">
                <a:moveTo>
                  <a:pt x="42378" y="13877"/>
                </a:moveTo>
                <a:lnTo>
                  <a:pt x="28352" y="13877"/>
                </a:lnTo>
                <a:lnTo>
                  <a:pt x="28352" y="27717"/>
                </a:lnTo>
                <a:lnTo>
                  <a:pt x="42378" y="27717"/>
                </a:lnTo>
                <a:lnTo>
                  <a:pt x="42378" y="13877"/>
                </a:lnTo>
                <a:close/>
              </a:path>
              <a:path w="57150" h="55245">
                <a:moveTo>
                  <a:pt x="28352" y="0"/>
                </a:moveTo>
                <a:lnTo>
                  <a:pt x="14064" y="0"/>
                </a:lnTo>
                <a:lnTo>
                  <a:pt x="14064" y="13877"/>
                </a:lnTo>
                <a:lnTo>
                  <a:pt x="28352" y="13877"/>
                </a:lnTo>
                <a:lnTo>
                  <a:pt x="28352" y="0"/>
                </a:lnTo>
                <a:close/>
              </a:path>
              <a:path w="57150" h="55245">
                <a:moveTo>
                  <a:pt x="56666" y="0"/>
                </a:moveTo>
                <a:lnTo>
                  <a:pt x="42378" y="0"/>
                </a:lnTo>
                <a:lnTo>
                  <a:pt x="42378" y="13877"/>
                </a:lnTo>
                <a:lnTo>
                  <a:pt x="56666" y="13877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3" name="object 763"/>
          <p:cNvSpPr/>
          <p:nvPr/>
        </p:nvSpPr>
        <p:spPr>
          <a:xfrm>
            <a:off x="903237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377" y="55244"/>
                </a:lnTo>
                <a:lnTo>
                  <a:pt x="57377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4" name="object 764"/>
          <p:cNvSpPr/>
          <p:nvPr/>
        </p:nvSpPr>
        <p:spPr>
          <a:xfrm>
            <a:off x="903237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771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771" y="55244"/>
                </a:lnTo>
                <a:lnTo>
                  <a:pt x="14771" y="41367"/>
                </a:lnTo>
                <a:close/>
              </a:path>
              <a:path w="57784" h="55245">
                <a:moveTo>
                  <a:pt x="43346" y="41367"/>
                </a:moveTo>
                <a:lnTo>
                  <a:pt x="29058" y="41367"/>
                </a:lnTo>
                <a:lnTo>
                  <a:pt x="29058" y="55244"/>
                </a:lnTo>
                <a:lnTo>
                  <a:pt x="43346" y="55244"/>
                </a:lnTo>
                <a:lnTo>
                  <a:pt x="43346" y="41367"/>
                </a:lnTo>
                <a:close/>
              </a:path>
              <a:path w="57784" h="55245">
                <a:moveTo>
                  <a:pt x="29058" y="27717"/>
                </a:moveTo>
                <a:lnTo>
                  <a:pt x="14771" y="27717"/>
                </a:lnTo>
                <a:lnTo>
                  <a:pt x="14771" y="41367"/>
                </a:lnTo>
                <a:lnTo>
                  <a:pt x="29058" y="41367"/>
                </a:lnTo>
                <a:lnTo>
                  <a:pt x="29058" y="27717"/>
                </a:lnTo>
                <a:close/>
              </a:path>
              <a:path w="57784" h="55245">
                <a:moveTo>
                  <a:pt x="57377" y="27717"/>
                </a:moveTo>
                <a:lnTo>
                  <a:pt x="43346" y="27717"/>
                </a:lnTo>
                <a:lnTo>
                  <a:pt x="43346" y="41367"/>
                </a:lnTo>
                <a:lnTo>
                  <a:pt x="57377" y="41367"/>
                </a:lnTo>
                <a:lnTo>
                  <a:pt x="57377" y="27717"/>
                </a:lnTo>
                <a:close/>
              </a:path>
              <a:path w="57784" h="55245">
                <a:moveTo>
                  <a:pt x="14771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771" y="27717"/>
                </a:lnTo>
                <a:lnTo>
                  <a:pt x="14771" y="13877"/>
                </a:lnTo>
                <a:close/>
              </a:path>
              <a:path w="57784" h="55245">
                <a:moveTo>
                  <a:pt x="43346" y="13877"/>
                </a:moveTo>
                <a:lnTo>
                  <a:pt x="29058" y="13877"/>
                </a:lnTo>
                <a:lnTo>
                  <a:pt x="29058" y="27717"/>
                </a:lnTo>
                <a:lnTo>
                  <a:pt x="43346" y="27717"/>
                </a:lnTo>
                <a:lnTo>
                  <a:pt x="43346" y="13877"/>
                </a:lnTo>
                <a:close/>
              </a:path>
              <a:path w="57784" h="55245">
                <a:moveTo>
                  <a:pt x="29058" y="0"/>
                </a:moveTo>
                <a:lnTo>
                  <a:pt x="14771" y="0"/>
                </a:lnTo>
                <a:lnTo>
                  <a:pt x="14771" y="13877"/>
                </a:lnTo>
                <a:lnTo>
                  <a:pt x="29058" y="13877"/>
                </a:lnTo>
                <a:lnTo>
                  <a:pt x="29058" y="0"/>
                </a:lnTo>
                <a:close/>
              </a:path>
              <a:path w="57784" h="55245">
                <a:moveTo>
                  <a:pt x="57377" y="0"/>
                </a:moveTo>
                <a:lnTo>
                  <a:pt x="43346" y="0"/>
                </a:lnTo>
                <a:lnTo>
                  <a:pt x="43346" y="13877"/>
                </a:lnTo>
                <a:lnTo>
                  <a:pt x="57377" y="13877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5" name="object 765"/>
          <p:cNvSpPr/>
          <p:nvPr/>
        </p:nvSpPr>
        <p:spPr>
          <a:xfrm>
            <a:off x="96061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407" y="55244"/>
                </a:lnTo>
                <a:lnTo>
                  <a:pt x="57407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6" name="object 766"/>
          <p:cNvSpPr/>
          <p:nvPr/>
        </p:nvSpPr>
        <p:spPr>
          <a:xfrm>
            <a:off x="96061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287" y="55244"/>
                </a:lnTo>
                <a:lnTo>
                  <a:pt x="14287" y="41367"/>
                </a:lnTo>
                <a:close/>
              </a:path>
              <a:path w="57784" h="55245">
                <a:moveTo>
                  <a:pt x="43376" y="41367"/>
                </a:moveTo>
                <a:lnTo>
                  <a:pt x="29089" y="41367"/>
                </a:lnTo>
                <a:lnTo>
                  <a:pt x="29089" y="55244"/>
                </a:lnTo>
                <a:lnTo>
                  <a:pt x="43376" y="55244"/>
                </a:lnTo>
                <a:lnTo>
                  <a:pt x="43376" y="41367"/>
                </a:lnTo>
                <a:close/>
              </a:path>
              <a:path w="57784" h="55245">
                <a:moveTo>
                  <a:pt x="29089" y="27717"/>
                </a:moveTo>
                <a:lnTo>
                  <a:pt x="14287" y="27717"/>
                </a:lnTo>
                <a:lnTo>
                  <a:pt x="14287" y="41367"/>
                </a:lnTo>
                <a:lnTo>
                  <a:pt x="29089" y="41367"/>
                </a:lnTo>
                <a:lnTo>
                  <a:pt x="29089" y="27717"/>
                </a:lnTo>
                <a:close/>
              </a:path>
              <a:path w="57784" h="55245">
                <a:moveTo>
                  <a:pt x="57407" y="27717"/>
                </a:moveTo>
                <a:lnTo>
                  <a:pt x="43376" y="27717"/>
                </a:lnTo>
                <a:lnTo>
                  <a:pt x="43376" y="41367"/>
                </a:lnTo>
                <a:lnTo>
                  <a:pt x="57407" y="41367"/>
                </a:lnTo>
                <a:lnTo>
                  <a:pt x="57407" y="27717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287" y="27717"/>
                </a:lnTo>
                <a:lnTo>
                  <a:pt x="14287" y="13877"/>
                </a:lnTo>
                <a:close/>
              </a:path>
              <a:path w="57784" h="55245">
                <a:moveTo>
                  <a:pt x="43376" y="13877"/>
                </a:moveTo>
                <a:lnTo>
                  <a:pt x="29089" y="13877"/>
                </a:lnTo>
                <a:lnTo>
                  <a:pt x="29089" y="27717"/>
                </a:lnTo>
                <a:lnTo>
                  <a:pt x="43376" y="27717"/>
                </a:lnTo>
                <a:lnTo>
                  <a:pt x="43376" y="13877"/>
                </a:lnTo>
                <a:close/>
              </a:path>
              <a:path w="57784" h="55245">
                <a:moveTo>
                  <a:pt x="290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5245">
                <a:moveTo>
                  <a:pt x="57407" y="0"/>
                </a:moveTo>
                <a:lnTo>
                  <a:pt x="43376" y="0"/>
                </a:lnTo>
                <a:lnTo>
                  <a:pt x="43376" y="13877"/>
                </a:lnTo>
                <a:lnTo>
                  <a:pt x="57407" y="13877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7" name="object 767"/>
          <p:cNvSpPr/>
          <p:nvPr/>
        </p:nvSpPr>
        <p:spPr>
          <a:xfrm>
            <a:off x="1018022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635" y="55244"/>
                </a:lnTo>
                <a:lnTo>
                  <a:pt x="57635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8" name="object 768"/>
          <p:cNvSpPr/>
          <p:nvPr/>
        </p:nvSpPr>
        <p:spPr>
          <a:xfrm>
            <a:off x="1018022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287" y="55244"/>
                </a:lnTo>
                <a:lnTo>
                  <a:pt x="14287" y="41367"/>
                </a:lnTo>
                <a:close/>
              </a:path>
              <a:path w="57784" h="55245">
                <a:moveTo>
                  <a:pt x="43348" y="41367"/>
                </a:moveTo>
                <a:lnTo>
                  <a:pt x="28575" y="41367"/>
                </a:lnTo>
                <a:lnTo>
                  <a:pt x="28575" y="55244"/>
                </a:lnTo>
                <a:lnTo>
                  <a:pt x="43348" y="55244"/>
                </a:lnTo>
                <a:lnTo>
                  <a:pt x="43348" y="41367"/>
                </a:lnTo>
                <a:close/>
              </a:path>
              <a:path w="57784" h="55245">
                <a:moveTo>
                  <a:pt x="28575" y="27717"/>
                </a:moveTo>
                <a:lnTo>
                  <a:pt x="14287" y="27717"/>
                </a:lnTo>
                <a:lnTo>
                  <a:pt x="14287" y="41367"/>
                </a:lnTo>
                <a:lnTo>
                  <a:pt x="28575" y="41367"/>
                </a:lnTo>
                <a:lnTo>
                  <a:pt x="28575" y="27717"/>
                </a:lnTo>
                <a:close/>
              </a:path>
              <a:path w="57784" h="55245">
                <a:moveTo>
                  <a:pt x="57635" y="27717"/>
                </a:moveTo>
                <a:lnTo>
                  <a:pt x="43348" y="27717"/>
                </a:lnTo>
                <a:lnTo>
                  <a:pt x="43348" y="41367"/>
                </a:lnTo>
                <a:lnTo>
                  <a:pt x="57635" y="41367"/>
                </a:lnTo>
                <a:lnTo>
                  <a:pt x="57635" y="27717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287" y="27717"/>
                </a:lnTo>
                <a:lnTo>
                  <a:pt x="14287" y="13877"/>
                </a:lnTo>
                <a:close/>
              </a:path>
              <a:path w="57784" h="55245">
                <a:moveTo>
                  <a:pt x="43348" y="13877"/>
                </a:moveTo>
                <a:lnTo>
                  <a:pt x="28575" y="13877"/>
                </a:lnTo>
                <a:lnTo>
                  <a:pt x="28575" y="27717"/>
                </a:lnTo>
                <a:lnTo>
                  <a:pt x="43348" y="27717"/>
                </a:lnTo>
                <a:lnTo>
                  <a:pt x="43348" y="13877"/>
                </a:lnTo>
                <a:close/>
              </a:path>
              <a:path w="57784" h="55245">
                <a:moveTo>
                  <a:pt x="28575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575" y="13877"/>
                </a:lnTo>
                <a:lnTo>
                  <a:pt x="28575" y="0"/>
                </a:lnTo>
                <a:close/>
              </a:path>
              <a:path w="57784" h="55245">
                <a:moveTo>
                  <a:pt x="5763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635" y="13877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9" name="object 769"/>
          <p:cNvSpPr/>
          <p:nvPr/>
        </p:nvSpPr>
        <p:spPr>
          <a:xfrm>
            <a:off x="1075658" y="3729189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5244"/>
                </a:moveTo>
                <a:lnTo>
                  <a:pt x="56664" y="55244"/>
                </a:lnTo>
                <a:lnTo>
                  <a:pt x="56664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0" name="object 770"/>
          <p:cNvSpPr/>
          <p:nvPr/>
        </p:nvSpPr>
        <p:spPr>
          <a:xfrm>
            <a:off x="1075658" y="3729189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020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020" y="55244"/>
                </a:lnTo>
                <a:lnTo>
                  <a:pt x="14020" y="41367"/>
                </a:lnTo>
                <a:close/>
              </a:path>
              <a:path w="57150" h="55245">
                <a:moveTo>
                  <a:pt x="42376" y="41367"/>
                </a:moveTo>
                <a:lnTo>
                  <a:pt x="28308" y="41367"/>
                </a:lnTo>
                <a:lnTo>
                  <a:pt x="28308" y="55244"/>
                </a:lnTo>
                <a:lnTo>
                  <a:pt x="42376" y="55244"/>
                </a:lnTo>
                <a:lnTo>
                  <a:pt x="42376" y="41367"/>
                </a:lnTo>
                <a:close/>
              </a:path>
              <a:path w="57150" h="55245">
                <a:moveTo>
                  <a:pt x="28308" y="27717"/>
                </a:moveTo>
                <a:lnTo>
                  <a:pt x="14020" y="27717"/>
                </a:lnTo>
                <a:lnTo>
                  <a:pt x="14020" y="41367"/>
                </a:lnTo>
                <a:lnTo>
                  <a:pt x="28308" y="41367"/>
                </a:lnTo>
                <a:lnTo>
                  <a:pt x="28308" y="27717"/>
                </a:lnTo>
                <a:close/>
              </a:path>
              <a:path w="57150" h="55245">
                <a:moveTo>
                  <a:pt x="56664" y="27717"/>
                </a:moveTo>
                <a:lnTo>
                  <a:pt x="42376" y="27717"/>
                </a:lnTo>
                <a:lnTo>
                  <a:pt x="42376" y="41367"/>
                </a:lnTo>
                <a:lnTo>
                  <a:pt x="56664" y="41367"/>
                </a:lnTo>
                <a:lnTo>
                  <a:pt x="56664" y="27717"/>
                </a:lnTo>
                <a:close/>
              </a:path>
              <a:path w="57150" h="55245">
                <a:moveTo>
                  <a:pt x="14020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020" y="27717"/>
                </a:lnTo>
                <a:lnTo>
                  <a:pt x="14020" y="13877"/>
                </a:lnTo>
                <a:close/>
              </a:path>
              <a:path w="57150" h="55245">
                <a:moveTo>
                  <a:pt x="42376" y="13877"/>
                </a:moveTo>
                <a:lnTo>
                  <a:pt x="28308" y="13877"/>
                </a:lnTo>
                <a:lnTo>
                  <a:pt x="28308" y="27717"/>
                </a:lnTo>
                <a:lnTo>
                  <a:pt x="42376" y="27717"/>
                </a:lnTo>
                <a:lnTo>
                  <a:pt x="42376" y="13877"/>
                </a:lnTo>
                <a:close/>
              </a:path>
              <a:path w="57150" h="55245">
                <a:moveTo>
                  <a:pt x="28308" y="0"/>
                </a:moveTo>
                <a:lnTo>
                  <a:pt x="14020" y="0"/>
                </a:lnTo>
                <a:lnTo>
                  <a:pt x="14020" y="13877"/>
                </a:lnTo>
                <a:lnTo>
                  <a:pt x="28308" y="13877"/>
                </a:lnTo>
                <a:lnTo>
                  <a:pt x="28308" y="0"/>
                </a:lnTo>
                <a:close/>
              </a:path>
              <a:path w="57150" h="55245">
                <a:moveTo>
                  <a:pt x="56664" y="0"/>
                </a:moveTo>
                <a:lnTo>
                  <a:pt x="42376" y="0"/>
                </a:lnTo>
                <a:lnTo>
                  <a:pt x="42376" y="13877"/>
                </a:lnTo>
                <a:lnTo>
                  <a:pt x="56664" y="13877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1" name="object 771"/>
          <p:cNvSpPr/>
          <p:nvPr/>
        </p:nvSpPr>
        <p:spPr>
          <a:xfrm>
            <a:off x="1132322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369" y="55244"/>
                </a:lnTo>
                <a:lnTo>
                  <a:pt x="57369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2" name="object 772"/>
          <p:cNvSpPr/>
          <p:nvPr/>
        </p:nvSpPr>
        <p:spPr>
          <a:xfrm>
            <a:off x="1132322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992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992" y="55244"/>
                </a:lnTo>
                <a:lnTo>
                  <a:pt x="14992" y="41367"/>
                </a:lnTo>
                <a:close/>
              </a:path>
              <a:path w="57784" h="55245">
                <a:moveTo>
                  <a:pt x="43348" y="41367"/>
                </a:moveTo>
                <a:lnTo>
                  <a:pt x="29060" y="41367"/>
                </a:lnTo>
                <a:lnTo>
                  <a:pt x="29060" y="55244"/>
                </a:lnTo>
                <a:lnTo>
                  <a:pt x="43348" y="55244"/>
                </a:lnTo>
                <a:lnTo>
                  <a:pt x="43348" y="41367"/>
                </a:lnTo>
                <a:close/>
              </a:path>
              <a:path w="57784" h="55245">
                <a:moveTo>
                  <a:pt x="29060" y="27717"/>
                </a:moveTo>
                <a:lnTo>
                  <a:pt x="14992" y="27717"/>
                </a:lnTo>
                <a:lnTo>
                  <a:pt x="14992" y="41367"/>
                </a:lnTo>
                <a:lnTo>
                  <a:pt x="29060" y="41367"/>
                </a:lnTo>
                <a:lnTo>
                  <a:pt x="29060" y="27717"/>
                </a:lnTo>
                <a:close/>
              </a:path>
              <a:path w="57784" h="55245">
                <a:moveTo>
                  <a:pt x="57369" y="27717"/>
                </a:moveTo>
                <a:lnTo>
                  <a:pt x="43348" y="27717"/>
                </a:lnTo>
                <a:lnTo>
                  <a:pt x="43348" y="41367"/>
                </a:lnTo>
                <a:lnTo>
                  <a:pt x="57369" y="41367"/>
                </a:lnTo>
                <a:lnTo>
                  <a:pt x="57369" y="27717"/>
                </a:lnTo>
                <a:close/>
              </a:path>
              <a:path w="57784" h="55245">
                <a:moveTo>
                  <a:pt x="14992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992" y="27717"/>
                </a:lnTo>
                <a:lnTo>
                  <a:pt x="14992" y="13877"/>
                </a:lnTo>
                <a:close/>
              </a:path>
              <a:path w="57784" h="55245">
                <a:moveTo>
                  <a:pt x="43348" y="13877"/>
                </a:moveTo>
                <a:lnTo>
                  <a:pt x="29060" y="13877"/>
                </a:lnTo>
                <a:lnTo>
                  <a:pt x="29060" y="27717"/>
                </a:lnTo>
                <a:lnTo>
                  <a:pt x="43348" y="27717"/>
                </a:lnTo>
                <a:lnTo>
                  <a:pt x="43348" y="13877"/>
                </a:lnTo>
                <a:close/>
              </a:path>
              <a:path w="57784" h="55245">
                <a:moveTo>
                  <a:pt x="29060" y="0"/>
                </a:moveTo>
                <a:lnTo>
                  <a:pt x="14992" y="0"/>
                </a:lnTo>
                <a:lnTo>
                  <a:pt x="14992" y="13877"/>
                </a:lnTo>
                <a:lnTo>
                  <a:pt x="29060" y="13877"/>
                </a:lnTo>
                <a:lnTo>
                  <a:pt x="29060" y="0"/>
                </a:lnTo>
                <a:close/>
              </a:path>
              <a:path w="57784" h="55245">
                <a:moveTo>
                  <a:pt x="57369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3" name="object 773"/>
          <p:cNvSpPr/>
          <p:nvPr/>
        </p:nvSpPr>
        <p:spPr>
          <a:xfrm>
            <a:off x="1189691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673" y="55244"/>
                </a:lnTo>
                <a:lnTo>
                  <a:pt x="57673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4" name="object 774"/>
          <p:cNvSpPr/>
          <p:nvPr/>
        </p:nvSpPr>
        <p:spPr>
          <a:xfrm>
            <a:off x="1189691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287" y="55244"/>
                </a:lnTo>
                <a:lnTo>
                  <a:pt x="14287" y="41367"/>
                </a:lnTo>
                <a:close/>
              </a:path>
              <a:path w="57784" h="55245">
                <a:moveTo>
                  <a:pt x="43386" y="41367"/>
                </a:moveTo>
                <a:lnTo>
                  <a:pt x="29289" y="41367"/>
                </a:lnTo>
                <a:lnTo>
                  <a:pt x="29289" y="55244"/>
                </a:lnTo>
                <a:lnTo>
                  <a:pt x="43386" y="55244"/>
                </a:lnTo>
                <a:lnTo>
                  <a:pt x="43386" y="41367"/>
                </a:lnTo>
                <a:close/>
              </a:path>
              <a:path w="57784" h="55245">
                <a:moveTo>
                  <a:pt x="29289" y="27717"/>
                </a:moveTo>
                <a:lnTo>
                  <a:pt x="14287" y="27717"/>
                </a:lnTo>
                <a:lnTo>
                  <a:pt x="14287" y="41367"/>
                </a:lnTo>
                <a:lnTo>
                  <a:pt x="29289" y="41367"/>
                </a:lnTo>
                <a:lnTo>
                  <a:pt x="29289" y="27717"/>
                </a:lnTo>
                <a:close/>
              </a:path>
              <a:path w="57784" h="55245">
                <a:moveTo>
                  <a:pt x="57673" y="27717"/>
                </a:moveTo>
                <a:lnTo>
                  <a:pt x="43386" y="27717"/>
                </a:lnTo>
                <a:lnTo>
                  <a:pt x="43386" y="41367"/>
                </a:lnTo>
                <a:lnTo>
                  <a:pt x="57673" y="41367"/>
                </a:lnTo>
                <a:lnTo>
                  <a:pt x="57673" y="27717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287" y="27717"/>
                </a:lnTo>
                <a:lnTo>
                  <a:pt x="14287" y="13877"/>
                </a:lnTo>
                <a:close/>
              </a:path>
              <a:path w="57784" h="55245">
                <a:moveTo>
                  <a:pt x="43386" y="13877"/>
                </a:moveTo>
                <a:lnTo>
                  <a:pt x="29289" y="13877"/>
                </a:lnTo>
                <a:lnTo>
                  <a:pt x="29289" y="27717"/>
                </a:lnTo>
                <a:lnTo>
                  <a:pt x="43386" y="27717"/>
                </a:lnTo>
                <a:lnTo>
                  <a:pt x="43386" y="13877"/>
                </a:lnTo>
                <a:close/>
              </a:path>
              <a:path w="57784" h="55245">
                <a:moveTo>
                  <a:pt x="292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289" y="13877"/>
                </a:lnTo>
                <a:lnTo>
                  <a:pt x="29289" y="0"/>
                </a:lnTo>
                <a:close/>
              </a:path>
              <a:path w="57784" h="55245">
                <a:moveTo>
                  <a:pt x="57673" y="0"/>
                </a:moveTo>
                <a:lnTo>
                  <a:pt x="43386" y="0"/>
                </a:lnTo>
                <a:lnTo>
                  <a:pt x="43386" y="13877"/>
                </a:lnTo>
                <a:lnTo>
                  <a:pt x="57673" y="13877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5" name="object 775"/>
          <p:cNvSpPr/>
          <p:nvPr/>
        </p:nvSpPr>
        <p:spPr>
          <a:xfrm>
            <a:off x="124736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340" y="55244"/>
                </a:lnTo>
                <a:lnTo>
                  <a:pt x="57340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6" name="object 776"/>
          <p:cNvSpPr/>
          <p:nvPr/>
        </p:nvSpPr>
        <p:spPr>
          <a:xfrm>
            <a:off x="124736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3992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3992" y="55244"/>
                </a:lnTo>
                <a:lnTo>
                  <a:pt x="13992" y="41367"/>
                </a:lnTo>
                <a:close/>
              </a:path>
              <a:path w="57784" h="55245">
                <a:moveTo>
                  <a:pt x="43053" y="41367"/>
                </a:moveTo>
                <a:lnTo>
                  <a:pt x="28279" y="41367"/>
                </a:lnTo>
                <a:lnTo>
                  <a:pt x="28279" y="55244"/>
                </a:lnTo>
                <a:lnTo>
                  <a:pt x="43053" y="55244"/>
                </a:lnTo>
                <a:lnTo>
                  <a:pt x="43053" y="41367"/>
                </a:lnTo>
                <a:close/>
              </a:path>
              <a:path w="57784" h="55245">
                <a:moveTo>
                  <a:pt x="28279" y="27717"/>
                </a:moveTo>
                <a:lnTo>
                  <a:pt x="13992" y="27717"/>
                </a:lnTo>
                <a:lnTo>
                  <a:pt x="13992" y="41367"/>
                </a:lnTo>
                <a:lnTo>
                  <a:pt x="28279" y="41367"/>
                </a:lnTo>
                <a:lnTo>
                  <a:pt x="28279" y="27717"/>
                </a:lnTo>
                <a:close/>
              </a:path>
              <a:path w="57784" h="55245">
                <a:moveTo>
                  <a:pt x="57340" y="27717"/>
                </a:moveTo>
                <a:lnTo>
                  <a:pt x="43053" y="27717"/>
                </a:lnTo>
                <a:lnTo>
                  <a:pt x="43053" y="41367"/>
                </a:lnTo>
                <a:lnTo>
                  <a:pt x="57340" y="41367"/>
                </a:lnTo>
                <a:lnTo>
                  <a:pt x="57340" y="27717"/>
                </a:lnTo>
                <a:close/>
              </a:path>
              <a:path w="57784" h="55245">
                <a:moveTo>
                  <a:pt x="13992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3992" y="27717"/>
                </a:lnTo>
                <a:lnTo>
                  <a:pt x="13992" y="13877"/>
                </a:lnTo>
                <a:close/>
              </a:path>
              <a:path w="57784" h="55245">
                <a:moveTo>
                  <a:pt x="43053" y="13877"/>
                </a:moveTo>
                <a:lnTo>
                  <a:pt x="28279" y="13877"/>
                </a:lnTo>
                <a:lnTo>
                  <a:pt x="28279" y="27717"/>
                </a:lnTo>
                <a:lnTo>
                  <a:pt x="43053" y="27717"/>
                </a:lnTo>
                <a:lnTo>
                  <a:pt x="43053" y="13877"/>
                </a:lnTo>
                <a:close/>
              </a:path>
              <a:path w="57784" h="55245">
                <a:moveTo>
                  <a:pt x="28279" y="0"/>
                </a:moveTo>
                <a:lnTo>
                  <a:pt x="13992" y="0"/>
                </a:lnTo>
                <a:lnTo>
                  <a:pt x="13992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784" h="55245">
                <a:moveTo>
                  <a:pt x="57340" y="0"/>
                </a:moveTo>
                <a:lnTo>
                  <a:pt x="43053" y="0"/>
                </a:lnTo>
                <a:lnTo>
                  <a:pt x="43053" y="13877"/>
                </a:lnTo>
                <a:lnTo>
                  <a:pt x="57340" y="13877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7" name="object 777"/>
          <p:cNvSpPr/>
          <p:nvPr/>
        </p:nvSpPr>
        <p:spPr>
          <a:xfrm>
            <a:off x="130470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445" y="55244"/>
                </a:lnTo>
                <a:lnTo>
                  <a:pt x="57445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8" name="object 778"/>
          <p:cNvSpPr/>
          <p:nvPr/>
        </p:nvSpPr>
        <p:spPr>
          <a:xfrm>
            <a:off x="130470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287" y="55244"/>
                </a:lnTo>
                <a:lnTo>
                  <a:pt x="14287" y="41367"/>
                </a:lnTo>
                <a:close/>
              </a:path>
              <a:path w="57784" h="55245">
                <a:moveTo>
                  <a:pt x="42671" y="41367"/>
                </a:moveTo>
                <a:lnTo>
                  <a:pt x="28384" y="41367"/>
                </a:lnTo>
                <a:lnTo>
                  <a:pt x="28384" y="55244"/>
                </a:lnTo>
                <a:lnTo>
                  <a:pt x="42671" y="55244"/>
                </a:lnTo>
                <a:lnTo>
                  <a:pt x="42671" y="41367"/>
                </a:lnTo>
                <a:close/>
              </a:path>
              <a:path w="57784" h="55245">
                <a:moveTo>
                  <a:pt x="28384" y="27717"/>
                </a:moveTo>
                <a:lnTo>
                  <a:pt x="14287" y="27717"/>
                </a:lnTo>
                <a:lnTo>
                  <a:pt x="14287" y="41367"/>
                </a:lnTo>
                <a:lnTo>
                  <a:pt x="28384" y="41367"/>
                </a:lnTo>
                <a:lnTo>
                  <a:pt x="28384" y="27717"/>
                </a:lnTo>
                <a:close/>
              </a:path>
              <a:path w="57784" h="55245">
                <a:moveTo>
                  <a:pt x="57445" y="27717"/>
                </a:moveTo>
                <a:lnTo>
                  <a:pt x="42671" y="27717"/>
                </a:lnTo>
                <a:lnTo>
                  <a:pt x="42671" y="41367"/>
                </a:lnTo>
                <a:lnTo>
                  <a:pt x="57445" y="41367"/>
                </a:lnTo>
                <a:lnTo>
                  <a:pt x="57445" y="27717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287" y="27717"/>
                </a:lnTo>
                <a:lnTo>
                  <a:pt x="14287" y="13877"/>
                </a:lnTo>
                <a:close/>
              </a:path>
              <a:path w="57784" h="55245">
                <a:moveTo>
                  <a:pt x="42671" y="13877"/>
                </a:moveTo>
                <a:lnTo>
                  <a:pt x="28384" y="13877"/>
                </a:lnTo>
                <a:lnTo>
                  <a:pt x="28384" y="27717"/>
                </a:lnTo>
                <a:lnTo>
                  <a:pt x="42671" y="27717"/>
                </a:lnTo>
                <a:lnTo>
                  <a:pt x="42671" y="13877"/>
                </a:lnTo>
                <a:close/>
              </a:path>
              <a:path w="57784" h="55245">
                <a:moveTo>
                  <a:pt x="28384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384" y="13877"/>
                </a:lnTo>
                <a:lnTo>
                  <a:pt x="28384" y="0"/>
                </a:lnTo>
                <a:close/>
              </a:path>
              <a:path w="57784" h="55245">
                <a:moveTo>
                  <a:pt x="57445" y="0"/>
                </a:moveTo>
                <a:lnTo>
                  <a:pt x="42671" y="0"/>
                </a:lnTo>
                <a:lnTo>
                  <a:pt x="42671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9" name="object 779"/>
          <p:cNvSpPr/>
          <p:nvPr/>
        </p:nvSpPr>
        <p:spPr>
          <a:xfrm>
            <a:off x="1362151" y="3729189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5244"/>
                </a:moveTo>
                <a:lnTo>
                  <a:pt x="56854" y="55244"/>
                </a:lnTo>
                <a:lnTo>
                  <a:pt x="56854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0" name="object 780"/>
          <p:cNvSpPr/>
          <p:nvPr/>
        </p:nvSpPr>
        <p:spPr>
          <a:xfrm>
            <a:off x="1362151" y="3729189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287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287" y="55244"/>
                </a:lnTo>
                <a:lnTo>
                  <a:pt x="14287" y="41367"/>
                </a:lnTo>
                <a:close/>
              </a:path>
              <a:path w="57150" h="55245">
                <a:moveTo>
                  <a:pt x="42567" y="41367"/>
                </a:moveTo>
                <a:lnTo>
                  <a:pt x="28279" y="41367"/>
                </a:lnTo>
                <a:lnTo>
                  <a:pt x="28279" y="55244"/>
                </a:lnTo>
                <a:lnTo>
                  <a:pt x="42567" y="55244"/>
                </a:lnTo>
                <a:lnTo>
                  <a:pt x="42567" y="41367"/>
                </a:lnTo>
                <a:close/>
              </a:path>
              <a:path w="57150" h="55245">
                <a:moveTo>
                  <a:pt x="28279" y="27717"/>
                </a:moveTo>
                <a:lnTo>
                  <a:pt x="14287" y="27717"/>
                </a:lnTo>
                <a:lnTo>
                  <a:pt x="14287" y="41367"/>
                </a:lnTo>
                <a:lnTo>
                  <a:pt x="28279" y="41367"/>
                </a:lnTo>
                <a:lnTo>
                  <a:pt x="28279" y="27717"/>
                </a:lnTo>
                <a:close/>
              </a:path>
              <a:path w="57150" h="55245">
                <a:moveTo>
                  <a:pt x="56854" y="27717"/>
                </a:moveTo>
                <a:lnTo>
                  <a:pt x="42567" y="27717"/>
                </a:lnTo>
                <a:lnTo>
                  <a:pt x="42567" y="41367"/>
                </a:lnTo>
                <a:lnTo>
                  <a:pt x="56854" y="41367"/>
                </a:lnTo>
                <a:lnTo>
                  <a:pt x="56854" y="27717"/>
                </a:lnTo>
                <a:close/>
              </a:path>
              <a:path w="57150" h="55245">
                <a:moveTo>
                  <a:pt x="14287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287" y="27717"/>
                </a:lnTo>
                <a:lnTo>
                  <a:pt x="14287" y="13877"/>
                </a:lnTo>
                <a:close/>
              </a:path>
              <a:path w="57150" h="55245">
                <a:moveTo>
                  <a:pt x="42567" y="13877"/>
                </a:moveTo>
                <a:lnTo>
                  <a:pt x="28279" y="13877"/>
                </a:lnTo>
                <a:lnTo>
                  <a:pt x="28279" y="27717"/>
                </a:lnTo>
                <a:lnTo>
                  <a:pt x="42567" y="27717"/>
                </a:lnTo>
                <a:lnTo>
                  <a:pt x="42567" y="13877"/>
                </a:lnTo>
                <a:close/>
              </a:path>
              <a:path w="57150" h="55245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150" h="55245">
                <a:moveTo>
                  <a:pt x="56854" y="0"/>
                </a:moveTo>
                <a:lnTo>
                  <a:pt x="42567" y="0"/>
                </a:lnTo>
                <a:lnTo>
                  <a:pt x="42567" y="13877"/>
                </a:lnTo>
                <a:lnTo>
                  <a:pt x="56854" y="13877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1" name="object 781"/>
          <p:cNvSpPr/>
          <p:nvPr/>
        </p:nvSpPr>
        <p:spPr>
          <a:xfrm>
            <a:off x="141900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369" y="55244"/>
                </a:lnTo>
                <a:lnTo>
                  <a:pt x="57369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2" name="object 782"/>
          <p:cNvSpPr/>
          <p:nvPr/>
        </p:nvSpPr>
        <p:spPr>
          <a:xfrm>
            <a:off x="141900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096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096" y="55244"/>
                </a:lnTo>
                <a:lnTo>
                  <a:pt x="14096" y="41367"/>
                </a:lnTo>
                <a:close/>
              </a:path>
              <a:path w="57784" h="55245">
                <a:moveTo>
                  <a:pt x="43081" y="41367"/>
                </a:moveTo>
                <a:lnTo>
                  <a:pt x="29089" y="41367"/>
                </a:lnTo>
                <a:lnTo>
                  <a:pt x="29089" y="55244"/>
                </a:lnTo>
                <a:lnTo>
                  <a:pt x="43081" y="55244"/>
                </a:lnTo>
                <a:lnTo>
                  <a:pt x="43081" y="41367"/>
                </a:lnTo>
                <a:close/>
              </a:path>
              <a:path w="57784" h="55245">
                <a:moveTo>
                  <a:pt x="29089" y="27717"/>
                </a:moveTo>
                <a:lnTo>
                  <a:pt x="14096" y="27717"/>
                </a:lnTo>
                <a:lnTo>
                  <a:pt x="14096" y="41367"/>
                </a:lnTo>
                <a:lnTo>
                  <a:pt x="29089" y="41367"/>
                </a:lnTo>
                <a:lnTo>
                  <a:pt x="29089" y="27717"/>
                </a:lnTo>
                <a:close/>
              </a:path>
              <a:path w="57784" h="55245">
                <a:moveTo>
                  <a:pt x="57369" y="27717"/>
                </a:moveTo>
                <a:lnTo>
                  <a:pt x="43081" y="27717"/>
                </a:lnTo>
                <a:lnTo>
                  <a:pt x="43081" y="41367"/>
                </a:lnTo>
                <a:lnTo>
                  <a:pt x="57369" y="41367"/>
                </a:lnTo>
                <a:lnTo>
                  <a:pt x="57369" y="27717"/>
                </a:lnTo>
                <a:close/>
              </a:path>
              <a:path w="57784" h="55245">
                <a:moveTo>
                  <a:pt x="14096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096" y="27717"/>
                </a:lnTo>
                <a:lnTo>
                  <a:pt x="14096" y="13877"/>
                </a:lnTo>
                <a:close/>
              </a:path>
              <a:path w="57784" h="55245">
                <a:moveTo>
                  <a:pt x="43081" y="13877"/>
                </a:moveTo>
                <a:lnTo>
                  <a:pt x="29089" y="13877"/>
                </a:lnTo>
                <a:lnTo>
                  <a:pt x="29089" y="27717"/>
                </a:lnTo>
                <a:lnTo>
                  <a:pt x="43081" y="27717"/>
                </a:lnTo>
                <a:lnTo>
                  <a:pt x="43081" y="13877"/>
                </a:lnTo>
                <a:close/>
              </a:path>
              <a:path w="57784" h="55245">
                <a:moveTo>
                  <a:pt x="29089" y="0"/>
                </a:moveTo>
                <a:lnTo>
                  <a:pt x="14096" y="0"/>
                </a:lnTo>
                <a:lnTo>
                  <a:pt x="14096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5245">
                <a:moveTo>
                  <a:pt x="57369" y="0"/>
                </a:moveTo>
                <a:lnTo>
                  <a:pt x="43081" y="0"/>
                </a:lnTo>
                <a:lnTo>
                  <a:pt x="43081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3" name="object 783"/>
          <p:cNvSpPr/>
          <p:nvPr/>
        </p:nvSpPr>
        <p:spPr>
          <a:xfrm>
            <a:off x="147637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5244"/>
                </a:moveTo>
                <a:lnTo>
                  <a:pt x="57445" y="55244"/>
                </a:lnTo>
                <a:lnTo>
                  <a:pt x="57445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4" name="object 784"/>
          <p:cNvSpPr/>
          <p:nvPr/>
        </p:nvSpPr>
        <p:spPr>
          <a:xfrm>
            <a:off x="1476375" y="3729189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068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068" y="55244"/>
                </a:lnTo>
                <a:lnTo>
                  <a:pt x="14068" y="41367"/>
                </a:lnTo>
                <a:close/>
              </a:path>
              <a:path w="57784" h="55245">
                <a:moveTo>
                  <a:pt x="43348" y="41367"/>
                </a:moveTo>
                <a:lnTo>
                  <a:pt x="28355" y="41367"/>
                </a:lnTo>
                <a:lnTo>
                  <a:pt x="28355" y="55244"/>
                </a:lnTo>
                <a:lnTo>
                  <a:pt x="43348" y="55244"/>
                </a:lnTo>
                <a:lnTo>
                  <a:pt x="43348" y="41367"/>
                </a:lnTo>
                <a:close/>
              </a:path>
              <a:path w="57784" h="55245">
                <a:moveTo>
                  <a:pt x="28355" y="27717"/>
                </a:moveTo>
                <a:lnTo>
                  <a:pt x="14068" y="27717"/>
                </a:lnTo>
                <a:lnTo>
                  <a:pt x="14068" y="41367"/>
                </a:lnTo>
                <a:lnTo>
                  <a:pt x="28355" y="41367"/>
                </a:lnTo>
                <a:lnTo>
                  <a:pt x="28355" y="27717"/>
                </a:lnTo>
                <a:close/>
              </a:path>
              <a:path w="57784" h="55245">
                <a:moveTo>
                  <a:pt x="57445" y="27717"/>
                </a:moveTo>
                <a:lnTo>
                  <a:pt x="43348" y="27717"/>
                </a:lnTo>
                <a:lnTo>
                  <a:pt x="43348" y="41367"/>
                </a:lnTo>
                <a:lnTo>
                  <a:pt x="57445" y="41367"/>
                </a:lnTo>
                <a:lnTo>
                  <a:pt x="57445" y="27717"/>
                </a:lnTo>
                <a:close/>
              </a:path>
              <a:path w="57784" h="55245">
                <a:moveTo>
                  <a:pt x="14068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068" y="27717"/>
                </a:lnTo>
                <a:lnTo>
                  <a:pt x="14068" y="13877"/>
                </a:lnTo>
                <a:close/>
              </a:path>
              <a:path w="57784" h="55245">
                <a:moveTo>
                  <a:pt x="43348" y="13877"/>
                </a:moveTo>
                <a:lnTo>
                  <a:pt x="28355" y="13877"/>
                </a:lnTo>
                <a:lnTo>
                  <a:pt x="28355" y="27717"/>
                </a:lnTo>
                <a:lnTo>
                  <a:pt x="43348" y="27717"/>
                </a:lnTo>
                <a:lnTo>
                  <a:pt x="43348" y="13877"/>
                </a:lnTo>
                <a:close/>
              </a:path>
              <a:path w="57784" h="55245">
                <a:moveTo>
                  <a:pt x="28355" y="0"/>
                </a:moveTo>
                <a:lnTo>
                  <a:pt x="14068" y="0"/>
                </a:lnTo>
                <a:lnTo>
                  <a:pt x="14068" y="13877"/>
                </a:lnTo>
                <a:lnTo>
                  <a:pt x="28355" y="13877"/>
                </a:lnTo>
                <a:lnTo>
                  <a:pt x="28355" y="0"/>
                </a:lnTo>
                <a:close/>
              </a:path>
              <a:path w="57784" h="55245">
                <a:moveTo>
                  <a:pt x="5744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5" name="object 785"/>
          <p:cNvSpPr/>
          <p:nvPr/>
        </p:nvSpPr>
        <p:spPr>
          <a:xfrm>
            <a:off x="1533820" y="3729189"/>
            <a:ext cx="28575" cy="55244"/>
          </a:xfrm>
          <a:custGeom>
            <a:avLst/>
            <a:gdLst/>
            <a:ahLst/>
            <a:cxnLst/>
            <a:rect l="l" t="t" r="r" b="b"/>
            <a:pathLst>
              <a:path w="28575" h="55245">
                <a:moveTo>
                  <a:pt x="0" y="55244"/>
                </a:moveTo>
                <a:lnTo>
                  <a:pt x="28316" y="55244"/>
                </a:lnTo>
                <a:lnTo>
                  <a:pt x="28316" y="0"/>
                </a:lnTo>
                <a:lnTo>
                  <a:pt x="0" y="0"/>
                </a:lnTo>
                <a:lnTo>
                  <a:pt x="0" y="552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6" name="object 786"/>
          <p:cNvSpPr/>
          <p:nvPr/>
        </p:nvSpPr>
        <p:spPr>
          <a:xfrm>
            <a:off x="1533820" y="3729189"/>
            <a:ext cx="28575" cy="55244"/>
          </a:xfrm>
          <a:custGeom>
            <a:avLst/>
            <a:gdLst/>
            <a:ahLst/>
            <a:cxnLst/>
            <a:rect l="l" t="t" r="r" b="b"/>
            <a:pathLst>
              <a:path w="28575" h="55245">
                <a:moveTo>
                  <a:pt x="14287" y="41367"/>
                </a:moveTo>
                <a:lnTo>
                  <a:pt x="0" y="41367"/>
                </a:lnTo>
                <a:lnTo>
                  <a:pt x="0" y="55244"/>
                </a:lnTo>
                <a:lnTo>
                  <a:pt x="14287" y="55244"/>
                </a:lnTo>
                <a:lnTo>
                  <a:pt x="14287" y="41367"/>
                </a:lnTo>
                <a:close/>
              </a:path>
              <a:path w="28575" h="55245">
                <a:moveTo>
                  <a:pt x="28279" y="27717"/>
                </a:moveTo>
                <a:lnTo>
                  <a:pt x="14287" y="27717"/>
                </a:lnTo>
                <a:lnTo>
                  <a:pt x="14287" y="41367"/>
                </a:lnTo>
                <a:lnTo>
                  <a:pt x="28279" y="41367"/>
                </a:lnTo>
                <a:lnTo>
                  <a:pt x="28279" y="27717"/>
                </a:lnTo>
                <a:close/>
              </a:path>
              <a:path w="28575" h="55245">
                <a:moveTo>
                  <a:pt x="14287" y="13877"/>
                </a:moveTo>
                <a:lnTo>
                  <a:pt x="0" y="13877"/>
                </a:lnTo>
                <a:lnTo>
                  <a:pt x="0" y="27717"/>
                </a:lnTo>
                <a:lnTo>
                  <a:pt x="14287" y="27717"/>
                </a:lnTo>
                <a:lnTo>
                  <a:pt x="14287" y="13877"/>
                </a:lnTo>
                <a:close/>
              </a:path>
              <a:path w="28575" h="55245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7" name="object 787"/>
          <p:cNvSpPr/>
          <p:nvPr/>
        </p:nvSpPr>
        <p:spPr>
          <a:xfrm>
            <a:off x="846571" y="367344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6" y="55740"/>
                </a:lnTo>
                <a:lnTo>
                  <a:pt x="56666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8" name="object 788"/>
          <p:cNvSpPr/>
          <p:nvPr/>
        </p:nvSpPr>
        <p:spPr>
          <a:xfrm>
            <a:off x="846571" y="367344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064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064" y="55740"/>
                </a:lnTo>
                <a:lnTo>
                  <a:pt x="14064" y="41376"/>
                </a:lnTo>
                <a:close/>
              </a:path>
              <a:path w="57150" h="55879">
                <a:moveTo>
                  <a:pt x="42378" y="41376"/>
                </a:moveTo>
                <a:lnTo>
                  <a:pt x="28352" y="41376"/>
                </a:lnTo>
                <a:lnTo>
                  <a:pt x="28352" y="55740"/>
                </a:lnTo>
                <a:lnTo>
                  <a:pt x="42378" y="55740"/>
                </a:lnTo>
                <a:lnTo>
                  <a:pt x="42378" y="41376"/>
                </a:lnTo>
                <a:close/>
              </a:path>
              <a:path w="57150" h="55879">
                <a:moveTo>
                  <a:pt x="28352" y="27498"/>
                </a:moveTo>
                <a:lnTo>
                  <a:pt x="14064" y="27498"/>
                </a:lnTo>
                <a:lnTo>
                  <a:pt x="14064" y="41376"/>
                </a:lnTo>
                <a:lnTo>
                  <a:pt x="28352" y="41376"/>
                </a:lnTo>
                <a:lnTo>
                  <a:pt x="28352" y="27498"/>
                </a:lnTo>
                <a:close/>
              </a:path>
              <a:path w="57150" h="55879">
                <a:moveTo>
                  <a:pt x="56666" y="27498"/>
                </a:moveTo>
                <a:lnTo>
                  <a:pt x="42378" y="27498"/>
                </a:lnTo>
                <a:lnTo>
                  <a:pt x="42378" y="41376"/>
                </a:lnTo>
                <a:lnTo>
                  <a:pt x="56666" y="41376"/>
                </a:lnTo>
                <a:lnTo>
                  <a:pt x="56666" y="27498"/>
                </a:lnTo>
                <a:close/>
              </a:path>
              <a:path w="57150" h="55879">
                <a:moveTo>
                  <a:pt x="14064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64" y="27498"/>
                </a:lnTo>
                <a:lnTo>
                  <a:pt x="14064" y="13877"/>
                </a:lnTo>
                <a:close/>
              </a:path>
              <a:path w="57150" h="55879">
                <a:moveTo>
                  <a:pt x="42378" y="13877"/>
                </a:moveTo>
                <a:lnTo>
                  <a:pt x="28352" y="13877"/>
                </a:lnTo>
                <a:lnTo>
                  <a:pt x="28352" y="27498"/>
                </a:lnTo>
                <a:lnTo>
                  <a:pt x="42378" y="27498"/>
                </a:lnTo>
                <a:lnTo>
                  <a:pt x="42378" y="13877"/>
                </a:lnTo>
                <a:close/>
              </a:path>
              <a:path w="57150" h="55879">
                <a:moveTo>
                  <a:pt x="28352" y="0"/>
                </a:moveTo>
                <a:lnTo>
                  <a:pt x="14064" y="0"/>
                </a:lnTo>
                <a:lnTo>
                  <a:pt x="14064" y="13877"/>
                </a:lnTo>
                <a:lnTo>
                  <a:pt x="28352" y="13877"/>
                </a:lnTo>
                <a:lnTo>
                  <a:pt x="28352" y="0"/>
                </a:lnTo>
                <a:close/>
              </a:path>
              <a:path w="57150" h="55879">
                <a:moveTo>
                  <a:pt x="56666" y="0"/>
                </a:moveTo>
                <a:lnTo>
                  <a:pt x="42378" y="0"/>
                </a:lnTo>
                <a:lnTo>
                  <a:pt x="42378" y="13877"/>
                </a:lnTo>
                <a:lnTo>
                  <a:pt x="56666" y="13877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9" name="object 789"/>
          <p:cNvSpPr/>
          <p:nvPr/>
        </p:nvSpPr>
        <p:spPr>
          <a:xfrm>
            <a:off x="903237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77" y="55740"/>
                </a:lnTo>
                <a:lnTo>
                  <a:pt x="57377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0" name="object 790"/>
          <p:cNvSpPr/>
          <p:nvPr/>
        </p:nvSpPr>
        <p:spPr>
          <a:xfrm>
            <a:off x="903237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771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771" y="55740"/>
                </a:lnTo>
                <a:lnTo>
                  <a:pt x="14771" y="41376"/>
                </a:lnTo>
                <a:close/>
              </a:path>
              <a:path w="57784" h="55879">
                <a:moveTo>
                  <a:pt x="43346" y="41376"/>
                </a:moveTo>
                <a:lnTo>
                  <a:pt x="29058" y="41376"/>
                </a:lnTo>
                <a:lnTo>
                  <a:pt x="29058" y="55740"/>
                </a:lnTo>
                <a:lnTo>
                  <a:pt x="43346" y="55740"/>
                </a:lnTo>
                <a:lnTo>
                  <a:pt x="43346" y="41376"/>
                </a:lnTo>
                <a:close/>
              </a:path>
              <a:path w="57784" h="55879">
                <a:moveTo>
                  <a:pt x="29058" y="27498"/>
                </a:moveTo>
                <a:lnTo>
                  <a:pt x="14771" y="27498"/>
                </a:lnTo>
                <a:lnTo>
                  <a:pt x="14771" y="41376"/>
                </a:lnTo>
                <a:lnTo>
                  <a:pt x="29058" y="41376"/>
                </a:lnTo>
                <a:lnTo>
                  <a:pt x="29058" y="27498"/>
                </a:lnTo>
                <a:close/>
              </a:path>
              <a:path w="57784" h="55879">
                <a:moveTo>
                  <a:pt x="57377" y="27498"/>
                </a:moveTo>
                <a:lnTo>
                  <a:pt x="43346" y="27498"/>
                </a:lnTo>
                <a:lnTo>
                  <a:pt x="43346" y="41376"/>
                </a:lnTo>
                <a:lnTo>
                  <a:pt x="57377" y="41376"/>
                </a:lnTo>
                <a:lnTo>
                  <a:pt x="57377" y="27498"/>
                </a:lnTo>
                <a:close/>
              </a:path>
              <a:path w="57784" h="55879">
                <a:moveTo>
                  <a:pt x="14771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771" y="27498"/>
                </a:lnTo>
                <a:lnTo>
                  <a:pt x="14771" y="13877"/>
                </a:lnTo>
                <a:close/>
              </a:path>
              <a:path w="57784" h="55879">
                <a:moveTo>
                  <a:pt x="43346" y="13877"/>
                </a:moveTo>
                <a:lnTo>
                  <a:pt x="29058" y="13877"/>
                </a:lnTo>
                <a:lnTo>
                  <a:pt x="29058" y="27498"/>
                </a:lnTo>
                <a:lnTo>
                  <a:pt x="43346" y="27498"/>
                </a:lnTo>
                <a:lnTo>
                  <a:pt x="43346" y="13877"/>
                </a:lnTo>
                <a:close/>
              </a:path>
              <a:path w="57784" h="55879">
                <a:moveTo>
                  <a:pt x="29058" y="0"/>
                </a:moveTo>
                <a:lnTo>
                  <a:pt x="14771" y="0"/>
                </a:lnTo>
                <a:lnTo>
                  <a:pt x="14771" y="13877"/>
                </a:lnTo>
                <a:lnTo>
                  <a:pt x="29058" y="13877"/>
                </a:lnTo>
                <a:lnTo>
                  <a:pt x="29058" y="0"/>
                </a:lnTo>
                <a:close/>
              </a:path>
              <a:path w="57784" h="55879">
                <a:moveTo>
                  <a:pt x="57377" y="0"/>
                </a:moveTo>
                <a:lnTo>
                  <a:pt x="43346" y="0"/>
                </a:lnTo>
                <a:lnTo>
                  <a:pt x="43346" y="13877"/>
                </a:lnTo>
                <a:lnTo>
                  <a:pt x="57377" y="13877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1" name="object 791"/>
          <p:cNvSpPr/>
          <p:nvPr/>
        </p:nvSpPr>
        <p:spPr>
          <a:xfrm>
            <a:off x="96061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07" y="55740"/>
                </a:lnTo>
                <a:lnTo>
                  <a:pt x="57407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2" name="object 792"/>
          <p:cNvSpPr/>
          <p:nvPr/>
        </p:nvSpPr>
        <p:spPr>
          <a:xfrm>
            <a:off x="96061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376"/>
                </a:lnTo>
                <a:close/>
              </a:path>
              <a:path w="57784" h="55879">
                <a:moveTo>
                  <a:pt x="43376" y="41376"/>
                </a:moveTo>
                <a:lnTo>
                  <a:pt x="29089" y="41376"/>
                </a:lnTo>
                <a:lnTo>
                  <a:pt x="29089" y="55740"/>
                </a:lnTo>
                <a:lnTo>
                  <a:pt x="43376" y="55740"/>
                </a:lnTo>
                <a:lnTo>
                  <a:pt x="43376" y="41376"/>
                </a:lnTo>
                <a:close/>
              </a:path>
              <a:path w="57784" h="55879">
                <a:moveTo>
                  <a:pt x="2908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9089" y="41376"/>
                </a:lnTo>
                <a:lnTo>
                  <a:pt x="29089" y="27498"/>
                </a:lnTo>
                <a:close/>
              </a:path>
              <a:path w="57784" h="55879">
                <a:moveTo>
                  <a:pt x="57407" y="27498"/>
                </a:moveTo>
                <a:lnTo>
                  <a:pt x="43376" y="27498"/>
                </a:lnTo>
                <a:lnTo>
                  <a:pt x="43376" y="41376"/>
                </a:lnTo>
                <a:lnTo>
                  <a:pt x="57407" y="41376"/>
                </a:lnTo>
                <a:lnTo>
                  <a:pt x="57407" y="27498"/>
                </a:lnTo>
                <a:close/>
              </a:path>
              <a:path w="57784" h="55879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5879">
                <a:moveTo>
                  <a:pt x="43376" y="13877"/>
                </a:moveTo>
                <a:lnTo>
                  <a:pt x="29089" y="13877"/>
                </a:lnTo>
                <a:lnTo>
                  <a:pt x="29089" y="27498"/>
                </a:lnTo>
                <a:lnTo>
                  <a:pt x="43376" y="27498"/>
                </a:lnTo>
                <a:lnTo>
                  <a:pt x="43376" y="13877"/>
                </a:lnTo>
                <a:close/>
              </a:path>
              <a:path w="57784" h="55879">
                <a:moveTo>
                  <a:pt x="290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5879">
                <a:moveTo>
                  <a:pt x="57407" y="0"/>
                </a:moveTo>
                <a:lnTo>
                  <a:pt x="43376" y="0"/>
                </a:lnTo>
                <a:lnTo>
                  <a:pt x="43376" y="13877"/>
                </a:lnTo>
                <a:lnTo>
                  <a:pt x="57407" y="13877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3" name="object 793"/>
          <p:cNvSpPr/>
          <p:nvPr/>
        </p:nvSpPr>
        <p:spPr>
          <a:xfrm>
            <a:off x="1018022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635" y="55740"/>
                </a:lnTo>
                <a:lnTo>
                  <a:pt x="5763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4" name="object 794"/>
          <p:cNvSpPr/>
          <p:nvPr/>
        </p:nvSpPr>
        <p:spPr>
          <a:xfrm>
            <a:off x="1018022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376"/>
                </a:lnTo>
                <a:close/>
              </a:path>
              <a:path w="57784" h="55879">
                <a:moveTo>
                  <a:pt x="43348" y="41376"/>
                </a:moveTo>
                <a:lnTo>
                  <a:pt x="28575" y="41376"/>
                </a:lnTo>
                <a:lnTo>
                  <a:pt x="28575" y="55740"/>
                </a:lnTo>
                <a:lnTo>
                  <a:pt x="43348" y="55740"/>
                </a:lnTo>
                <a:lnTo>
                  <a:pt x="43348" y="41376"/>
                </a:lnTo>
                <a:close/>
              </a:path>
              <a:path w="57784" h="55879">
                <a:moveTo>
                  <a:pt x="28575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575" y="41376"/>
                </a:lnTo>
                <a:lnTo>
                  <a:pt x="28575" y="27498"/>
                </a:lnTo>
                <a:close/>
              </a:path>
              <a:path w="57784" h="55879">
                <a:moveTo>
                  <a:pt x="57635" y="27498"/>
                </a:moveTo>
                <a:lnTo>
                  <a:pt x="43348" y="27498"/>
                </a:lnTo>
                <a:lnTo>
                  <a:pt x="43348" y="41376"/>
                </a:lnTo>
                <a:lnTo>
                  <a:pt x="57635" y="41376"/>
                </a:lnTo>
                <a:lnTo>
                  <a:pt x="57635" y="27498"/>
                </a:lnTo>
                <a:close/>
              </a:path>
              <a:path w="57784" h="55879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5879">
                <a:moveTo>
                  <a:pt x="43348" y="13877"/>
                </a:moveTo>
                <a:lnTo>
                  <a:pt x="28575" y="13877"/>
                </a:lnTo>
                <a:lnTo>
                  <a:pt x="28575" y="27498"/>
                </a:lnTo>
                <a:lnTo>
                  <a:pt x="43348" y="27498"/>
                </a:lnTo>
                <a:lnTo>
                  <a:pt x="43348" y="13877"/>
                </a:lnTo>
                <a:close/>
              </a:path>
              <a:path w="57784" h="55879">
                <a:moveTo>
                  <a:pt x="28575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575" y="13877"/>
                </a:lnTo>
                <a:lnTo>
                  <a:pt x="28575" y="0"/>
                </a:lnTo>
                <a:close/>
              </a:path>
              <a:path w="57784" h="55879">
                <a:moveTo>
                  <a:pt x="5763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635" y="13877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5" name="object 795"/>
          <p:cNvSpPr/>
          <p:nvPr/>
        </p:nvSpPr>
        <p:spPr>
          <a:xfrm>
            <a:off x="1075658" y="367344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4" y="55740"/>
                </a:lnTo>
                <a:lnTo>
                  <a:pt x="5666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6" name="object 796"/>
          <p:cNvSpPr/>
          <p:nvPr/>
        </p:nvSpPr>
        <p:spPr>
          <a:xfrm>
            <a:off x="1075658" y="367344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020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020" y="55740"/>
                </a:lnTo>
                <a:lnTo>
                  <a:pt x="14020" y="41376"/>
                </a:lnTo>
                <a:close/>
              </a:path>
              <a:path w="57150" h="55879">
                <a:moveTo>
                  <a:pt x="42376" y="41376"/>
                </a:moveTo>
                <a:lnTo>
                  <a:pt x="28308" y="41376"/>
                </a:lnTo>
                <a:lnTo>
                  <a:pt x="28308" y="55740"/>
                </a:lnTo>
                <a:lnTo>
                  <a:pt x="42376" y="55740"/>
                </a:lnTo>
                <a:lnTo>
                  <a:pt x="42376" y="41376"/>
                </a:lnTo>
                <a:close/>
              </a:path>
              <a:path w="57150" h="55879">
                <a:moveTo>
                  <a:pt x="28308" y="27498"/>
                </a:moveTo>
                <a:lnTo>
                  <a:pt x="14020" y="27498"/>
                </a:lnTo>
                <a:lnTo>
                  <a:pt x="14020" y="41376"/>
                </a:lnTo>
                <a:lnTo>
                  <a:pt x="28308" y="41376"/>
                </a:lnTo>
                <a:lnTo>
                  <a:pt x="28308" y="27498"/>
                </a:lnTo>
                <a:close/>
              </a:path>
              <a:path w="57150" h="55879">
                <a:moveTo>
                  <a:pt x="56664" y="27498"/>
                </a:moveTo>
                <a:lnTo>
                  <a:pt x="42376" y="27498"/>
                </a:lnTo>
                <a:lnTo>
                  <a:pt x="42376" y="41376"/>
                </a:lnTo>
                <a:lnTo>
                  <a:pt x="56664" y="41376"/>
                </a:lnTo>
                <a:lnTo>
                  <a:pt x="56664" y="27498"/>
                </a:lnTo>
                <a:close/>
              </a:path>
              <a:path w="57150" h="55879">
                <a:moveTo>
                  <a:pt x="14020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20" y="27498"/>
                </a:lnTo>
                <a:lnTo>
                  <a:pt x="14020" y="13877"/>
                </a:lnTo>
                <a:close/>
              </a:path>
              <a:path w="57150" h="55879">
                <a:moveTo>
                  <a:pt x="42376" y="13877"/>
                </a:moveTo>
                <a:lnTo>
                  <a:pt x="28308" y="13877"/>
                </a:lnTo>
                <a:lnTo>
                  <a:pt x="28308" y="27498"/>
                </a:lnTo>
                <a:lnTo>
                  <a:pt x="42376" y="27498"/>
                </a:lnTo>
                <a:lnTo>
                  <a:pt x="42376" y="13877"/>
                </a:lnTo>
                <a:close/>
              </a:path>
              <a:path w="57150" h="55879">
                <a:moveTo>
                  <a:pt x="28308" y="0"/>
                </a:moveTo>
                <a:lnTo>
                  <a:pt x="14020" y="0"/>
                </a:lnTo>
                <a:lnTo>
                  <a:pt x="14020" y="13877"/>
                </a:lnTo>
                <a:lnTo>
                  <a:pt x="28308" y="13877"/>
                </a:lnTo>
                <a:lnTo>
                  <a:pt x="28308" y="0"/>
                </a:lnTo>
                <a:close/>
              </a:path>
              <a:path w="57150" h="55879">
                <a:moveTo>
                  <a:pt x="56664" y="0"/>
                </a:moveTo>
                <a:lnTo>
                  <a:pt x="42376" y="0"/>
                </a:lnTo>
                <a:lnTo>
                  <a:pt x="42376" y="13877"/>
                </a:lnTo>
                <a:lnTo>
                  <a:pt x="56664" y="13877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7" name="object 797"/>
          <p:cNvSpPr/>
          <p:nvPr/>
        </p:nvSpPr>
        <p:spPr>
          <a:xfrm>
            <a:off x="1132322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69" y="55740"/>
                </a:lnTo>
                <a:lnTo>
                  <a:pt x="57369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8" name="object 798"/>
          <p:cNvSpPr/>
          <p:nvPr/>
        </p:nvSpPr>
        <p:spPr>
          <a:xfrm>
            <a:off x="1132322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992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992" y="55740"/>
                </a:lnTo>
                <a:lnTo>
                  <a:pt x="14992" y="41376"/>
                </a:lnTo>
                <a:close/>
              </a:path>
              <a:path w="57784" h="55879">
                <a:moveTo>
                  <a:pt x="43348" y="41376"/>
                </a:moveTo>
                <a:lnTo>
                  <a:pt x="29060" y="41376"/>
                </a:lnTo>
                <a:lnTo>
                  <a:pt x="29060" y="55740"/>
                </a:lnTo>
                <a:lnTo>
                  <a:pt x="43348" y="55740"/>
                </a:lnTo>
                <a:lnTo>
                  <a:pt x="43348" y="41376"/>
                </a:lnTo>
                <a:close/>
              </a:path>
              <a:path w="57784" h="55879">
                <a:moveTo>
                  <a:pt x="29060" y="27498"/>
                </a:moveTo>
                <a:lnTo>
                  <a:pt x="14992" y="27498"/>
                </a:lnTo>
                <a:lnTo>
                  <a:pt x="14992" y="41376"/>
                </a:lnTo>
                <a:lnTo>
                  <a:pt x="29060" y="41376"/>
                </a:lnTo>
                <a:lnTo>
                  <a:pt x="29060" y="27498"/>
                </a:lnTo>
                <a:close/>
              </a:path>
              <a:path w="57784" h="55879">
                <a:moveTo>
                  <a:pt x="57369" y="27498"/>
                </a:moveTo>
                <a:lnTo>
                  <a:pt x="43348" y="27498"/>
                </a:lnTo>
                <a:lnTo>
                  <a:pt x="43348" y="41376"/>
                </a:lnTo>
                <a:lnTo>
                  <a:pt x="57369" y="41376"/>
                </a:lnTo>
                <a:lnTo>
                  <a:pt x="57369" y="27498"/>
                </a:lnTo>
                <a:close/>
              </a:path>
              <a:path w="57784" h="55879">
                <a:moveTo>
                  <a:pt x="14992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992" y="27498"/>
                </a:lnTo>
                <a:lnTo>
                  <a:pt x="14992" y="13877"/>
                </a:lnTo>
                <a:close/>
              </a:path>
              <a:path w="57784" h="55879">
                <a:moveTo>
                  <a:pt x="43348" y="13877"/>
                </a:moveTo>
                <a:lnTo>
                  <a:pt x="29060" y="13877"/>
                </a:lnTo>
                <a:lnTo>
                  <a:pt x="29060" y="27498"/>
                </a:lnTo>
                <a:lnTo>
                  <a:pt x="43348" y="27498"/>
                </a:lnTo>
                <a:lnTo>
                  <a:pt x="43348" y="13877"/>
                </a:lnTo>
                <a:close/>
              </a:path>
              <a:path w="57784" h="55879">
                <a:moveTo>
                  <a:pt x="29060" y="0"/>
                </a:moveTo>
                <a:lnTo>
                  <a:pt x="14992" y="0"/>
                </a:lnTo>
                <a:lnTo>
                  <a:pt x="14992" y="13877"/>
                </a:lnTo>
                <a:lnTo>
                  <a:pt x="29060" y="13877"/>
                </a:lnTo>
                <a:lnTo>
                  <a:pt x="29060" y="0"/>
                </a:lnTo>
                <a:close/>
              </a:path>
              <a:path w="57784" h="55879">
                <a:moveTo>
                  <a:pt x="57369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9" name="object 799"/>
          <p:cNvSpPr/>
          <p:nvPr/>
        </p:nvSpPr>
        <p:spPr>
          <a:xfrm>
            <a:off x="1189691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673" y="55740"/>
                </a:lnTo>
                <a:lnTo>
                  <a:pt x="57673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0" name="object 800"/>
          <p:cNvSpPr/>
          <p:nvPr/>
        </p:nvSpPr>
        <p:spPr>
          <a:xfrm>
            <a:off x="1189691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376"/>
                </a:lnTo>
                <a:close/>
              </a:path>
              <a:path w="57784" h="55879">
                <a:moveTo>
                  <a:pt x="43386" y="41376"/>
                </a:moveTo>
                <a:lnTo>
                  <a:pt x="29289" y="41376"/>
                </a:lnTo>
                <a:lnTo>
                  <a:pt x="29289" y="55740"/>
                </a:lnTo>
                <a:lnTo>
                  <a:pt x="43386" y="55740"/>
                </a:lnTo>
                <a:lnTo>
                  <a:pt x="43386" y="41376"/>
                </a:lnTo>
                <a:close/>
              </a:path>
              <a:path w="57784" h="55879">
                <a:moveTo>
                  <a:pt x="2928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9289" y="41376"/>
                </a:lnTo>
                <a:lnTo>
                  <a:pt x="29289" y="27498"/>
                </a:lnTo>
                <a:close/>
              </a:path>
              <a:path w="57784" h="55879">
                <a:moveTo>
                  <a:pt x="57673" y="27498"/>
                </a:moveTo>
                <a:lnTo>
                  <a:pt x="43386" y="27498"/>
                </a:lnTo>
                <a:lnTo>
                  <a:pt x="43386" y="41376"/>
                </a:lnTo>
                <a:lnTo>
                  <a:pt x="57673" y="41376"/>
                </a:lnTo>
                <a:lnTo>
                  <a:pt x="57673" y="27498"/>
                </a:lnTo>
                <a:close/>
              </a:path>
              <a:path w="57784" h="55879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5879">
                <a:moveTo>
                  <a:pt x="43386" y="13877"/>
                </a:moveTo>
                <a:lnTo>
                  <a:pt x="29289" y="13877"/>
                </a:lnTo>
                <a:lnTo>
                  <a:pt x="29289" y="27498"/>
                </a:lnTo>
                <a:lnTo>
                  <a:pt x="43386" y="27498"/>
                </a:lnTo>
                <a:lnTo>
                  <a:pt x="43386" y="13877"/>
                </a:lnTo>
                <a:close/>
              </a:path>
              <a:path w="57784" h="55879">
                <a:moveTo>
                  <a:pt x="292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289" y="13877"/>
                </a:lnTo>
                <a:lnTo>
                  <a:pt x="29289" y="0"/>
                </a:lnTo>
                <a:close/>
              </a:path>
              <a:path w="57784" h="55879">
                <a:moveTo>
                  <a:pt x="57673" y="0"/>
                </a:moveTo>
                <a:lnTo>
                  <a:pt x="43386" y="0"/>
                </a:lnTo>
                <a:lnTo>
                  <a:pt x="43386" y="13877"/>
                </a:lnTo>
                <a:lnTo>
                  <a:pt x="57673" y="13877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1" name="object 801"/>
          <p:cNvSpPr/>
          <p:nvPr/>
        </p:nvSpPr>
        <p:spPr>
          <a:xfrm>
            <a:off x="124736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40" y="55740"/>
                </a:lnTo>
                <a:lnTo>
                  <a:pt x="57340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2" name="object 802"/>
          <p:cNvSpPr/>
          <p:nvPr/>
        </p:nvSpPr>
        <p:spPr>
          <a:xfrm>
            <a:off x="124736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3992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3992" y="55740"/>
                </a:lnTo>
                <a:lnTo>
                  <a:pt x="13992" y="41376"/>
                </a:lnTo>
                <a:close/>
              </a:path>
              <a:path w="57784" h="55879">
                <a:moveTo>
                  <a:pt x="43053" y="41376"/>
                </a:moveTo>
                <a:lnTo>
                  <a:pt x="28279" y="41376"/>
                </a:lnTo>
                <a:lnTo>
                  <a:pt x="28279" y="55740"/>
                </a:lnTo>
                <a:lnTo>
                  <a:pt x="43053" y="55740"/>
                </a:lnTo>
                <a:lnTo>
                  <a:pt x="43053" y="41376"/>
                </a:lnTo>
                <a:close/>
              </a:path>
              <a:path w="57784" h="55879">
                <a:moveTo>
                  <a:pt x="28279" y="27498"/>
                </a:moveTo>
                <a:lnTo>
                  <a:pt x="13992" y="27498"/>
                </a:lnTo>
                <a:lnTo>
                  <a:pt x="13992" y="41376"/>
                </a:lnTo>
                <a:lnTo>
                  <a:pt x="28279" y="41376"/>
                </a:lnTo>
                <a:lnTo>
                  <a:pt x="28279" y="27498"/>
                </a:lnTo>
                <a:close/>
              </a:path>
              <a:path w="57784" h="55879">
                <a:moveTo>
                  <a:pt x="57340" y="27498"/>
                </a:moveTo>
                <a:lnTo>
                  <a:pt x="43053" y="27498"/>
                </a:lnTo>
                <a:lnTo>
                  <a:pt x="43053" y="41376"/>
                </a:lnTo>
                <a:lnTo>
                  <a:pt x="57340" y="41376"/>
                </a:lnTo>
                <a:lnTo>
                  <a:pt x="57340" y="27498"/>
                </a:lnTo>
                <a:close/>
              </a:path>
              <a:path w="57784" h="55879">
                <a:moveTo>
                  <a:pt x="13992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3992" y="27498"/>
                </a:lnTo>
                <a:lnTo>
                  <a:pt x="13992" y="13877"/>
                </a:lnTo>
                <a:close/>
              </a:path>
              <a:path w="57784" h="55879">
                <a:moveTo>
                  <a:pt x="43053" y="13877"/>
                </a:moveTo>
                <a:lnTo>
                  <a:pt x="28279" y="13877"/>
                </a:lnTo>
                <a:lnTo>
                  <a:pt x="28279" y="27498"/>
                </a:lnTo>
                <a:lnTo>
                  <a:pt x="43053" y="27498"/>
                </a:lnTo>
                <a:lnTo>
                  <a:pt x="43053" y="13877"/>
                </a:lnTo>
                <a:close/>
              </a:path>
              <a:path w="57784" h="55879">
                <a:moveTo>
                  <a:pt x="28279" y="0"/>
                </a:moveTo>
                <a:lnTo>
                  <a:pt x="13992" y="0"/>
                </a:lnTo>
                <a:lnTo>
                  <a:pt x="13992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784" h="55879">
                <a:moveTo>
                  <a:pt x="57340" y="0"/>
                </a:moveTo>
                <a:lnTo>
                  <a:pt x="43053" y="0"/>
                </a:lnTo>
                <a:lnTo>
                  <a:pt x="43053" y="13877"/>
                </a:lnTo>
                <a:lnTo>
                  <a:pt x="57340" y="13877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3" name="object 803"/>
          <p:cNvSpPr/>
          <p:nvPr/>
        </p:nvSpPr>
        <p:spPr>
          <a:xfrm>
            <a:off x="130470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4" name="object 804"/>
          <p:cNvSpPr/>
          <p:nvPr/>
        </p:nvSpPr>
        <p:spPr>
          <a:xfrm>
            <a:off x="130470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376"/>
                </a:lnTo>
                <a:close/>
              </a:path>
              <a:path w="57784" h="55879">
                <a:moveTo>
                  <a:pt x="42671" y="41376"/>
                </a:moveTo>
                <a:lnTo>
                  <a:pt x="28384" y="41376"/>
                </a:lnTo>
                <a:lnTo>
                  <a:pt x="28384" y="55740"/>
                </a:lnTo>
                <a:lnTo>
                  <a:pt x="42671" y="55740"/>
                </a:lnTo>
                <a:lnTo>
                  <a:pt x="42671" y="41376"/>
                </a:lnTo>
                <a:close/>
              </a:path>
              <a:path w="57784" h="55879">
                <a:moveTo>
                  <a:pt x="28384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384" y="41376"/>
                </a:lnTo>
                <a:lnTo>
                  <a:pt x="28384" y="27498"/>
                </a:lnTo>
                <a:close/>
              </a:path>
              <a:path w="57784" h="55879">
                <a:moveTo>
                  <a:pt x="57445" y="27498"/>
                </a:moveTo>
                <a:lnTo>
                  <a:pt x="42671" y="27498"/>
                </a:lnTo>
                <a:lnTo>
                  <a:pt x="42671" y="41376"/>
                </a:lnTo>
                <a:lnTo>
                  <a:pt x="57445" y="41376"/>
                </a:lnTo>
                <a:lnTo>
                  <a:pt x="57445" y="27498"/>
                </a:lnTo>
                <a:close/>
              </a:path>
              <a:path w="57784" h="55879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5879">
                <a:moveTo>
                  <a:pt x="42671" y="13877"/>
                </a:moveTo>
                <a:lnTo>
                  <a:pt x="28384" y="13877"/>
                </a:lnTo>
                <a:lnTo>
                  <a:pt x="28384" y="27498"/>
                </a:lnTo>
                <a:lnTo>
                  <a:pt x="42671" y="27498"/>
                </a:lnTo>
                <a:lnTo>
                  <a:pt x="42671" y="13877"/>
                </a:lnTo>
                <a:close/>
              </a:path>
              <a:path w="57784" h="55879">
                <a:moveTo>
                  <a:pt x="28384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384" y="13877"/>
                </a:lnTo>
                <a:lnTo>
                  <a:pt x="28384" y="0"/>
                </a:lnTo>
                <a:close/>
              </a:path>
              <a:path w="57784" h="55879">
                <a:moveTo>
                  <a:pt x="57445" y="0"/>
                </a:moveTo>
                <a:lnTo>
                  <a:pt x="42671" y="0"/>
                </a:lnTo>
                <a:lnTo>
                  <a:pt x="42671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5" name="object 805"/>
          <p:cNvSpPr/>
          <p:nvPr/>
        </p:nvSpPr>
        <p:spPr>
          <a:xfrm>
            <a:off x="1362151" y="367344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854" y="55740"/>
                </a:lnTo>
                <a:lnTo>
                  <a:pt x="5685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6" name="object 806"/>
          <p:cNvSpPr/>
          <p:nvPr/>
        </p:nvSpPr>
        <p:spPr>
          <a:xfrm>
            <a:off x="1362151" y="367344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287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376"/>
                </a:lnTo>
                <a:close/>
              </a:path>
              <a:path w="57150" h="55879">
                <a:moveTo>
                  <a:pt x="42567" y="41376"/>
                </a:moveTo>
                <a:lnTo>
                  <a:pt x="28279" y="41376"/>
                </a:lnTo>
                <a:lnTo>
                  <a:pt x="28279" y="55740"/>
                </a:lnTo>
                <a:lnTo>
                  <a:pt x="42567" y="55740"/>
                </a:lnTo>
                <a:lnTo>
                  <a:pt x="42567" y="41376"/>
                </a:lnTo>
                <a:close/>
              </a:path>
              <a:path w="57150" h="55879">
                <a:moveTo>
                  <a:pt x="2827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279" y="41376"/>
                </a:lnTo>
                <a:lnTo>
                  <a:pt x="28279" y="27498"/>
                </a:lnTo>
                <a:close/>
              </a:path>
              <a:path w="57150" h="55879">
                <a:moveTo>
                  <a:pt x="56854" y="27498"/>
                </a:moveTo>
                <a:lnTo>
                  <a:pt x="42567" y="27498"/>
                </a:lnTo>
                <a:lnTo>
                  <a:pt x="42567" y="41376"/>
                </a:lnTo>
                <a:lnTo>
                  <a:pt x="56854" y="41376"/>
                </a:lnTo>
                <a:lnTo>
                  <a:pt x="56854" y="27498"/>
                </a:lnTo>
                <a:close/>
              </a:path>
              <a:path w="57150" h="55879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150" h="55879">
                <a:moveTo>
                  <a:pt x="42567" y="13877"/>
                </a:moveTo>
                <a:lnTo>
                  <a:pt x="28279" y="13877"/>
                </a:lnTo>
                <a:lnTo>
                  <a:pt x="28279" y="27498"/>
                </a:lnTo>
                <a:lnTo>
                  <a:pt x="42567" y="27498"/>
                </a:lnTo>
                <a:lnTo>
                  <a:pt x="42567" y="13877"/>
                </a:lnTo>
                <a:close/>
              </a:path>
              <a:path w="57150" h="55879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150" h="55879">
                <a:moveTo>
                  <a:pt x="56854" y="0"/>
                </a:moveTo>
                <a:lnTo>
                  <a:pt x="42567" y="0"/>
                </a:lnTo>
                <a:lnTo>
                  <a:pt x="42567" y="13877"/>
                </a:lnTo>
                <a:lnTo>
                  <a:pt x="56854" y="13877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7" name="object 807"/>
          <p:cNvSpPr/>
          <p:nvPr/>
        </p:nvSpPr>
        <p:spPr>
          <a:xfrm>
            <a:off x="141900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69" y="55740"/>
                </a:lnTo>
                <a:lnTo>
                  <a:pt x="57369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8" name="object 808"/>
          <p:cNvSpPr/>
          <p:nvPr/>
        </p:nvSpPr>
        <p:spPr>
          <a:xfrm>
            <a:off x="141900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096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096" y="55740"/>
                </a:lnTo>
                <a:lnTo>
                  <a:pt x="14096" y="41376"/>
                </a:lnTo>
                <a:close/>
              </a:path>
              <a:path w="57784" h="55879">
                <a:moveTo>
                  <a:pt x="43081" y="41376"/>
                </a:moveTo>
                <a:lnTo>
                  <a:pt x="29089" y="41376"/>
                </a:lnTo>
                <a:lnTo>
                  <a:pt x="29089" y="55740"/>
                </a:lnTo>
                <a:lnTo>
                  <a:pt x="43081" y="55740"/>
                </a:lnTo>
                <a:lnTo>
                  <a:pt x="43081" y="41376"/>
                </a:lnTo>
                <a:close/>
              </a:path>
              <a:path w="57784" h="55879">
                <a:moveTo>
                  <a:pt x="29089" y="27498"/>
                </a:moveTo>
                <a:lnTo>
                  <a:pt x="14096" y="27498"/>
                </a:lnTo>
                <a:lnTo>
                  <a:pt x="14096" y="41376"/>
                </a:lnTo>
                <a:lnTo>
                  <a:pt x="29089" y="41376"/>
                </a:lnTo>
                <a:lnTo>
                  <a:pt x="29089" y="27498"/>
                </a:lnTo>
                <a:close/>
              </a:path>
              <a:path w="57784" h="55879">
                <a:moveTo>
                  <a:pt x="57369" y="27498"/>
                </a:moveTo>
                <a:lnTo>
                  <a:pt x="43081" y="27498"/>
                </a:lnTo>
                <a:lnTo>
                  <a:pt x="43081" y="41376"/>
                </a:lnTo>
                <a:lnTo>
                  <a:pt x="57369" y="41376"/>
                </a:lnTo>
                <a:lnTo>
                  <a:pt x="57369" y="27498"/>
                </a:lnTo>
                <a:close/>
              </a:path>
              <a:path w="57784" h="55879">
                <a:moveTo>
                  <a:pt x="14096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96" y="27498"/>
                </a:lnTo>
                <a:lnTo>
                  <a:pt x="14096" y="13877"/>
                </a:lnTo>
                <a:close/>
              </a:path>
              <a:path w="57784" h="55879">
                <a:moveTo>
                  <a:pt x="43081" y="13877"/>
                </a:moveTo>
                <a:lnTo>
                  <a:pt x="29089" y="13877"/>
                </a:lnTo>
                <a:lnTo>
                  <a:pt x="29089" y="27498"/>
                </a:lnTo>
                <a:lnTo>
                  <a:pt x="43081" y="27498"/>
                </a:lnTo>
                <a:lnTo>
                  <a:pt x="43081" y="13877"/>
                </a:lnTo>
                <a:close/>
              </a:path>
              <a:path w="57784" h="55879">
                <a:moveTo>
                  <a:pt x="29089" y="0"/>
                </a:moveTo>
                <a:lnTo>
                  <a:pt x="14096" y="0"/>
                </a:lnTo>
                <a:lnTo>
                  <a:pt x="14096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5879">
                <a:moveTo>
                  <a:pt x="57369" y="0"/>
                </a:moveTo>
                <a:lnTo>
                  <a:pt x="43081" y="0"/>
                </a:lnTo>
                <a:lnTo>
                  <a:pt x="43081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9" name="object 809"/>
          <p:cNvSpPr/>
          <p:nvPr/>
        </p:nvSpPr>
        <p:spPr>
          <a:xfrm>
            <a:off x="147637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0" name="object 810"/>
          <p:cNvSpPr/>
          <p:nvPr/>
        </p:nvSpPr>
        <p:spPr>
          <a:xfrm>
            <a:off x="1476375" y="367344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068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068" y="55740"/>
                </a:lnTo>
                <a:lnTo>
                  <a:pt x="14068" y="41376"/>
                </a:lnTo>
                <a:close/>
              </a:path>
              <a:path w="57784" h="55879">
                <a:moveTo>
                  <a:pt x="43348" y="41376"/>
                </a:moveTo>
                <a:lnTo>
                  <a:pt x="28355" y="41376"/>
                </a:lnTo>
                <a:lnTo>
                  <a:pt x="28355" y="55740"/>
                </a:lnTo>
                <a:lnTo>
                  <a:pt x="43348" y="55740"/>
                </a:lnTo>
                <a:lnTo>
                  <a:pt x="43348" y="41376"/>
                </a:lnTo>
                <a:close/>
              </a:path>
              <a:path w="57784" h="55879">
                <a:moveTo>
                  <a:pt x="28355" y="27498"/>
                </a:moveTo>
                <a:lnTo>
                  <a:pt x="14068" y="27498"/>
                </a:lnTo>
                <a:lnTo>
                  <a:pt x="14068" y="41376"/>
                </a:lnTo>
                <a:lnTo>
                  <a:pt x="28355" y="41376"/>
                </a:lnTo>
                <a:lnTo>
                  <a:pt x="28355" y="27498"/>
                </a:lnTo>
                <a:close/>
              </a:path>
              <a:path w="57784" h="55879">
                <a:moveTo>
                  <a:pt x="57445" y="27498"/>
                </a:moveTo>
                <a:lnTo>
                  <a:pt x="43348" y="27498"/>
                </a:lnTo>
                <a:lnTo>
                  <a:pt x="43348" y="41376"/>
                </a:lnTo>
                <a:lnTo>
                  <a:pt x="57445" y="41376"/>
                </a:lnTo>
                <a:lnTo>
                  <a:pt x="57445" y="27498"/>
                </a:lnTo>
                <a:close/>
              </a:path>
              <a:path w="57784" h="55879">
                <a:moveTo>
                  <a:pt x="14068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68" y="27498"/>
                </a:lnTo>
                <a:lnTo>
                  <a:pt x="14068" y="13877"/>
                </a:lnTo>
                <a:close/>
              </a:path>
              <a:path w="57784" h="55879">
                <a:moveTo>
                  <a:pt x="43348" y="13877"/>
                </a:moveTo>
                <a:lnTo>
                  <a:pt x="28355" y="13877"/>
                </a:lnTo>
                <a:lnTo>
                  <a:pt x="28355" y="27498"/>
                </a:lnTo>
                <a:lnTo>
                  <a:pt x="43348" y="27498"/>
                </a:lnTo>
                <a:lnTo>
                  <a:pt x="43348" y="13877"/>
                </a:lnTo>
                <a:close/>
              </a:path>
              <a:path w="57784" h="55879">
                <a:moveTo>
                  <a:pt x="28355" y="0"/>
                </a:moveTo>
                <a:lnTo>
                  <a:pt x="14068" y="0"/>
                </a:lnTo>
                <a:lnTo>
                  <a:pt x="14068" y="13877"/>
                </a:lnTo>
                <a:lnTo>
                  <a:pt x="28355" y="13877"/>
                </a:lnTo>
                <a:lnTo>
                  <a:pt x="28355" y="0"/>
                </a:lnTo>
                <a:close/>
              </a:path>
              <a:path w="57784" h="55879">
                <a:moveTo>
                  <a:pt x="5744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1" name="object 811"/>
          <p:cNvSpPr/>
          <p:nvPr/>
        </p:nvSpPr>
        <p:spPr>
          <a:xfrm>
            <a:off x="1533820" y="3673449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0" y="55740"/>
                </a:moveTo>
                <a:lnTo>
                  <a:pt x="28316" y="55740"/>
                </a:lnTo>
                <a:lnTo>
                  <a:pt x="28316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2" name="object 812"/>
          <p:cNvSpPr/>
          <p:nvPr/>
        </p:nvSpPr>
        <p:spPr>
          <a:xfrm>
            <a:off x="1533820" y="3673449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14287" y="41376"/>
                </a:moveTo>
                <a:lnTo>
                  <a:pt x="0" y="41376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376"/>
                </a:lnTo>
                <a:close/>
              </a:path>
              <a:path w="28575" h="55879">
                <a:moveTo>
                  <a:pt x="2827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279" y="41376"/>
                </a:lnTo>
                <a:lnTo>
                  <a:pt x="28279" y="27498"/>
                </a:lnTo>
                <a:close/>
              </a:path>
              <a:path w="28575" h="55879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28575" h="55879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3" name="object 813"/>
          <p:cNvSpPr/>
          <p:nvPr/>
        </p:nvSpPr>
        <p:spPr>
          <a:xfrm>
            <a:off x="846571" y="361770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6" y="55740"/>
                </a:lnTo>
                <a:lnTo>
                  <a:pt x="56666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4" name="object 814"/>
          <p:cNvSpPr/>
          <p:nvPr/>
        </p:nvSpPr>
        <p:spPr>
          <a:xfrm>
            <a:off x="846571" y="361770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064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064" y="55740"/>
                </a:lnTo>
                <a:lnTo>
                  <a:pt x="14064" y="41862"/>
                </a:lnTo>
                <a:close/>
              </a:path>
              <a:path w="57150" h="55879">
                <a:moveTo>
                  <a:pt x="42378" y="41862"/>
                </a:moveTo>
                <a:lnTo>
                  <a:pt x="28352" y="41862"/>
                </a:lnTo>
                <a:lnTo>
                  <a:pt x="28352" y="55740"/>
                </a:lnTo>
                <a:lnTo>
                  <a:pt x="42378" y="55740"/>
                </a:lnTo>
                <a:lnTo>
                  <a:pt x="42378" y="41862"/>
                </a:lnTo>
                <a:close/>
              </a:path>
              <a:path w="57150" h="55879">
                <a:moveTo>
                  <a:pt x="28352" y="27536"/>
                </a:moveTo>
                <a:lnTo>
                  <a:pt x="14064" y="27536"/>
                </a:lnTo>
                <a:lnTo>
                  <a:pt x="14064" y="41862"/>
                </a:lnTo>
                <a:lnTo>
                  <a:pt x="28352" y="41862"/>
                </a:lnTo>
                <a:lnTo>
                  <a:pt x="28352" y="27536"/>
                </a:lnTo>
                <a:close/>
              </a:path>
              <a:path w="57150" h="55879">
                <a:moveTo>
                  <a:pt x="56666" y="27536"/>
                </a:moveTo>
                <a:lnTo>
                  <a:pt x="42378" y="27536"/>
                </a:lnTo>
                <a:lnTo>
                  <a:pt x="42378" y="41862"/>
                </a:lnTo>
                <a:lnTo>
                  <a:pt x="56666" y="41862"/>
                </a:lnTo>
                <a:lnTo>
                  <a:pt x="56666" y="27536"/>
                </a:lnTo>
                <a:close/>
              </a:path>
              <a:path w="57150" h="55879">
                <a:moveTo>
                  <a:pt x="14064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064" y="27536"/>
                </a:lnTo>
                <a:lnTo>
                  <a:pt x="14064" y="13658"/>
                </a:lnTo>
                <a:close/>
              </a:path>
              <a:path w="57150" h="55879">
                <a:moveTo>
                  <a:pt x="42378" y="13658"/>
                </a:moveTo>
                <a:lnTo>
                  <a:pt x="28352" y="13658"/>
                </a:lnTo>
                <a:lnTo>
                  <a:pt x="28352" y="27536"/>
                </a:lnTo>
                <a:lnTo>
                  <a:pt x="42378" y="27536"/>
                </a:lnTo>
                <a:lnTo>
                  <a:pt x="42378" y="13658"/>
                </a:lnTo>
                <a:close/>
              </a:path>
              <a:path w="57150" h="55879">
                <a:moveTo>
                  <a:pt x="28352" y="0"/>
                </a:moveTo>
                <a:lnTo>
                  <a:pt x="14064" y="0"/>
                </a:lnTo>
                <a:lnTo>
                  <a:pt x="14064" y="13658"/>
                </a:lnTo>
                <a:lnTo>
                  <a:pt x="28352" y="13658"/>
                </a:lnTo>
                <a:lnTo>
                  <a:pt x="28352" y="0"/>
                </a:lnTo>
                <a:close/>
              </a:path>
              <a:path w="57150" h="55879">
                <a:moveTo>
                  <a:pt x="56666" y="0"/>
                </a:moveTo>
                <a:lnTo>
                  <a:pt x="42378" y="0"/>
                </a:lnTo>
                <a:lnTo>
                  <a:pt x="42378" y="13658"/>
                </a:lnTo>
                <a:lnTo>
                  <a:pt x="56666" y="13658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5" name="object 815"/>
          <p:cNvSpPr/>
          <p:nvPr/>
        </p:nvSpPr>
        <p:spPr>
          <a:xfrm>
            <a:off x="903237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77" y="55740"/>
                </a:lnTo>
                <a:lnTo>
                  <a:pt x="57377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6" name="object 816"/>
          <p:cNvSpPr/>
          <p:nvPr/>
        </p:nvSpPr>
        <p:spPr>
          <a:xfrm>
            <a:off x="903237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771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771" y="55740"/>
                </a:lnTo>
                <a:lnTo>
                  <a:pt x="14771" y="41862"/>
                </a:lnTo>
                <a:close/>
              </a:path>
              <a:path w="57784" h="55879">
                <a:moveTo>
                  <a:pt x="43346" y="41862"/>
                </a:moveTo>
                <a:lnTo>
                  <a:pt x="29058" y="41862"/>
                </a:lnTo>
                <a:lnTo>
                  <a:pt x="29058" y="55740"/>
                </a:lnTo>
                <a:lnTo>
                  <a:pt x="43346" y="55740"/>
                </a:lnTo>
                <a:lnTo>
                  <a:pt x="43346" y="41862"/>
                </a:lnTo>
                <a:close/>
              </a:path>
              <a:path w="57784" h="55879">
                <a:moveTo>
                  <a:pt x="29058" y="27536"/>
                </a:moveTo>
                <a:lnTo>
                  <a:pt x="14771" y="27536"/>
                </a:lnTo>
                <a:lnTo>
                  <a:pt x="14771" y="41862"/>
                </a:lnTo>
                <a:lnTo>
                  <a:pt x="29058" y="41862"/>
                </a:lnTo>
                <a:lnTo>
                  <a:pt x="29058" y="27536"/>
                </a:lnTo>
                <a:close/>
              </a:path>
              <a:path w="57784" h="55879">
                <a:moveTo>
                  <a:pt x="57377" y="27536"/>
                </a:moveTo>
                <a:lnTo>
                  <a:pt x="43346" y="27536"/>
                </a:lnTo>
                <a:lnTo>
                  <a:pt x="43346" y="41862"/>
                </a:lnTo>
                <a:lnTo>
                  <a:pt x="57377" y="41862"/>
                </a:lnTo>
                <a:lnTo>
                  <a:pt x="57377" y="27536"/>
                </a:lnTo>
                <a:close/>
              </a:path>
              <a:path w="57784" h="55879">
                <a:moveTo>
                  <a:pt x="14771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771" y="27536"/>
                </a:lnTo>
                <a:lnTo>
                  <a:pt x="14771" y="13658"/>
                </a:lnTo>
                <a:close/>
              </a:path>
              <a:path w="57784" h="55879">
                <a:moveTo>
                  <a:pt x="43346" y="13658"/>
                </a:moveTo>
                <a:lnTo>
                  <a:pt x="29058" y="13658"/>
                </a:lnTo>
                <a:lnTo>
                  <a:pt x="29058" y="27536"/>
                </a:lnTo>
                <a:lnTo>
                  <a:pt x="43346" y="27536"/>
                </a:lnTo>
                <a:lnTo>
                  <a:pt x="43346" y="13658"/>
                </a:lnTo>
                <a:close/>
              </a:path>
              <a:path w="57784" h="55879">
                <a:moveTo>
                  <a:pt x="29058" y="0"/>
                </a:moveTo>
                <a:lnTo>
                  <a:pt x="14771" y="0"/>
                </a:lnTo>
                <a:lnTo>
                  <a:pt x="14771" y="13658"/>
                </a:lnTo>
                <a:lnTo>
                  <a:pt x="29058" y="13658"/>
                </a:lnTo>
                <a:lnTo>
                  <a:pt x="29058" y="0"/>
                </a:lnTo>
                <a:close/>
              </a:path>
              <a:path w="57784" h="55879">
                <a:moveTo>
                  <a:pt x="57377" y="0"/>
                </a:moveTo>
                <a:lnTo>
                  <a:pt x="43346" y="0"/>
                </a:lnTo>
                <a:lnTo>
                  <a:pt x="43346" y="13658"/>
                </a:lnTo>
                <a:lnTo>
                  <a:pt x="57377" y="13658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7" name="object 817"/>
          <p:cNvSpPr/>
          <p:nvPr/>
        </p:nvSpPr>
        <p:spPr>
          <a:xfrm>
            <a:off x="96061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07" y="55740"/>
                </a:lnTo>
                <a:lnTo>
                  <a:pt x="57407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8" name="object 818"/>
          <p:cNvSpPr/>
          <p:nvPr/>
        </p:nvSpPr>
        <p:spPr>
          <a:xfrm>
            <a:off x="96061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862"/>
                </a:lnTo>
                <a:close/>
              </a:path>
              <a:path w="57784" h="55879">
                <a:moveTo>
                  <a:pt x="43376" y="41862"/>
                </a:moveTo>
                <a:lnTo>
                  <a:pt x="29089" y="41862"/>
                </a:lnTo>
                <a:lnTo>
                  <a:pt x="29089" y="55740"/>
                </a:lnTo>
                <a:lnTo>
                  <a:pt x="43376" y="55740"/>
                </a:lnTo>
                <a:lnTo>
                  <a:pt x="43376" y="41862"/>
                </a:lnTo>
                <a:close/>
              </a:path>
              <a:path w="57784" h="55879">
                <a:moveTo>
                  <a:pt x="29089" y="27536"/>
                </a:moveTo>
                <a:lnTo>
                  <a:pt x="14287" y="27536"/>
                </a:lnTo>
                <a:lnTo>
                  <a:pt x="14287" y="41862"/>
                </a:lnTo>
                <a:lnTo>
                  <a:pt x="29089" y="41862"/>
                </a:lnTo>
                <a:lnTo>
                  <a:pt x="29089" y="27536"/>
                </a:lnTo>
                <a:close/>
              </a:path>
              <a:path w="57784" h="55879">
                <a:moveTo>
                  <a:pt x="57407" y="27536"/>
                </a:moveTo>
                <a:lnTo>
                  <a:pt x="43376" y="27536"/>
                </a:lnTo>
                <a:lnTo>
                  <a:pt x="43376" y="41862"/>
                </a:lnTo>
                <a:lnTo>
                  <a:pt x="57407" y="41862"/>
                </a:lnTo>
                <a:lnTo>
                  <a:pt x="57407" y="27536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287" y="27536"/>
                </a:lnTo>
                <a:lnTo>
                  <a:pt x="14287" y="13658"/>
                </a:lnTo>
                <a:close/>
              </a:path>
              <a:path w="57784" h="55879">
                <a:moveTo>
                  <a:pt x="43376" y="13658"/>
                </a:moveTo>
                <a:lnTo>
                  <a:pt x="29089" y="13658"/>
                </a:lnTo>
                <a:lnTo>
                  <a:pt x="29089" y="27536"/>
                </a:lnTo>
                <a:lnTo>
                  <a:pt x="43376" y="27536"/>
                </a:lnTo>
                <a:lnTo>
                  <a:pt x="43376" y="13658"/>
                </a:lnTo>
                <a:close/>
              </a:path>
              <a:path w="57784" h="55879">
                <a:moveTo>
                  <a:pt x="2908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9089" y="13658"/>
                </a:lnTo>
                <a:lnTo>
                  <a:pt x="29089" y="0"/>
                </a:lnTo>
                <a:close/>
              </a:path>
              <a:path w="57784" h="55879">
                <a:moveTo>
                  <a:pt x="57407" y="0"/>
                </a:moveTo>
                <a:lnTo>
                  <a:pt x="43376" y="0"/>
                </a:lnTo>
                <a:lnTo>
                  <a:pt x="43376" y="13658"/>
                </a:lnTo>
                <a:lnTo>
                  <a:pt x="57407" y="13658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9" name="object 819"/>
          <p:cNvSpPr/>
          <p:nvPr/>
        </p:nvSpPr>
        <p:spPr>
          <a:xfrm>
            <a:off x="1018022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635" y="55740"/>
                </a:lnTo>
                <a:lnTo>
                  <a:pt x="5763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0" name="object 820"/>
          <p:cNvSpPr/>
          <p:nvPr/>
        </p:nvSpPr>
        <p:spPr>
          <a:xfrm>
            <a:off x="1018022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862"/>
                </a:lnTo>
                <a:close/>
              </a:path>
              <a:path w="57784" h="55879">
                <a:moveTo>
                  <a:pt x="43348" y="41862"/>
                </a:moveTo>
                <a:lnTo>
                  <a:pt x="28575" y="41862"/>
                </a:lnTo>
                <a:lnTo>
                  <a:pt x="28575" y="55740"/>
                </a:lnTo>
                <a:lnTo>
                  <a:pt x="43348" y="55740"/>
                </a:lnTo>
                <a:lnTo>
                  <a:pt x="43348" y="41862"/>
                </a:lnTo>
                <a:close/>
              </a:path>
              <a:path w="57784" h="55879">
                <a:moveTo>
                  <a:pt x="28575" y="27536"/>
                </a:moveTo>
                <a:lnTo>
                  <a:pt x="14287" y="27536"/>
                </a:lnTo>
                <a:lnTo>
                  <a:pt x="14287" y="41862"/>
                </a:lnTo>
                <a:lnTo>
                  <a:pt x="28575" y="41862"/>
                </a:lnTo>
                <a:lnTo>
                  <a:pt x="28575" y="27536"/>
                </a:lnTo>
                <a:close/>
              </a:path>
              <a:path w="57784" h="55879">
                <a:moveTo>
                  <a:pt x="57635" y="27536"/>
                </a:moveTo>
                <a:lnTo>
                  <a:pt x="43348" y="27536"/>
                </a:lnTo>
                <a:lnTo>
                  <a:pt x="43348" y="41862"/>
                </a:lnTo>
                <a:lnTo>
                  <a:pt x="57635" y="41862"/>
                </a:lnTo>
                <a:lnTo>
                  <a:pt x="57635" y="27536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287" y="27536"/>
                </a:lnTo>
                <a:lnTo>
                  <a:pt x="14287" y="13658"/>
                </a:lnTo>
                <a:close/>
              </a:path>
              <a:path w="57784" h="55879">
                <a:moveTo>
                  <a:pt x="43348" y="13658"/>
                </a:moveTo>
                <a:lnTo>
                  <a:pt x="28575" y="13658"/>
                </a:lnTo>
                <a:lnTo>
                  <a:pt x="28575" y="27536"/>
                </a:lnTo>
                <a:lnTo>
                  <a:pt x="43348" y="27536"/>
                </a:lnTo>
                <a:lnTo>
                  <a:pt x="43348" y="13658"/>
                </a:lnTo>
                <a:close/>
              </a:path>
              <a:path w="57784" h="55879">
                <a:moveTo>
                  <a:pt x="28575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575" y="13658"/>
                </a:lnTo>
                <a:lnTo>
                  <a:pt x="28575" y="0"/>
                </a:lnTo>
                <a:close/>
              </a:path>
              <a:path w="57784" h="55879">
                <a:moveTo>
                  <a:pt x="57635" y="0"/>
                </a:moveTo>
                <a:lnTo>
                  <a:pt x="43348" y="0"/>
                </a:lnTo>
                <a:lnTo>
                  <a:pt x="43348" y="13658"/>
                </a:lnTo>
                <a:lnTo>
                  <a:pt x="57635" y="13658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1" name="object 821"/>
          <p:cNvSpPr/>
          <p:nvPr/>
        </p:nvSpPr>
        <p:spPr>
          <a:xfrm>
            <a:off x="1075658" y="361770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4" y="55740"/>
                </a:lnTo>
                <a:lnTo>
                  <a:pt x="5666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2" name="object 822"/>
          <p:cNvSpPr/>
          <p:nvPr/>
        </p:nvSpPr>
        <p:spPr>
          <a:xfrm>
            <a:off x="1075658" y="361770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020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020" y="55740"/>
                </a:lnTo>
                <a:lnTo>
                  <a:pt x="14020" y="41862"/>
                </a:lnTo>
                <a:close/>
              </a:path>
              <a:path w="57150" h="55879">
                <a:moveTo>
                  <a:pt x="42376" y="41862"/>
                </a:moveTo>
                <a:lnTo>
                  <a:pt x="28308" y="41862"/>
                </a:lnTo>
                <a:lnTo>
                  <a:pt x="28308" y="55740"/>
                </a:lnTo>
                <a:lnTo>
                  <a:pt x="42376" y="55740"/>
                </a:lnTo>
                <a:lnTo>
                  <a:pt x="42376" y="41862"/>
                </a:lnTo>
                <a:close/>
              </a:path>
              <a:path w="57150" h="55879">
                <a:moveTo>
                  <a:pt x="28308" y="27536"/>
                </a:moveTo>
                <a:lnTo>
                  <a:pt x="14020" y="27536"/>
                </a:lnTo>
                <a:lnTo>
                  <a:pt x="14020" y="41862"/>
                </a:lnTo>
                <a:lnTo>
                  <a:pt x="28308" y="41862"/>
                </a:lnTo>
                <a:lnTo>
                  <a:pt x="28308" y="27536"/>
                </a:lnTo>
                <a:close/>
              </a:path>
              <a:path w="57150" h="55879">
                <a:moveTo>
                  <a:pt x="56664" y="27536"/>
                </a:moveTo>
                <a:lnTo>
                  <a:pt x="42376" y="27536"/>
                </a:lnTo>
                <a:lnTo>
                  <a:pt x="42376" y="41862"/>
                </a:lnTo>
                <a:lnTo>
                  <a:pt x="56664" y="41862"/>
                </a:lnTo>
                <a:lnTo>
                  <a:pt x="56664" y="27536"/>
                </a:lnTo>
                <a:close/>
              </a:path>
              <a:path w="57150" h="55879">
                <a:moveTo>
                  <a:pt x="14020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020" y="27536"/>
                </a:lnTo>
                <a:lnTo>
                  <a:pt x="14020" y="13658"/>
                </a:lnTo>
                <a:close/>
              </a:path>
              <a:path w="57150" h="55879">
                <a:moveTo>
                  <a:pt x="42376" y="13658"/>
                </a:moveTo>
                <a:lnTo>
                  <a:pt x="28308" y="13658"/>
                </a:lnTo>
                <a:lnTo>
                  <a:pt x="28308" y="27536"/>
                </a:lnTo>
                <a:lnTo>
                  <a:pt x="42376" y="27536"/>
                </a:lnTo>
                <a:lnTo>
                  <a:pt x="42376" y="13658"/>
                </a:lnTo>
                <a:close/>
              </a:path>
              <a:path w="57150" h="55879">
                <a:moveTo>
                  <a:pt x="28308" y="0"/>
                </a:moveTo>
                <a:lnTo>
                  <a:pt x="14020" y="0"/>
                </a:lnTo>
                <a:lnTo>
                  <a:pt x="14020" y="13658"/>
                </a:lnTo>
                <a:lnTo>
                  <a:pt x="28308" y="13658"/>
                </a:lnTo>
                <a:lnTo>
                  <a:pt x="28308" y="0"/>
                </a:lnTo>
                <a:close/>
              </a:path>
              <a:path w="57150" h="55879">
                <a:moveTo>
                  <a:pt x="56664" y="0"/>
                </a:moveTo>
                <a:lnTo>
                  <a:pt x="42376" y="0"/>
                </a:lnTo>
                <a:lnTo>
                  <a:pt x="42376" y="13658"/>
                </a:lnTo>
                <a:lnTo>
                  <a:pt x="56664" y="13658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3" name="object 823"/>
          <p:cNvSpPr/>
          <p:nvPr/>
        </p:nvSpPr>
        <p:spPr>
          <a:xfrm>
            <a:off x="1132322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69" y="55740"/>
                </a:lnTo>
                <a:lnTo>
                  <a:pt x="57369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4" name="object 824"/>
          <p:cNvSpPr/>
          <p:nvPr/>
        </p:nvSpPr>
        <p:spPr>
          <a:xfrm>
            <a:off x="1132322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992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992" y="55740"/>
                </a:lnTo>
                <a:lnTo>
                  <a:pt x="14992" y="41862"/>
                </a:lnTo>
                <a:close/>
              </a:path>
              <a:path w="57784" h="55879">
                <a:moveTo>
                  <a:pt x="43348" y="41862"/>
                </a:moveTo>
                <a:lnTo>
                  <a:pt x="29060" y="41862"/>
                </a:lnTo>
                <a:lnTo>
                  <a:pt x="29060" y="55740"/>
                </a:lnTo>
                <a:lnTo>
                  <a:pt x="43348" y="55740"/>
                </a:lnTo>
                <a:lnTo>
                  <a:pt x="43348" y="41862"/>
                </a:lnTo>
                <a:close/>
              </a:path>
              <a:path w="57784" h="55879">
                <a:moveTo>
                  <a:pt x="29060" y="27536"/>
                </a:moveTo>
                <a:lnTo>
                  <a:pt x="14992" y="27536"/>
                </a:lnTo>
                <a:lnTo>
                  <a:pt x="14992" y="41862"/>
                </a:lnTo>
                <a:lnTo>
                  <a:pt x="29060" y="41862"/>
                </a:lnTo>
                <a:lnTo>
                  <a:pt x="29060" y="27536"/>
                </a:lnTo>
                <a:close/>
              </a:path>
              <a:path w="57784" h="55879">
                <a:moveTo>
                  <a:pt x="57369" y="27536"/>
                </a:moveTo>
                <a:lnTo>
                  <a:pt x="43348" y="27536"/>
                </a:lnTo>
                <a:lnTo>
                  <a:pt x="43348" y="41862"/>
                </a:lnTo>
                <a:lnTo>
                  <a:pt x="57369" y="41862"/>
                </a:lnTo>
                <a:lnTo>
                  <a:pt x="57369" y="27536"/>
                </a:lnTo>
                <a:close/>
              </a:path>
              <a:path w="57784" h="55879">
                <a:moveTo>
                  <a:pt x="14992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992" y="27536"/>
                </a:lnTo>
                <a:lnTo>
                  <a:pt x="14992" y="13658"/>
                </a:lnTo>
                <a:close/>
              </a:path>
              <a:path w="57784" h="55879">
                <a:moveTo>
                  <a:pt x="43348" y="13658"/>
                </a:moveTo>
                <a:lnTo>
                  <a:pt x="29060" y="13658"/>
                </a:lnTo>
                <a:lnTo>
                  <a:pt x="29060" y="27536"/>
                </a:lnTo>
                <a:lnTo>
                  <a:pt x="43348" y="27536"/>
                </a:lnTo>
                <a:lnTo>
                  <a:pt x="43348" y="13658"/>
                </a:lnTo>
                <a:close/>
              </a:path>
              <a:path w="57784" h="55879">
                <a:moveTo>
                  <a:pt x="29060" y="0"/>
                </a:moveTo>
                <a:lnTo>
                  <a:pt x="14992" y="0"/>
                </a:lnTo>
                <a:lnTo>
                  <a:pt x="14992" y="13658"/>
                </a:lnTo>
                <a:lnTo>
                  <a:pt x="29060" y="13658"/>
                </a:lnTo>
                <a:lnTo>
                  <a:pt x="29060" y="0"/>
                </a:lnTo>
                <a:close/>
              </a:path>
              <a:path w="57784" h="55879">
                <a:moveTo>
                  <a:pt x="57369" y="0"/>
                </a:moveTo>
                <a:lnTo>
                  <a:pt x="43348" y="0"/>
                </a:lnTo>
                <a:lnTo>
                  <a:pt x="43348" y="13658"/>
                </a:lnTo>
                <a:lnTo>
                  <a:pt x="57369" y="13658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5" name="object 825"/>
          <p:cNvSpPr/>
          <p:nvPr/>
        </p:nvSpPr>
        <p:spPr>
          <a:xfrm>
            <a:off x="1189691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673" y="55740"/>
                </a:lnTo>
                <a:lnTo>
                  <a:pt x="57673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6" name="object 826"/>
          <p:cNvSpPr/>
          <p:nvPr/>
        </p:nvSpPr>
        <p:spPr>
          <a:xfrm>
            <a:off x="1189691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862"/>
                </a:lnTo>
                <a:close/>
              </a:path>
              <a:path w="57784" h="55879">
                <a:moveTo>
                  <a:pt x="43386" y="41862"/>
                </a:moveTo>
                <a:lnTo>
                  <a:pt x="29289" y="41862"/>
                </a:lnTo>
                <a:lnTo>
                  <a:pt x="29289" y="55740"/>
                </a:lnTo>
                <a:lnTo>
                  <a:pt x="43386" y="55740"/>
                </a:lnTo>
                <a:lnTo>
                  <a:pt x="43386" y="41862"/>
                </a:lnTo>
                <a:close/>
              </a:path>
              <a:path w="57784" h="55879">
                <a:moveTo>
                  <a:pt x="29289" y="27536"/>
                </a:moveTo>
                <a:lnTo>
                  <a:pt x="14287" y="27536"/>
                </a:lnTo>
                <a:lnTo>
                  <a:pt x="14287" y="41862"/>
                </a:lnTo>
                <a:lnTo>
                  <a:pt x="29289" y="41862"/>
                </a:lnTo>
                <a:lnTo>
                  <a:pt x="29289" y="27536"/>
                </a:lnTo>
                <a:close/>
              </a:path>
              <a:path w="57784" h="55879">
                <a:moveTo>
                  <a:pt x="57673" y="27536"/>
                </a:moveTo>
                <a:lnTo>
                  <a:pt x="43386" y="27536"/>
                </a:lnTo>
                <a:lnTo>
                  <a:pt x="43386" y="41862"/>
                </a:lnTo>
                <a:lnTo>
                  <a:pt x="57673" y="41862"/>
                </a:lnTo>
                <a:lnTo>
                  <a:pt x="57673" y="27536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287" y="27536"/>
                </a:lnTo>
                <a:lnTo>
                  <a:pt x="14287" y="13658"/>
                </a:lnTo>
                <a:close/>
              </a:path>
              <a:path w="57784" h="55879">
                <a:moveTo>
                  <a:pt x="43386" y="13658"/>
                </a:moveTo>
                <a:lnTo>
                  <a:pt x="29289" y="13658"/>
                </a:lnTo>
                <a:lnTo>
                  <a:pt x="29289" y="27536"/>
                </a:lnTo>
                <a:lnTo>
                  <a:pt x="43386" y="27536"/>
                </a:lnTo>
                <a:lnTo>
                  <a:pt x="43386" y="13658"/>
                </a:lnTo>
                <a:close/>
              </a:path>
              <a:path w="57784" h="55879">
                <a:moveTo>
                  <a:pt x="2928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9289" y="13658"/>
                </a:lnTo>
                <a:lnTo>
                  <a:pt x="29289" y="0"/>
                </a:lnTo>
                <a:close/>
              </a:path>
              <a:path w="57784" h="55879">
                <a:moveTo>
                  <a:pt x="57673" y="0"/>
                </a:moveTo>
                <a:lnTo>
                  <a:pt x="43386" y="0"/>
                </a:lnTo>
                <a:lnTo>
                  <a:pt x="43386" y="13658"/>
                </a:lnTo>
                <a:lnTo>
                  <a:pt x="57673" y="13658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7" name="object 827"/>
          <p:cNvSpPr/>
          <p:nvPr/>
        </p:nvSpPr>
        <p:spPr>
          <a:xfrm>
            <a:off x="124736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40" y="55740"/>
                </a:lnTo>
                <a:lnTo>
                  <a:pt x="57340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8" name="object 828"/>
          <p:cNvSpPr/>
          <p:nvPr/>
        </p:nvSpPr>
        <p:spPr>
          <a:xfrm>
            <a:off x="124736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3992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3992" y="55740"/>
                </a:lnTo>
                <a:lnTo>
                  <a:pt x="13992" y="41862"/>
                </a:lnTo>
                <a:close/>
              </a:path>
              <a:path w="57784" h="55879">
                <a:moveTo>
                  <a:pt x="43053" y="41862"/>
                </a:moveTo>
                <a:lnTo>
                  <a:pt x="28279" y="41862"/>
                </a:lnTo>
                <a:lnTo>
                  <a:pt x="28279" y="55740"/>
                </a:lnTo>
                <a:lnTo>
                  <a:pt x="43053" y="55740"/>
                </a:lnTo>
                <a:lnTo>
                  <a:pt x="43053" y="41862"/>
                </a:lnTo>
                <a:close/>
              </a:path>
              <a:path w="57784" h="55879">
                <a:moveTo>
                  <a:pt x="28279" y="27536"/>
                </a:moveTo>
                <a:lnTo>
                  <a:pt x="13992" y="27536"/>
                </a:lnTo>
                <a:lnTo>
                  <a:pt x="13992" y="41862"/>
                </a:lnTo>
                <a:lnTo>
                  <a:pt x="28279" y="41862"/>
                </a:lnTo>
                <a:lnTo>
                  <a:pt x="28279" y="27536"/>
                </a:lnTo>
                <a:close/>
              </a:path>
              <a:path w="57784" h="55879">
                <a:moveTo>
                  <a:pt x="57340" y="27536"/>
                </a:moveTo>
                <a:lnTo>
                  <a:pt x="43053" y="27536"/>
                </a:lnTo>
                <a:lnTo>
                  <a:pt x="43053" y="41862"/>
                </a:lnTo>
                <a:lnTo>
                  <a:pt x="57340" y="41862"/>
                </a:lnTo>
                <a:lnTo>
                  <a:pt x="57340" y="27536"/>
                </a:lnTo>
                <a:close/>
              </a:path>
              <a:path w="57784" h="55879">
                <a:moveTo>
                  <a:pt x="13992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3992" y="27536"/>
                </a:lnTo>
                <a:lnTo>
                  <a:pt x="13992" y="13658"/>
                </a:lnTo>
                <a:close/>
              </a:path>
              <a:path w="57784" h="55879">
                <a:moveTo>
                  <a:pt x="43053" y="13658"/>
                </a:moveTo>
                <a:lnTo>
                  <a:pt x="28279" y="13658"/>
                </a:lnTo>
                <a:lnTo>
                  <a:pt x="28279" y="27536"/>
                </a:lnTo>
                <a:lnTo>
                  <a:pt x="43053" y="27536"/>
                </a:lnTo>
                <a:lnTo>
                  <a:pt x="43053" y="13658"/>
                </a:lnTo>
                <a:close/>
              </a:path>
              <a:path w="57784" h="55879">
                <a:moveTo>
                  <a:pt x="28279" y="0"/>
                </a:moveTo>
                <a:lnTo>
                  <a:pt x="13992" y="0"/>
                </a:lnTo>
                <a:lnTo>
                  <a:pt x="13992" y="13658"/>
                </a:lnTo>
                <a:lnTo>
                  <a:pt x="28279" y="13658"/>
                </a:lnTo>
                <a:lnTo>
                  <a:pt x="28279" y="0"/>
                </a:lnTo>
                <a:close/>
              </a:path>
              <a:path w="57784" h="55879">
                <a:moveTo>
                  <a:pt x="57340" y="0"/>
                </a:moveTo>
                <a:lnTo>
                  <a:pt x="43053" y="0"/>
                </a:lnTo>
                <a:lnTo>
                  <a:pt x="43053" y="13658"/>
                </a:lnTo>
                <a:lnTo>
                  <a:pt x="57340" y="13658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9" name="object 829"/>
          <p:cNvSpPr/>
          <p:nvPr/>
        </p:nvSpPr>
        <p:spPr>
          <a:xfrm>
            <a:off x="130470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0" name="object 830"/>
          <p:cNvSpPr/>
          <p:nvPr/>
        </p:nvSpPr>
        <p:spPr>
          <a:xfrm>
            <a:off x="130470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862"/>
                </a:lnTo>
                <a:close/>
              </a:path>
              <a:path w="57784" h="55879">
                <a:moveTo>
                  <a:pt x="42671" y="41862"/>
                </a:moveTo>
                <a:lnTo>
                  <a:pt x="28384" y="41862"/>
                </a:lnTo>
                <a:lnTo>
                  <a:pt x="28384" y="55740"/>
                </a:lnTo>
                <a:lnTo>
                  <a:pt x="42671" y="55740"/>
                </a:lnTo>
                <a:lnTo>
                  <a:pt x="42671" y="41862"/>
                </a:lnTo>
                <a:close/>
              </a:path>
              <a:path w="57784" h="55879">
                <a:moveTo>
                  <a:pt x="28384" y="27536"/>
                </a:moveTo>
                <a:lnTo>
                  <a:pt x="14287" y="27536"/>
                </a:lnTo>
                <a:lnTo>
                  <a:pt x="14287" y="41862"/>
                </a:lnTo>
                <a:lnTo>
                  <a:pt x="28384" y="41862"/>
                </a:lnTo>
                <a:lnTo>
                  <a:pt x="28384" y="27536"/>
                </a:lnTo>
                <a:close/>
              </a:path>
              <a:path w="57784" h="55879">
                <a:moveTo>
                  <a:pt x="57445" y="27536"/>
                </a:moveTo>
                <a:lnTo>
                  <a:pt x="42671" y="27536"/>
                </a:lnTo>
                <a:lnTo>
                  <a:pt x="42671" y="41862"/>
                </a:lnTo>
                <a:lnTo>
                  <a:pt x="57445" y="41862"/>
                </a:lnTo>
                <a:lnTo>
                  <a:pt x="57445" y="27536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287" y="27536"/>
                </a:lnTo>
                <a:lnTo>
                  <a:pt x="14287" y="13658"/>
                </a:lnTo>
                <a:close/>
              </a:path>
              <a:path w="57784" h="55879">
                <a:moveTo>
                  <a:pt x="42671" y="13658"/>
                </a:moveTo>
                <a:lnTo>
                  <a:pt x="28384" y="13658"/>
                </a:lnTo>
                <a:lnTo>
                  <a:pt x="28384" y="27536"/>
                </a:lnTo>
                <a:lnTo>
                  <a:pt x="42671" y="27536"/>
                </a:lnTo>
                <a:lnTo>
                  <a:pt x="42671" y="13658"/>
                </a:lnTo>
                <a:close/>
              </a:path>
              <a:path w="57784" h="55879">
                <a:moveTo>
                  <a:pt x="28384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384" y="13658"/>
                </a:lnTo>
                <a:lnTo>
                  <a:pt x="28384" y="0"/>
                </a:lnTo>
                <a:close/>
              </a:path>
              <a:path w="57784" h="55879">
                <a:moveTo>
                  <a:pt x="57445" y="0"/>
                </a:moveTo>
                <a:lnTo>
                  <a:pt x="42671" y="0"/>
                </a:lnTo>
                <a:lnTo>
                  <a:pt x="42671" y="13658"/>
                </a:lnTo>
                <a:lnTo>
                  <a:pt x="57445" y="13658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1" name="object 831"/>
          <p:cNvSpPr/>
          <p:nvPr/>
        </p:nvSpPr>
        <p:spPr>
          <a:xfrm>
            <a:off x="1362151" y="361770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854" y="55740"/>
                </a:lnTo>
                <a:lnTo>
                  <a:pt x="5685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2" name="object 832"/>
          <p:cNvSpPr/>
          <p:nvPr/>
        </p:nvSpPr>
        <p:spPr>
          <a:xfrm>
            <a:off x="1362151" y="3617709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287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862"/>
                </a:lnTo>
                <a:close/>
              </a:path>
              <a:path w="57150" h="55879">
                <a:moveTo>
                  <a:pt x="42567" y="41862"/>
                </a:moveTo>
                <a:lnTo>
                  <a:pt x="28279" y="41862"/>
                </a:lnTo>
                <a:lnTo>
                  <a:pt x="28279" y="55740"/>
                </a:lnTo>
                <a:lnTo>
                  <a:pt x="42567" y="55740"/>
                </a:lnTo>
                <a:lnTo>
                  <a:pt x="42567" y="41862"/>
                </a:lnTo>
                <a:close/>
              </a:path>
              <a:path w="57150" h="55879">
                <a:moveTo>
                  <a:pt x="28279" y="27536"/>
                </a:moveTo>
                <a:lnTo>
                  <a:pt x="14287" y="27536"/>
                </a:lnTo>
                <a:lnTo>
                  <a:pt x="14287" y="41862"/>
                </a:lnTo>
                <a:lnTo>
                  <a:pt x="28279" y="41862"/>
                </a:lnTo>
                <a:lnTo>
                  <a:pt x="28279" y="27536"/>
                </a:lnTo>
                <a:close/>
              </a:path>
              <a:path w="57150" h="55879">
                <a:moveTo>
                  <a:pt x="56854" y="27536"/>
                </a:moveTo>
                <a:lnTo>
                  <a:pt x="42567" y="27536"/>
                </a:lnTo>
                <a:lnTo>
                  <a:pt x="42567" y="41862"/>
                </a:lnTo>
                <a:lnTo>
                  <a:pt x="56854" y="41862"/>
                </a:lnTo>
                <a:lnTo>
                  <a:pt x="56854" y="27536"/>
                </a:lnTo>
                <a:close/>
              </a:path>
              <a:path w="57150" h="55879">
                <a:moveTo>
                  <a:pt x="14287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287" y="27536"/>
                </a:lnTo>
                <a:lnTo>
                  <a:pt x="14287" y="13658"/>
                </a:lnTo>
                <a:close/>
              </a:path>
              <a:path w="57150" h="55879">
                <a:moveTo>
                  <a:pt x="42567" y="13658"/>
                </a:moveTo>
                <a:lnTo>
                  <a:pt x="28279" y="13658"/>
                </a:lnTo>
                <a:lnTo>
                  <a:pt x="28279" y="27536"/>
                </a:lnTo>
                <a:lnTo>
                  <a:pt x="42567" y="27536"/>
                </a:lnTo>
                <a:lnTo>
                  <a:pt x="42567" y="13658"/>
                </a:lnTo>
                <a:close/>
              </a:path>
              <a:path w="57150" h="55879">
                <a:moveTo>
                  <a:pt x="2827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279" y="13658"/>
                </a:lnTo>
                <a:lnTo>
                  <a:pt x="28279" y="0"/>
                </a:lnTo>
                <a:close/>
              </a:path>
              <a:path w="57150" h="55879">
                <a:moveTo>
                  <a:pt x="56854" y="0"/>
                </a:moveTo>
                <a:lnTo>
                  <a:pt x="42567" y="0"/>
                </a:lnTo>
                <a:lnTo>
                  <a:pt x="42567" y="13658"/>
                </a:lnTo>
                <a:lnTo>
                  <a:pt x="56854" y="13658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3" name="object 833"/>
          <p:cNvSpPr/>
          <p:nvPr/>
        </p:nvSpPr>
        <p:spPr>
          <a:xfrm>
            <a:off x="141900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69" y="55740"/>
                </a:lnTo>
                <a:lnTo>
                  <a:pt x="57369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4" name="object 834"/>
          <p:cNvSpPr/>
          <p:nvPr/>
        </p:nvSpPr>
        <p:spPr>
          <a:xfrm>
            <a:off x="141900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096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096" y="55740"/>
                </a:lnTo>
                <a:lnTo>
                  <a:pt x="14096" y="41862"/>
                </a:lnTo>
                <a:close/>
              </a:path>
              <a:path w="57784" h="55879">
                <a:moveTo>
                  <a:pt x="43081" y="41862"/>
                </a:moveTo>
                <a:lnTo>
                  <a:pt x="29089" y="41862"/>
                </a:lnTo>
                <a:lnTo>
                  <a:pt x="29089" y="55740"/>
                </a:lnTo>
                <a:lnTo>
                  <a:pt x="43081" y="55740"/>
                </a:lnTo>
                <a:lnTo>
                  <a:pt x="43081" y="41862"/>
                </a:lnTo>
                <a:close/>
              </a:path>
              <a:path w="57784" h="55879">
                <a:moveTo>
                  <a:pt x="29089" y="27536"/>
                </a:moveTo>
                <a:lnTo>
                  <a:pt x="14096" y="27536"/>
                </a:lnTo>
                <a:lnTo>
                  <a:pt x="14096" y="41862"/>
                </a:lnTo>
                <a:lnTo>
                  <a:pt x="29089" y="41862"/>
                </a:lnTo>
                <a:lnTo>
                  <a:pt x="29089" y="27536"/>
                </a:lnTo>
                <a:close/>
              </a:path>
              <a:path w="57784" h="55879">
                <a:moveTo>
                  <a:pt x="57369" y="27536"/>
                </a:moveTo>
                <a:lnTo>
                  <a:pt x="43081" y="27536"/>
                </a:lnTo>
                <a:lnTo>
                  <a:pt x="43081" y="41862"/>
                </a:lnTo>
                <a:lnTo>
                  <a:pt x="57369" y="41862"/>
                </a:lnTo>
                <a:lnTo>
                  <a:pt x="57369" y="27536"/>
                </a:lnTo>
                <a:close/>
              </a:path>
              <a:path w="57784" h="55879">
                <a:moveTo>
                  <a:pt x="14096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096" y="27536"/>
                </a:lnTo>
                <a:lnTo>
                  <a:pt x="14096" y="13658"/>
                </a:lnTo>
                <a:close/>
              </a:path>
              <a:path w="57784" h="55879">
                <a:moveTo>
                  <a:pt x="43081" y="13658"/>
                </a:moveTo>
                <a:lnTo>
                  <a:pt x="29089" y="13658"/>
                </a:lnTo>
                <a:lnTo>
                  <a:pt x="29089" y="27536"/>
                </a:lnTo>
                <a:lnTo>
                  <a:pt x="43081" y="27536"/>
                </a:lnTo>
                <a:lnTo>
                  <a:pt x="43081" y="13658"/>
                </a:lnTo>
                <a:close/>
              </a:path>
              <a:path w="57784" h="55879">
                <a:moveTo>
                  <a:pt x="29089" y="0"/>
                </a:moveTo>
                <a:lnTo>
                  <a:pt x="14096" y="0"/>
                </a:lnTo>
                <a:lnTo>
                  <a:pt x="14096" y="13658"/>
                </a:lnTo>
                <a:lnTo>
                  <a:pt x="29089" y="13658"/>
                </a:lnTo>
                <a:lnTo>
                  <a:pt x="29089" y="0"/>
                </a:lnTo>
                <a:close/>
              </a:path>
              <a:path w="57784" h="55879">
                <a:moveTo>
                  <a:pt x="57369" y="0"/>
                </a:moveTo>
                <a:lnTo>
                  <a:pt x="43081" y="0"/>
                </a:lnTo>
                <a:lnTo>
                  <a:pt x="43081" y="13658"/>
                </a:lnTo>
                <a:lnTo>
                  <a:pt x="57369" y="13658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5" name="object 835"/>
          <p:cNvSpPr/>
          <p:nvPr/>
        </p:nvSpPr>
        <p:spPr>
          <a:xfrm>
            <a:off x="147637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6" name="object 836"/>
          <p:cNvSpPr/>
          <p:nvPr/>
        </p:nvSpPr>
        <p:spPr>
          <a:xfrm>
            <a:off x="1476375" y="3617709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068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068" y="55740"/>
                </a:lnTo>
                <a:lnTo>
                  <a:pt x="14068" y="41862"/>
                </a:lnTo>
                <a:close/>
              </a:path>
              <a:path w="57784" h="55879">
                <a:moveTo>
                  <a:pt x="43348" y="41862"/>
                </a:moveTo>
                <a:lnTo>
                  <a:pt x="28355" y="41862"/>
                </a:lnTo>
                <a:lnTo>
                  <a:pt x="28355" y="55740"/>
                </a:lnTo>
                <a:lnTo>
                  <a:pt x="43348" y="55740"/>
                </a:lnTo>
                <a:lnTo>
                  <a:pt x="43348" y="41862"/>
                </a:lnTo>
                <a:close/>
              </a:path>
              <a:path w="57784" h="55879">
                <a:moveTo>
                  <a:pt x="28355" y="27536"/>
                </a:moveTo>
                <a:lnTo>
                  <a:pt x="14068" y="27536"/>
                </a:lnTo>
                <a:lnTo>
                  <a:pt x="14068" y="41862"/>
                </a:lnTo>
                <a:lnTo>
                  <a:pt x="28355" y="41862"/>
                </a:lnTo>
                <a:lnTo>
                  <a:pt x="28355" y="27536"/>
                </a:lnTo>
                <a:close/>
              </a:path>
              <a:path w="57784" h="55879">
                <a:moveTo>
                  <a:pt x="57445" y="27536"/>
                </a:moveTo>
                <a:lnTo>
                  <a:pt x="43348" y="27536"/>
                </a:lnTo>
                <a:lnTo>
                  <a:pt x="43348" y="41862"/>
                </a:lnTo>
                <a:lnTo>
                  <a:pt x="57445" y="41862"/>
                </a:lnTo>
                <a:lnTo>
                  <a:pt x="57445" y="27536"/>
                </a:lnTo>
                <a:close/>
              </a:path>
              <a:path w="57784" h="55879">
                <a:moveTo>
                  <a:pt x="14068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068" y="27536"/>
                </a:lnTo>
                <a:lnTo>
                  <a:pt x="14068" y="13658"/>
                </a:lnTo>
                <a:close/>
              </a:path>
              <a:path w="57784" h="55879">
                <a:moveTo>
                  <a:pt x="43348" y="13658"/>
                </a:moveTo>
                <a:lnTo>
                  <a:pt x="28355" y="13658"/>
                </a:lnTo>
                <a:lnTo>
                  <a:pt x="28355" y="27536"/>
                </a:lnTo>
                <a:lnTo>
                  <a:pt x="43348" y="27536"/>
                </a:lnTo>
                <a:lnTo>
                  <a:pt x="43348" y="13658"/>
                </a:lnTo>
                <a:close/>
              </a:path>
              <a:path w="57784" h="55879">
                <a:moveTo>
                  <a:pt x="28355" y="0"/>
                </a:moveTo>
                <a:lnTo>
                  <a:pt x="14068" y="0"/>
                </a:lnTo>
                <a:lnTo>
                  <a:pt x="14068" y="13658"/>
                </a:lnTo>
                <a:lnTo>
                  <a:pt x="28355" y="13658"/>
                </a:lnTo>
                <a:lnTo>
                  <a:pt x="28355" y="0"/>
                </a:lnTo>
                <a:close/>
              </a:path>
              <a:path w="57784" h="55879">
                <a:moveTo>
                  <a:pt x="57445" y="0"/>
                </a:moveTo>
                <a:lnTo>
                  <a:pt x="43348" y="0"/>
                </a:lnTo>
                <a:lnTo>
                  <a:pt x="43348" y="13658"/>
                </a:lnTo>
                <a:lnTo>
                  <a:pt x="57445" y="13658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7" name="object 837"/>
          <p:cNvSpPr/>
          <p:nvPr/>
        </p:nvSpPr>
        <p:spPr>
          <a:xfrm>
            <a:off x="1533820" y="3617709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0" y="55740"/>
                </a:moveTo>
                <a:lnTo>
                  <a:pt x="28316" y="55740"/>
                </a:lnTo>
                <a:lnTo>
                  <a:pt x="28316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8" name="object 838"/>
          <p:cNvSpPr/>
          <p:nvPr/>
        </p:nvSpPr>
        <p:spPr>
          <a:xfrm>
            <a:off x="1533820" y="3617709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14287" y="41862"/>
                </a:moveTo>
                <a:lnTo>
                  <a:pt x="0" y="41862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1862"/>
                </a:lnTo>
                <a:close/>
              </a:path>
              <a:path w="28575" h="55879">
                <a:moveTo>
                  <a:pt x="28279" y="27536"/>
                </a:moveTo>
                <a:lnTo>
                  <a:pt x="14287" y="27536"/>
                </a:lnTo>
                <a:lnTo>
                  <a:pt x="14287" y="41862"/>
                </a:lnTo>
                <a:lnTo>
                  <a:pt x="28279" y="41862"/>
                </a:lnTo>
                <a:lnTo>
                  <a:pt x="28279" y="27536"/>
                </a:lnTo>
                <a:close/>
              </a:path>
              <a:path w="28575" h="55879">
                <a:moveTo>
                  <a:pt x="14287" y="13658"/>
                </a:moveTo>
                <a:lnTo>
                  <a:pt x="0" y="13658"/>
                </a:lnTo>
                <a:lnTo>
                  <a:pt x="0" y="27536"/>
                </a:lnTo>
                <a:lnTo>
                  <a:pt x="14287" y="27536"/>
                </a:lnTo>
                <a:lnTo>
                  <a:pt x="14287" y="13658"/>
                </a:lnTo>
                <a:close/>
              </a:path>
              <a:path w="28575" h="55879">
                <a:moveTo>
                  <a:pt x="2827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279" y="13658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9" name="object 839"/>
          <p:cNvSpPr/>
          <p:nvPr/>
        </p:nvSpPr>
        <p:spPr>
          <a:xfrm>
            <a:off x="846571" y="3561750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666" y="55959"/>
                </a:lnTo>
                <a:lnTo>
                  <a:pt x="56666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0" name="object 840"/>
          <p:cNvSpPr/>
          <p:nvPr/>
        </p:nvSpPr>
        <p:spPr>
          <a:xfrm>
            <a:off x="846571" y="3561750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064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064" y="55959"/>
                </a:lnTo>
                <a:lnTo>
                  <a:pt x="14064" y="42119"/>
                </a:lnTo>
                <a:close/>
              </a:path>
              <a:path w="57150" h="56514">
                <a:moveTo>
                  <a:pt x="42378" y="42119"/>
                </a:moveTo>
                <a:lnTo>
                  <a:pt x="28352" y="42119"/>
                </a:lnTo>
                <a:lnTo>
                  <a:pt x="28352" y="55959"/>
                </a:lnTo>
                <a:lnTo>
                  <a:pt x="42378" y="55959"/>
                </a:lnTo>
                <a:lnTo>
                  <a:pt x="42378" y="42119"/>
                </a:lnTo>
                <a:close/>
              </a:path>
              <a:path w="57150" h="56514">
                <a:moveTo>
                  <a:pt x="28352" y="28241"/>
                </a:moveTo>
                <a:lnTo>
                  <a:pt x="14064" y="28241"/>
                </a:lnTo>
                <a:lnTo>
                  <a:pt x="14064" y="42119"/>
                </a:lnTo>
                <a:lnTo>
                  <a:pt x="28352" y="42119"/>
                </a:lnTo>
                <a:lnTo>
                  <a:pt x="28352" y="28241"/>
                </a:lnTo>
                <a:close/>
              </a:path>
              <a:path w="57150" h="56514">
                <a:moveTo>
                  <a:pt x="56666" y="28241"/>
                </a:moveTo>
                <a:lnTo>
                  <a:pt x="42378" y="28241"/>
                </a:lnTo>
                <a:lnTo>
                  <a:pt x="42378" y="42119"/>
                </a:lnTo>
                <a:lnTo>
                  <a:pt x="56666" y="42119"/>
                </a:lnTo>
                <a:lnTo>
                  <a:pt x="56666" y="28241"/>
                </a:lnTo>
                <a:close/>
              </a:path>
              <a:path w="57150" h="56514">
                <a:moveTo>
                  <a:pt x="14064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064" y="28241"/>
                </a:lnTo>
                <a:lnTo>
                  <a:pt x="14064" y="14630"/>
                </a:lnTo>
                <a:close/>
              </a:path>
              <a:path w="57150" h="56514">
                <a:moveTo>
                  <a:pt x="42378" y="14630"/>
                </a:moveTo>
                <a:lnTo>
                  <a:pt x="28352" y="14630"/>
                </a:lnTo>
                <a:lnTo>
                  <a:pt x="28352" y="28241"/>
                </a:lnTo>
                <a:lnTo>
                  <a:pt x="42378" y="28241"/>
                </a:lnTo>
                <a:lnTo>
                  <a:pt x="42378" y="14630"/>
                </a:lnTo>
                <a:close/>
              </a:path>
              <a:path w="57150" h="56514">
                <a:moveTo>
                  <a:pt x="28352" y="0"/>
                </a:moveTo>
                <a:lnTo>
                  <a:pt x="14064" y="0"/>
                </a:lnTo>
                <a:lnTo>
                  <a:pt x="14064" y="14630"/>
                </a:lnTo>
                <a:lnTo>
                  <a:pt x="28352" y="14630"/>
                </a:lnTo>
                <a:lnTo>
                  <a:pt x="28352" y="0"/>
                </a:lnTo>
                <a:close/>
              </a:path>
              <a:path w="57150" h="56514">
                <a:moveTo>
                  <a:pt x="56666" y="0"/>
                </a:moveTo>
                <a:lnTo>
                  <a:pt x="42378" y="0"/>
                </a:lnTo>
                <a:lnTo>
                  <a:pt x="42378" y="14630"/>
                </a:lnTo>
                <a:lnTo>
                  <a:pt x="56666" y="14630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1" name="object 841"/>
          <p:cNvSpPr/>
          <p:nvPr/>
        </p:nvSpPr>
        <p:spPr>
          <a:xfrm>
            <a:off x="903237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77" y="55959"/>
                </a:lnTo>
                <a:lnTo>
                  <a:pt x="57377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2" name="object 842"/>
          <p:cNvSpPr/>
          <p:nvPr/>
        </p:nvSpPr>
        <p:spPr>
          <a:xfrm>
            <a:off x="903237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771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771" y="55959"/>
                </a:lnTo>
                <a:lnTo>
                  <a:pt x="14771" y="42119"/>
                </a:lnTo>
                <a:close/>
              </a:path>
              <a:path w="57784" h="56514">
                <a:moveTo>
                  <a:pt x="43346" y="42119"/>
                </a:moveTo>
                <a:lnTo>
                  <a:pt x="29058" y="42119"/>
                </a:lnTo>
                <a:lnTo>
                  <a:pt x="29058" y="55959"/>
                </a:lnTo>
                <a:lnTo>
                  <a:pt x="43346" y="55959"/>
                </a:lnTo>
                <a:lnTo>
                  <a:pt x="43346" y="42119"/>
                </a:lnTo>
                <a:close/>
              </a:path>
              <a:path w="57784" h="56514">
                <a:moveTo>
                  <a:pt x="29058" y="28241"/>
                </a:moveTo>
                <a:lnTo>
                  <a:pt x="14771" y="28241"/>
                </a:lnTo>
                <a:lnTo>
                  <a:pt x="14771" y="42119"/>
                </a:lnTo>
                <a:lnTo>
                  <a:pt x="29058" y="42119"/>
                </a:lnTo>
                <a:lnTo>
                  <a:pt x="29058" y="28241"/>
                </a:lnTo>
                <a:close/>
              </a:path>
              <a:path w="57784" h="56514">
                <a:moveTo>
                  <a:pt x="57377" y="28241"/>
                </a:moveTo>
                <a:lnTo>
                  <a:pt x="43346" y="28241"/>
                </a:lnTo>
                <a:lnTo>
                  <a:pt x="43346" y="42119"/>
                </a:lnTo>
                <a:lnTo>
                  <a:pt x="57377" y="42119"/>
                </a:lnTo>
                <a:lnTo>
                  <a:pt x="57377" y="28241"/>
                </a:lnTo>
                <a:close/>
              </a:path>
              <a:path w="57784" h="56514">
                <a:moveTo>
                  <a:pt x="14771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771" y="28241"/>
                </a:lnTo>
                <a:lnTo>
                  <a:pt x="14771" y="14630"/>
                </a:lnTo>
                <a:close/>
              </a:path>
              <a:path w="57784" h="56514">
                <a:moveTo>
                  <a:pt x="43346" y="14630"/>
                </a:moveTo>
                <a:lnTo>
                  <a:pt x="29058" y="14630"/>
                </a:lnTo>
                <a:lnTo>
                  <a:pt x="29058" y="28241"/>
                </a:lnTo>
                <a:lnTo>
                  <a:pt x="43346" y="28241"/>
                </a:lnTo>
                <a:lnTo>
                  <a:pt x="43346" y="14630"/>
                </a:lnTo>
                <a:close/>
              </a:path>
              <a:path w="57784" h="56514">
                <a:moveTo>
                  <a:pt x="29058" y="0"/>
                </a:moveTo>
                <a:lnTo>
                  <a:pt x="14771" y="0"/>
                </a:lnTo>
                <a:lnTo>
                  <a:pt x="14771" y="14630"/>
                </a:lnTo>
                <a:lnTo>
                  <a:pt x="29058" y="14630"/>
                </a:lnTo>
                <a:lnTo>
                  <a:pt x="29058" y="0"/>
                </a:lnTo>
                <a:close/>
              </a:path>
              <a:path w="57784" h="56514">
                <a:moveTo>
                  <a:pt x="57377" y="0"/>
                </a:moveTo>
                <a:lnTo>
                  <a:pt x="43346" y="0"/>
                </a:lnTo>
                <a:lnTo>
                  <a:pt x="43346" y="14630"/>
                </a:lnTo>
                <a:lnTo>
                  <a:pt x="57377" y="14630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3" name="object 843"/>
          <p:cNvSpPr/>
          <p:nvPr/>
        </p:nvSpPr>
        <p:spPr>
          <a:xfrm>
            <a:off x="96061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07" y="55959"/>
                </a:lnTo>
                <a:lnTo>
                  <a:pt x="57407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4" name="object 844"/>
          <p:cNvSpPr/>
          <p:nvPr/>
        </p:nvSpPr>
        <p:spPr>
          <a:xfrm>
            <a:off x="96061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119"/>
                </a:lnTo>
                <a:close/>
              </a:path>
              <a:path w="57784" h="56514">
                <a:moveTo>
                  <a:pt x="43376" y="42119"/>
                </a:moveTo>
                <a:lnTo>
                  <a:pt x="29089" y="42119"/>
                </a:lnTo>
                <a:lnTo>
                  <a:pt x="29089" y="55959"/>
                </a:lnTo>
                <a:lnTo>
                  <a:pt x="43376" y="55959"/>
                </a:lnTo>
                <a:lnTo>
                  <a:pt x="43376" y="42119"/>
                </a:lnTo>
                <a:close/>
              </a:path>
              <a:path w="57784" h="56514">
                <a:moveTo>
                  <a:pt x="29089" y="28241"/>
                </a:moveTo>
                <a:lnTo>
                  <a:pt x="14287" y="28241"/>
                </a:lnTo>
                <a:lnTo>
                  <a:pt x="14287" y="42119"/>
                </a:lnTo>
                <a:lnTo>
                  <a:pt x="29089" y="42119"/>
                </a:lnTo>
                <a:lnTo>
                  <a:pt x="29089" y="28241"/>
                </a:lnTo>
                <a:close/>
              </a:path>
              <a:path w="57784" h="56514">
                <a:moveTo>
                  <a:pt x="57407" y="28241"/>
                </a:moveTo>
                <a:lnTo>
                  <a:pt x="43376" y="28241"/>
                </a:lnTo>
                <a:lnTo>
                  <a:pt x="43376" y="42119"/>
                </a:lnTo>
                <a:lnTo>
                  <a:pt x="57407" y="42119"/>
                </a:lnTo>
                <a:lnTo>
                  <a:pt x="57407" y="28241"/>
                </a:lnTo>
                <a:close/>
              </a:path>
              <a:path w="57784" h="56514">
                <a:moveTo>
                  <a:pt x="14287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287" y="28241"/>
                </a:lnTo>
                <a:lnTo>
                  <a:pt x="14287" y="14630"/>
                </a:lnTo>
                <a:close/>
              </a:path>
              <a:path w="57784" h="56514">
                <a:moveTo>
                  <a:pt x="43376" y="14630"/>
                </a:moveTo>
                <a:lnTo>
                  <a:pt x="29089" y="14630"/>
                </a:lnTo>
                <a:lnTo>
                  <a:pt x="29089" y="28241"/>
                </a:lnTo>
                <a:lnTo>
                  <a:pt x="43376" y="28241"/>
                </a:lnTo>
                <a:lnTo>
                  <a:pt x="43376" y="14630"/>
                </a:lnTo>
                <a:close/>
              </a:path>
              <a:path w="57784" h="56514">
                <a:moveTo>
                  <a:pt x="29089" y="0"/>
                </a:moveTo>
                <a:lnTo>
                  <a:pt x="14287" y="0"/>
                </a:lnTo>
                <a:lnTo>
                  <a:pt x="14287" y="14630"/>
                </a:lnTo>
                <a:lnTo>
                  <a:pt x="29089" y="14630"/>
                </a:lnTo>
                <a:lnTo>
                  <a:pt x="29089" y="0"/>
                </a:lnTo>
                <a:close/>
              </a:path>
              <a:path w="57784" h="56514">
                <a:moveTo>
                  <a:pt x="57407" y="0"/>
                </a:moveTo>
                <a:lnTo>
                  <a:pt x="43376" y="0"/>
                </a:lnTo>
                <a:lnTo>
                  <a:pt x="43376" y="14630"/>
                </a:lnTo>
                <a:lnTo>
                  <a:pt x="57407" y="14630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5" name="object 845"/>
          <p:cNvSpPr/>
          <p:nvPr/>
        </p:nvSpPr>
        <p:spPr>
          <a:xfrm>
            <a:off x="1018022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635" y="55959"/>
                </a:lnTo>
                <a:lnTo>
                  <a:pt x="5763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6" name="object 846"/>
          <p:cNvSpPr/>
          <p:nvPr/>
        </p:nvSpPr>
        <p:spPr>
          <a:xfrm>
            <a:off x="1018022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119"/>
                </a:lnTo>
                <a:close/>
              </a:path>
              <a:path w="57784" h="56514">
                <a:moveTo>
                  <a:pt x="43348" y="42119"/>
                </a:moveTo>
                <a:lnTo>
                  <a:pt x="28575" y="42119"/>
                </a:lnTo>
                <a:lnTo>
                  <a:pt x="28575" y="55959"/>
                </a:lnTo>
                <a:lnTo>
                  <a:pt x="43348" y="55959"/>
                </a:lnTo>
                <a:lnTo>
                  <a:pt x="43348" y="42119"/>
                </a:lnTo>
                <a:close/>
              </a:path>
              <a:path w="57784" h="56514">
                <a:moveTo>
                  <a:pt x="28575" y="28241"/>
                </a:moveTo>
                <a:lnTo>
                  <a:pt x="14287" y="28241"/>
                </a:lnTo>
                <a:lnTo>
                  <a:pt x="14287" y="42119"/>
                </a:lnTo>
                <a:lnTo>
                  <a:pt x="28575" y="42119"/>
                </a:lnTo>
                <a:lnTo>
                  <a:pt x="28575" y="28241"/>
                </a:lnTo>
                <a:close/>
              </a:path>
              <a:path w="57784" h="56514">
                <a:moveTo>
                  <a:pt x="57635" y="28241"/>
                </a:moveTo>
                <a:lnTo>
                  <a:pt x="43348" y="28241"/>
                </a:lnTo>
                <a:lnTo>
                  <a:pt x="43348" y="42119"/>
                </a:lnTo>
                <a:lnTo>
                  <a:pt x="57635" y="42119"/>
                </a:lnTo>
                <a:lnTo>
                  <a:pt x="57635" y="28241"/>
                </a:lnTo>
                <a:close/>
              </a:path>
              <a:path w="57784" h="56514">
                <a:moveTo>
                  <a:pt x="14287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287" y="28241"/>
                </a:lnTo>
                <a:lnTo>
                  <a:pt x="14287" y="14630"/>
                </a:lnTo>
                <a:close/>
              </a:path>
              <a:path w="57784" h="56514">
                <a:moveTo>
                  <a:pt x="43348" y="14630"/>
                </a:moveTo>
                <a:lnTo>
                  <a:pt x="28575" y="14630"/>
                </a:lnTo>
                <a:lnTo>
                  <a:pt x="28575" y="28241"/>
                </a:lnTo>
                <a:lnTo>
                  <a:pt x="43348" y="28241"/>
                </a:lnTo>
                <a:lnTo>
                  <a:pt x="43348" y="14630"/>
                </a:lnTo>
                <a:close/>
              </a:path>
              <a:path w="57784" h="56514">
                <a:moveTo>
                  <a:pt x="28575" y="0"/>
                </a:moveTo>
                <a:lnTo>
                  <a:pt x="14287" y="0"/>
                </a:lnTo>
                <a:lnTo>
                  <a:pt x="14287" y="14630"/>
                </a:lnTo>
                <a:lnTo>
                  <a:pt x="28575" y="14630"/>
                </a:lnTo>
                <a:lnTo>
                  <a:pt x="28575" y="0"/>
                </a:lnTo>
                <a:close/>
              </a:path>
              <a:path w="57784" h="56514">
                <a:moveTo>
                  <a:pt x="57635" y="0"/>
                </a:moveTo>
                <a:lnTo>
                  <a:pt x="43348" y="0"/>
                </a:lnTo>
                <a:lnTo>
                  <a:pt x="43348" y="14630"/>
                </a:lnTo>
                <a:lnTo>
                  <a:pt x="57635" y="14630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7" name="object 847"/>
          <p:cNvSpPr/>
          <p:nvPr/>
        </p:nvSpPr>
        <p:spPr>
          <a:xfrm>
            <a:off x="1075658" y="3561750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664" y="55959"/>
                </a:lnTo>
                <a:lnTo>
                  <a:pt x="56664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8" name="object 848"/>
          <p:cNvSpPr/>
          <p:nvPr/>
        </p:nvSpPr>
        <p:spPr>
          <a:xfrm>
            <a:off x="1075658" y="3561750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020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020" y="55959"/>
                </a:lnTo>
                <a:lnTo>
                  <a:pt x="14020" y="42119"/>
                </a:lnTo>
                <a:close/>
              </a:path>
              <a:path w="57150" h="56514">
                <a:moveTo>
                  <a:pt x="42376" y="42119"/>
                </a:moveTo>
                <a:lnTo>
                  <a:pt x="28308" y="42119"/>
                </a:lnTo>
                <a:lnTo>
                  <a:pt x="28308" y="55959"/>
                </a:lnTo>
                <a:lnTo>
                  <a:pt x="42376" y="55959"/>
                </a:lnTo>
                <a:lnTo>
                  <a:pt x="42376" y="42119"/>
                </a:lnTo>
                <a:close/>
              </a:path>
              <a:path w="57150" h="56514">
                <a:moveTo>
                  <a:pt x="28308" y="28241"/>
                </a:moveTo>
                <a:lnTo>
                  <a:pt x="14020" y="28241"/>
                </a:lnTo>
                <a:lnTo>
                  <a:pt x="14020" y="42119"/>
                </a:lnTo>
                <a:lnTo>
                  <a:pt x="28308" y="42119"/>
                </a:lnTo>
                <a:lnTo>
                  <a:pt x="28308" y="28241"/>
                </a:lnTo>
                <a:close/>
              </a:path>
              <a:path w="57150" h="56514">
                <a:moveTo>
                  <a:pt x="56664" y="28241"/>
                </a:moveTo>
                <a:lnTo>
                  <a:pt x="42376" y="28241"/>
                </a:lnTo>
                <a:lnTo>
                  <a:pt x="42376" y="42119"/>
                </a:lnTo>
                <a:lnTo>
                  <a:pt x="56664" y="42119"/>
                </a:lnTo>
                <a:lnTo>
                  <a:pt x="56664" y="28241"/>
                </a:lnTo>
                <a:close/>
              </a:path>
              <a:path w="57150" h="56514">
                <a:moveTo>
                  <a:pt x="14020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020" y="28241"/>
                </a:lnTo>
                <a:lnTo>
                  <a:pt x="14020" y="14630"/>
                </a:lnTo>
                <a:close/>
              </a:path>
              <a:path w="57150" h="56514">
                <a:moveTo>
                  <a:pt x="42376" y="14630"/>
                </a:moveTo>
                <a:lnTo>
                  <a:pt x="28308" y="14630"/>
                </a:lnTo>
                <a:lnTo>
                  <a:pt x="28308" y="28241"/>
                </a:lnTo>
                <a:lnTo>
                  <a:pt x="42376" y="28241"/>
                </a:lnTo>
                <a:lnTo>
                  <a:pt x="42376" y="14630"/>
                </a:lnTo>
                <a:close/>
              </a:path>
              <a:path w="57150" h="56514">
                <a:moveTo>
                  <a:pt x="28308" y="0"/>
                </a:moveTo>
                <a:lnTo>
                  <a:pt x="14020" y="0"/>
                </a:lnTo>
                <a:lnTo>
                  <a:pt x="14020" y="14630"/>
                </a:lnTo>
                <a:lnTo>
                  <a:pt x="28308" y="14630"/>
                </a:lnTo>
                <a:lnTo>
                  <a:pt x="28308" y="0"/>
                </a:lnTo>
                <a:close/>
              </a:path>
              <a:path w="57150" h="56514">
                <a:moveTo>
                  <a:pt x="56664" y="0"/>
                </a:moveTo>
                <a:lnTo>
                  <a:pt x="42376" y="0"/>
                </a:lnTo>
                <a:lnTo>
                  <a:pt x="42376" y="14630"/>
                </a:lnTo>
                <a:lnTo>
                  <a:pt x="56664" y="14630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9" name="object 849"/>
          <p:cNvSpPr/>
          <p:nvPr/>
        </p:nvSpPr>
        <p:spPr>
          <a:xfrm>
            <a:off x="1132322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69" y="55959"/>
                </a:lnTo>
                <a:lnTo>
                  <a:pt x="57369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0" name="object 850"/>
          <p:cNvSpPr/>
          <p:nvPr/>
        </p:nvSpPr>
        <p:spPr>
          <a:xfrm>
            <a:off x="1132322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992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992" y="55959"/>
                </a:lnTo>
                <a:lnTo>
                  <a:pt x="14992" y="42119"/>
                </a:lnTo>
                <a:close/>
              </a:path>
              <a:path w="57784" h="56514">
                <a:moveTo>
                  <a:pt x="43348" y="42119"/>
                </a:moveTo>
                <a:lnTo>
                  <a:pt x="29060" y="42119"/>
                </a:lnTo>
                <a:lnTo>
                  <a:pt x="29060" y="55959"/>
                </a:lnTo>
                <a:lnTo>
                  <a:pt x="43348" y="55959"/>
                </a:lnTo>
                <a:lnTo>
                  <a:pt x="43348" y="42119"/>
                </a:lnTo>
                <a:close/>
              </a:path>
              <a:path w="57784" h="56514">
                <a:moveTo>
                  <a:pt x="29060" y="28241"/>
                </a:moveTo>
                <a:lnTo>
                  <a:pt x="14992" y="28241"/>
                </a:lnTo>
                <a:lnTo>
                  <a:pt x="14992" y="42119"/>
                </a:lnTo>
                <a:lnTo>
                  <a:pt x="29060" y="42119"/>
                </a:lnTo>
                <a:lnTo>
                  <a:pt x="29060" y="28241"/>
                </a:lnTo>
                <a:close/>
              </a:path>
              <a:path w="57784" h="56514">
                <a:moveTo>
                  <a:pt x="57369" y="28241"/>
                </a:moveTo>
                <a:lnTo>
                  <a:pt x="43348" y="28241"/>
                </a:lnTo>
                <a:lnTo>
                  <a:pt x="43348" y="42119"/>
                </a:lnTo>
                <a:lnTo>
                  <a:pt x="57369" y="42119"/>
                </a:lnTo>
                <a:lnTo>
                  <a:pt x="57369" y="28241"/>
                </a:lnTo>
                <a:close/>
              </a:path>
              <a:path w="57784" h="56514">
                <a:moveTo>
                  <a:pt x="14992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992" y="28241"/>
                </a:lnTo>
                <a:lnTo>
                  <a:pt x="14992" y="14630"/>
                </a:lnTo>
                <a:close/>
              </a:path>
              <a:path w="57784" h="56514">
                <a:moveTo>
                  <a:pt x="43348" y="14630"/>
                </a:moveTo>
                <a:lnTo>
                  <a:pt x="29060" y="14630"/>
                </a:lnTo>
                <a:lnTo>
                  <a:pt x="29060" y="28241"/>
                </a:lnTo>
                <a:lnTo>
                  <a:pt x="43348" y="28241"/>
                </a:lnTo>
                <a:lnTo>
                  <a:pt x="43348" y="14630"/>
                </a:lnTo>
                <a:close/>
              </a:path>
              <a:path w="57784" h="56514">
                <a:moveTo>
                  <a:pt x="29060" y="0"/>
                </a:moveTo>
                <a:lnTo>
                  <a:pt x="14992" y="0"/>
                </a:lnTo>
                <a:lnTo>
                  <a:pt x="14992" y="14630"/>
                </a:lnTo>
                <a:lnTo>
                  <a:pt x="29060" y="14630"/>
                </a:lnTo>
                <a:lnTo>
                  <a:pt x="29060" y="0"/>
                </a:lnTo>
                <a:close/>
              </a:path>
              <a:path w="57784" h="56514">
                <a:moveTo>
                  <a:pt x="57369" y="0"/>
                </a:moveTo>
                <a:lnTo>
                  <a:pt x="43348" y="0"/>
                </a:lnTo>
                <a:lnTo>
                  <a:pt x="43348" y="14630"/>
                </a:lnTo>
                <a:lnTo>
                  <a:pt x="57369" y="14630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1" name="object 851"/>
          <p:cNvSpPr/>
          <p:nvPr/>
        </p:nvSpPr>
        <p:spPr>
          <a:xfrm>
            <a:off x="1189691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673" y="55959"/>
                </a:lnTo>
                <a:lnTo>
                  <a:pt x="57673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2" name="object 852"/>
          <p:cNvSpPr/>
          <p:nvPr/>
        </p:nvSpPr>
        <p:spPr>
          <a:xfrm>
            <a:off x="1189691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119"/>
                </a:lnTo>
                <a:close/>
              </a:path>
              <a:path w="57784" h="56514">
                <a:moveTo>
                  <a:pt x="43386" y="42119"/>
                </a:moveTo>
                <a:lnTo>
                  <a:pt x="29289" y="42119"/>
                </a:lnTo>
                <a:lnTo>
                  <a:pt x="29289" y="55959"/>
                </a:lnTo>
                <a:lnTo>
                  <a:pt x="43386" y="55959"/>
                </a:lnTo>
                <a:lnTo>
                  <a:pt x="43386" y="42119"/>
                </a:lnTo>
                <a:close/>
              </a:path>
              <a:path w="57784" h="56514">
                <a:moveTo>
                  <a:pt x="29289" y="28241"/>
                </a:moveTo>
                <a:lnTo>
                  <a:pt x="14287" y="28241"/>
                </a:lnTo>
                <a:lnTo>
                  <a:pt x="14287" y="42119"/>
                </a:lnTo>
                <a:lnTo>
                  <a:pt x="29289" y="42119"/>
                </a:lnTo>
                <a:lnTo>
                  <a:pt x="29289" y="28241"/>
                </a:lnTo>
                <a:close/>
              </a:path>
              <a:path w="57784" h="56514">
                <a:moveTo>
                  <a:pt x="57673" y="28241"/>
                </a:moveTo>
                <a:lnTo>
                  <a:pt x="43386" y="28241"/>
                </a:lnTo>
                <a:lnTo>
                  <a:pt x="43386" y="42119"/>
                </a:lnTo>
                <a:lnTo>
                  <a:pt x="57673" y="42119"/>
                </a:lnTo>
                <a:lnTo>
                  <a:pt x="57673" y="28241"/>
                </a:lnTo>
                <a:close/>
              </a:path>
              <a:path w="57784" h="56514">
                <a:moveTo>
                  <a:pt x="14287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287" y="28241"/>
                </a:lnTo>
                <a:lnTo>
                  <a:pt x="14287" y="14630"/>
                </a:lnTo>
                <a:close/>
              </a:path>
              <a:path w="57784" h="56514">
                <a:moveTo>
                  <a:pt x="43386" y="14630"/>
                </a:moveTo>
                <a:lnTo>
                  <a:pt x="29289" y="14630"/>
                </a:lnTo>
                <a:lnTo>
                  <a:pt x="29289" y="28241"/>
                </a:lnTo>
                <a:lnTo>
                  <a:pt x="43386" y="28241"/>
                </a:lnTo>
                <a:lnTo>
                  <a:pt x="43386" y="14630"/>
                </a:lnTo>
                <a:close/>
              </a:path>
              <a:path w="57784" h="56514">
                <a:moveTo>
                  <a:pt x="29289" y="0"/>
                </a:moveTo>
                <a:lnTo>
                  <a:pt x="14287" y="0"/>
                </a:lnTo>
                <a:lnTo>
                  <a:pt x="14287" y="14630"/>
                </a:lnTo>
                <a:lnTo>
                  <a:pt x="29289" y="14630"/>
                </a:lnTo>
                <a:lnTo>
                  <a:pt x="29289" y="0"/>
                </a:lnTo>
                <a:close/>
              </a:path>
              <a:path w="57784" h="56514">
                <a:moveTo>
                  <a:pt x="57673" y="0"/>
                </a:moveTo>
                <a:lnTo>
                  <a:pt x="43386" y="0"/>
                </a:lnTo>
                <a:lnTo>
                  <a:pt x="43386" y="14630"/>
                </a:lnTo>
                <a:lnTo>
                  <a:pt x="57673" y="14630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3" name="object 853"/>
          <p:cNvSpPr/>
          <p:nvPr/>
        </p:nvSpPr>
        <p:spPr>
          <a:xfrm>
            <a:off x="124736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40" y="55959"/>
                </a:lnTo>
                <a:lnTo>
                  <a:pt x="57340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4" name="object 854"/>
          <p:cNvSpPr/>
          <p:nvPr/>
        </p:nvSpPr>
        <p:spPr>
          <a:xfrm>
            <a:off x="124736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3992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3992" y="55959"/>
                </a:lnTo>
                <a:lnTo>
                  <a:pt x="13992" y="42119"/>
                </a:lnTo>
                <a:close/>
              </a:path>
              <a:path w="57784" h="56514">
                <a:moveTo>
                  <a:pt x="43053" y="42119"/>
                </a:moveTo>
                <a:lnTo>
                  <a:pt x="28279" y="42119"/>
                </a:lnTo>
                <a:lnTo>
                  <a:pt x="28279" y="55959"/>
                </a:lnTo>
                <a:lnTo>
                  <a:pt x="43053" y="55959"/>
                </a:lnTo>
                <a:lnTo>
                  <a:pt x="43053" y="42119"/>
                </a:lnTo>
                <a:close/>
              </a:path>
              <a:path w="57784" h="56514">
                <a:moveTo>
                  <a:pt x="28279" y="28241"/>
                </a:moveTo>
                <a:lnTo>
                  <a:pt x="13992" y="28241"/>
                </a:lnTo>
                <a:lnTo>
                  <a:pt x="13992" y="42119"/>
                </a:lnTo>
                <a:lnTo>
                  <a:pt x="28279" y="42119"/>
                </a:lnTo>
                <a:lnTo>
                  <a:pt x="28279" y="28241"/>
                </a:lnTo>
                <a:close/>
              </a:path>
              <a:path w="57784" h="56514">
                <a:moveTo>
                  <a:pt x="57340" y="28241"/>
                </a:moveTo>
                <a:lnTo>
                  <a:pt x="43053" y="28241"/>
                </a:lnTo>
                <a:lnTo>
                  <a:pt x="43053" y="42119"/>
                </a:lnTo>
                <a:lnTo>
                  <a:pt x="57340" y="42119"/>
                </a:lnTo>
                <a:lnTo>
                  <a:pt x="57340" y="28241"/>
                </a:lnTo>
                <a:close/>
              </a:path>
              <a:path w="57784" h="56514">
                <a:moveTo>
                  <a:pt x="13992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3992" y="28241"/>
                </a:lnTo>
                <a:lnTo>
                  <a:pt x="13992" y="14630"/>
                </a:lnTo>
                <a:close/>
              </a:path>
              <a:path w="57784" h="56514">
                <a:moveTo>
                  <a:pt x="43053" y="14630"/>
                </a:moveTo>
                <a:lnTo>
                  <a:pt x="28279" y="14630"/>
                </a:lnTo>
                <a:lnTo>
                  <a:pt x="28279" y="28241"/>
                </a:lnTo>
                <a:lnTo>
                  <a:pt x="43053" y="28241"/>
                </a:lnTo>
                <a:lnTo>
                  <a:pt x="43053" y="14630"/>
                </a:lnTo>
                <a:close/>
              </a:path>
              <a:path w="57784" h="56514">
                <a:moveTo>
                  <a:pt x="28279" y="0"/>
                </a:moveTo>
                <a:lnTo>
                  <a:pt x="13992" y="0"/>
                </a:lnTo>
                <a:lnTo>
                  <a:pt x="13992" y="14630"/>
                </a:lnTo>
                <a:lnTo>
                  <a:pt x="28279" y="14630"/>
                </a:lnTo>
                <a:lnTo>
                  <a:pt x="28279" y="0"/>
                </a:lnTo>
                <a:close/>
              </a:path>
              <a:path w="57784" h="56514">
                <a:moveTo>
                  <a:pt x="57340" y="0"/>
                </a:moveTo>
                <a:lnTo>
                  <a:pt x="43053" y="0"/>
                </a:lnTo>
                <a:lnTo>
                  <a:pt x="43053" y="14630"/>
                </a:lnTo>
                <a:lnTo>
                  <a:pt x="57340" y="14630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5" name="object 855"/>
          <p:cNvSpPr/>
          <p:nvPr/>
        </p:nvSpPr>
        <p:spPr>
          <a:xfrm>
            <a:off x="130470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45" y="55959"/>
                </a:lnTo>
                <a:lnTo>
                  <a:pt x="5744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6" name="object 856"/>
          <p:cNvSpPr/>
          <p:nvPr/>
        </p:nvSpPr>
        <p:spPr>
          <a:xfrm>
            <a:off x="130470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119"/>
                </a:lnTo>
                <a:close/>
              </a:path>
              <a:path w="57784" h="56514">
                <a:moveTo>
                  <a:pt x="42671" y="42119"/>
                </a:moveTo>
                <a:lnTo>
                  <a:pt x="28384" y="42119"/>
                </a:lnTo>
                <a:lnTo>
                  <a:pt x="28384" y="55959"/>
                </a:lnTo>
                <a:lnTo>
                  <a:pt x="42671" y="55959"/>
                </a:lnTo>
                <a:lnTo>
                  <a:pt x="42671" y="42119"/>
                </a:lnTo>
                <a:close/>
              </a:path>
              <a:path w="57784" h="56514">
                <a:moveTo>
                  <a:pt x="28384" y="28241"/>
                </a:moveTo>
                <a:lnTo>
                  <a:pt x="14287" y="28241"/>
                </a:lnTo>
                <a:lnTo>
                  <a:pt x="14287" y="42119"/>
                </a:lnTo>
                <a:lnTo>
                  <a:pt x="28384" y="42119"/>
                </a:lnTo>
                <a:lnTo>
                  <a:pt x="28384" y="28241"/>
                </a:lnTo>
                <a:close/>
              </a:path>
              <a:path w="57784" h="56514">
                <a:moveTo>
                  <a:pt x="57445" y="28241"/>
                </a:moveTo>
                <a:lnTo>
                  <a:pt x="42671" y="28241"/>
                </a:lnTo>
                <a:lnTo>
                  <a:pt x="42671" y="42119"/>
                </a:lnTo>
                <a:lnTo>
                  <a:pt x="57445" y="42119"/>
                </a:lnTo>
                <a:lnTo>
                  <a:pt x="57445" y="28241"/>
                </a:lnTo>
                <a:close/>
              </a:path>
              <a:path w="57784" h="56514">
                <a:moveTo>
                  <a:pt x="14287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287" y="28241"/>
                </a:lnTo>
                <a:lnTo>
                  <a:pt x="14287" y="14630"/>
                </a:lnTo>
                <a:close/>
              </a:path>
              <a:path w="57784" h="56514">
                <a:moveTo>
                  <a:pt x="42671" y="14630"/>
                </a:moveTo>
                <a:lnTo>
                  <a:pt x="28384" y="14630"/>
                </a:lnTo>
                <a:lnTo>
                  <a:pt x="28384" y="28241"/>
                </a:lnTo>
                <a:lnTo>
                  <a:pt x="42671" y="28241"/>
                </a:lnTo>
                <a:lnTo>
                  <a:pt x="42671" y="14630"/>
                </a:lnTo>
                <a:close/>
              </a:path>
              <a:path w="57784" h="56514">
                <a:moveTo>
                  <a:pt x="28384" y="0"/>
                </a:moveTo>
                <a:lnTo>
                  <a:pt x="14287" y="0"/>
                </a:lnTo>
                <a:lnTo>
                  <a:pt x="14287" y="14630"/>
                </a:lnTo>
                <a:lnTo>
                  <a:pt x="28384" y="14630"/>
                </a:lnTo>
                <a:lnTo>
                  <a:pt x="28384" y="0"/>
                </a:lnTo>
                <a:close/>
              </a:path>
              <a:path w="57784" h="56514">
                <a:moveTo>
                  <a:pt x="57445" y="0"/>
                </a:moveTo>
                <a:lnTo>
                  <a:pt x="42671" y="0"/>
                </a:lnTo>
                <a:lnTo>
                  <a:pt x="42671" y="14630"/>
                </a:lnTo>
                <a:lnTo>
                  <a:pt x="57445" y="14630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7" name="object 857"/>
          <p:cNvSpPr/>
          <p:nvPr/>
        </p:nvSpPr>
        <p:spPr>
          <a:xfrm>
            <a:off x="1362151" y="3561750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854" y="55959"/>
                </a:lnTo>
                <a:lnTo>
                  <a:pt x="56854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8" name="object 858"/>
          <p:cNvSpPr/>
          <p:nvPr/>
        </p:nvSpPr>
        <p:spPr>
          <a:xfrm>
            <a:off x="1362151" y="3561750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287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119"/>
                </a:lnTo>
                <a:close/>
              </a:path>
              <a:path w="57150" h="56514">
                <a:moveTo>
                  <a:pt x="42567" y="42119"/>
                </a:moveTo>
                <a:lnTo>
                  <a:pt x="28279" y="42119"/>
                </a:lnTo>
                <a:lnTo>
                  <a:pt x="28279" y="55959"/>
                </a:lnTo>
                <a:lnTo>
                  <a:pt x="42567" y="55959"/>
                </a:lnTo>
                <a:lnTo>
                  <a:pt x="42567" y="42119"/>
                </a:lnTo>
                <a:close/>
              </a:path>
              <a:path w="57150" h="56514">
                <a:moveTo>
                  <a:pt x="28279" y="28241"/>
                </a:moveTo>
                <a:lnTo>
                  <a:pt x="14287" y="28241"/>
                </a:lnTo>
                <a:lnTo>
                  <a:pt x="14287" y="42119"/>
                </a:lnTo>
                <a:lnTo>
                  <a:pt x="28279" y="42119"/>
                </a:lnTo>
                <a:lnTo>
                  <a:pt x="28279" y="28241"/>
                </a:lnTo>
                <a:close/>
              </a:path>
              <a:path w="57150" h="56514">
                <a:moveTo>
                  <a:pt x="56854" y="28241"/>
                </a:moveTo>
                <a:lnTo>
                  <a:pt x="42567" y="28241"/>
                </a:lnTo>
                <a:lnTo>
                  <a:pt x="42567" y="42119"/>
                </a:lnTo>
                <a:lnTo>
                  <a:pt x="56854" y="42119"/>
                </a:lnTo>
                <a:lnTo>
                  <a:pt x="56854" y="28241"/>
                </a:lnTo>
                <a:close/>
              </a:path>
              <a:path w="57150" h="56514">
                <a:moveTo>
                  <a:pt x="14287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287" y="28241"/>
                </a:lnTo>
                <a:lnTo>
                  <a:pt x="14287" y="14630"/>
                </a:lnTo>
                <a:close/>
              </a:path>
              <a:path w="57150" h="56514">
                <a:moveTo>
                  <a:pt x="42567" y="14630"/>
                </a:moveTo>
                <a:lnTo>
                  <a:pt x="28279" y="14630"/>
                </a:lnTo>
                <a:lnTo>
                  <a:pt x="28279" y="28241"/>
                </a:lnTo>
                <a:lnTo>
                  <a:pt x="42567" y="28241"/>
                </a:lnTo>
                <a:lnTo>
                  <a:pt x="42567" y="14630"/>
                </a:lnTo>
                <a:close/>
              </a:path>
              <a:path w="57150" h="56514">
                <a:moveTo>
                  <a:pt x="28279" y="0"/>
                </a:moveTo>
                <a:lnTo>
                  <a:pt x="14287" y="0"/>
                </a:lnTo>
                <a:lnTo>
                  <a:pt x="14287" y="14630"/>
                </a:lnTo>
                <a:lnTo>
                  <a:pt x="28279" y="14630"/>
                </a:lnTo>
                <a:lnTo>
                  <a:pt x="28279" y="0"/>
                </a:lnTo>
                <a:close/>
              </a:path>
              <a:path w="57150" h="56514">
                <a:moveTo>
                  <a:pt x="56854" y="0"/>
                </a:moveTo>
                <a:lnTo>
                  <a:pt x="42567" y="0"/>
                </a:lnTo>
                <a:lnTo>
                  <a:pt x="42567" y="14630"/>
                </a:lnTo>
                <a:lnTo>
                  <a:pt x="56854" y="14630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9" name="object 859"/>
          <p:cNvSpPr/>
          <p:nvPr/>
        </p:nvSpPr>
        <p:spPr>
          <a:xfrm>
            <a:off x="141900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69" y="55959"/>
                </a:lnTo>
                <a:lnTo>
                  <a:pt x="57369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0" name="object 860"/>
          <p:cNvSpPr/>
          <p:nvPr/>
        </p:nvSpPr>
        <p:spPr>
          <a:xfrm>
            <a:off x="141900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096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096" y="55959"/>
                </a:lnTo>
                <a:lnTo>
                  <a:pt x="14096" y="42119"/>
                </a:lnTo>
                <a:close/>
              </a:path>
              <a:path w="57784" h="56514">
                <a:moveTo>
                  <a:pt x="43081" y="42119"/>
                </a:moveTo>
                <a:lnTo>
                  <a:pt x="29089" y="42119"/>
                </a:lnTo>
                <a:lnTo>
                  <a:pt x="29089" y="55959"/>
                </a:lnTo>
                <a:lnTo>
                  <a:pt x="43081" y="55959"/>
                </a:lnTo>
                <a:lnTo>
                  <a:pt x="43081" y="42119"/>
                </a:lnTo>
                <a:close/>
              </a:path>
              <a:path w="57784" h="56514">
                <a:moveTo>
                  <a:pt x="29089" y="28241"/>
                </a:moveTo>
                <a:lnTo>
                  <a:pt x="14096" y="28241"/>
                </a:lnTo>
                <a:lnTo>
                  <a:pt x="14096" y="42119"/>
                </a:lnTo>
                <a:lnTo>
                  <a:pt x="29089" y="42119"/>
                </a:lnTo>
                <a:lnTo>
                  <a:pt x="29089" y="28241"/>
                </a:lnTo>
                <a:close/>
              </a:path>
              <a:path w="57784" h="56514">
                <a:moveTo>
                  <a:pt x="57369" y="28241"/>
                </a:moveTo>
                <a:lnTo>
                  <a:pt x="43081" y="28241"/>
                </a:lnTo>
                <a:lnTo>
                  <a:pt x="43081" y="42119"/>
                </a:lnTo>
                <a:lnTo>
                  <a:pt x="57369" y="42119"/>
                </a:lnTo>
                <a:lnTo>
                  <a:pt x="57369" y="28241"/>
                </a:lnTo>
                <a:close/>
              </a:path>
              <a:path w="57784" h="56514">
                <a:moveTo>
                  <a:pt x="14096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096" y="28241"/>
                </a:lnTo>
                <a:lnTo>
                  <a:pt x="14096" y="14630"/>
                </a:lnTo>
                <a:close/>
              </a:path>
              <a:path w="57784" h="56514">
                <a:moveTo>
                  <a:pt x="43081" y="14630"/>
                </a:moveTo>
                <a:lnTo>
                  <a:pt x="29089" y="14630"/>
                </a:lnTo>
                <a:lnTo>
                  <a:pt x="29089" y="28241"/>
                </a:lnTo>
                <a:lnTo>
                  <a:pt x="43081" y="28241"/>
                </a:lnTo>
                <a:lnTo>
                  <a:pt x="43081" y="14630"/>
                </a:lnTo>
                <a:close/>
              </a:path>
              <a:path w="57784" h="56514">
                <a:moveTo>
                  <a:pt x="29089" y="0"/>
                </a:moveTo>
                <a:lnTo>
                  <a:pt x="14096" y="0"/>
                </a:lnTo>
                <a:lnTo>
                  <a:pt x="14096" y="14630"/>
                </a:lnTo>
                <a:lnTo>
                  <a:pt x="29089" y="14630"/>
                </a:lnTo>
                <a:lnTo>
                  <a:pt x="29089" y="0"/>
                </a:lnTo>
                <a:close/>
              </a:path>
              <a:path w="57784" h="56514">
                <a:moveTo>
                  <a:pt x="57369" y="0"/>
                </a:moveTo>
                <a:lnTo>
                  <a:pt x="43081" y="0"/>
                </a:lnTo>
                <a:lnTo>
                  <a:pt x="43081" y="14630"/>
                </a:lnTo>
                <a:lnTo>
                  <a:pt x="57369" y="14630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1" name="object 861"/>
          <p:cNvSpPr/>
          <p:nvPr/>
        </p:nvSpPr>
        <p:spPr>
          <a:xfrm>
            <a:off x="147637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45" y="55959"/>
                </a:lnTo>
                <a:lnTo>
                  <a:pt x="5744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2" name="object 862"/>
          <p:cNvSpPr/>
          <p:nvPr/>
        </p:nvSpPr>
        <p:spPr>
          <a:xfrm>
            <a:off x="1476375" y="3561750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068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068" y="55959"/>
                </a:lnTo>
                <a:lnTo>
                  <a:pt x="14068" y="42119"/>
                </a:lnTo>
                <a:close/>
              </a:path>
              <a:path w="57784" h="56514">
                <a:moveTo>
                  <a:pt x="43348" y="42119"/>
                </a:moveTo>
                <a:lnTo>
                  <a:pt x="28355" y="42119"/>
                </a:lnTo>
                <a:lnTo>
                  <a:pt x="28355" y="55959"/>
                </a:lnTo>
                <a:lnTo>
                  <a:pt x="43348" y="55959"/>
                </a:lnTo>
                <a:lnTo>
                  <a:pt x="43348" y="42119"/>
                </a:lnTo>
                <a:close/>
              </a:path>
              <a:path w="57784" h="56514">
                <a:moveTo>
                  <a:pt x="28355" y="28241"/>
                </a:moveTo>
                <a:lnTo>
                  <a:pt x="14068" y="28241"/>
                </a:lnTo>
                <a:lnTo>
                  <a:pt x="14068" y="42119"/>
                </a:lnTo>
                <a:lnTo>
                  <a:pt x="28355" y="42119"/>
                </a:lnTo>
                <a:lnTo>
                  <a:pt x="28355" y="28241"/>
                </a:lnTo>
                <a:close/>
              </a:path>
              <a:path w="57784" h="56514">
                <a:moveTo>
                  <a:pt x="57445" y="28241"/>
                </a:moveTo>
                <a:lnTo>
                  <a:pt x="43348" y="28241"/>
                </a:lnTo>
                <a:lnTo>
                  <a:pt x="43348" y="42119"/>
                </a:lnTo>
                <a:lnTo>
                  <a:pt x="57445" y="42119"/>
                </a:lnTo>
                <a:lnTo>
                  <a:pt x="57445" y="28241"/>
                </a:lnTo>
                <a:close/>
              </a:path>
              <a:path w="57784" h="56514">
                <a:moveTo>
                  <a:pt x="14068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068" y="28241"/>
                </a:lnTo>
                <a:lnTo>
                  <a:pt x="14068" y="14630"/>
                </a:lnTo>
                <a:close/>
              </a:path>
              <a:path w="57784" h="56514">
                <a:moveTo>
                  <a:pt x="43348" y="14630"/>
                </a:moveTo>
                <a:lnTo>
                  <a:pt x="28355" y="14630"/>
                </a:lnTo>
                <a:lnTo>
                  <a:pt x="28355" y="28241"/>
                </a:lnTo>
                <a:lnTo>
                  <a:pt x="43348" y="28241"/>
                </a:lnTo>
                <a:lnTo>
                  <a:pt x="43348" y="14630"/>
                </a:lnTo>
                <a:close/>
              </a:path>
              <a:path w="57784" h="56514">
                <a:moveTo>
                  <a:pt x="28355" y="0"/>
                </a:moveTo>
                <a:lnTo>
                  <a:pt x="14068" y="0"/>
                </a:lnTo>
                <a:lnTo>
                  <a:pt x="14068" y="14630"/>
                </a:lnTo>
                <a:lnTo>
                  <a:pt x="28355" y="14630"/>
                </a:lnTo>
                <a:lnTo>
                  <a:pt x="28355" y="0"/>
                </a:lnTo>
                <a:close/>
              </a:path>
              <a:path w="57784" h="56514">
                <a:moveTo>
                  <a:pt x="57445" y="0"/>
                </a:moveTo>
                <a:lnTo>
                  <a:pt x="43348" y="0"/>
                </a:lnTo>
                <a:lnTo>
                  <a:pt x="43348" y="14630"/>
                </a:lnTo>
                <a:lnTo>
                  <a:pt x="57445" y="14630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3" name="object 863"/>
          <p:cNvSpPr/>
          <p:nvPr/>
        </p:nvSpPr>
        <p:spPr>
          <a:xfrm>
            <a:off x="1533820" y="3561750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55959"/>
                </a:moveTo>
                <a:lnTo>
                  <a:pt x="28316" y="55959"/>
                </a:lnTo>
                <a:lnTo>
                  <a:pt x="28316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4" name="object 864"/>
          <p:cNvSpPr/>
          <p:nvPr/>
        </p:nvSpPr>
        <p:spPr>
          <a:xfrm>
            <a:off x="1533820" y="3561750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287" y="42119"/>
                </a:moveTo>
                <a:lnTo>
                  <a:pt x="0" y="42119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119"/>
                </a:lnTo>
                <a:close/>
              </a:path>
              <a:path w="28575" h="56514">
                <a:moveTo>
                  <a:pt x="28279" y="28241"/>
                </a:moveTo>
                <a:lnTo>
                  <a:pt x="14287" y="28241"/>
                </a:lnTo>
                <a:lnTo>
                  <a:pt x="14287" y="42119"/>
                </a:lnTo>
                <a:lnTo>
                  <a:pt x="28279" y="42119"/>
                </a:lnTo>
                <a:lnTo>
                  <a:pt x="28279" y="28241"/>
                </a:lnTo>
                <a:close/>
              </a:path>
              <a:path w="28575" h="56514">
                <a:moveTo>
                  <a:pt x="14287" y="14630"/>
                </a:moveTo>
                <a:lnTo>
                  <a:pt x="0" y="14630"/>
                </a:lnTo>
                <a:lnTo>
                  <a:pt x="0" y="28241"/>
                </a:lnTo>
                <a:lnTo>
                  <a:pt x="14287" y="28241"/>
                </a:lnTo>
                <a:lnTo>
                  <a:pt x="14287" y="14630"/>
                </a:lnTo>
                <a:close/>
              </a:path>
              <a:path w="28575" h="56514">
                <a:moveTo>
                  <a:pt x="28279" y="0"/>
                </a:moveTo>
                <a:lnTo>
                  <a:pt x="14287" y="0"/>
                </a:lnTo>
                <a:lnTo>
                  <a:pt x="14287" y="14630"/>
                </a:lnTo>
                <a:lnTo>
                  <a:pt x="28279" y="14630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5" name="object 865"/>
          <p:cNvSpPr/>
          <p:nvPr/>
        </p:nvSpPr>
        <p:spPr>
          <a:xfrm>
            <a:off x="846571" y="3506761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4987"/>
                </a:moveTo>
                <a:lnTo>
                  <a:pt x="56666" y="54987"/>
                </a:lnTo>
                <a:lnTo>
                  <a:pt x="56666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6" name="object 866"/>
          <p:cNvSpPr/>
          <p:nvPr/>
        </p:nvSpPr>
        <p:spPr>
          <a:xfrm>
            <a:off x="846571" y="3506761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064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064" y="54987"/>
                </a:lnTo>
                <a:lnTo>
                  <a:pt x="14064" y="41148"/>
                </a:lnTo>
                <a:close/>
              </a:path>
              <a:path w="57150" h="55245">
                <a:moveTo>
                  <a:pt x="42378" y="41148"/>
                </a:moveTo>
                <a:lnTo>
                  <a:pt x="28352" y="41148"/>
                </a:lnTo>
                <a:lnTo>
                  <a:pt x="28352" y="54987"/>
                </a:lnTo>
                <a:lnTo>
                  <a:pt x="42378" y="54987"/>
                </a:lnTo>
                <a:lnTo>
                  <a:pt x="42378" y="41148"/>
                </a:lnTo>
                <a:close/>
              </a:path>
              <a:path w="57150" h="55245">
                <a:moveTo>
                  <a:pt x="28352" y="27498"/>
                </a:moveTo>
                <a:lnTo>
                  <a:pt x="14064" y="27498"/>
                </a:lnTo>
                <a:lnTo>
                  <a:pt x="14064" y="41148"/>
                </a:lnTo>
                <a:lnTo>
                  <a:pt x="28352" y="41148"/>
                </a:lnTo>
                <a:lnTo>
                  <a:pt x="28352" y="27498"/>
                </a:lnTo>
                <a:close/>
              </a:path>
              <a:path w="57150" h="55245">
                <a:moveTo>
                  <a:pt x="56666" y="27498"/>
                </a:moveTo>
                <a:lnTo>
                  <a:pt x="42378" y="27498"/>
                </a:lnTo>
                <a:lnTo>
                  <a:pt x="42378" y="41148"/>
                </a:lnTo>
                <a:lnTo>
                  <a:pt x="56666" y="41148"/>
                </a:lnTo>
                <a:lnTo>
                  <a:pt x="56666" y="27498"/>
                </a:lnTo>
                <a:close/>
              </a:path>
              <a:path w="57150" h="55245">
                <a:moveTo>
                  <a:pt x="14064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064" y="27498"/>
                </a:lnTo>
                <a:lnTo>
                  <a:pt x="14064" y="13620"/>
                </a:lnTo>
                <a:close/>
              </a:path>
              <a:path w="57150" h="55245">
                <a:moveTo>
                  <a:pt x="42378" y="13620"/>
                </a:moveTo>
                <a:lnTo>
                  <a:pt x="28352" y="13620"/>
                </a:lnTo>
                <a:lnTo>
                  <a:pt x="28352" y="27498"/>
                </a:lnTo>
                <a:lnTo>
                  <a:pt x="42378" y="27498"/>
                </a:lnTo>
                <a:lnTo>
                  <a:pt x="42378" y="13620"/>
                </a:lnTo>
                <a:close/>
              </a:path>
              <a:path w="57150" h="55245">
                <a:moveTo>
                  <a:pt x="28352" y="0"/>
                </a:moveTo>
                <a:lnTo>
                  <a:pt x="14064" y="0"/>
                </a:lnTo>
                <a:lnTo>
                  <a:pt x="14064" y="13620"/>
                </a:lnTo>
                <a:lnTo>
                  <a:pt x="28352" y="13620"/>
                </a:lnTo>
                <a:lnTo>
                  <a:pt x="28352" y="0"/>
                </a:lnTo>
                <a:close/>
              </a:path>
              <a:path w="57150" h="55245">
                <a:moveTo>
                  <a:pt x="56666" y="0"/>
                </a:moveTo>
                <a:lnTo>
                  <a:pt x="42378" y="0"/>
                </a:lnTo>
                <a:lnTo>
                  <a:pt x="42378" y="13620"/>
                </a:lnTo>
                <a:lnTo>
                  <a:pt x="56666" y="13620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7" name="object 867"/>
          <p:cNvSpPr/>
          <p:nvPr/>
        </p:nvSpPr>
        <p:spPr>
          <a:xfrm>
            <a:off x="903237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77" y="54987"/>
                </a:lnTo>
                <a:lnTo>
                  <a:pt x="57377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8" name="object 868"/>
          <p:cNvSpPr/>
          <p:nvPr/>
        </p:nvSpPr>
        <p:spPr>
          <a:xfrm>
            <a:off x="903237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771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771" y="54987"/>
                </a:lnTo>
                <a:lnTo>
                  <a:pt x="14771" y="41148"/>
                </a:lnTo>
                <a:close/>
              </a:path>
              <a:path w="57784" h="55245">
                <a:moveTo>
                  <a:pt x="43346" y="41148"/>
                </a:moveTo>
                <a:lnTo>
                  <a:pt x="29058" y="41148"/>
                </a:lnTo>
                <a:lnTo>
                  <a:pt x="29058" y="54987"/>
                </a:lnTo>
                <a:lnTo>
                  <a:pt x="43346" y="54987"/>
                </a:lnTo>
                <a:lnTo>
                  <a:pt x="43346" y="41148"/>
                </a:lnTo>
                <a:close/>
              </a:path>
              <a:path w="57784" h="55245">
                <a:moveTo>
                  <a:pt x="29058" y="27498"/>
                </a:moveTo>
                <a:lnTo>
                  <a:pt x="14771" y="27498"/>
                </a:lnTo>
                <a:lnTo>
                  <a:pt x="14771" y="41148"/>
                </a:lnTo>
                <a:lnTo>
                  <a:pt x="29058" y="41148"/>
                </a:lnTo>
                <a:lnTo>
                  <a:pt x="29058" y="27498"/>
                </a:lnTo>
                <a:close/>
              </a:path>
              <a:path w="57784" h="55245">
                <a:moveTo>
                  <a:pt x="57377" y="27498"/>
                </a:moveTo>
                <a:lnTo>
                  <a:pt x="43346" y="27498"/>
                </a:lnTo>
                <a:lnTo>
                  <a:pt x="43346" y="41148"/>
                </a:lnTo>
                <a:lnTo>
                  <a:pt x="57377" y="41148"/>
                </a:lnTo>
                <a:lnTo>
                  <a:pt x="57377" y="27498"/>
                </a:lnTo>
                <a:close/>
              </a:path>
              <a:path w="57784" h="55245">
                <a:moveTo>
                  <a:pt x="14771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771" y="27498"/>
                </a:lnTo>
                <a:lnTo>
                  <a:pt x="14771" y="13620"/>
                </a:lnTo>
                <a:close/>
              </a:path>
              <a:path w="57784" h="55245">
                <a:moveTo>
                  <a:pt x="43346" y="13620"/>
                </a:moveTo>
                <a:lnTo>
                  <a:pt x="29058" y="13620"/>
                </a:lnTo>
                <a:lnTo>
                  <a:pt x="29058" y="27498"/>
                </a:lnTo>
                <a:lnTo>
                  <a:pt x="43346" y="27498"/>
                </a:lnTo>
                <a:lnTo>
                  <a:pt x="43346" y="13620"/>
                </a:lnTo>
                <a:close/>
              </a:path>
              <a:path w="57784" h="55245">
                <a:moveTo>
                  <a:pt x="29058" y="0"/>
                </a:moveTo>
                <a:lnTo>
                  <a:pt x="14771" y="0"/>
                </a:lnTo>
                <a:lnTo>
                  <a:pt x="14771" y="13620"/>
                </a:lnTo>
                <a:lnTo>
                  <a:pt x="29058" y="13620"/>
                </a:lnTo>
                <a:lnTo>
                  <a:pt x="29058" y="0"/>
                </a:lnTo>
                <a:close/>
              </a:path>
              <a:path w="57784" h="55245">
                <a:moveTo>
                  <a:pt x="57377" y="0"/>
                </a:moveTo>
                <a:lnTo>
                  <a:pt x="43346" y="0"/>
                </a:lnTo>
                <a:lnTo>
                  <a:pt x="43346" y="13620"/>
                </a:lnTo>
                <a:lnTo>
                  <a:pt x="57377" y="13620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9" name="object 869"/>
          <p:cNvSpPr/>
          <p:nvPr/>
        </p:nvSpPr>
        <p:spPr>
          <a:xfrm>
            <a:off x="96061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407" y="54987"/>
                </a:lnTo>
                <a:lnTo>
                  <a:pt x="57407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0" name="object 870"/>
          <p:cNvSpPr/>
          <p:nvPr/>
        </p:nvSpPr>
        <p:spPr>
          <a:xfrm>
            <a:off x="96061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148"/>
                </a:lnTo>
                <a:close/>
              </a:path>
              <a:path w="57784" h="55245">
                <a:moveTo>
                  <a:pt x="43376" y="41148"/>
                </a:moveTo>
                <a:lnTo>
                  <a:pt x="29089" y="41148"/>
                </a:lnTo>
                <a:lnTo>
                  <a:pt x="29089" y="54987"/>
                </a:lnTo>
                <a:lnTo>
                  <a:pt x="43376" y="54987"/>
                </a:lnTo>
                <a:lnTo>
                  <a:pt x="43376" y="41148"/>
                </a:lnTo>
                <a:close/>
              </a:path>
              <a:path w="57784" h="55245">
                <a:moveTo>
                  <a:pt x="29089" y="27498"/>
                </a:moveTo>
                <a:lnTo>
                  <a:pt x="14287" y="27498"/>
                </a:lnTo>
                <a:lnTo>
                  <a:pt x="14287" y="41148"/>
                </a:lnTo>
                <a:lnTo>
                  <a:pt x="29089" y="41148"/>
                </a:lnTo>
                <a:lnTo>
                  <a:pt x="29089" y="27498"/>
                </a:lnTo>
                <a:close/>
              </a:path>
              <a:path w="57784" h="55245">
                <a:moveTo>
                  <a:pt x="57407" y="27498"/>
                </a:moveTo>
                <a:lnTo>
                  <a:pt x="43376" y="27498"/>
                </a:lnTo>
                <a:lnTo>
                  <a:pt x="43376" y="41148"/>
                </a:lnTo>
                <a:lnTo>
                  <a:pt x="57407" y="41148"/>
                </a:lnTo>
                <a:lnTo>
                  <a:pt x="57407" y="27498"/>
                </a:lnTo>
                <a:close/>
              </a:path>
              <a:path w="57784" h="55245">
                <a:moveTo>
                  <a:pt x="14287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20"/>
                </a:lnTo>
                <a:close/>
              </a:path>
              <a:path w="57784" h="55245">
                <a:moveTo>
                  <a:pt x="43376" y="13620"/>
                </a:moveTo>
                <a:lnTo>
                  <a:pt x="29089" y="13620"/>
                </a:lnTo>
                <a:lnTo>
                  <a:pt x="29089" y="27498"/>
                </a:lnTo>
                <a:lnTo>
                  <a:pt x="43376" y="27498"/>
                </a:lnTo>
                <a:lnTo>
                  <a:pt x="43376" y="13620"/>
                </a:lnTo>
                <a:close/>
              </a:path>
              <a:path w="57784" h="55245">
                <a:moveTo>
                  <a:pt x="29089" y="0"/>
                </a:moveTo>
                <a:lnTo>
                  <a:pt x="14287" y="0"/>
                </a:lnTo>
                <a:lnTo>
                  <a:pt x="14287" y="13620"/>
                </a:lnTo>
                <a:lnTo>
                  <a:pt x="29089" y="13620"/>
                </a:lnTo>
                <a:lnTo>
                  <a:pt x="29089" y="0"/>
                </a:lnTo>
                <a:close/>
              </a:path>
              <a:path w="57784" h="55245">
                <a:moveTo>
                  <a:pt x="57407" y="0"/>
                </a:moveTo>
                <a:lnTo>
                  <a:pt x="43376" y="0"/>
                </a:lnTo>
                <a:lnTo>
                  <a:pt x="43376" y="13620"/>
                </a:lnTo>
                <a:lnTo>
                  <a:pt x="57407" y="13620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1" name="object 871"/>
          <p:cNvSpPr/>
          <p:nvPr/>
        </p:nvSpPr>
        <p:spPr>
          <a:xfrm>
            <a:off x="1018022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635" y="54987"/>
                </a:lnTo>
                <a:lnTo>
                  <a:pt x="57635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2" name="object 872"/>
          <p:cNvSpPr/>
          <p:nvPr/>
        </p:nvSpPr>
        <p:spPr>
          <a:xfrm>
            <a:off x="1018022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148"/>
                </a:lnTo>
                <a:close/>
              </a:path>
              <a:path w="57784" h="55245">
                <a:moveTo>
                  <a:pt x="43348" y="41148"/>
                </a:moveTo>
                <a:lnTo>
                  <a:pt x="28575" y="41148"/>
                </a:lnTo>
                <a:lnTo>
                  <a:pt x="28575" y="54987"/>
                </a:lnTo>
                <a:lnTo>
                  <a:pt x="43348" y="54987"/>
                </a:lnTo>
                <a:lnTo>
                  <a:pt x="43348" y="41148"/>
                </a:lnTo>
                <a:close/>
              </a:path>
              <a:path w="57784" h="55245">
                <a:moveTo>
                  <a:pt x="28575" y="27498"/>
                </a:moveTo>
                <a:lnTo>
                  <a:pt x="14287" y="27498"/>
                </a:lnTo>
                <a:lnTo>
                  <a:pt x="14287" y="41148"/>
                </a:lnTo>
                <a:lnTo>
                  <a:pt x="28575" y="41148"/>
                </a:lnTo>
                <a:lnTo>
                  <a:pt x="28575" y="27498"/>
                </a:lnTo>
                <a:close/>
              </a:path>
              <a:path w="57784" h="55245">
                <a:moveTo>
                  <a:pt x="57635" y="27498"/>
                </a:moveTo>
                <a:lnTo>
                  <a:pt x="43348" y="27498"/>
                </a:lnTo>
                <a:lnTo>
                  <a:pt x="43348" y="41148"/>
                </a:lnTo>
                <a:lnTo>
                  <a:pt x="57635" y="41148"/>
                </a:lnTo>
                <a:lnTo>
                  <a:pt x="57635" y="27498"/>
                </a:lnTo>
                <a:close/>
              </a:path>
              <a:path w="57784" h="55245">
                <a:moveTo>
                  <a:pt x="14287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20"/>
                </a:lnTo>
                <a:close/>
              </a:path>
              <a:path w="57784" h="55245">
                <a:moveTo>
                  <a:pt x="43348" y="13620"/>
                </a:moveTo>
                <a:lnTo>
                  <a:pt x="28575" y="13620"/>
                </a:lnTo>
                <a:lnTo>
                  <a:pt x="28575" y="27498"/>
                </a:lnTo>
                <a:lnTo>
                  <a:pt x="43348" y="27498"/>
                </a:lnTo>
                <a:lnTo>
                  <a:pt x="43348" y="13620"/>
                </a:lnTo>
                <a:close/>
              </a:path>
              <a:path w="57784" h="55245">
                <a:moveTo>
                  <a:pt x="28575" y="0"/>
                </a:moveTo>
                <a:lnTo>
                  <a:pt x="14287" y="0"/>
                </a:lnTo>
                <a:lnTo>
                  <a:pt x="14287" y="13620"/>
                </a:lnTo>
                <a:lnTo>
                  <a:pt x="28575" y="13620"/>
                </a:lnTo>
                <a:lnTo>
                  <a:pt x="28575" y="0"/>
                </a:lnTo>
                <a:close/>
              </a:path>
              <a:path w="57784" h="55245">
                <a:moveTo>
                  <a:pt x="57635" y="0"/>
                </a:moveTo>
                <a:lnTo>
                  <a:pt x="43348" y="0"/>
                </a:lnTo>
                <a:lnTo>
                  <a:pt x="43348" y="13620"/>
                </a:lnTo>
                <a:lnTo>
                  <a:pt x="57635" y="13620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3" name="object 873"/>
          <p:cNvSpPr/>
          <p:nvPr/>
        </p:nvSpPr>
        <p:spPr>
          <a:xfrm>
            <a:off x="1075658" y="3506761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4987"/>
                </a:moveTo>
                <a:lnTo>
                  <a:pt x="56664" y="54987"/>
                </a:lnTo>
                <a:lnTo>
                  <a:pt x="56664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4" name="object 874"/>
          <p:cNvSpPr/>
          <p:nvPr/>
        </p:nvSpPr>
        <p:spPr>
          <a:xfrm>
            <a:off x="1075658" y="3506761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020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020" y="54987"/>
                </a:lnTo>
                <a:lnTo>
                  <a:pt x="14020" y="41148"/>
                </a:lnTo>
                <a:close/>
              </a:path>
              <a:path w="57150" h="55245">
                <a:moveTo>
                  <a:pt x="42376" y="41148"/>
                </a:moveTo>
                <a:lnTo>
                  <a:pt x="28308" y="41148"/>
                </a:lnTo>
                <a:lnTo>
                  <a:pt x="28308" y="54987"/>
                </a:lnTo>
                <a:lnTo>
                  <a:pt x="42376" y="54987"/>
                </a:lnTo>
                <a:lnTo>
                  <a:pt x="42376" y="41148"/>
                </a:lnTo>
                <a:close/>
              </a:path>
              <a:path w="57150" h="55245">
                <a:moveTo>
                  <a:pt x="28308" y="27498"/>
                </a:moveTo>
                <a:lnTo>
                  <a:pt x="14020" y="27498"/>
                </a:lnTo>
                <a:lnTo>
                  <a:pt x="14020" y="41148"/>
                </a:lnTo>
                <a:lnTo>
                  <a:pt x="28308" y="41148"/>
                </a:lnTo>
                <a:lnTo>
                  <a:pt x="28308" y="27498"/>
                </a:lnTo>
                <a:close/>
              </a:path>
              <a:path w="57150" h="55245">
                <a:moveTo>
                  <a:pt x="56664" y="27498"/>
                </a:moveTo>
                <a:lnTo>
                  <a:pt x="42376" y="27498"/>
                </a:lnTo>
                <a:lnTo>
                  <a:pt x="42376" y="41148"/>
                </a:lnTo>
                <a:lnTo>
                  <a:pt x="56664" y="41148"/>
                </a:lnTo>
                <a:lnTo>
                  <a:pt x="56664" y="27498"/>
                </a:lnTo>
                <a:close/>
              </a:path>
              <a:path w="57150" h="55245">
                <a:moveTo>
                  <a:pt x="14020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020" y="27498"/>
                </a:lnTo>
                <a:lnTo>
                  <a:pt x="14020" y="13620"/>
                </a:lnTo>
                <a:close/>
              </a:path>
              <a:path w="57150" h="55245">
                <a:moveTo>
                  <a:pt x="42376" y="13620"/>
                </a:moveTo>
                <a:lnTo>
                  <a:pt x="28308" y="13620"/>
                </a:lnTo>
                <a:lnTo>
                  <a:pt x="28308" y="27498"/>
                </a:lnTo>
                <a:lnTo>
                  <a:pt x="42376" y="27498"/>
                </a:lnTo>
                <a:lnTo>
                  <a:pt x="42376" y="13620"/>
                </a:lnTo>
                <a:close/>
              </a:path>
              <a:path w="57150" h="55245">
                <a:moveTo>
                  <a:pt x="28308" y="0"/>
                </a:moveTo>
                <a:lnTo>
                  <a:pt x="14020" y="0"/>
                </a:lnTo>
                <a:lnTo>
                  <a:pt x="14020" y="13620"/>
                </a:lnTo>
                <a:lnTo>
                  <a:pt x="28308" y="13620"/>
                </a:lnTo>
                <a:lnTo>
                  <a:pt x="28308" y="0"/>
                </a:lnTo>
                <a:close/>
              </a:path>
              <a:path w="57150" h="55245">
                <a:moveTo>
                  <a:pt x="56664" y="0"/>
                </a:moveTo>
                <a:lnTo>
                  <a:pt x="42376" y="0"/>
                </a:lnTo>
                <a:lnTo>
                  <a:pt x="42376" y="13620"/>
                </a:lnTo>
                <a:lnTo>
                  <a:pt x="56664" y="13620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5" name="object 875"/>
          <p:cNvSpPr/>
          <p:nvPr/>
        </p:nvSpPr>
        <p:spPr>
          <a:xfrm>
            <a:off x="1132322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69" y="54987"/>
                </a:lnTo>
                <a:lnTo>
                  <a:pt x="57369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6" name="object 876"/>
          <p:cNvSpPr/>
          <p:nvPr/>
        </p:nvSpPr>
        <p:spPr>
          <a:xfrm>
            <a:off x="1132322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992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992" y="54987"/>
                </a:lnTo>
                <a:lnTo>
                  <a:pt x="14992" y="41148"/>
                </a:lnTo>
                <a:close/>
              </a:path>
              <a:path w="57784" h="55245">
                <a:moveTo>
                  <a:pt x="43348" y="41148"/>
                </a:moveTo>
                <a:lnTo>
                  <a:pt x="29060" y="41148"/>
                </a:lnTo>
                <a:lnTo>
                  <a:pt x="29060" y="54987"/>
                </a:lnTo>
                <a:lnTo>
                  <a:pt x="43348" y="54987"/>
                </a:lnTo>
                <a:lnTo>
                  <a:pt x="43348" y="41148"/>
                </a:lnTo>
                <a:close/>
              </a:path>
              <a:path w="57784" h="55245">
                <a:moveTo>
                  <a:pt x="29060" y="27498"/>
                </a:moveTo>
                <a:lnTo>
                  <a:pt x="14992" y="27498"/>
                </a:lnTo>
                <a:lnTo>
                  <a:pt x="14992" y="41148"/>
                </a:lnTo>
                <a:lnTo>
                  <a:pt x="29060" y="41148"/>
                </a:lnTo>
                <a:lnTo>
                  <a:pt x="29060" y="27498"/>
                </a:lnTo>
                <a:close/>
              </a:path>
              <a:path w="57784" h="55245">
                <a:moveTo>
                  <a:pt x="57369" y="27498"/>
                </a:moveTo>
                <a:lnTo>
                  <a:pt x="43348" y="27498"/>
                </a:lnTo>
                <a:lnTo>
                  <a:pt x="43348" y="41148"/>
                </a:lnTo>
                <a:lnTo>
                  <a:pt x="57369" y="41148"/>
                </a:lnTo>
                <a:lnTo>
                  <a:pt x="57369" y="27498"/>
                </a:lnTo>
                <a:close/>
              </a:path>
              <a:path w="57784" h="55245">
                <a:moveTo>
                  <a:pt x="14992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992" y="27498"/>
                </a:lnTo>
                <a:lnTo>
                  <a:pt x="14992" y="13620"/>
                </a:lnTo>
                <a:close/>
              </a:path>
              <a:path w="57784" h="55245">
                <a:moveTo>
                  <a:pt x="43348" y="13620"/>
                </a:moveTo>
                <a:lnTo>
                  <a:pt x="29060" y="13620"/>
                </a:lnTo>
                <a:lnTo>
                  <a:pt x="29060" y="27498"/>
                </a:lnTo>
                <a:lnTo>
                  <a:pt x="43348" y="27498"/>
                </a:lnTo>
                <a:lnTo>
                  <a:pt x="43348" y="13620"/>
                </a:lnTo>
                <a:close/>
              </a:path>
              <a:path w="57784" h="55245">
                <a:moveTo>
                  <a:pt x="29060" y="0"/>
                </a:moveTo>
                <a:lnTo>
                  <a:pt x="14992" y="0"/>
                </a:lnTo>
                <a:lnTo>
                  <a:pt x="14992" y="13620"/>
                </a:lnTo>
                <a:lnTo>
                  <a:pt x="29060" y="13620"/>
                </a:lnTo>
                <a:lnTo>
                  <a:pt x="29060" y="0"/>
                </a:lnTo>
                <a:close/>
              </a:path>
              <a:path w="57784" h="55245">
                <a:moveTo>
                  <a:pt x="57369" y="0"/>
                </a:moveTo>
                <a:lnTo>
                  <a:pt x="43348" y="0"/>
                </a:lnTo>
                <a:lnTo>
                  <a:pt x="43348" y="13620"/>
                </a:lnTo>
                <a:lnTo>
                  <a:pt x="57369" y="13620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7" name="object 877"/>
          <p:cNvSpPr/>
          <p:nvPr/>
        </p:nvSpPr>
        <p:spPr>
          <a:xfrm>
            <a:off x="1189691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673" y="54987"/>
                </a:lnTo>
                <a:lnTo>
                  <a:pt x="57673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8" name="object 878"/>
          <p:cNvSpPr/>
          <p:nvPr/>
        </p:nvSpPr>
        <p:spPr>
          <a:xfrm>
            <a:off x="1189691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148"/>
                </a:lnTo>
                <a:close/>
              </a:path>
              <a:path w="57784" h="55245">
                <a:moveTo>
                  <a:pt x="43386" y="41148"/>
                </a:moveTo>
                <a:lnTo>
                  <a:pt x="29289" y="41148"/>
                </a:lnTo>
                <a:lnTo>
                  <a:pt x="29289" y="54987"/>
                </a:lnTo>
                <a:lnTo>
                  <a:pt x="43386" y="54987"/>
                </a:lnTo>
                <a:lnTo>
                  <a:pt x="43386" y="41148"/>
                </a:lnTo>
                <a:close/>
              </a:path>
              <a:path w="57784" h="55245">
                <a:moveTo>
                  <a:pt x="29289" y="27498"/>
                </a:moveTo>
                <a:lnTo>
                  <a:pt x="14287" y="27498"/>
                </a:lnTo>
                <a:lnTo>
                  <a:pt x="14287" y="41148"/>
                </a:lnTo>
                <a:lnTo>
                  <a:pt x="29289" y="41148"/>
                </a:lnTo>
                <a:lnTo>
                  <a:pt x="29289" y="27498"/>
                </a:lnTo>
                <a:close/>
              </a:path>
              <a:path w="57784" h="55245">
                <a:moveTo>
                  <a:pt x="57673" y="27498"/>
                </a:moveTo>
                <a:lnTo>
                  <a:pt x="43386" y="27498"/>
                </a:lnTo>
                <a:lnTo>
                  <a:pt x="43386" y="41148"/>
                </a:lnTo>
                <a:lnTo>
                  <a:pt x="57673" y="41148"/>
                </a:lnTo>
                <a:lnTo>
                  <a:pt x="57673" y="27498"/>
                </a:lnTo>
                <a:close/>
              </a:path>
              <a:path w="57784" h="55245">
                <a:moveTo>
                  <a:pt x="14287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20"/>
                </a:lnTo>
                <a:close/>
              </a:path>
              <a:path w="57784" h="55245">
                <a:moveTo>
                  <a:pt x="43386" y="13620"/>
                </a:moveTo>
                <a:lnTo>
                  <a:pt x="29289" y="13620"/>
                </a:lnTo>
                <a:lnTo>
                  <a:pt x="29289" y="27498"/>
                </a:lnTo>
                <a:lnTo>
                  <a:pt x="43386" y="27498"/>
                </a:lnTo>
                <a:lnTo>
                  <a:pt x="43386" y="13620"/>
                </a:lnTo>
                <a:close/>
              </a:path>
              <a:path w="57784" h="55245">
                <a:moveTo>
                  <a:pt x="29289" y="0"/>
                </a:moveTo>
                <a:lnTo>
                  <a:pt x="14287" y="0"/>
                </a:lnTo>
                <a:lnTo>
                  <a:pt x="14287" y="13620"/>
                </a:lnTo>
                <a:lnTo>
                  <a:pt x="29289" y="13620"/>
                </a:lnTo>
                <a:lnTo>
                  <a:pt x="29289" y="0"/>
                </a:lnTo>
                <a:close/>
              </a:path>
              <a:path w="57784" h="55245">
                <a:moveTo>
                  <a:pt x="57673" y="0"/>
                </a:moveTo>
                <a:lnTo>
                  <a:pt x="43386" y="0"/>
                </a:lnTo>
                <a:lnTo>
                  <a:pt x="43386" y="13620"/>
                </a:lnTo>
                <a:lnTo>
                  <a:pt x="57673" y="13620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9" name="object 879"/>
          <p:cNvSpPr/>
          <p:nvPr/>
        </p:nvSpPr>
        <p:spPr>
          <a:xfrm>
            <a:off x="124736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40" y="54987"/>
                </a:lnTo>
                <a:lnTo>
                  <a:pt x="57340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0" name="object 880"/>
          <p:cNvSpPr/>
          <p:nvPr/>
        </p:nvSpPr>
        <p:spPr>
          <a:xfrm>
            <a:off x="124736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3992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3992" y="54987"/>
                </a:lnTo>
                <a:lnTo>
                  <a:pt x="13992" y="41148"/>
                </a:lnTo>
                <a:close/>
              </a:path>
              <a:path w="57784" h="55245">
                <a:moveTo>
                  <a:pt x="43053" y="41148"/>
                </a:moveTo>
                <a:lnTo>
                  <a:pt x="28279" y="41148"/>
                </a:lnTo>
                <a:lnTo>
                  <a:pt x="28279" y="54987"/>
                </a:lnTo>
                <a:lnTo>
                  <a:pt x="43053" y="54987"/>
                </a:lnTo>
                <a:lnTo>
                  <a:pt x="43053" y="41148"/>
                </a:lnTo>
                <a:close/>
              </a:path>
              <a:path w="57784" h="55245">
                <a:moveTo>
                  <a:pt x="28279" y="27498"/>
                </a:moveTo>
                <a:lnTo>
                  <a:pt x="13992" y="27498"/>
                </a:lnTo>
                <a:lnTo>
                  <a:pt x="13992" y="41148"/>
                </a:lnTo>
                <a:lnTo>
                  <a:pt x="28279" y="41148"/>
                </a:lnTo>
                <a:lnTo>
                  <a:pt x="28279" y="27498"/>
                </a:lnTo>
                <a:close/>
              </a:path>
              <a:path w="57784" h="55245">
                <a:moveTo>
                  <a:pt x="57340" y="27498"/>
                </a:moveTo>
                <a:lnTo>
                  <a:pt x="43053" y="27498"/>
                </a:lnTo>
                <a:lnTo>
                  <a:pt x="43053" y="41148"/>
                </a:lnTo>
                <a:lnTo>
                  <a:pt x="57340" y="41148"/>
                </a:lnTo>
                <a:lnTo>
                  <a:pt x="57340" y="27498"/>
                </a:lnTo>
                <a:close/>
              </a:path>
              <a:path w="57784" h="55245">
                <a:moveTo>
                  <a:pt x="13992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3992" y="27498"/>
                </a:lnTo>
                <a:lnTo>
                  <a:pt x="13992" y="13620"/>
                </a:lnTo>
                <a:close/>
              </a:path>
              <a:path w="57784" h="55245">
                <a:moveTo>
                  <a:pt x="43053" y="13620"/>
                </a:moveTo>
                <a:lnTo>
                  <a:pt x="28279" y="13620"/>
                </a:lnTo>
                <a:lnTo>
                  <a:pt x="28279" y="27498"/>
                </a:lnTo>
                <a:lnTo>
                  <a:pt x="43053" y="27498"/>
                </a:lnTo>
                <a:lnTo>
                  <a:pt x="43053" y="13620"/>
                </a:lnTo>
                <a:close/>
              </a:path>
              <a:path w="57784" h="55245">
                <a:moveTo>
                  <a:pt x="28279" y="0"/>
                </a:moveTo>
                <a:lnTo>
                  <a:pt x="13992" y="0"/>
                </a:lnTo>
                <a:lnTo>
                  <a:pt x="13992" y="13620"/>
                </a:lnTo>
                <a:lnTo>
                  <a:pt x="28279" y="13620"/>
                </a:lnTo>
                <a:lnTo>
                  <a:pt x="28279" y="0"/>
                </a:lnTo>
                <a:close/>
              </a:path>
              <a:path w="57784" h="55245">
                <a:moveTo>
                  <a:pt x="57340" y="0"/>
                </a:moveTo>
                <a:lnTo>
                  <a:pt x="43053" y="0"/>
                </a:lnTo>
                <a:lnTo>
                  <a:pt x="43053" y="13620"/>
                </a:lnTo>
                <a:lnTo>
                  <a:pt x="57340" y="13620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1" name="object 881"/>
          <p:cNvSpPr/>
          <p:nvPr/>
        </p:nvSpPr>
        <p:spPr>
          <a:xfrm>
            <a:off x="130470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445" y="54987"/>
                </a:lnTo>
                <a:lnTo>
                  <a:pt x="57445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2" name="object 882"/>
          <p:cNvSpPr/>
          <p:nvPr/>
        </p:nvSpPr>
        <p:spPr>
          <a:xfrm>
            <a:off x="130470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148"/>
                </a:lnTo>
                <a:close/>
              </a:path>
              <a:path w="57784" h="55245">
                <a:moveTo>
                  <a:pt x="42671" y="41148"/>
                </a:moveTo>
                <a:lnTo>
                  <a:pt x="28384" y="41148"/>
                </a:lnTo>
                <a:lnTo>
                  <a:pt x="28384" y="54987"/>
                </a:lnTo>
                <a:lnTo>
                  <a:pt x="42671" y="54987"/>
                </a:lnTo>
                <a:lnTo>
                  <a:pt x="42671" y="41148"/>
                </a:lnTo>
                <a:close/>
              </a:path>
              <a:path w="57784" h="55245">
                <a:moveTo>
                  <a:pt x="28384" y="27498"/>
                </a:moveTo>
                <a:lnTo>
                  <a:pt x="14287" y="27498"/>
                </a:lnTo>
                <a:lnTo>
                  <a:pt x="14287" y="41148"/>
                </a:lnTo>
                <a:lnTo>
                  <a:pt x="28384" y="41148"/>
                </a:lnTo>
                <a:lnTo>
                  <a:pt x="28384" y="27498"/>
                </a:lnTo>
                <a:close/>
              </a:path>
              <a:path w="57784" h="55245">
                <a:moveTo>
                  <a:pt x="57445" y="27498"/>
                </a:moveTo>
                <a:lnTo>
                  <a:pt x="42671" y="27498"/>
                </a:lnTo>
                <a:lnTo>
                  <a:pt x="42671" y="41148"/>
                </a:lnTo>
                <a:lnTo>
                  <a:pt x="57445" y="41148"/>
                </a:lnTo>
                <a:lnTo>
                  <a:pt x="57445" y="27498"/>
                </a:lnTo>
                <a:close/>
              </a:path>
              <a:path w="57784" h="55245">
                <a:moveTo>
                  <a:pt x="14287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20"/>
                </a:lnTo>
                <a:close/>
              </a:path>
              <a:path w="57784" h="55245">
                <a:moveTo>
                  <a:pt x="42671" y="13620"/>
                </a:moveTo>
                <a:lnTo>
                  <a:pt x="28384" y="13620"/>
                </a:lnTo>
                <a:lnTo>
                  <a:pt x="28384" y="27498"/>
                </a:lnTo>
                <a:lnTo>
                  <a:pt x="42671" y="27498"/>
                </a:lnTo>
                <a:lnTo>
                  <a:pt x="42671" y="13620"/>
                </a:lnTo>
                <a:close/>
              </a:path>
              <a:path w="57784" h="55245">
                <a:moveTo>
                  <a:pt x="28384" y="0"/>
                </a:moveTo>
                <a:lnTo>
                  <a:pt x="14287" y="0"/>
                </a:lnTo>
                <a:lnTo>
                  <a:pt x="14287" y="13620"/>
                </a:lnTo>
                <a:lnTo>
                  <a:pt x="28384" y="13620"/>
                </a:lnTo>
                <a:lnTo>
                  <a:pt x="28384" y="0"/>
                </a:lnTo>
                <a:close/>
              </a:path>
              <a:path w="57784" h="55245">
                <a:moveTo>
                  <a:pt x="57445" y="0"/>
                </a:moveTo>
                <a:lnTo>
                  <a:pt x="42671" y="0"/>
                </a:lnTo>
                <a:lnTo>
                  <a:pt x="42671" y="13620"/>
                </a:lnTo>
                <a:lnTo>
                  <a:pt x="57445" y="13620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3" name="object 883"/>
          <p:cNvSpPr/>
          <p:nvPr/>
        </p:nvSpPr>
        <p:spPr>
          <a:xfrm>
            <a:off x="1362151" y="3506761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4987"/>
                </a:moveTo>
                <a:lnTo>
                  <a:pt x="56854" y="54987"/>
                </a:lnTo>
                <a:lnTo>
                  <a:pt x="56854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4" name="object 884"/>
          <p:cNvSpPr/>
          <p:nvPr/>
        </p:nvSpPr>
        <p:spPr>
          <a:xfrm>
            <a:off x="1362151" y="3506761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287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148"/>
                </a:lnTo>
                <a:close/>
              </a:path>
              <a:path w="57150" h="55245">
                <a:moveTo>
                  <a:pt x="42567" y="41148"/>
                </a:moveTo>
                <a:lnTo>
                  <a:pt x="28279" y="41148"/>
                </a:lnTo>
                <a:lnTo>
                  <a:pt x="28279" y="54987"/>
                </a:lnTo>
                <a:lnTo>
                  <a:pt x="42567" y="54987"/>
                </a:lnTo>
                <a:lnTo>
                  <a:pt x="42567" y="41148"/>
                </a:lnTo>
                <a:close/>
              </a:path>
              <a:path w="57150" h="55245">
                <a:moveTo>
                  <a:pt x="28279" y="27498"/>
                </a:moveTo>
                <a:lnTo>
                  <a:pt x="14287" y="27498"/>
                </a:lnTo>
                <a:lnTo>
                  <a:pt x="14287" y="41148"/>
                </a:lnTo>
                <a:lnTo>
                  <a:pt x="28279" y="41148"/>
                </a:lnTo>
                <a:lnTo>
                  <a:pt x="28279" y="27498"/>
                </a:lnTo>
                <a:close/>
              </a:path>
              <a:path w="57150" h="55245">
                <a:moveTo>
                  <a:pt x="56854" y="27498"/>
                </a:moveTo>
                <a:lnTo>
                  <a:pt x="42567" y="27498"/>
                </a:lnTo>
                <a:lnTo>
                  <a:pt x="42567" y="41148"/>
                </a:lnTo>
                <a:lnTo>
                  <a:pt x="56854" y="41148"/>
                </a:lnTo>
                <a:lnTo>
                  <a:pt x="56854" y="27498"/>
                </a:lnTo>
                <a:close/>
              </a:path>
              <a:path w="57150" h="55245">
                <a:moveTo>
                  <a:pt x="14287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20"/>
                </a:lnTo>
                <a:close/>
              </a:path>
              <a:path w="57150" h="55245">
                <a:moveTo>
                  <a:pt x="42567" y="13620"/>
                </a:moveTo>
                <a:lnTo>
                  <a:pt x="28279" y="13620"/>
                </a:lnTo>
                <a:lnTo>
                  <a:pt x="28279" y="27498"/>
                </a:lnTo>
                <a:lnTo>
                  <a:pt x="42567" y="27498"/>
                </a:lnTo>
                <a:lnTo>
                  <a:pt x="42567" y="13620"/>
                </a:lnTo>
                <a:close/>
              </a:path>
              <a:path w="57150" h="55245">
                <a:moveTo>
                  <a:pt x="28279" y="0"/>
                </a:moveTo>
                <a:lnTo>
                  <a:pt x="14287" y="0"/>
                </a:lnTo>
                <a:lnTo>
                  <a:pt x="14287" y="13620"/>
                </a:lnTo>
                <a:lnTo>
                  <a:pt x="28279" y="13620"/>
                </a:lnTo>
                <a:lnTo>
                  <a:pt x="28279" y="0"/>
                </a:lnTo>
                <a:close/>
              </a:path>
              <a:path w="57150" h="55245">
                <a:moveTo>
                  <a:pt x="56854" y="0"/>
                </a:moveTo>
                <a:lnTo>
                  <a:pt x="42567" y="0"/>
                </a:lnTo>
                <a:lnTo>
                  <a:pt x="42567" y="13620"/>
                </a:lnTo>
                <a:lnTo>
                  <a:pt x="56854" y="13620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5" name="object 885"/>
          <p:cNvSpPr/>
          <p:nvPr/>
        </p:nvSpPr>
        <p:spPr>
          <a:xfrm>
            <a:off x="141900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69" y="54987"/>
                </a:lnTo>
                <a:lnTo>
                  <a:pt x="57369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6" name="object 886"/>
          <p:cNvSpPr/>
          <p:nvPr/>
        </p:nvSpPr>
        <p:spPr>
          <a:xfrm>
            <a:off x="141900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096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096" y="54987"/>
                </a:lnTo>
                <a:lnTo>
                  <a:pt x="14096" y="41148"/>
                </a:lnTo>
                <a:close/>
              </a:path>
              <a:path w="57784" h="55245">
                <a:moveTo>
                  <a:pt x="43081" y="41148"/>
                </a:moveTo>
                <a:lnTo>
                  <a:pt x="29089" y="41148"/>
                </a:lnTo>
                <a:lnTo>
                  <a:pt x="29089" y="54987"/>
                </a:lnTo>
                <a:lnTo>
                  <a:pt x="43081" y="54987"/>
                </a:lnTo>
                <a:lnTo>
                  <a:pt x="43081" y="41148"/>
                </a:lnTo>
                <a:close/>
              </a:path>
              <a:path w="57784" h="55245">
                <a:moveTo>
                  <a:pt x="29089" y="27498"/>
                </a:moveTo>
                <a:lnTo>
                  <a:pt x="14096" y="27498"/>
                </a:lnTo>
                <a:lnTo>
                  <a:pt x="14096" y="41148"/>
                </a:lnTo>
                <a:lnTo>
                  <a:pt x="29089" y="41148"/>
                </a:lnTo>
                <a:lnTo>
                  <a:pt x="29089" y="27498"/>
                </a:lnTo>
                <a:close/>
              </a:path>
              <a:path w="57784" h="55245">
                <a:moveTo>
                  <a:pt x="57369" y="27498"/>
                </a:moveTo>
                <a:lnTo>
                  <a:pt x="43081" y="27498"/>
                </a:lnTo>
                <a:lnTo>
                  <a:pt x="43081" y="41148"/>
                </a:lnTo>
                <a:lnTo>
                  <a:pt x="57369" y="41148"/>
                </a:lnTo>
                <a:lnTo>
                  <a:pt x="57369" y="27498"/>
                </a:lnTo>
                <a:close/>
              </a:path>
              <a:path w="57784" h="55245">
                <a:moveTo>
                  <a:pt x="14096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096" y="27498"/>
                </a:lnTo>
                <a:lnTo>
                  <a:pt x="14096" y="13620"/>
                </a:lnTo>
                <a:close/>
              </a:path>
              <a:path w="57784" h="55245">
                <a:moveTo>
                  <a:pt x="43081" y="13620"/>
                </a:moveTo>
                <a:lnTo>
                  <a:pt x="29089" y="13620"/>
                </a:lnTo>
                <a:lnTo>
                  <a:pt x="29089" y="27498"/>
                </a:lnTo>
                <a:lnTo>
                  <a:pt x="43081" y="27498"/>
                </a:lnTo>
                <a:lnTo>
                  <a:pt x="43081" y="13620"/>
                </a:lnTo>
                <a:close/>
              </a:path>
              <a:path w="57784" h="55245">
                <a:moveTo>
                  <a:pt x="29089" y="0"/>
                </a:moveTo>
                <a:lnTo>
                  <a:pt x="14096" y="0"/>
                </a:lnTo>
                <a:lnTo>
                  <a:pt x="14096" y="13620"/>
                </a:lnTo>
                <a:lnTo>
                  <a:pt x="29089" y="13620"/>
                </a:lnTo>
                <a:lnTo>
                  <a:pt x="29089" y="0"/>
                </a:lnTo>
                <a:close/>
              </a:path>
              <a:path w="57784" h="55245">
                <a:moveTo>
                  <a:pt x="57369" y="0"/>
                </a:moveTo>
                <a:lnTo>
                  <a:pt x="43081" y="0"/>
                </a:lnTo>
                <a:lnTo>
                  <a:pt x="43081" y="13620"/>
                </a:lnTo>
                <a:lnTo>
                  <a:pt x="57369" y="13620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7" name="object 887"/>
          <p:cNvSpPr/>
          <p:nvPr/>
        </p:nvSpPr>
        <p:spPr>
          <a:xfrm>
            <a:off x="147637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445" y="54987"/>
                </a:lnTo>
                <a:lnTo>
                  <a:pt x="57445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8" name="object 888"/>
          <p:cNvSpPr/>
          <p:nvPr/>
        </p:nvSpPr>
        <p:spPr>
          <a:xfrm>
            <a:off x="1476375" y="3506761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068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068" y="54987"/>
                </a:lnTo>
                <a:lnTo>
                  <a:pt x="14068" y="41148"/>
                </a:lnTo>
                <a:close/>
              </a:path>
              <a:path w="57784" h="55245">
                <a:moveTo>
                  <a:pt x="43348" y="41148"/>
                </a:moveTo>
                <a:lnTo>
                  <a:pt x="28355" y="41148"/>
                </a:lnTo>
                <a:lnTo>
                  <a:pt x="28355" y="54987"/>
                </a:lnTo>
                <a:lnTo>
                  <a:pt x="43348" y="54987"/>
                </a:lnTo>
                <a:lnTo>
                  <a:pt x="43348" y="41148"/>
                </a:lnTo>
                <a:close/>
              </a:path>
              <a:path w="57784" h="55245">
                <a:moveTo>
                  <a:pt x="28355" y="27498"/>
                </a:moveTo>
                <a:lnTo>
                  <a:pt x="14068" y="27498"/>
                </a:lnTo>
                <a:lnTo>
                  <a:pt x="14068" y="41148"/>
                </a:lnTo>
                <a:lnTo>
                  <a:pt x="28355" y="41148"/>
                </a:lnTo>
                <a:lnTo>
                  <a:pt x="28355" y="27498"/>
                </a:lnTo>
                <a:close/>
              </a:path>
              <a:path w="57784" h="55245">
                <a:moveTo>
                  <a:pt x="57445" y="27498"/>
                </a:moveTo>
                <a:lnTo>
                  <a:pt x="43348" y="27498"/>
                </a:lnTo>
                <a:lnTo>
                  <a:pt x="43348" y="41148"/>
                </a:lnTo>
                <a:lnTo>
                  <a:pt x="57445" y="41148"/>
                </a:lnTo>
                <a:lnTo>
                  <a:pt x="57445" y="27498"/>
                </a:lnTo>
                <a:close/>
              </a:path>
              <a:path w="57784" h="55245">
                <a:moveTo>
                  <a:pt x="14068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068" y="27498"/>
                </a:lnTo>
                <a:lnTo>
                  <a:pt x="14068" y="13620"/>
                </a:lnTo>
                <a:close/>
              </a:path>
              <a:path w="57784" h="55245">
                <a:moveTo>
                  <a:pt x="43348" y="13620"/>
                </a:moveTo>
                <a:lnTo>
                  <a:pt x="28355" y="13620"/>
                </a:lnTo>
                <a:lnTo>
                  <a:pt x="28355" y="27498"/>
                </a:lnTo>
                <a:lnTo>
                  <a:pt x="43348" y="27498"/>
                </a:lnTo>
                <a:lnTo>
                  <a:pt x="43348" y="13620"/>
                </a:lnTo>
                <a:close/>
              </a:path>
              <a:path w="57784" h="55245">
                <a:moveTo>
                  <a:pt x="28355" y="0"/>
                </a:moveTo>
                <a:lnTo>
                  <a:pt x="14068" y="0"/>
                </a:lnTo>
                <a:lnTo>
                  <a:pt x="14068" y="13620"/>
                </a:lnTo>
                <a:lnTo>
                  <a:pt x="28355" y="13620"/>
                </a:lnTo>
                <a:lnTo>
                  <a:pt x="28355" y="0"/>
                </a:lnTo>
                <a:close/>
              </a:path>
              <a:path w="57784" h="55245">
                <a:moveTo>
                  <a:pt x="57445" y="0"/>
                </a:moveTo>
                <a:lnTo>
                  <a:pt x="43348" y="0"/>
                </a:lnTo>
                <a:lnTo>
                  <a:pt x="43348" y="13620"/>
                </a:lnTo>
                <a:lnTo>
                  <a:pt x="57445" y="13620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9" name="object 889"/>
          <p:cNvSpPr/>
          <p:nvPr/>
        </p:nvSpPr>
        <p:spPr>
          <a:xfrm>
            <a:off x="1533820" y="3506761"/>
            <a:ext cx="28575" cy="55244"/>
          </a:xfrm>
          <a:custGeom>
            <a:avLst/>
            <a:gdLst/>
            <a:ahLst/>
            <a:cxnLst/>
            <a:rect l="l" t="t" r="r" b="b"/>
            <a:pathLst>
              <a:path w="28575" h="55245">
                <a:moveTo>
                  <a:pt x="0" y="54987"/>
                </a:moveTo>
                <a:lnTo>
                  <a:pt x="28316" y="54987"/>
                </a:lnTo>
                <a:lnTo>
                  <a:pt x="28316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0" name="object 890"/>
          <p:cNvSpPr/>
          <p:nvPr/>
        </p:nvSpPr>
        <p:spPr>
          <a:xfrm>
            <a:off x="1533820" y="3506761"/>
            <a:ext cx="28575" cy="55244"/>
          </a:xfrm>
          <a:custGeom>
            <a:avLst/>
            <a:gdLst/>
            <a:ahLst/>
            <a:cxnLst/>
            <a:rect l="l" t="t" r="r" b="b"/>
            <a:pathLst>
              <a:path w="28575" h="55245">
                <a:moveTo>
                  <a:pt x="14287" y="41148"/>
                </a:moveTo>
                <a:lnTo>
                  <a:pt x="0" y="41148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148"/>
                </a:lnTo>
                <a:close/>
              </a:path>
              <a:path w="28575" h="55245">
                <a:moveTo>
                  <a:pt x="28279" y="27498"/>
                </a:moveTo>
                <a:lnTo>
                  <a:pt x="14287" y="27498"/>
                </a:lnTo>
                <a:lnTo>
                  <a:pt x="14287" y="41148"/>
                </a:lnTo>
                <a:lnTo>
                  <a:pt x="28279" y="41148"/>
                </a:lnTo>
                <a:lnTo>
                  <a:pt x="28279" y="27498"/>
                </a:lnTo>
                <a:close/>
              </a:path>
              <a:path w="28575" h="55245">
                <a:moveTo>
                  <a:pt x="14287" y="13620"/>
                </a:moveTo>
                <a:lnTo>
                  <a:pt x="0" y="13620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20"/>
                </a:lnTo>
                <a:close/>
              </a:path>
              <a:path w="28575" h="55245">
                <a:moveTo>
                  <a:pt x="28279" y="0"/>
                </a:moveTo>
                <a:lnTo>
                  <a:pt x="14287" y="0"/>
                </a:lnTo>
                <a:lnTo>
                  <a:pt x="14287" y="13620"/>
                </a:lnTo>
                <a:lnTo>
                  <a:pt x="28279" y="13620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1" name="object 891"/>
          <p:cNvSpPr/>
          <p:nvPr/>
        </p:nvSpPr>
        <p:spPr>
          <a:xfrm>
            <a:off x="846571" y="3450802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666" y="55959"/>
                </a:lnTo>
                <a:lnTo>
                  <a:pt x="56666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2" name="object 892"/>
          <p:cNvSpPr/>
          <p:nvPr/>
        </p:nvSpPr>
        <p:spPr>
          <a:xfrm>
            <a:off x="846571" y="3450802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064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064" y="55959"/>
                </a:lnTo>
                <a:lnTo>
                  <a:pt x="14064" y="41376"/>
                </a:lnTo>
                <a:close/>
              </a:path>
              <a:path w="57150" h="56514">
                <a:moveTo>
                  <a:pt x="42378" y="41376"/>
                </a:moveTo>
                <a:lnTo>
                  <a:pt x="28352" y="41376"/>
                </a:lnTo>
                <a:lnTo>
                  <a:pt x="28352" y="55959"/>
                </a:lnTo>
                <a:lnTo>
                  <a:pt x="42378" y="55959"/>
                </a:lnTo>
                <a:lnTo>
                  <a:pt x="42378" y="41376"/>
                </a:lnTo>
                <a:close/>
              </a:path>
              <a:path w="57150" h="56514">
                <a:moveTo>
                  <a:pt x="28352" y="27498"/>
                </a:moveTo>
                <a:lnTo>
                  <a:pt x="14064" y="27498"/>
                </a:lnTo>
                <a:lnTo>
                  <a:pt x="14064" y="41376"/>
                </a:lnTo>
                <a:lnTo>
                  <a:pt x="28352" y="41376"/>
                </a:lnTo>
                <a:lnTo>
                  <a:pt x="28352" y="27498"/>
                </a:lnTo>
                <a:close/>
              </a:path>
              <a:path w="57150" h="56514">
                <a:moveTo>
                  <a:pt x="56666" y="27498"/>
                </a:moveTo>
                <a:lnTo>
                  <a:pt x="42378" y="27498"/>
                </a:lnTo>
                <a:lnTo>
                  <a:pt x="42378" y="41376"/>
                </a:lnTo>
                <a:lnTo>
                  <a:pt x="56666" y="41376"/>
                </a:lnTo>
                <a:lnTo>
                  <a:pt x="56666" y="27498"/>
                </a:lnTo>
                <a:close/>
              </a:path>
              <a:path w="57150" h="56514">
                <a:moveTo>
                  <a:pt x="14064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64" y="27498"/>
                </a:lnTo>
                <a:lnTo>
                  <a:pt x="14064" y="13877"/>
                </a:lnTo>
                <a:close/>
              </a:path>
              <a:path w="57150" h="56514">
                <a:moveTo>
                  <a:pt x="42378" y="13877"/>
                </a:moveTo>
                <a:lnTo>
                  <a:pt x="28352" y="13877"/>
                </a:lnTo>
                <a:lnTo>
                  <a:pt x="28352" y="27498"/>
                </a:lnTo>
                <a:lnTo>
                  <a:pt x="42378" y="27498"/>
                </a:lnTo>
                <a:lnTo>
                  <a:pt x="42378" y="13877"/>
                </a:lnTo>
                <a:close/>
              </a:path>
              <a:path w="57150" h="56514">
                <a:moveTo>
                  <a:pt x="28352" y="0"/>
                </a:moveTo>
                <a:lnTo>
                  <a:pt x="14064" y="0"/>
                </a:lnTo>
                <a:lnTo>
                  <a:pt x="14064" y="13877"/>
                </a:lnTo>
                <a:lnTo>
                  <a:pt x="28352" y="13877"/>
                </a:lnTo>
                <a:lnTo>
                  <a:pt x="28352" y="0"/>
                </a:lnTo>
                <a:close/>
              </a:path>
              <a:path w="57150" h="56514">
                <a:moveTo>
                  <a:pt x="56666" y="0"/>
                </a:moveTo>
                <a:lnTo>
                  <a:pt x="42378" y="0"/>
                </a:lnTo>
                <a:lnTo>
                  <a:pt x="42378" y="13877"/>
                </a:lnTo>
                <a:lnTo>
                  <a:pt x="56666" y="13877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3" name="object 893"/>
          <p:cNvSpPr/>
          <p:nvPr/>
        </p:nvSpPr>
        <p:spPr>
          <a:xfrm>
            <a:off x="903237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77" y="55959"/>
                </a:lnTo>
                <a:lnTo>
                  <a:pt x="57377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4" name="object 894"/>
          <p:cNvSpPr/>
          <p:nvPr/>
        </p:nvSpPr>
        <p:spPr>
          <a:xfrm>
            <a:off x="903237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771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771" y="55959"/>
                </a:lnTo>
                <a:lnTo>
                  <a:pt x="14771" y="41376"/>
                </a:lnTo>
                <a:close/>
              </a:path>
              <a:path w="57784" h="56514">
                <a:moveTo>
                  <a:pt x="43346" y="41376"/>
                </a:moveTo>
                <a:lnTo>
                  <a:pt x="29058" y="41376"/>
                </a:lnTo>
                <a:lnTo>
                  <a:pt x="29058" y="55959"/>
                </a:lnTo>
                <a:lnTo>
                  <a:pt x="43346" y="55959"/>
                </a:lnTo>
                <a:lnTo>
                  <a:pt x="43346" y="41376"/>
                </a:lnTo>
                <a:close/>
              </a:path>
              <a:path w="57784" h="56514">
                <a:moveTo>
                  <a:pt x="29058" y="27498"/>
                </a:moveTo>
                <a:lnTo>
                  <a:pt x="14771" y="27498"/>
                </a:lnTo>
                <a:lnTo>
                  <a:pt x="14771" y="41376"/>
                </a:lnTo>
                <a:lnTo>
                  <a:pt x="29058" y="41376"/>
                </a:lnTo>
                <a:lnTo>
                  <a:pt x="29058" y="27498"/>
                </a:lnTo>
                <a:close/>
              </a:path>
              <a:path w="57784" h="56514">
                <a:moveTo>
                  <a:pt x="57377" y="27498"/>
                </a:moveTo>
                <a:lnTo>
                  <a:pt x="43346" y="27498"/>
                </a:lnTo>
                <a:lnTo>
                  <a:pt x="43346" y="41376"/>
                </a:lnTo>
                <a:lnTo>
                  <a:pt x="57377" y="41376"/>
                </a:lnTo>
                <a:lnTo>
                  <a:pt x="57377" y="27498"/>
                </a:lnTo>
                <a:close/>
              </a:path>
              <a:path w="57784" h="56514">
                <a:moveTo>
                  <a:pt x="14771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771" y="27498"/>
                </a:lnTo>
                <a:lnTo>
                  <a:pt x="14771" y="13877"/>
                </a:lnTo>
                <a:close/>
              </a:path>
              <a:path w="57784" h="56514">
                <a:moveTo>
                  <a:pt x="43346" y="13877"/>
                </a:moveTo>
                <a:lnTo>
                  <a:pt x="29058" y="13877"/>
                </a:lnTo>
                <a:lnTo>
                  <a:pt x="29058" y="27498"/>
                </a:lnTo>
                <a:lnTo>
                  <a:pt x="43346" y="27498"/>
                </a:lnTo>
                <a:lnTo>
                  <a:pt x="43346" y="13877"/>
                </a:lnTo>
                <a:close/>
              </a:path>
              <a:path w="57784" h="56514">
                <a:moveTo>
                  <a:pt x="29058" y="0"/>
                </a:moveTo>
                <a:lnTo>
                  <a:pt x="14771" y="0"/>
                </a:lnTo>
                <a:lnTo>
                  <a:pt x="14771" y="13877"/>
                </a:lnTo>
                <a:lnTo>
                  <a:pt x="29058" y="13877"/>
                </a:lnTo>
                <a:lnTo>
                  <a:pt x="29058" y="0"/>
                </a:lnTo>
                <a:close/>
              </a:path>
              <a:path w="57784" h="56514">
                <a:moveTo>
                  <a:pt x="57377" y="0"/>
                </a:moveTo>
                <a:lnTo>
                  <a:pt x="43346" y="0"/>
                </a:lnTo>
                <a:lnTo>
                  <a:pt x="43346" y="13877"/>
                </a:lnTo>
                <a:lnTo>
                  <a:pt x="57377" y="13877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5" name="object 895"/>
          <p:cNvSpPr/>
          <p:nvPr/>
        </p:nvSpPr>
        <p:spPr>
          <a:xfrm>
            <a:off x="96061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07" y="55959"/>
                </a:lnTo>
                <a:lnTo>
                  <a:pt x="57407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6" name="object 896"/>
          <p:cNvSpPr/>
          <p:nvPr/>
        </p:nvSpPr>
        <p:spPr>
          <a:xfrm>
            <a:off x="96061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1376"/>
                </a:lnTo>
                <a:close/>
              </a:path>
              <a:path w="57784" h="56514">
                <a:moveTo>
                  <a:pt x="43376" y="41376"/>
                </a:moveTo>
                <a:lnTo>
                  <a:pt x="29089" y="41376"/>
                </a:lnTo>
                <a:lnTo>
                  <a:pt x="29089" y="55959"/>
                </a:lnTo>
                <a:lnTo>
                  <a:pt x="43376" y="55959"/>
                </a:lnTo>
                <a:lnTo>
                  <a:pt x="43376" y="41376"/>
                </a:lnTo>
                <a:close/>
              </a:path>
              <a:path w="57784" h="56514">
                <a:moveTo>
                  <a:pt x="2908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9089" y="41376"/>
                </a:lnTo>
                <a:lnTo>
                  <a:pt x="29089" y="27498"/>
                </a:lnTo>
                <a:close/>
              </a:path>
              <a:path w="57784" h="56514">
                <a:moveTo>
                  <a:pt x="57407" y="27498"/>
                </a:moveTo>
                <a:lnTo>
                  <a:pt x="43376" y="27498"/>
                </a:lnTo>
                <a:lnTo>
                  <a:pt x="43376" y="41376"/>
                </a:lnTo>
                <a:lnTo>
                  <a:pt x="57407" y="41376"/>
                </a:lnTo>
                <a:lnTo>
                  <a:pt x="57407" y="27498"/>
                </a:lnTo>
                <a:close/>
              </a:path>
              <a:path w="57784" h="56514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6514">
                <a:moveTo>
                  <a:pt x="43376" y="13877"/>
                </a:moveTo>
                <a:lnTo>
                  <a:pt x="29089" y="13877"/>
                </a:lnTo>
                <a:lnTo>
                  <a:pt x="29089" y="27498"/>
                </a:lnTo>
                <a:lnTo>
                  <a:pt x="43376" y="27498"/>
                </a:lnTo>
                <a:lnTo>
                  <a:pt x="43376" y="13877"/>
                </a:lnTo>
                <a:close/>
              </a:path>
              <a:path w="57784" h="56514">
                <a:moveTo>
                  <a:pt x="290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6514">
                <a:moveTo>
                  <a:pt x="57407" y="0"/>
                </a:moveTo>
                <a:lnTo>
                  <a:pt x="43376" y="0"/>
                </a:lnTo>
                <a:lnTo>
                  <a:pt x="43376" y="13877"/>
                </a:lnTo>
                <a:lnTo>
                  <a:pt x="57407" y="13877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7" name="object 897"/>
          <p:cNvSpPr/>
          <p:nvPr/>
        </p:nvSpPr>
        <p:spPr>
          <a:xfrm>
            <a:off x="1018022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635" y="55959"/>
                </a:lnTo>
                <a:lnTo>
                  <a:pt x="5763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8" name="object 898"/>
          <p:cNvSpPr/>
          <p:nvPr/>
        </p:nvSpPr>
        <p:spPr>
          <a:xfrm>
            <a:off x="1018022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1376"/>
                </a:lnTo>
                <a:close/>
              </a:path>
              <a:path w="57784" h="56514">
                <a:moveTo>
                  <a:pt x="43348" y="41376"/>
                </a:moveTo>
                <a:lnTo>
                  <a:pt x="28575" y="41376"/>
                </a:lnTo>
                <a:lnTo>
                  <a:pt x="28575" y="55959"/>
                </a:lnTo>
                <a:lnTo>
                  <a:pt x="43348" y="55959"/>
                </a:lnTo>
                <a:lnTo>
                  <a:pt x="43348" y="41376"/>
                </a:lnTo>
                <a:close/>
              </a:path>
              <a:path w="57784" h="56514">
                <a:moveTo>
                  <a:pt x="28575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575" y="41376"/>
                </a:lnTo>
                <a:lnTo>
                  <a:pt x="28575" y="27498"/>
                </a:lnTo>
                <a:close/>
              </a:path>
              <a:path w="57784" h="56514">
                <a:moveTo>
                  <a:pt x="57635" y="27498"/>
                </a:moveTo>
                <a:lnTo>
                  <a:pt x="43348" y="27498"/>
                </a:lnTo>
                <a:lnTo>
                  <a:pt x="43348" y="41376"/>
                </a:lnTo>
                <a:lnTo>
                  <a:pt x="57635" y="41376"/>
                </a:lnTo>
                <a:lnTo>
                  <a:pt x="57635" y="27498"/>
                </a:lnTo>
                <a:close/>
              </a:path>
              <a:path w="57784" h="56514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6514">
                <a:moveTo>
                  <a:pt x="43348" y="13877"/>
                </a:moveTo>
                <a:lnTo>
                  <a:pt x="28575" y="13877"/>
                </a:lnTo>
                <a:lnTo>
                  <a:pt x="28575" y="27498"/>
                </a:lnTo>
                <a:lnTo>
                  <a:pt x="43348" y="27498"/>
                </a:lnTo>
                <a:lnTo>
                  <a:pt x="43348" y="13877"/>
                </a:lnTo>
                <a:close/>
              </a:path>
              <a:path w="57784" h="56514">
                <a:moveTo>
                  <a:pt x="28575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575" y="13877"/>
                </a:lnTo>
                <a:lnTo>
                  <a:pt x="28575" y="0"/>
                </a:lnTo>
                <a:close/>
              </a:path>
              <a:path w="57784" h="56514">
                <a:moveTo>
                  <a:pt x="5763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635" y="13877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9" name="object 899"/>
          <p:cNvSpPr/>
          <p:nvPr/>
        </p:nvSpPr>
        <p:spPr>
          <a:xfrm>
            <a:off x="1075658" y="3450802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664" y="55959"/>
                </a:lnTo>
                <a:lnTo>
                  <a:pt x="56664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0" name="object 900"/>
          <p:cNvSpPr/>
          <p:nvPr/>
        </p:nvSpPr>
        <p:spPr>
          <a:xfrm>
            <a:off x="1075658" y="3450802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020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020" y="55959"/>
                </a:lnTo>
                <a:lnTo>
                  <a:pt x="14020" y="41376"/>
                </a:lnTo>
                <a:close/>
              </a:path>
              <a:path w="57150" h="56514">
                <a:moveTo>
                  <a:pt x="42376" y="41376"/>
                </a:moveTo>
                <a:lnTo>
                  <a:pt x="28308" y="41376"/>
                </a:lnTo>
                <a:lnTo>
                  <a:pt x="28308" y="55959"/>
                </a:lnTo>
                <a:lnTo>
                  <a:pt x="42376" y="55959"/>
                </a:lnTo>
                <a:lnTo>
                  <a:pt x="42376" y="41376"/>
                </a:lnTo>
                <a:close/>
              </a:path>
              <a:path w="57150" h="56514">
                <a:moveTo>
                  <a:pt x="28308" y="27498"/>
                </a:moveTo>
                <a:lnTo>
                  <a:pt x="14020" y="27498"/>
                </a:lnTo>
                <a:lnTo>
                  <a:pt x="14020" y="41376"/>
                </a:lnTo>
                <a:lnTo>
                  <a:pt x="28308" y="41376"/>
                </a:lnTo>
                <a:lnTo>
                  <a:pt x="28308" y="27498"/>
                </a:lnTo>
                <a:close/>
              </a:path>
              <a:path w="57150" h="56514">
                <a:moveTo>
                  <a:pt x="56664" y="27498"/>
                </a:moveTo>
                <a:lnTo>
                  <a:pt x="42376" y="27498"/>
                </a:lnTo>
                <a:lnTo>
                  <a:pt x="42376" y="41376"/>
                </a:lnTo>
                <a:lnTo>
                  <a:pt x="56664" y="41376"/>
                </a:lnTo>
                <a:lnTo>
                  <a:pt x="56664" y="27498"/>
                </a:lnTo>
                <a:close/>
              </a:path>
              <a:path w="57150" h="56514">
                <a:moveTo>
                  <a:pt x="14020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20" y="27498"/>
                </a:lnTo>
                <a:lnTo>
                  <a:pt x="14020" y="13877"/>
                </a:lnTo>
                <a:close/>
              </a:path>
              <a:path w="57150" h="56514">
                <a:moveTo>
                  <a:pt x="42376" y="13877"/>
                </a:moveTo>
                <a:lnTo>
                  <a:pt x="28308" y="13877"/>
                </a:lnTo>
                <a:lnTo>
                  <a:pt x="28308" y="27498"/>
                </a:lnTo>
                <a:lnTo>
                  <a:pt x="42376" y="27498"/>
                </a:lnTo>
                <a:lnTo>
                  <a:pt x="42376" y="13877"/>
                </a:lnTo>
                <a:close/>
              </a:path>
              <a:path w="57150" h="56514">
                <a:moveTo>
                  <a:pt x="28308" y="0"/>
                </a:moveTo>
                <a:lnTo>
                  <a:pt x="14020" y="0"/>
                </a:lnTo>
                <a:lnTo>
                  <a:pt x="14020" y="13877"/>
                </a:lnTo>
                <a:lnTo>
                  <a:pt x="28308" y="13877"/>
                </a:lnTo>
                <a:lnTo>
                  <a:pt x="28308" y="0"/>
                </a:lnTo>
                <a:close/>
              </a:path>
              <a:path w="57150" h="56514">
                <a:moveTo>
                  <a:pt x="56664" y="0"/>
                </a:moveTo>
                <a:lnTo>
                  <a:pt x="42376" y="0"/>
                </a:lnTo>
                <a:lnTo>
                  <a:pt x="42376" y="13877"/>
                </a:lnTo>
                <a:lnTo>
                  <a:pt x="56664" y="13877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1" name="object 901"/>
          <p:cNvSpPr/>
          <p:nvPr/>
        </p:nvSpPr>
        <p:spPr>
          <a:xfrm>
            <a:off x="1132322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69" y="55959"/>
                </a:lnTo>
                <a:lnTo>
                  <a:pt x="57369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2" name="object 902"/>
          <p:cNvSpPr/>
          <p:nvPr/>
        </p:nvSpPr>
        <p:spPr>
          <a:xfrm>
            <a:off x="1132322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992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992" y="55959"/>
                </a:lnTo>
                <a:lnTo>
                  <a:pt x="14992" y="41376"/>
                </a:lnTo>
                <a:close/>
              </a:path>
              <a:path w="57784" h="56514">
                <a:moveTo>
                  <a:pt x="43348" y="41376"/>
                </a:moveTo>
                <a:lnTo>
                  <a:pt x="29060" y="41376"/>
                </a:lnTo>
                <a:lnTo>
                  <a:pt x="29060" y="55959"/>
                </a:lnTo>
                <a:lnTo>
                  <a:pt x="43348" y="55959"/>
                </a:lnTo>
                <a:lnTo>
                  <a:pt x="43348" y="41376"/>
                </a:lnTo>
                <a:close/>
              </a:path>
              <a:path w="57784" h="56514">
                <a:moveTo>
                  <a:pt x="29060" y="27498"/>
                </a:moveTo>
                <a:lnTo>
                  <a:pt x="14992" y="27498"/>
                </a:lnTo>
                <a:lnTo>
                  <a:pt x="14992" y="41376"/>
                </a:lnTo>
                <a:lnTo>
                  <a:pt x="29060" y="41376"/>
                </a:lnTo>
                <a:lnTo>
                  <a:pt x="29060" y="27498"/>
                </a:lnTo>
                <a:close/>
              </a:path>
              <a:path w="57784" h="56514">
                <a:moveTo>
                  <a:pt x="57369" y="27498"/>
                </a:moveTo>
                <a:lnTo>
                  <a:pt x="43348" y="27498"/>
                </a:lnTo>
                <a:lnTo>
                  <a:pt x="43348" y="41376"/>
                </a:lnTo>
                <a:lnTo>
                  <a:pt x="57369" y="41376"/>
                </a:lnTo>
                <a:lnTo>
                  <a:pt x="57369" y="27498"/>
                </a:lnTo>
                <a:close/>
              </a:path>
              <a:path w="57784" h="56514">
                <a:moveTo>
                  <a:pt x="14992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992" y="27498"/>
                </a:lnTo>
                <a:lnTo>
                  <a:pt x="14992" y="13877"/>
                </a:lnTo>
                <a:close/>
              </a:path>
              <a:path w="57784" h="56514">
                <a:moveTo>
                  <a:pt x="43348" y="13877"/>
                </a:moveTo>
                <a:lnTo>
                  <a:pt x="29060" y="13877"/>
                </a:lnTo>
                <a:lnTo>
                  <a:pt x="29060" y="27498"/>
                </a:lnTo>
                <a:lnTo>
                  <a:pt x="43348" y="27498"/>
                </a:lnTo>
                <a:lnTo>
                  <a:pt x="43348" y="13877"/>
                </a:lnTo>
                <a:close/>
              </a:path>
              <a:path w="57784" h="56514">
                <a:moveTo>
                  <a:pt x="29060" y="0"/>
                </a:moveTo>
                <a:lnTo>
                  <a:pt x="14992" y="0"/>
                </a:lnTo>
                <a:lnTo>
                  <a:pt x="14992" y="13877"/>
                </a:lnTo>
                <a:lnTo>
                  <a:pt x="29060" y="13877"/>
                </a:lnTo>
                <a:lnTo>
                  <a:pt x="29060" y="0"/>
                </a:lnTo>
                <a:close/>
              </a:path>
              <a:path w="57784" h="56514">
                <a:moveTo>
                  <a:pt x="57369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3" name="object 903"/>
          <p:cNvSpPr/>
          <p:nvPr/>
        </p:nvSpPr>
        <p:spPr>
          <a:xfrm>
            <a:off x="1189691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673" y="55959"/>
                </a:lnTo>
                <a:lnTo>
                  <a:pt x="57673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4" name="object 904"/>
          <p:cNvSpPr/>
          <p:nvPr/>
        </p:nvSpPr>
        <p:spPr>
          <a:xfrm>
            <a:off x="1189691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1376"/>
                </a:lnTo>
                <a:close/>
              </a:path>
              <a:path w="57784" h="56514">
                <a:moveTo>
                  <a:pt x="43386" y="41376"/>
                </a:moveTo>
                <a:lnTo>
                  <a:pt x="29289" y="41376"/>
                </a:lnTo>
                <a:lnTo>
                  <a:pt x="29289" y="55959"/>
                </a:lnTo>
                <a:lnTo>
                  <a:pt x="43386" y="55959"/>
                </a:lnTo>
                <a:lnTo>
                  <a:pt x="43386" y="41376"/>
                </a:lnTo>
                <a:close/>
              </a:path>
              <a:path w="57784" h="56514">
                <a:moveTo>
                  <a:pt x="2928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9289" y="41376"/>
                </a:lnTo>
                <a:lnTo>
                  <a:pt x="29289" y="27498"/>
                </a:lnTo>
                <a:close/>
              </a:path>
              <a:path w="57784" h="56514">
                <a:moveTo>
                  <a:pt x="57673" y="27498"/>
                </a:moveTo>
                <a:lnTo>
                  <a:pt x="43386" y="27498"/>
                </a:lnTo>
                <a:lnTo>
                  <a:pt x="43386" y="41376"/>
                </a:lnTo>
                <a:lnTo>
                  <a:pt x="57673" y="41376"/>
                </a:lnTo>
                <a:lnTo>
                  <a:pt x="57673" y="27498"/>
                </a:lnTo>
                <a:close/>
              </a:path>
              <a:path w="57784" h="56514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6514">
                <a:moveTo>
                  <a:pt x="43386" y="13877"/>
                </a:moveTo>
                <a:lnTo>
                  <a:pt x="29289" y="13877"/>
                </a:lnTo>
                <a:lnTo>
                  <a:pt x="29289" y="27498"/>
                </a:lnTo>
                <a:lnTo>
                  <a:pt x="43386" y="27498"/>
                </a:lnTo>
                <a:lnTo>
                  <a:pt x="43386" y="13877"/>
                </a:lnTo>
                <a:close/>
              </a:path>
              <a:path w="57784" h="56514">
                <a:moveTo>
                  <a:pt x="292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289" y="13877"/>
                </a:lnTo>
                <a:lnTo>
                  <a:pt x="29289" y="0"/>
                </a:lnTo>
                <a:close/>
              </a:path>
              <a:path w="57784" h="56514">
                <a:moveTo>
                  <a:pt x="57673" y="0"/>
                </a:moveTo>
                <a:lnTo>
                  <a:pt x="43386" y="0"/>
                </a:lnTo>
                <a:lnTo>
                  <a:pt x="43386" y="13877"/>
                </a:lnTo>
                <a:lnTo>
                  <a:pt x="57673" y="13877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5" name="object 905"/>
          <p:cNvSpPr/>
          <p:nvPr/>
        </p:nvSpPr>
        <p:spPr>
          <a:xfrm>
            <a:off x="124736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40" y="55959"/>
                </a:lnTo>
                <a:lnTo>
                  <a:pt x="57340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6" name="object 906"/>
          <p:cNvSpPr/>
          <p:nvPr/>
        </p:nvSpPr>
        <p:spPr>
          <a:xfrm>
            <a:off x="124736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3992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3992" y="55959"/>
                </a:lnTo>
                <a:lnTo>
                  <a:pt x="13992" y="41376"/>
                </a:lnTo>
                <a:close/>
              </a:path>
              <a:path w="57784" h="56514">
                <a:moveTo>
                  <a:pt x="43053" y="41376"/>
                </a:moveTo>
                <a:lnTo>
                  <a:pt x="28279" y="41376"/>
                </a:lnTo>
                <a:lnTo>
                  <a:pt x="28279" y="55959"/>
                </a:lnTo>
                <a:lnTo>
                  <a:pt x="43053" y="55959"/>
                </a:lnTo>
                <a:lnTo>
                  <a:pt x="43053" y="41376"/>
                </a:lnTo>
                <a:close/>
              </a:path>
              <a:path w="57784" h="56514">
                <a:moveTo>
                  <a:pt x="28279" y="27498"/>
                </a:moveTo>
                <a:lnTo>
                  <a:pt x="13992" y="27498"/>
                </a:lnTo>
                <a:lnTo>
                  <a:pt x="13992" y="41376"/>
                </a:lnTo>
                <a:lnTo>
                  <a:pt x="28279" y="41376"/>
                </a:lnTo>
                <a:lnTo>
                  <a:pt x="28279" y="27498"/>
                </a:lnTo>
                <a:close/>
              </a:path>
              <a:path w="57784" h="56514">
                <a:moveTo>
                  <a:pt x="57340" y="27498"/>
                </a:moveTo>
                <a:lnTo>
                  <a:pt x="43053" y="27498"/>
                </a:lnTo>
                <a:lnTo>
                  <a:pt x="43053" y="41376"/>
                </a:lnTo>
                <a:lnTo>
                  <a:pt x="57340" y="41376"/>
                </a:lnTo>
                <a:lnTo>
                  <a:pt x="57340" y="27498"/>
                </a:lnTo>
                <a:close/>
              </a:path>
              <a:path w="57784" h="56514">
                <a:moveTo>
                  <a:pt x="13992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3992" y="27498"/>
                </a:lnTo>
                <a:lnTo>
                  <a:pt x="13992" y="13877"/>
                </a:lnTo>
                <a:close/>
              </a:path>
              <a:path w="57784" h="56514">
                <a:moveTo>
                  <a:pt x="43053" y="13877"/>
                </a:moveTo>
                <a:lnTo>
                  <a:pt x="28279" y="13877"/>
                </a:lnTo>
                <a:lnTo>
                  <a:pt x="28279" y="27498"/>
                </a:lnTo>
                <a:lnTo>
                  <a:pt x="43053" y="27498"/>
                </a:lnTo>
                <a:lnTo>
                  <a:pt x="43053" y="13877"/>
                </a:lnTo>
                <a:close/>
              </a:path>
              <a:path w="57784" h="56514">
                <a:moveTo>
                  <a:pt x="28279" y="0"/>
                </a:moveTo>
                <a:lnTo>
                  <a:pt x="13992" y="0"/>
                </a:lnTo>
                <a:lnTo>
                  <a:pt x="13992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784" h="56514">
                <a:moveTo>
                  <a:pt x="57340" y="0"/>
                </a:moveTo>
                <a:lnTo>
                  <a:pt x="43053" y="0"/>
                </a:lnTo>
                <a:lnTo>
                  <a:pt x="43053" y="13877"/>
                </a:lnTo>
                <a:lnTo>
                  <a:pt x="57340" y="13877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7" name="object 907"/>
          <p:cNvSpPr/>
          <p:nvPr/>
        </p:nvSpPr>
        <p:spPr>
          <a:xfrm>
            <a:off x="130470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45" y="55959"/>
                </a:lnTo>
                <a:lnTo>
                  <a:pt x="5744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8" name="object 908"/>
          <p:cNvSpPr/>
          <p:nvPr/>
        </p:nvSpPr>
        <p:spPr>
          <a:xfrm>
            <a:off x="130470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1376"/>
                </a:lnTo>
                <a:close/>
              </a:path>
              <a:path w="57784" h="56514">
                <a:moveTo>
                  <a:pt x="42671" y="41376"/>
                </a:moveTo>
                <a:lnTo>
                  <a:pt x="28384" y="41376"/>
                </a:lnTo>
                <a:lnTo>
                  <a:pt x="28384" y="55959"/>
                </a:lnTo>
                <a:lnTo>
                  <a:pt x="42671" y="55959"/>
                </a:lnTo>
                <a:lnTo>
                  <a:pt x="42671" y="41376"/>
                </a:lnTo>
                <a:close/>
              </a:path>
              <a:path w="57784" h="56514">
                <a:moveTo>
                  <a:pt x="28384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384" y="41376"/>
                </a:lnTo>
                <a:lnTo>
                  <a:pt x="28384" y="27498"/>
                </a:lnTo>
                <a:close/>
              </a:path>
              <a:path w="57784" h="56514">
                <a:moveTo>
                  <a:pt x="57445" y="27498"/>
                </a:moveTo>
                <a:lnTo>
                  <a:pt x="42671" y="27498"/>
                </a:lnTo>
                <a:lnTo>
                  <a:pt x="42671" y="41376"/>
                </a:lnTo>
                <a:lnTo>
                  <a:pt x="57445" y="41376"/>
                </a:lnTo>
                <a:lnTo>
                  <a:pt x="57445" y="27498"/>
                </a:lnTo>
                <a:close/>
              </a:path>
              <a:path w="57784" h="56514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784" h="56514">
                <a:moveTo>
                  <a:pt x="42671" y="13877"/>
                </a:moveTo>
                <a:lnTo>
                  <a:pt x="28384" y="13877"/>
                </a:lnTo>
                <a:lnTo>
                  <a:pt x="28384" y="27498"/>
                </a:lnTo>
                <a:lnTo>
                  <a:pt x="42671" y="27498"/>
                </a:lnTo>
                <a:lnTo>
                  <a:pt x="42671" y="13877"/>
                </a:lnTo>
                <a:close/>
              </a:path>
              <a:path w="57784" h="56514">
                <a:moveTo>
                  <a:pt x="28384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384" y="13877"/>
                </a:lnTo>
                <a:lnTo>
                  <a:pt x="28384" y="0"/>
                </a:lnTo>
                <a:close/>
              </a:path>
              <a:path w="57784" h="56514">
                <a:moveTo>
                  <a:pt x="57445" y="0"/>
                </a:moveTo>
                <a:lnTo>
                  <a:pt x="42671" y="0"/>
                </a:lnTo>
                <a:lnTo>
                  <a:pt x="42671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9" name="object 909"/>
          <p:cNvSpPr/>
          <p:nvPr/>
        </p:nvSpPr>
        <p:spPr>
          <a:xfrm>
            <a:off x="1362151" y="3450802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854" y="55959"/>
                </a:lnTo>
                <a:lnTo>
                  <a:pt x="56854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0" name="object 910"/>
          <p:cNvSpPr/>
          <p:nvPr/>
        </p:nvSpPr>
        <p:spPr>
          <a:xfrm>
            <a:off x="1362151" y="3450802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287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1376"/>
                </a:lnTo>
                <a:close/>
              </a:path>
              <a:path w="57150" h="56514">
                <a:moveTo>
                  <a:pt x="42567" y="41376"/>
                </a:moveTo>
                <a:lnTo>
                  <a:pt x="28279" y="41376"/>
                </a:lnTo>
                <a:lnTo>
                  <a:pt x="28279" y="55959"/>
                </a:lnTo>
                <a:lnTo>
                  <a:pt x="42567" y="55959"/>
                </a:lnTo>
                <a:lnTo>
                  <a:pt x="42567" y="41376"/>
                </a:lnTo>
                <a:close/>
              </a:path>
              <a:path w="57150" h="56514">
                <a:moveTo>
                  <a:pt x="2827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279" y="41376"/>
                </a:lnTo>
                <a:lnTo>
                  <a:pt x="28279" y="27498"/>
                </a:lnTo>
                <a:close/>
              </a:path>
              <a:path w="57150" h="56514">
                <a:moveTo>
                  <a:pt x="56854" y="27498"/>
                </a:moveTo>
                <a:lnTo>
                  <a:pt x="42567" y="27498"/>
                </a:lnTo>
                <a:lnTo>
                  <a:pt x="42567" y="41376"/>
                </a:lnTo>
                <a:lnTo>
                  <a:pt x="56854" y="41376"/>
                </a:lnTo>
                <a:lnTo>
                  <a:pt x="56854" y="27498"/>
                </a:lnTo>
                <a:close/>
              </a:path>
              <a:path w="57150" h="56514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57150" h="56514">
                <a:moveTo>
                  <a:pt x="42567" y="13877"/>
                </a:moveTo>
                <a:lnTo>
                  <a:pt x="28279" y="13877"/>
                </a:lnTo>
                <a:lnTo>
                  <a:pt x="28279" y="27498"/>
                </a:lnTo>
                <a:lnTo>
                  <a:pt x="42567" y="27498"/>
                </a:lnTo>
                <a:lnTo>
                  <a:pt x="42567" y="13877"/>
                </a:lnTo>
                <a:close/>
              </a:path>
              <a:path w="57150" h="56514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150" h="56514">
                <a:moveTo>
                  <a:pt x="56854" y="0"/>
                </a:moveTo>
                <a:lnTo>
                  <a:pt x="42567" y="0"/>
                </a:lnTo>
                <a:lnTo>
                  <a:pt x="42567" y="13877"/>
                </a:lnTo>
                <a:lnTo>
                  <a:pt x="56854" y="13877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1" name="object 911"/>
          <p:cNvSpPr/>
          <p:nvPr/>
        </p:nvSpPr>
        <p:spPr>
          <a:xfrm>
            <a:off x="141900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69" y="55959"/>
                </a:lnTo>
                <a:lnTo>
                  <a:pt x="57369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2" name="object 912"/>
          <p:cNvSpPr/>
          <p:nvPr/>
        </p:nvSpPr>
        <p:spPr>
          <a:xfrm>
            <a:off x="141900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096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096" y="55959"/>
                </a:lnTo>
                <a:lnTo>
                  <a:pt x="14096" y="41376"/>
                </a:lnTo>
                <a:close/>
              </a:path>
              <a:path w="57784" h="56514">
                <a:moveTo>
                  <a:pt x="43081" y="41376"/>
                </a:moveTo>
                <a:lnTo>
                  <a:pt x="29089" y="41376"/>
                </a:lnTo>
                <a:lnTo>
                  <a:pt x="29089" y="55959"/>
                </a:lnTo>
                <a:lnTo>
                  <a:pt x="43081" y="55959"/>
                </a:lnTo>
                <a:lnTo>
                  <a:pt x="43081" y="41376"/>
                </a:lnTo>
                <a:close/>
              </a:path>
              <a:path w="57784" h="56514">
                <a:moveTo>
                  <a:pt x="29089" y="27498"/>
                </a:moveTo>
                <a:lnTo>
                  <a:pt x="14096" y="27498"/>
                </a:lnTo>
                <a:lnTo>
                  <a:pt x="14096" y="41376"/>
                </a:lnTo>
                <a:lnTo>
                  <a:pt x="29089" y="41376"/>
                </a:lnTo>
                <a:lnTo>
                  <a:pt x="29089" y="27498"/>
                </a:lnTo>
                <a:close/>
              </a:path>
              <a:path w="57784" h="56514">
                <a:moveTo>
                  <a:pt x="57369" y="27498"/>
                </a:moveTo>
                <a:lnTo>
                  <a:pt x="43081" y="27498"/>
                </a:lnTo>
                <a:lnTo>
                  <a:pt x="43081" y="41376"/>
                </a:lnTo>
                <a:lnTo>
                  <a:pt x="57369" y="41376"/>
                </a:lnTo>
                <a:lnTo>
                  <a:pt x="57369" y="27498"/>
                </a:lnTo>
                <a:close/>
              </a:path>
              <a:path w="57784" h="56514">
                <a:moveTo>
                  <a:pt x="14096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96" y="27498"/>
                </a:lnTo>
                <a:lnTo>
                  <a:pt x="14096" y="13877"/>
                </a:lnTo>
                <a:close/>
              </a:path>
              <a:path w="57784" h="56514">
                <a:moveTo>
                  <a:pt x="43081" y="13877"/>
                </a:moveTo>
                <a:lnTo>
                  <a:pt x="29089" y="13877"/>
                </a:lnTo>
                <a:lnTo>
                  <a:pt x="29089" y="27498"/>
                </a:lnTo>
                <a:lnTo>
                  <a:pt x="43081" y="27498"/>
                </a:lnTo>
                <a:lnTo>
                  <a:pt x="43081" y="13877"/>
                </a:lnTo>
                <a:close/>
              </a:path>
              <a:path w="57784" h="56514">
                <a:moveTo>
                  <a:pt x="29089" y="0"/>
                </a:moveTo>
                <a:lnTo>
                  <a:pt x="14096" y="0"/>
                </a:lnTo>
                <a:lnTo>
                  <a:pt x="14096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6514">
                <a:moveTo>
                  <a:pt x="57369" y="0"/>
                </a:moveTo>
                <a:lnTo>
                  <a:pt x="43081" y="0"/>
                </a:lnTo>
                <a:lnTo>
                  <a:pt x="43081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3" name="object 913"/>
          <p:cNvSpPr/>
          <p:nvPr/>
        </p:nvSpPr>
        <p:spPr>
          <a:xfrm>
            <a:off x="147637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45" y="55959"/>
                </a:lnTo>
                <a:lnTo>
                  <a:pt x="5744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4" name="object 914"/>
          <p:cNvSpPr/>
          <p:nvPr/>
        </p:nvSpPr>
        <p:spPr>
          <a:xfrm>
            <a:off x="1476375" y="3450802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068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068" y="55959"/>
                </a:lnTo>
                <a:lnTo>
                  <a:pt x="14068" y="41376"/>
                </a:lnTo>
                <a:close/>
              </a:path>
              <a:path w="57784" h="56514">
                <a:moveTo>
                  <a:pt x="43348" y="41376"/>
                </a:moveTo>
                <a:lnTo>
                  <a:pt x="28355" y="41376"/>
                </a:lnTo>
                <a:lnTo>
                  <a:pt x="28355" y="55959"/>
                </a:lnTo>
                <a:lnTo>
                  <a:pt x="43348" y="55959"/>
                </a:lnTo>
                <a:lnTo>
                  <a:pt x="43348" y="41376"/>
                </a:lnTo>
                <a:close/>
              </a:path>
              <a:path w="57784" h="56514">
                <a:moveTo>
                  <a:pt x="28355" y="27498"/>
                </a:moveTo>
                <a:lnTo>
                  <a:pt x="14068" y="27498"/>
                </a:lnTo>
                <a:lnTo>
                  <a:pt x="14068" y="41376"/>
                </a:lnTo>
                <a:lnTo>
                  <a:pt x="28355" y="41376"/>
                </a:lnTo>
                <a:lnTo>
                  <a:pt x="28355" y="27498"/>
                </a:lnTo>
                <a:close/>
              </a:path>
              <a:path w="57784" h="56514">
                <a:moveTo>
                  <a:pt x="57445" y="27498"/>
                </a:moveTo>
                <a:lnTo>
                  <a:pt x="43348" y="27498"/>
                </a:lnTo>
                <a:lnTo>
                  <a:pt x="43348" y="41376"/>
                </a:lnTo>
                <a:lnTo>
                  <a:pt x="57445" y="41376"/>
                </a:lnTo>
                <a:lnTo>
                  <a:pt x="57445" y="27498"/>
                </a:lnTo>
                <a:close/>
              </a:path>
              <a:path w="57784" h="56514">
                <a:moveTo>
                  <a:pt x="14068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068" y="27498"/>
                </a:lnTo>
                <a:lnTo>
                  <a:pt x="14068" y="13877"/>
                </a:lnTo>
                <a:close/>
              </a:path>
              <a:path w="57784" h="56514">
                <a:moveTo>
                  <a:pt x="43348" y="13877"/>
                </a:moveTo>
                <a:lnTo>
                  <a:pt x="28355" y="13877"/>
                </a:lnTo>
                <a:lnTo>
                  <a:pt x="28355" y="27498"/>
                </a:lnTo>
                <a:lnTo>
                  <a:pt x="43348" y="27498"/>
                </a:lnTo>
                <a:lnTo>
                  <a:pt x="43348" y="13877"/>
                </a:lnTo>
                <a:close/>
              </a:path>
              <a:path w="57784" h="56514">
                <a:moveTo>
                  <a:pt x="28355" y="0"/>
                </a:moveTo>
                <a:lnTo>
                  <a:pt x="14068" y="0"/>
                </a:lnTo>
                <a:lnTo>
                  <a:pt x="14068" y="13877"/>
                </a:lnTo>
                <a:lnTo>
                  <a:pt x="28355" y="13877"/>
                </a:lnTo>
                <a:lnTo>
                  <a:pt x="28355" y="0"/>
                </a:lnTo>
                <a:close/>
              </a:path>
              <a:path w="57784" h="56514">
                <a:moveTo>
                  <a:pt x="5744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5" name="object 915"/>
          <p:cNvSpPr/>
          <p:nvPr/>
        </p:nvSpPr>
        <p:spPr>
          <a:xfrm>
            <a:off x="1533820" y="3450802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55959"/>
                </a:moveTo>
                <a:lnTo>
                  <a:pt x="28316" y="55959"/>
                </a:lnTo>
                <a:lnTo>
                  <a:pt x="28316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6" name="object 916"/>
          <p:cNvSpPr/>
          <p:nvPr/>
        </p:nvSpPr>
        <p:spPr>
          <a:xfrm>
            <a:off x="1533820" y="3450802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287" y="41376"/>
                </a:moveTo>
                <a:lnTo>
                  <a:pt x="0" y="41376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1376"/>
                </a:lnTo>
                <a:close/>
              </a:path>
              <a:path w="28575" h="56514">
                <a:moveTo>
                  <a:pt x="28279" y="27498"/>
                </a:moveTo>
                <a:lnTo>
                  <a:pt x="14287" y="27498"/>
                </a:lnTo>
                <a:lnTo>
                  <a:pt x="14287" y="41376"/>
                </a:lnTo>
                <a:lnTo>
                  <a:pt x="28279" y="41376"/>
                </a:lnTo>
                <a:lnTo>
                  <a:pt x="28279" y="27498"/>
                </a:lnTo>
                <a:close/>
              </a:path>
              <a:path w="28575" h="56514">
                <a:moveTo>
                  <a:pt x="14287" y="13877"/>
                </a:moveTo>
                <a:lnTo>
                  <a:pt x="0" y="13877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877"/>
                </a:lnTo>
                <a:close/>
              </a:path>
              <a:path w="28575" h="56514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7" name="object 917"/>
          <p:cNvSpPr/>
          <p:nvPr/>
        </p:nvSpPr>
        <p:spPr>
          <a:xfrm>
            <a:off x="846571" y="3395062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6" y="55740"/>
                </a:lnTo>
                <a:lnTo>
                  <a:pt x="56666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8" name="object 918"/>
          <p:cNvSpPr/>
          <p:nvPr/>
        </p:nvSpPr>
        <p:spPr>
          <a:xfrm>
            <a:off x="846571" y="3395062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064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064" y="55740"/>
                </a:lnTo>
                <a:lnTo>
                  <a:pt x="14064" y="42081"/>
                </a:lnTo>
                <a:close/>
              </a:path>
              <a:path w="57150" h="55879">
                <a:moveTo>
                  <a:pt x="42378" y="42081"/>
                </a:moveTo>
                <a:lnTo>
                  <a:pt x="28352" y="42081"/>
                </a:lnTo>
                <a:lnTo>
                  <a:pt x="28352" y="55740"/>
                </a:lnTo>
                <a:lnTo>
                  <a:pt x="42378" y="55740"/>
                </a:lnTo>
                <a:lnTo>
                  <a:pt x="42378" y="42081"/>
                </a:lnTo>
                <a:close/>
              </a:path>
              <a:path w="57150" h="55879">
                <a:moveTo>
                  <a:pt x="28352" y="27498"/>
                </a:moveTo>
                <a:lnTo>
                  <a:pt x="14064" y="27498"/>
                </a:lnTo>
                <a:lnTo>
                  <a:pt x="14064" y="42081"/>
                </a:lnTo>
                <a:lnTo>
                  <a:pt x="28352" y="42081"/>
                </a:lnTo>
                <a:lnTo>
                  <a:pt x="28352" y="27498"/>
                </a:lnTo>
                <a:close/>
              </a:path>
              <a:path w="57150" h="55879">
                <a:moveTo>
                  <a:pt x="56666" y="27498"/>
                </a:moveTo>
                <a:lnTo>
                  <a:pt x="42378" y="27498"/>
                </a:lnTo>
                <a:lnTo>
                  <a:pt x="42378" y="42081"/>
                </a:lnTo>
                <a:lnTo>
                  <a:pt x="56666" y="42081"/>
                </a:lnTo>
                <a:lnTo>
                  <a:pt x="56666" y="27498"/>
                </a:lnTo>
                <a:close/>
              </a:path>
              <a:path w="57150" h="55879">
                <a:moveTo>
                  <a:pt x="14064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064" y="27498"/>
                </a:lnTo>
                <a:lnTo>
                  <a:pt x="14064" y="13658"/>
                </a:lnTo>
                <a:close/>
              </a:path>
              <a:path w="57150" h="55879">
                <a:moveTo>
                  <a:pt x="42378" y="13658"/>
                </a:moveTo>
                <a:lnTo>
                  <a:pt x="28352" y="13658"/>
                </a:lnTo>
                <a:lnTo>
                  <a:pt x="28352" y="27498"/>
                </a:lnTo>
                <a:lnTo>
                  <a:pt x="42378" y="27498"/>
                </a:lnTo>
                <a:lnTo>
                  <a:pt x="42378" y="13658"/>
                </a:lnTo>
                <a:close/>
              </a:path>
              <a:path w="57150" h="55879">
                <a:moveTo>
                  <a:pt x="28352" y="0"/>
                </a:moveTo>
                <a:lnTo>
                  <a:pt x="14064" y="0"/>
                </a:lnTo>
                <a:lnTo>
                  <a:pt x="14064" y="13658"/>
                </a:lnTo>
                <a:lnTo>
                  <a:pt x="28352" y="13658"/>
                </a:lnTo>
                <a:lnTo>
                  <a:pt x="28352" y="0"/>
                </a:lnTo>
                <a:close/>
              </a:path>
              <a:path w="57150" h="55879">
                <a:moveTo>
                  <a:pt x="56666" y="0"/>
                </a:moveTo>
                <a:lnTo>
                  <a:pt x="42378" y="0"/>
                </a:lnTo>
                <a:lnTo>
                  <a:pt x="42378" y="13658"/>
                </a:lnTo>
                <a:lnTo>
                  <a:pt x="56666" y="13658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9" name="object 919"/>
          <p:cNvSpPr/>
          <p:nvPr/>
        </p:nvSpPr>
        <p:spPr>
          <a:xfrm>
            <a:off x="903237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77" y="55740"/>
                </a:lnTo>
                <a:lnTo>
                  <a:pt x="57377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0" name="object 920"/>
          <p:cNvSpPr/>
          <p:nvPr/>
        </p:nvSpPr>
        <p:spPr>
          <a:xfrm>
            <a:off x="903237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771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771" y="55740"/>
                </a:lnTo>
                <a:lnTo>
                  <a:pt x="14771" y="42081"/>
                </a:lnTo>
                <a:close/>
              </a:path>
              <a:path w="57784" h="55879">
                <a:moveTo>
                  <a:pt x="43346" y="42081"/>
                </a:moveTo>
                <a:lnTo>
                  <a:pt x="29058" y="42081"/>
                </a:lnTo>
                <a:lnTo>
                  <a:pt x="29058" y="55740"/>
                </a:lnTo>
                <a:lnTo>
                  <a:pt x="43346" y="55740"/>
                </a:lnTo>
                <a:lnTo>
                  <a:pt x="43346" y="42081"/>
                </a:lnTo>
                <a:close/>
              </a:path>
              <a:path w="57784" h="55879">
                <a:moveTo>
                  <a:pt x="29058" y="27498"/>
                </a:moveTo>
                <a:lnTo>
                  <a:pt x="14771" y="27498"/>
                </a:lnTo>
                <a:lnTo>
                  <a:pt x="14771" y="42081"/>
                </a:lnTo>
                <a:lnTo>
                  <a:pt x="29058" y="42081"/>
                </a:lnTo>
                <a:lnTo>
                  <a:pt x="29058" y="27498"/>
                </a:lnTo>
                <a:close/>
              </a:path>
              <a:path w="57784" h="55879">
                <a:moveTo>
                  <a:pt x="57377" y="27498"/>
                </a:moveTo>
                <a:lnTo>
                  <a:pt x="43346" y="27498"/>
                </a:lnTo>
                <a:lnTo>
                  <a:pt x="43346" y="42081"/>
                </a:lnTo>
                <a:lnTo>
                  <a:pt x="57377" y="42081"/>
                </a:lnTo>
                <a:lnTo>
                  <a:pt x="57377" y="27498"/>
                </a:lnTo>
                <a:close/>
              </a:path>
              <a:path w="57784" h="55879">
                <a:moveTo>
                  <a:pt x="14771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771" y="27498"/>
                </a:lnTo>
                <a:lnTo>
                  <a:pt x="14771" y="13658"/>
                </a:lnTo>
                <a:close/>
              </a:path>
              <a:path w="57784" h="55879">
                <a:moveTo>
                  <a:pt x="43346" y="13658"/>
                </a:moveTo>
                <a:lnTo>
                  <a:pt x="29058" y="13658"/>
                </a:lnTo>
                <a:lnTo>
                  <a:pt x="29058" y="27498"/>
                </a:lnTo>
                <a:lnTo>
                  <a:pt x="43346" y="27498"/>
                </a:lnTo>
                <a:lnTo>
                  <a:pt x="43346" y="13658"/>
                </a:lnTo>
                <a:close/>
              </a:path>
              <a:path w="57784" h="55879">
                <a:moveTo>
                  <a:pt x="29058" y="0"/>
                </a:moveTo>
                <a:lnTo>
                  <a:pt x="14771" y="0"/>
                </a:lnTo>
                <a:lnTo>
                  <a:pt x="14771" y="13658"/>
                </a:lnTo>
                <a:lnTo>
                  <a:pt x="29058" y="13658"/>
                </a:lnTo>
                <a:lnTo>
                  <a:pt x="29058" y="0"/>
                </a:lnTo>
                <a:close/>
              </a:path>
              <a:path w="57784" h="55879">
                <a:moveTo>
                  <a:pt x="57377" y="0"/>
                </a:moveTo>
                <a:lnTo>
                  <a:pt x="43346" y="0"/>
                </a:lnTo>
                <a:lnTo>
                  <a:pt x="43346" y="13658"/>
                </a:lnTo>
                <a:lnTo>
                  <a:pt x="57377" y="13658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1" name="object 921"/>
          <p:cNvSpPr/>
          <p:nvPr/>
        </p:nvSpPr>
        <p:spPr>
          <a:xfrm>
            <a:off x="96061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07" y="55740"/>
                </a:lnTo>
                <a:lnTo>
                  <a:pt x="57407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2" name="object 922"/>
          <p:cNvSpPr/>
          <p:nvPr/>
        </p:nvSpPr>
        <p:spPr>
          <a:xfrm>
            <a:off x="96061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2081"/>
                </a:lnTo>
                <a:close/>
              </a:path>
              <a:path w="57784" h="55879">
                <a:moveTo>
                  <a:pt x="43376" y="42081"/>
                </a:moveTo>
                <a:lnTo>
                  <a:pt x="29089" y="42081"/>
                </a:lnTo>
                <a:lnTo>
                  <a:pt x="29089" y="55740"/>
                </a:lnTo>
                <a:lnTo>
                  <a:pt x="43376" y="55740"/>
                </a:lnTo>
                <a:lnTo>
                  <a:pt x="43376" y="42081"/>
                </a:lnTo>
                <a:close/>
              </a:path>
              <a:path w="57784" h="55879">
                <a:moveTo>
                  <a:pt x="29089" y="27498"/>
                </a:moveTo>
                <a:lnTo>
                  <a:pt x="14287" y="27498"/>
                </a:lnTo>
                <a:lnTo>
                  <a:pt x="14287" y="42081"/>
                </a:lnTo>
                <a:lnTo>
                  <a:pt x="29089" y="42081"/>
                </a:lnTo>
                <a:lnTo>
                  <a:pt x="29089" y="27498"/>
                </a:lnTo>
                <a:close/>
              </a:path>
              <a:path w="57784" h="55879">
                <a:moveTo>
                  <a:pt x="57407" y="27498"/>
                </a:moveTo>
                <a:lnTo>
                  <a:pt x="43376" y="27498"/>
                </a:lnTo>
                <a:lnTo>
                  <a:pt x="43376" y="42081"/>
                </a:lnTo>
                <a:lnTo>
                  <a:pt x="57407" y="42081"/>
                </a:lnTo>
                <a:lnTo>
                  <a:pt x="57407" y="27498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58"/>
                </a:lnTo>
                <a:close/>
              </a:path>
              <a:path w="57784" h="55879">
                <a:moveTo>
                  <a:pt x="43376" y="13658"/>
                </a:moveTo>
                <a:lnTo>
                  <a:pt x="29089" y="13658"/>
                </a:lnTo>
                <a:lnTo>
                  <a:pt x="29089" y="27498"/>
                </a:lnTo>
                <a:lnTo>
                  <a:pt x="43376" y="27498"/>
                </a:lnTo>
                <a:lnTo>
                  <a:pt x="43376" y="13658"/>
                </a:lnTo>
                <a:close/>
              </a:path>
              <a:path w="57784" h="55879">
                <a:moveTo>
                  <a:pt x="2908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9089" y="13658"/>
                </a:lnTo>
                <a:lnTo>
                  <a:pt x="29089" y="0"/>
                </a:lnTo>
                <a:close/>
              </a:path>
              <a:path w="57784" h="55879">
                <a:moveTo>
                  <a:pt x="57407" y="0"/>
                </a:moveTo>
                <a:lnTo>
                  <a:pt x="43376" y="0"/>
                </a:lnTo>
                <a:lnTo>
                  <a:pt x="43376" y="13658"/>
                </a:lnTo>
                <a:lnTo>
                  <a:pt x="57407" y="13658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3" name="object 923"/>
          <p:cNvSpPr/>
          <p:nvPr/>
        </p:nvSpPr>
        <p:spPr>
          <a:xfrm>
            <a:off x="1018022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635" y="55740"/>
                </a:lnTo>
                <a:lnTo>
                  <a:pt x="5763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4" name="object 924"/>
          <p:cNvSpPr/>
          <p:nvPr/>
        </p:nvSpPr>
        <p:spPr>
          <a:xfrm>
            <a:off x="1018022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2081"/>
                </a:lnTo>
                <a:close/>
              </a:path>
              <a:path w="57784" h="55879">
                <a:moveTo>
                  <a:pt x="43348" y="42081"/>
                </a:moveTo>
                <a:lnTo>
                  <a:pt x="28575" y="42081"/>
                </a:lnTo>
                <a:lnTo>
                  <a:pt x="28575" y="55740"/>
                </a:lnTo>
                <a:lnTo>
                  <a:pt x="43348" y="55740"/>
                </a:lnTo>
                <a:lnTo>
                  <a:pt x="43348" y="42081"/>
                </a:lnTo>
                <a:close/>
              </a:path>
              <a:path w="57784" h="55879">
                <a:moveTo>
                  <a:pt x="28575" y="27498"/>
                </a:moveTo>
                <a:lnTo>
                  <a:pt x="14287" y="27498"/>
                </a:lnTo>
                <a:lnTo>
                  <a:pt x="14287" y="42081"/>
                </a:lnTo>
                <a:lnTo>
                  <a:pt x="28575" y="42081"/>
                </a:lnTo>
                <a:lnTo>
                  <a:pt x="28575" y="27498"/>
                </a:lnTo>
                <a:close/>
              </a:path>
              <a:path w="57784" h="55879">
                <a:moveTo>
                  <a:pt x="57635" y="27498"/>
                </a:moveTo>
                <a:lnTo>
                  <a:pt x="43348" y="27498"/>
                </a:lnTo>
                <a:lnTo>
                  <a:pt x="43348" y="42081"/>
                </a:lnTo>
                <a:lnTo>
                  <a:pt x="57635" y="42081"/>
                </a:lnTo>
                <a:lnTo>
                  <a:pt x="57635" y="27498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58"/>
                </a:lnTo>
                <a:close/>
              </a:path>
              <a:path w="57784" h="55879">
                <a:moveTo>
                  <a:pt x="43348" y="13658"/>
                </a:moveTo>
                <a:lnTo>
                  <a:pt x="28575" y="13658"/>
                </a:lnTo>
                <a:lnTo>
                  <a:pt x="28575" y="27498"/>
                </a:lnTo>
                <a:lnTo>
                  <a:pt x="43348" y="27498"/>
                </a:lnTo>
                <a:lnTo>
                  <a:pt x="43348" y="13658"/>
                </a:lnTo>
                <a:close/>
              </a:path>
              <a:path w="57784" h="55879">
                <a:moveTo>
                  <a:pt x="28575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575" y="13658"/>
                </a:lnTo>
                <a:lnTo>
                  <a:pt x="28575" y="0"/>
                </a:lnTo>
                <a:close/>
              </a:path>
              <a:path w="57784" h="55879">
                <a:moveTo>
                  <a:pt x="57635" y="0"/>
                </a:moveTo>
                <a:lnTo>
                  <a:pt x="43348" y="0"/>
                </a:lnTo>
                <a:lnTo>
                  <a:pt x="43348" y="13658"/>
                </a:lnTo>
                <a:lnTo>
                  <a:pt x="57635" y="13658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5" name="object 925"/>
          <p:cNvSpPr/>
          <p:nvPr/>
        </p:nvSpPr>
        <p:spPr>
          <a:xfrm>
            <a:off x="1075658" y="3395062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4" y="55740"/>
                </a:lnTo>
                <a:lnTo>
                  <a:pt x="5666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6" name="object 926"/>
          <p:cNvSpPr/>
          <p:nvPr/>
        </p:nvSpPr>
        <p:spPr>
          <a:xfrm>
            <a:off x="1075658" y="3395062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020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020" y="55740"/>
                </a:lnTo>
                <a:lnTo>
                  <a:pt x="14020" y="42081"/>
                </a:lnTo>
                <a:close/>
              </a:path>
              <a:path w="57150" h="55879">
                <a:moveTo>
                  <a:pt x="42376" y="42081"/>
                </a:moveTo>
                <a:lnTo>
                  <a:pt x="28308" y="42081"/>
                </a:lnTo>
                <a:lnTo>
                  <a:pt x="28308" y="55740"/>
                </a:lnTo>
                <a:lnTo>
                  <a:pt x="42376" y="55740"/>
                </a:lnTo>
                <a:lnTo>
                  <a:pt x="42376" y="42081"/>
                </a:lnTo>
                <a:close/>
              </a:path>
              <a:path w="57150" h="55879">
                <a:moveTo>
                  <a:pt x="28308" y="27498"/>
                </a:moveTo>
                <a:lnTo>
                  <a:pt x="14020" y="27498"/>
                </a:lnTo>
                <a:lnTo>
                  <a:pt x="14020" y="42081"/>
                </a:lnTo>
                <a:lnTo>
                  <a:pt x="28308" y="42081"/>
                </a:lnTo>
                <a:lnTo>
                  <a:pt x="28308" y="27498"/>
                </a:lnTo>
                <a:close/>
              </a:path>
              <a:path w="57150" h="55879">
                <a:moveTo>
                  <a:pt x="56664" y="27498"/>
                </a:moveTo>
                <a:lnTo>
                  <a:pt x="42376" y="27498"/>
                </a:lnTo>
                <a:lnTo>
                  <a:pt x="42376" y="42081"/>
                </a:lnTo>
                <a:lnTo>
                  <a:pt x="56664" y="42081"/>
                </a:lnTo>
                <a:lnTo>
                  <a:pt x="56664" y="27498"/>
                </a:lnTo>
                <a:close/>
              </a:path>
              <a:path w="57150" h="55879">
                <a:moveTo>
                  <a:pt x="14020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020" y="27498"/>
                </a:lnTo>
                <a:lnTo>
                  <a:pt x="14020" y="13658"/>
                </a:lnTo>
                <a:close/>
              </a:path>
              <a:path w="57150" h="55879">
                <a:moveTo>
                  <a:pt x="42376" y="13658"/>
                </a:moveTo>
                <a:lnTo>
                  <a:pt x="28308" y="13658"/>
                </a:lnTo>
                <a:lnTo>
                  <a:pt x="28308" y="27498"/>
                </a:lnTo>
                <a:lnTo>
                  <a:pt x="42376" y="27498"/>
                </a:lnTo>
                <a:lnTo>
                  <a:pt x="42376" y="13658"/>
                </a:lnTo>
                <a:close/>
              </a:path>
              <a:path w="57150" h="55879">
                <a:moveTo>
                  <a:pt x="28308" y="0"/>
                </a:moveTo>
                <a:lnTo>
                  <a:pt x="14020" y="0"/>
                </a:lnTo>
                <a:lnTo>
                  <a:pt x="14020" y="13658"/>
                </a:lnTo>
                <a:lnTo>
                  <a:pt x="28308" y="13658"/>
                </a:lnTo>
                <a:lnTo>
                  <a:pt x="28308" y="0"/>
                </a:lnTo>
                <a:close/>
              </a:path>
              <a:path w="57150" h="55879">
                <a:moveTo>
                  <a:pt x="56664" y="0"/>
                </a:moveTo>
                <a:lnTo>
                  <a:pt x="42376" y="0"/>
                </a:lnTo>
                <a:lnTo>
                  <a:pt x="42376" y="13658"/>
                </a:lnTo>
                <a:lnTo>
                  <a:pt x="56664" y="13658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7" name="object 927"/>
          <p:cNvSpPr/>
          <p:nvPr/>
        </p:nvSpPr>
        <p:spPr>
          <a:xfrm>
            <a:off x="1132322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69" y="55740"/>
                </a:lnTo>
                <a:lnTo>
                  <a:pt x="57369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8" name="object 928"/>
          <p:cNvSpPr/>
          <p:nvPr/>
        </p:nvSpPr>
        <p:spPr>
          <a:xfrm>
            <a:off x="1132322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992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992" y="55740"/>
                </a:lnTo>
                <a:lnTo>
                  <a:pt x="14992" y="42081"/>
                </a:lnTo>
                <a:close/>
              </a:path>
              <a:path w="57784" h="55879">
                <a:moveTo>
                  <a:pt x="43348" y="42081"/>
                </a:moveTo>
                <a:lnTo>
                  <a:pt x="29060" y="42081"/>
                </a:lnTo>
                <a:lnTo>
                  <a:pt x="29060" y="55740"/>
                </a:lnTo>
                <a:lnTo>
                  <a:pt x="43348" y="55740"/>
                </a:lnTo>
                <a:lnTo>
                  <a:pt x="43348" y="42081"/>
                </a:lnTo>
                <a:close/>
              </a:path>
              <a:path w="57784" h="55879">
                <a:moveTo>
                  <a:pt x="29060" y="27498"/>
                </a:moveTo>
                <a:lnTo>
                  <a:pt x="14992" y="27498"/>
                </a:lnTo>
                <a:lnTo>
                  <a:pt x="14992" y="42081"/>
                </a:lnTo>
                <a:lnTo>
                  <a:pt x="29060" y="42081"/>
                </a:lnTo>
                <a:lnTo>
                  <a:pt x="29060" y="27498"/>
                </a:lnTo>
                <a:close/>
              </a:path>
              <a:path w="57784" h="55879">
                <a:moveTo>
                  <a:pt x="57369" y="27498"/>
                </a:moveTo>
                <a:lnTo>
                  <a:pt x="43348" y="27498"/>
                </a:lnTo>
                <a:lnTo>
                  <a:pt x="43348" y="42081"/>
                </a:lnTo>
                <a:lnTo>
                  <a:pt x="57369" y="42081"/>
                </a:lnTo>
                <a:lnTo>
                  <a:pt x="57369" y="27498"/>
                </a:lnTo>
                <a:close/>
              </a:path>
              <a:path w="57784" h="55879">
                <a:moveTo>
                  <a:pt x="14992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992" y="27498"/>
                </a:lnTo>
                <a:lnTo>
                  <a:pt x="14992" y="13658"/>
                </a:lnTo>
                <a:close/>
              </a:path>
              <a:path w="57784" h="55879">
                <a:moveTo>
                  <a:pt x="43348" y="13658"/>
                </a:moveTo>
                <a:lnTo>
                  <a:pt x="29060" y="13658"/>
                </a:lnTo>
                <a:lnTo>
                  <a:pt x="29060" y="27498"/>
                </a:lnTo>
                <a:lnTo>
                  <a:pt x="43348" y="27498"/>
                </a:lnTo>
                <a:lnTo>
                  <a:pt x="43348" y="13658"/>
                </a:lnTo>
                <a:close/>
              </a:path>
              <a:path w="57784" h="55879">
                <a:moveTo>
                  <a:pt x="29060" y="0"/>
                </a:moveTo>
                <a:lnTo>
                  <a:pt x="14992" y="0"/>
                </a:lnTo>
                <a:lnTo>
                  <a:pt x="14992" y="13658"/>
                </a:lnTo>
                <a:lnTo>
                  <a:pt x="29060" y="13658"/>
                </a:lnTo>
                <a:lnTo>
                  <a:pt x="29060" y="0"/>
                </a:lnTo>
                <a:close/>
              </a:path>
              <a:path w="57784" h="55879">
                <a:moveTo>
                  <a:pt x="57369" y="0"/>
                </a:moveTo>
                <a:lnTo>
                  <a:pt x="43348" y="0"/>
                </a:lnTo>
                <a:lnTo>
                  <a:pt x="43348" y="13658"/>
                </a:lnTo>
                <a:lnTo>
                  <a:pt x="57369" y="13658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9" name="object 929"/>
          <p:cNvSpPr/>
          <p:nvPr/>
        </p:nvSpPr>
        <p:spPr>
          <a:xfrm>
            <a:off x="1189691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673" y="55740"/>
                </a:lnTo>
                <a:lnTo>
                  <a:pt x="57673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0" name="object 930"/>
          <p:cNvSpPr/>
          <p:nvPr/>
        </p:nvSpPr>
        <p:spPr>
          <a:xfrm>
            <a:off x="1189691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2081"/>
                </a:lnTo>
                <a:close/>
              </a:path>
              <a:path w="57784" h="55879">
                <a:moveTo>
                  <a:pt x="43386" y="42081"/>
                </a:moveTo>
                <a:lnTo>
                  <a:pt x="29289" y="42081"/>
                </a:lnTo>
                <a:lnTo>
                  <a:pt x="29289" y="55740"/>
                </a:lnTo>
                <a:lnTo>
                  <a:pt x="43386" y="55740"/>
                </a:lnTo>
                <a:lnTo>
                  <a:pt x="43386" y="42081"/>
                </a:lnTo>
                <a:close/>
              </a:path>
              <a:path w="57784" h="55879">
                <a:moveTo>
                  <a:pt x="29289" y="27498"/>
                </a:moveTo>
                <a:lnTo>
                  <a:pt x="14287" y="27498"/>
                </a:lnTo>
                <a:lnTo>
                  <a:pt x="14287" y="42081"/>
                </a:lnTo>
                <a:lnTo>
                  <a:pt x="29289" y="42081"/>
                </a:lnTo>
                <a:lnTo>
                  <a:pt x="29289" y="27498"/>
                </a:lnTo>
                <a:close/>
              </a:path>
              <a:path w="57784" h="55879">
                <a:moveTo>
                  <a:pt x="57673" y="27498"/>
                </a:moveTo>
                <a:lnTo>
                  <a:pt x="43386" y="27498"/>
                </a:lnTo>
                <a:lnTo>
                  <a:pt x="43386" y="42081"/>
                </a:lnTo>
                <a:lnTo>
                  <a:pt x="57673" y="42081"/>
                </a:lnTo>
                <a:lnTo>
                  <a:pt x="57673" y="27498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58"/>
                </a:lnTo>
                <a:close/>
              </a:path>
              <a:path w="57784" h="55879">
                <a:moveTo>
                  <a:pt x="43386" y="13658"/>
                </a:moveTo>
                <a:lnTo>
                  <a:pt x="29289" y="13658"/>
                </a:lnTo>
                <a:lnTo>
                  <a:pt x="29289" y="27498"/>
                </a:lnTo>
                <a:lnTo>
                  <a:pt x="43386" y="27498"/>
                </a:lnTo>
                <a:lnTo>
                  <a:pt x="43386" y="13658"/>
                </a:lnTo>
                <a:close/>
              </a:path>
              <a:path w="57784" h="55879">
                <a:moveTo>
                  <a:pt x="2928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9289" y="13658"/>
                </a:lnTo>
                <a:lnTo>
                  <a:pt x="29289" y="0"/>
                </a:lnTo>
                <a:close/>
              </a:path>
              <a:path w="57784" h="55879">
                <a:moveTo>
                  <a:pt x="57673" y="0"/>
                </a:moveTo>
                <a:lnTo>
                  <a:pt x="43386" y="0"/>
                </a:lnTo>
                <a:lnTo>
                  <a:pt x="43386" y="13658"/>
                </a:lnTo>
                <a:lnTo>
                  <a:pt x="57673" y="13658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1" name="object 931"/>
          <p:cNvSpPr/>
          <p:nvPr/>
        </p:nvSpPr>
        <p:spPr>
          <a:xfrm>
            <a:off x="124736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40" y="55740"/>
                </a:lnTo>
                <a:lnTo>
                  <a:pt x="57340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2" name="object 932"/>
          <p:cNvSpPr/>
          <p:nvPr/>
        </p:nvSpPr>
        <p:spPr>
          <a:xfrm>
            <a:off x="124736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3992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3992" y="55740"/>
                </a:lnTo>
                <a:lnTo>
                  <a:pt x="13992" y="42081"/>
                </a:lnTo>
                <a:close/>
              </a:path>
              <a:path w="57784" h="55879">
                <a:moveTo>
                  <a:pt x="43053" y="42081"/>
                </a:moveTo>
                <a:lnTo>
                  <a:pt x="28279" y="42081"/>
                </a:lnTo>
                <a:lnTo>
                  <a:pt x="28279" y="55740"/>
                </a:lnTo>
                <a:lnTo>
                  <a:pt x="43053" y="55740"/>
                </a:lnTo>
                <a:lnTo>
                  <a:pt x="43053" y="42081"/>
                </a:lnTo>
                <a:close/>
              </a:path>
              <a:path w="57784" h="55879">
                <a:moveTo>
                  <a:pt x="28279" y="27498"/>
                </a:moveTo>
                <a:lnTo>
                  <a:pt x="13992" y="27498"/>
                </a:lnTo>
                <a:lnTo>
                  <a:pt x="13992" y="42081"/>
                </a:lnTo>
                <a:lnTo>
                  <a:pt x="28279" y="42081"/>
                </a:lnTo>
                <a:lnTo>
                  <a:pt x="28279" y="27498"/>
                </a:lnTo>
                <a:close/>
              </a:path>
              <a:path w="57784" h="55879">
                <a:moveTo>
                  <a:pt x="57340" y="27498"/>
                </a:moveTo>
                <a:lnTo>
                  <a:pt x="43053" y="27498"/>
                </a:lnTo>
                <a:lnTo>
                  <a:pt x="43053" y="42081"/>
                </a:lnTo>
                <a:lnTo>
                  <a:pt x="57340" y="42081"/>
                </a:lnTo>
                <a:lnTo>
                  <a:pt x="57340" y="27498"/>
                </a:lnTo>
                <a:close/>
              </a:path>
              <a:path w="57784" h="55879">
                <a:moveTo>
                  <a:pt x="13992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3992" y="27498"/>
                </a:lnTo>
                <a:lnTo>
                  <a:pt x="13992" y="13658"/>
                </a:lnTo>
                <a:close/>
              </a:path>
              <a:path w="57784" h="55879">
                <a:moveTo>
                  <a:pt x="43053" y="13658"/>
                </a:moveTo>
                <a:lnTo>
                  <a:pt x="28279" y="13658"/>
                </a:lnTo>
                <a:lnTo>
                  <a:pt x="28279" y="27498"/>
                </a:lnTo>
                <a:lnTo>
                  <a:pt x="43053" y="27498"/>
                </a:lnTo>
                <a:lnTo>
                  <a:pt x="43053" y="13658"/>
                </a:lnTo>
                <a:close/>
              </a:path>
              <a:path w="57784" h="55879">
                <a:moveTo>
                  <a:pt x="28279" y="0"/>
                </a:moveTo>
                <a:lnTo>
                  <a:pt x="13992" y="0"/>
                </a:lnTo>
                <a:lnTo>
                  <a:pt x="13992" y="13658"/>
                </a:lnTo>
                <a:lnTo>
                  <a:pt x="28279" y="13658"/>
                </a:lnTo>
                <a:lnTo>
                  <a:pt x="28279" y="0"/>
                </a:lnTo>
                <a:close/>
              </a:path>
              <a:path w="57784" h="55879">
                <a:moveTo>
                  <a:pt x="57340" y="0"/>
                </a:moveTo>
                <a:lnTo>
                  <a:pt x="43053" y="0"/>
                </a:lnTo>
                <a:lnTo>
                  <a:pt x="43053" y="13658"/>
                </a:lnTo>
                <a:lnTo>
                  <a:pt x="57340" y="13658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3" name="object 933"/>
          <p:cNvSpPr/>
          <p:nvPr/>
        </p:nvSpPr>
        <p:spPr>
          <a:xfrm>
            <a:off x="130470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4" name="object 934"/>
          <p:cNvSpPr/>
          <p:nvPr/>
        </p:nvSpPr>
        <p:spPr>
          <a:xfrm>
            <a:off x="130470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287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2081"/>
                </a:lnTo>
                <a:close/>
              </a:path>
              <a:path w="57784" h="55879">
                <a:moveTo>
                  <a:pt x="42671" y="42081"/>
                </a:moveTo>
                <a:lnTo>
                  <a:pt x="28384" y="42081"/>
                </a:lnTo>
                <a:lnTo>
                  <a:pt x="28384" y="55740"/>
                </a:lnTo>
                <a:lnTo>
                  <a:pt x="42671" y="55740"/>
                </a:lnTo>
                <a:lnTo>
                  <a:pt x="42671" y="42081"/>
                </a:lnTo>
                <a:close/>
              </a:path>
              <a:path w="57784" h="55879">
                <a:moveTo>
                  <a:pt x="28384" y="27498"/>
                </a:moveTo>
                <a:lnTo>
                  <a:pt x="14287" y="27498"/>
                </a:lnTo>
                <a:lnTo>
                  <a:pt x="14287" y="42081"/>
                </a:lnTo>
                <a:lnTo>
                  <a:pt x="28384" y="42081"/>
                </a:lnTo>
                <a:lnTo>
                  <a:pt x="28384" y="27498"/>
                </a:lnTo>
                <a:close/>
              </a:path>
              <a:path w="57784" h="55879">
                <a:moveTo>
                  <a:pt x="57445" y="27498"/>
                </a:moveTo>
                <a:lnTo>
                  <a:pt x="42671" y="27498"/>
                </a:lnTo>
                <a:lnTo>
                  <a:pt x="42671" y="42081"/>
                </a:lnTo>
                <a:lnTo>
                  <a:pt x="57445" y="42081"/>
                </a:lnTo>
                <a:lnTo>
                  <a:pt x="57445" y="27498"/>
                </a:lnTo>
                <a:close/>
              </a:path>
              <a:path w="57784" h="55879">
                <a:moveTo>
                  <a:pt x="14287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58"/>
                </a:lnTo>
                <a:close/>
              </a:path>
              <a:path w="57784" h="55879">
                <a:moveTo>
                  <a:pt x="42671" y="13658"/>
                </a:moveTo>
                <a:lnTo>
                  <a:pt x="28384" y="13658"/>
                </a:lnTo>
                <a:lnTo>
                  <a:pt x="28384" y="27498"/>
                </a:lnTo>
                <a:lnTo>
                  <a:pt x="42671" y="27498"/>
                </a:lnTo>
                <a:lnTo>
                  <a:pt x="42671" y="13658"/>
                </a:lnTo>
                <a:close/>
              </a:path>
              <a:path w="57784" h="55879">
                <a:moveTo>
                  <a:pt x="28384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384" y="13658"/>
                </a:lnTo>
                <a:lnTo>
                  <a:pt x="28384" y="0"/>
                </a:lnTo>
                <a:close/>
              </a:path>
              <a:path w="57784" h="55879">
                <a:moveTo>
                  <a:pt x="57445" y="0"/>
                </a:moveTo>
                <a:lnTo>
                  <a:pt x="42671" y="0"/>
                </a:lnTo>
                <a:lnTo>
                  <a:pt x="42671" y="13658"/>
                </a:lnTo>
                <a:lnTo>
                  <a:pt x="57445" y="13658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5" name="object 935"/>
          <p:cNvSpPr/>
          <p:nvPr/>
        </p:nvSpPr>
        <p:spPr>
          <a:xfrm>
            <a:off x="1362151" y="3395062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854" y="55740"/>
                </a:lnTo>
                <a:lnTo>
                  <a:pt x="5685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6" name="object 936"/>
          <p:cNvSpPr/>
          <p:nvPr/>
        </p:nvSpPr>
        <p:spPr>
          <a:xfrm>
            <a:off x="1362151" y="3395062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14287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2081"/>
                </a:lnTo>
                <a:close/>
              </a:path>
              <a:path w="57150" h="55879">
                <a:moveTo>
                  <a:pt x="42567" y="42081"/>
                </a:moveTo>
                <a:lnTo>
                  <a:pt x="28279" y="42081"/>
                </a:lnTo>
                <a:lnTo>
                  <a:pt x="28279" y="55740"/>
                </a:lnTo>
                <a:lnTo>
                  <a:pt x="42567" y="55740"/>
                </a:lnTo>
                <a:lnTo>
                  <a:pt x="42567" y="42081"/>
                </a:lnTo>
                <a:close/>
              </a:path>
              <a:path w="57150" h="55879">
                <a:moveTo>
                  <a:pt x="28279" y="27498"/>
                </a:moveTo>
                <a:lnTo>
                  <a:pt x="14287" y="27498"/>
                </a:lnTo>
                <a:lnTo>
                  <a:pt x="14287" y="42081"/>
                </a:lnTo>
                <a:lnTo>
                  <a:pt x="28279" y="42081"/>
                </a:lnTo>
                <a:lnTo>
                  <a:pt x="28279" y="27498"/>
                </a:lnTo>
                <a:close/>
              </a:path>
              <a:path w="57150" h="55879">
                <a:moveTo>
                  <a:pt x="56854" y="27498"/>
                </a:moveTo>
                <a:lnTo>
                  <a:pt x="42567" y="27498"/>
                </a:lnTo>
                <a:lnTo>
                  <a:pt x="42567" y="42081"/>
                </a:lnTo>
                <a:lnTo>
                  <a:pt x="56854" y="42081"/>
                </a:lnTo>
                <a:lnTo>
                  <a:pt x="56854" y="27498"/>
                </a:lnTo>
                <a:close/>
              </a:path>
              <a:path w="57150" h="55879">
                <a:moveTo>
                  <a:pt x="14287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58"/>
                </a:lnTo>
                <a:close/>
              </a:path>
              <a:path w="57150" h="55879">
                <a:moveTo>
                  <a:pt x="42567" y="13658"/>
                </a:moveTo>
                <a:lnTo>
                  <a:pt x="28279" y="13658"/>
                </a:lnTo>
                <a:lnTo>
                  <a:pt x="28279" y="27498"/>
                </a:lnTo>
                <a:lnTo>
                  <a:pt x="42567" y="27498"/>
                </a:lnTo>
                <a:lnTo>
                  <a:pt x="42567" y="13658"/>
                </a:lnTo>
                <a:close/>
              </a:path>
              <a:path w="57150" h="55879">
                <a:moveTo>
                  <a:pt x="2827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279" y="13658"/>
                </a:lnTo>
                <a:lnTo>
                  <a:pt x="28279" y="0"/>
                </a:lnTo>
                <a:close/>
              </a:path>
              <a:path w="57150" h="55879">
                <a:moveTo>
                  <a:pt x="56854" y="0"/>
                </a:moveTo>
                <a:lnTo>
                  <a:pt x="42567" y="0"/>
                </a:lnTo>
                <a:lnTo>
                  <a:pt x="42567" y="13658"/>
                </a:lnTo>
                <a:lnTo>
                  <a:pt x="56854" y="13658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7" name="object 937"/>
          <p:cNvSpPr/>
          <p:nvPr/>
        </p:nvSpPr>
        <p:spPr>
          <a:xfrm>
            <a:off x="141900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369" y="55740"/>
                </a:lnTo>
                <a:lnTo>
                  <a:pt x="57369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8" name="object 938"/>
          <p:cNvSpPr/>
          <p:nvPr/>
        </p:nvSpPr>
        <p:spPr>
          <a:xfrm>
            <a:off x="141900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096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096" y="55740"/>
                </a:lnTo>
                <a:lnTo>
                  <a:pt x="14096" y="42081"/>
                </a:lnTo>
                <a:close/>
              </a:path>
              <a:path w="57784" h="55879">
                <a:moveTo>
                  <a:pt x="43081" y="42081"/>
                </a:moveTo>
                <a:lnTo>
                  <a:pt x="29089" y="42081"/>
                </a:lnTo>
                <a:lnTo>
                  <a:pt x="29089" y="55740"/>
                </a:lnTo>
                <a:lnTo>
                  <a:pt x="43081" y="55740"/>
                </a:lnTo>
                <a:lnTo>
                  <a:pt x="43081" y="42081"/>
                </a:lnTo>
                <a:close/>
              </a:path>
              <a:path w="57784" h="55879">
                <a:moveTo>
                  <a:pt x="29089" y="27498"/>
                </a:moveTo>
                <a:lnTo>
                  <a:pt x="14096" y="27498"/>
                </a:lnTo>
                <a:lnTo>
                  <a:pt x="14096" y="42081"/>
                </a:lnTo>
                <a:lnTo>
                  <a:pt x="29089" y="42081"/>
                </a:lnTo>
                <a:lnTo>
                  <a:pt x="29089" y="27498"/>
                </a:lnTo>
                <a:close/>
              </a:path>
              <a:path w="57784" h="55879">
                <a:moveTo>
                  <a:pt x="57369" y="27498"/>
                </a:moveTo>
                <a:lnTo>
                  <a:pt x="43081" y="27498"/>
                </a:lnTo>
                <a:lnTo>
                  <a:pt x="43081" y="42081"/>
                </a:lnTo>
                <a:lnTo>
                  <a:pt x="57369" y="42081"/>
                </a:lnTo>
                <a:lnTo>
                  <a:pt x="57369" y="27498"/>
                </a:lnTo>
                <a:close/>
              </a:path>
              <a:path w="57784" h="55879">
                <a:moveTo>
                  <a:pt x="14096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096" y="27498"/>
                </a:lnTo>
                <a:lnTo>
                  <a:pt x="14096" y="13658"/>
                </a:lnTo>
                <a:close/>
              </a:path>
              <a:path w="57784" h="55879">
                <a:moveTo>
                  <a:pt x="43081" y="13658"/>
                </a:moveTo>
                <a:lnTo>
                  <a:pt x="29089" y="13658"/>
                </a:lnTo>
                <a:lnTo>
                  <a:pt x="29089" y="27498"/>
                </a:lnTo>
                <a:lnTo>
                  <a:pt x="43081" y="27498"/>
                </a:lnTo>
                <a:lnTo>
                  <a:pt x="43081" y="13658"/>
                </a:lnTo>
                <a:close/>
              </a:path>
              <a:path w="57784" h="55879">
                <a:moveTo>
                  <a:pt x="29089" y="0"/>
                </a:moveTo>
                <a:lnTo>
                  <a:pt x="14096" y="0"/>
                </a:lnTo>
                <a:lnTo>
                  <a:pt x="14096" y="13658"/>
                </a:lnTo>
                <a:lnTo>
                  <a:pt x="29089" y="13658"/>
                </a:lnTo>
                <a:lnTo>
                  <a:pt x="29089" y="0"/>
                </a:lnTo>
                <a:close/>
              </a:path>
              <a:path w="57784" h="55879">
                <a:moveTo>
                  <a:pt x="57369" y="0"/>
                </a:moveTo>
                <a:lnTo>
                  <a:pt x="43081" y="0"/>
                </a:lnTo>
                <a:lnTo>
                  <a:pt x="43081" y="13658"/>
                </a:lnTo>
                <a:lnTo>
                  <a:pt x="57369" y="13658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9" name="object 939"/>
          <p:cNvSpPr/>
          <p:nvPr/>
        </p:nvSpPr>
        <p:spPr>
          <a:xfrm>
            <a:off x="147637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0" name="object 940"/>
          <p:cNvSpPr/>
          <p:nvPr/>
        </p:nvSpPr>
        <p:spPr>
          <a:xfrm>
            <a:off x="1476375" y="3395062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4" h="55879">
                <a:moveTo>
                  <a:pt x="14068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068" y="55740"/>
                </a:lnTo>
                <a:lnTo>
                  <a:pt x="14068" y="42081"/>
                </a:lnTo>
                <a:close/>
              </a:path>
              <a:path w="57784" h="55879">
                <a:moveTo>
                  <a:pt x="43348" y="42081"/>
                </a:moveTo>
                <a:lnTo>
                  <a:pt x="28355" y="42081"/>
                </a:lnTo>
                <a:lnTo>
                  <a:pt x="28355" y="55740"/>
                </a:lnTo>
                <a:lnTo>
                  <a:pt x="43348" y="55740"/>
                </a:lnTo>
                <a:lnTo>
                  <a:pt x="43348" y="42081"/>
                </a:lnTo>
                <a:close/>
              </a:path>
              <a:path w="57784" h="55879">
                <a:moveTo>
                  <a:pt x="28355" y="27498"/>
                </a:moveTo>
                <a:lnTo>
                  <a:pt x="14068" y="27498"/>
                </a:lnTo>
                <a:lnTo>
                  <a:pt x="14068" y="42081"/>
                </a:lnTo>
                <a:lnTo>
                  <a:pt x="28355" y="42081"/>
                </a:lnTo>
                <a:lnTo>
                  <a:pt x="28355" y="27498"/>
                </a:lnTo>
                <a:close/>
              </a:path>
              <a:path w="57784" h="55879">
                <a:moveTo>
                  <a:pt x="57445" y="27498"/>
                </a:moveTo>
                <a:lnTo>
                  <a:pt x="43348" y="27498"/>
                </a:lnTo>
                <a:lnTo>
                  <a:pt x="43348" y="42081"/>
                </a:lnTo>
                <a:lnTo>
                  <a:pt x="57445" y="42081"/>
                </a:lnTo>
                <a:lnTo>
                  <a:pt x="57445" y="27498"/>
                </a:lnTo>
                <a:close/>
              </a:path>
              <a:path w="57784" h="55879">
                <a:moveTo>
                  <a:pt x="14068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068" y="27498"/>
                </a:lnTo>
                <a:lnTo>
                  <a:pt x="14068" y="13658"/>
                </a:lnTo>
                <a:close/>
              </a:path>
              <a:path w="57784" h="55879">
                <a:moveTo>
                  <a:pt x="43348" y="13658"/>
                </a:moveTo>
                <a:lnTo>
                  <a:pt x="28355" y="13658"/>
                </a:lnTo>
                <a:lnTo>
                  <a:pt x="28355" y="27498"/>
                </a:lnTo>
                <a:lnTo>
                  <a:pt x="43348" y="27498"/>
                </a:lnTo>
                <a:lnTo>
                  <a:pt x="43348" y="13658"/>
                </a:lnTo>
                <a:close/>
              </a:path>
              <a:path w="57784" h="55879">
                <a:moveTo>
                  <a:pt x="28355" y="0"/>
                </a:moveTo>
                <a:lnTo>
                  <a:pt x="14068" y="0"/>
                </a:lnTo>
                <a:lnTo>
                  <a:pt x="14068" y="13658"/>
                </a:lnTo>
                <a:lnTo>
                  <a:pt x="28355" y="13658"/>
                </a:lnTo>
                <a:lnTo>
                  <a:pt x="28355" y="0"/>
                </a:lnTo>
                <a:close/>
              </a:path>
              <a:path w="57784" h="55879">
                <a:moveTo>
                  <a:pt x="57445" y="0"/>
                </a:moveTo>
                <a:lnTo>
                  <a:pt x="43348" y="0"/>
                </a:lnTo>
                <a:lnTo>
                  <a:pt x="43348" y="13658"/>
                </a:lnTo>
                <a:lnTo>
                  <a:pt x="57445" y="13658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1" name="object 941"/>
          <p:cNvSpPr/>
          <p:nvPr/>
        </p:nvSpPr>
        <p:spPr>
          <a:xfrm>
            <a:off x="1533820" y="3395062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0" y="55740"/>
                </a:moveTo>
                <a:lnTo>
                  <a:pt x="28316" y="55740"/>
                </a:lnTo>
                <a:lnTo>
                  <a:pt x="28316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2" name="object 942"/>
          <p:cNvSpPr/>
          <p:nvPr/>
        </p:nvSpPr>
        <p:spPr>
          <a:xfrm>
            <a:off x="1533820" y="3395062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14287" y="42081"/>
                </a:moveTo>
                <a:lnTo>
                  <a:pt x="0" y="42081"/>
                </a:lnTo>
                <a:lnTo>
                  <a:pt x="0" y="55740"/>
                </a:lnTo>
                <a:lnTo>
                  <a:pt x="14287" y="55740"/>
                </a:lnTo>
                <a:lnTo>
                  <a:pt x="14287" y="42081"/>
                </a:lnTo>
                <a:close/>
              </a:path>
              <a:path w="28575" h="55879">
                <a:moveTo>
                  <a:pt x="28279" y="27498"/>
                </a:moveTo>
                <a:lnTo>
                  <a:pt x="14287" y="27498"/>
                </a:lnTo>
                <a:lnTo>
                  <a:pt x="14287" y="42081"/>
                </a:lnTo>
                <a:lnTo>
                  <a:pt x="28279" y="42081"/>
                </a:lnTo>
                <a:lnTo>
                  <a:pt x="28279" y="27498"/>
                </a:lnTo>
                <a:close/>
              </a:path>
              <a:path w="28575" h="55879">
                <a:moveTo>
                  <a:pt x="14287" y="13658"/>
                </a:moveTo>
                <a:lnTo>
                  <a:pt x="0" y="13658"/>
                </a:lnTo>
                <a:lnTo>
                  <a:pt x="0" y="27498"/>
                </a:lnTo>
                <a:lnTo>
                  <a:pt x="14287" y="27498"/>
                </a:lnTo>
                <a:lnTo>
                  <a:pt x="14287" y="13658"/>
                </a:lnTo>
                <a:close/>
              </a:path>
              <a:path w="28575" h="55879">
                <a:moveTo>
                  <a:pt x="28279" y="0"/>
                </a:moveTo>
                <a:lnTo>
                  <a:pt x="14287" y="0"/>
                </a:lnTo>
                <a:lnTo>
                  <a:pt x="14287" y="13658"/>
                </a:lnTo>
                <a:lnTo>
                  <a:pt x="28279" y="13658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3" name="object 943"/>
          <p:cNvSpPr/>
          <p:nvPr/>
        </p:nvSpPr>
        <p:spPr>
          <a:xfrm>
            <a:off x="846571" y="3339103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666" y="55959"/>
                </a:lnTo>
                <a:lnTo>
                  <a:pt x="56666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4" name="object 944"/>
          <p:cNvSpPr/>
          <p:nvPr/>
        </p:nvSpPr>
        <p:spPr>
          <a:xfrm>
            <a:off x="846571" y="3339103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064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064" y="55959"/>
                </a:lnTo>
                <a:lnTo>
                  <a:pt x="14064" y="42081"/>
                </a:lnTo>
                <a:close/>
              </a:path>
              <a:path w="57150" h="56514">
                <a:moveTo>
                  <a:pt x="42378" y="42081"/>
                </a:moveTo>
                <a:lnTo>
                  <a:pt x="28352" y="42081"/>
                </a:lnTo>
                <a:lnTo>
                  <a:pt x="28352" y="55959"/>
                </a:lnTo>
                <a:lnTo>
                  <a:pt x="42378" y="55959"/>
                </a:lnTo>
                <a:lnTo>
                  <a:pt x="42378" y="42081"/>
                </a:lnTo>
                <a:close/>
              </a:path>
              <a:path w="57150" h="56514">
                <a:moveTo>
                  <a:pt x="28352" y="28470"/>
                </a:moveTo>
                <a:lnTo>
                  <a:pt x="14064" y="28470"/>
                </a:lnTo>
                <a:lnTo>
                  <a:pt x="14064" y="42081"/>
                </a:lnTo>
                <a:lnTo>
                  <a:pt x="28352" y="42081"/>
                </a:lnTo>
                <a:lnTo>
                  <a:pt x="28352" y="28470"/>
                </a:lnTo>
                <a:close/>
              </a:path>
              <a:path w="57150" h="56514">
                <a:moveTo>
                  <a:pt x="56666" y="28470"/>
                </a:moveTo>
                <a:lnTo>
                  <a:pt x="42378" y="28470"/>
                </a:lnTo>
                <a:lnTo>
                  <a:pt x="42378" y="42081"/>
                </a:lnTo>
                <a:lnTo>
                  <a:pt x="56666" y="42081"/>
                </a:lnTo>
                <a:lnTo>
                  <a:pt x="56666" y="28470"/>
                </a:lnTo>
                <a:close/>
              </a:path>
              <a:path w="57150" h="56514">
                <a:moveTo>
                  <a:pt x="14064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064" y="28470"/>
                </a:lnTo>
                <a:lnTo>
                  <a:pt x="14064" y="14592"/>
                </a:lnTo>
                <a:close/>
              </a:path>
              <a:path w="57150" h="56514">
                <a:moveTo>
                  <a:pt x="42378" y="14592"/>
                </a:moveTo>
                <a:lnTo>
                  <a:pt x="28352" y="14592"/>
                </a:lnTo>
                <a:lnTo>
                  <a:pt x="28352" y="28470"/>
                </a:lnTo>
                <a:lnTo>
                  <a:pt x="42378" y="28470"/>
                </a:lnTo>
                <a:lnTo>
                  <a:pt x="42378" y="14592"/>
                </a:lnTo>
                <a:close/>
              </a:path>
              <a:path w="57150" h="56514">
                <a:moveTo>
                  <a:pt x="28352" y="0"/>
                </a:moveTo>
                <a:lnTo>
                  <a:pt x="14064" y="0"/>
                </a:lnTo>
                <a:lnTo>
                  <a:pt x="14064" y="14592"/>
                </a:lnTo>
                <a:lnTo>
                  <a:pt x="28352" y="14592"/>
                </a:lnTo>
                <a:lnTo>
                  <a:pt x="28352" y="0"/>
                </a:lnTo>
                <a:close/>
              </a:path>
              <a:path w="57150" h="56514">
                <a:moveTo>
                  <a:pt x="56666" y="0"/>
                </a:moveTo>
                <a:lnTo>
                  <a:pt x="42378" y="0"/>
                </a:lnTo>
                <a:lnTo>
                  <a:pt x="42378" y="14592"/>
                </a:lnTo>
                <a:lnTo>
                  <a:pt x="56666" y="14592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5" name="object 945"/>
          <p:cNvSpPr/>
          <p:nvPr/>
        </p:nvSpPr>
        <p:spPr>
          <a:xfrm>
            <a:off x="903237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77" y="55959"/>
                </a:lnTo>
                <a:lnTo>
                  <a:pt x="57377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6" name="object 946"/>
          <p:cNvSpPr/>
          <p:nvPr/>
        </p:nvSpPr>
        <p:spPr>
          <a:xfrm>
            <a:off x="903237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771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771" y="55959"/>
                </a:lnTo>
                <a:lnTo>
                  <a:pt x="14771" y="42081"/>
                </a:lnTo>
                <a:close/>
              </a:path>
              <a:path w="57784" h="56514">
                <a:moveTo>
                  <a:pt x="43346" y="42081"/>
                </a:moveTo>
                <a:lnTo>
                  <a:pt x="29058" y="42081"/>
                </a:lnTo>
                <a:lnTo>
                  <a:pt x="29058" y="55959"/>
                </a:lnTo>
                <a:lnTo>
                  <a:pt x="43346" y="55959"/>
                </a:lnTo>
                <a:lnTo>
                  <a:pt x="43346" y="42081"/>
                </a:lnTo>
                <a:close/>
              </a:path>
              <a:path w="57784" h="56514">
                <a:moveTo>
                  <a:pt x="29058" y="28470"/>
                </a:moveTo>
                <a:lnTo>
                  <a:pt x="14771" y="28470"/>
                </a:lnTo>
                <a:lnTo>
                  <a:pt x="14771" y="42081"/>
                </a:lnTo>
                <a:lnTo>
                  <a:pt x="29058" y="42081"/>
                </a:lnTo>
                <a:lnTo>
                  <a:pt x="29058" y="28470"/>
                </a:lnTo>
                <a:close/>
              </a:path>
              <a:path w="57784" h="56514">
                <a:moveTo>
                  <a:pt x="57377" y="28470"/>
                </a:moveTo>
                <a:lnTo>
                  <a:pt x="43346" y="28470"/>
                </a:lnTo>
                <a:lnTo>
                  <a:pt x="43346" y="42081"/>
                </a:lnTo>
                <a:lnTo>
                  <a:pt x="57377" y="42081"/>
                </a:lnTo>
                <a:lnTo>
                  <a:pt x="57377" y="28470"/>
                </a:lnTo>
                <a:close/>
              </a:path>
              <a:path w="57784" h="56514">
                <a:moveTo>
                  <a:pt x="14771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771" y="28470"/>
                </a:lnTo>
                <a:lnTo>
                  <a:pt x="14771" y="14592"/>
                </a:lnTo>
                <a:close/>
              </a:path>
              <a:path w="57784" h="56514">
                <a:moveTo>
                  <a:pt x="43346" y="14592"/>
                </a:moveTo>
                <a:lnTo>
                  <a:pt x="29058" y="14592"/>
                </a:lnTo>
                <a:lnTo>
                  <a:pt x="29058" y="28470"/>
                </a:lnTo>
                <a:lnTo>
                  <a:pt x="43346" y="28470"/>
                </a:lnTo>
                <a:lnTo>
                  <a:pt x="43346" y="14592"/>
                </a:lnTo>
                <a:close/>
              </a:path>
              <a:path w="57784" h="56514">
                <a:moveTo>
                  <a:pt x="29058" y="0"/>
                </a:moveTo>
                <a:lnTo>
                  <a:pt x="14771" y="0"/>
                </a:lnTo>
                <a:lnTo>
                  <a:pt x="14771" y="14592"/>
                </a:lnTo>
                <a:lnTo>
                  <a:pt x="29058" y="14592"/>
                </a:lnTo>
                <a:lnTo>
                  <a:pt x="29058" y="0"/>
                </a:lnTo>
                <a:close/>
              </a:path>
              <a:path w="57784" h="56514">
                <a:moveTo>
                  <a:pt x="57377" y="0"/>
                </a:moveTo>
                <a:lnTo>
                  <a:pt x="43346" y="0"/>
                </a:lnTo>
                <a:lnTo>
                  <a:pt x="43346" y="14592"/>
                </a:lnTo>
                <a:lnTo>
                  <a:pt x="57377" y="14592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7" name="object 947"/>
          <p:cNvSpPr/>
          <p:nvPr/>
        </p:nvSpPr>
        <p:spPr>
          <a:xfrm>
            <a:off x="96061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07" y="55959"/>
                </a:lnTo>
                <a:lnTo>
                  <a:pt x="57407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8" name="object 948"/>
          <p:cNvSpPr/>
          <p:nvPr/>
        </p:nvSpPr>
        <p:spPr>
          <a:xfrm>
            <a:off x="96061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081"/>
                </a:lnTo>
                <a:close/>
              </a:path>
              <a:path w="57784" h="56514">
                <a:moveTo>
                  <a:pt x="43376" y="42081"/>
                </a:moveTo>
                <a:lnTo>
                  <a:pt x="29089" y="42081"/>
                </a:lnTo>
                <a:lnTo>
                  <a:pt x="29089" y="55959"/>
                </a:lnTo>
                <a:lnTo>
                  <a:pt x="43376" y="55959"/>
                </a:lnTo>
                <a:lnTo>
                  <a:pt x="43376" y="42081"/>
                </a:lnTo>
                <a:close/>
              </a:path>
              <a:path w="57784" h="56514">
                <a:moveTo>
                  <a:pt x="29089" y="28470"/>
                </a:moveTo>
                <a:lnTo>
                  <a:pt x="14287" y="28470"/>
                </a:lnTo>
                <a:lnTo>
                  <a:pt x="14287" y="42081"/>
                </a:lnTo>
                <a:lnTo>
                  <a:pt x="29089" y="42081"/>
                </a:lnTo>
                <a:lnTo>
                  <a:pt x="29089" y="28470"/>
                </a:lnTo>
                <a:close/>
              </a:path>
              <a:path w="57784" h="56514">
                <a:moveTo>
                  <a:pt x="57407" y="28470"/>
                </a:moveTo>
                <a:lnTo>
                  <a:pt x="43376" y="28470"/>
                </a:lnTo>
                <a:lnTo>
                  <a:pt x="43376" y="42081"/>
                </a:lnTo>
                <a:lnTo>
                  <a:pt x="57407" y="42081"/>
                </a:lnTo>
                <a:lnTo>
                  <a:pt x="57407" y="28470"/>
                </a:lnTo>
                <a:close/>
              </a:path>
              <a:path w="57784" h="56514">
                <a:moveTo>
                  <a:pt x="14287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287" y="28470"/>
                </a:lnTo>
                <a:lnTo>
                  <a:pt x="14287" y="14592"/>
                </a:lnTo>
                <a:close/>
              </a:path>
              <a:path w="57784" h="56514">
                <a:moveTo>
                  <a:pt x="43376" y="14592"/>
                </a:moveTo>
                <a:lnTo>
                  <a:pt x="29089" y="14592"/>
                </a:lnTo>
                <a:lnTo>
                  <a:pt x="29089" y="28470"/>
                </a:lnTo>
                <a:lnTo>
                  <a:pt x="43376" y="28470"/>
                </a:lnTo>
                <a:lnTo>
                  <a:pt x="43376" y="14592"/>
                </a:lnTo>
                <a:close/>
              </a:path>
              <a:path w="57784" h="56514">
                <a:moveTo>
                  <a:pt x="29089" y="0"/>
                </a:moveTo>
                <a:lnTo>
                  <a:pt x="14287" y="0"/>
                </a:lnTo>
                <a:lnTo>
                  <a:pt x="14287" y="14592"/>
                </a:lnTo>
                <a:lnTo>
                  <a:pt x="29089" y="14592"/>
                </a:lnTo>
                <a:lnTo>
                  <a:pt x="29089" y="0"/>
                </a:lnTo>
                <a:close/>
              </a:path>
              <a:path w="57784" h="56514">
                <a:moveTo>
                  <a:pt x="57407" y="0"/>
                </a:moveTo>
                <a:lnTo>
                  <a:pt x="43376" y="0"/>
                </a:lnTo>
                <a:lnTo>
                  <a:pt x="43376" y="14592"/>
                </a:lnTo>
                <a:lnTo>
                  <a:pt x="57407" y="14592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9" name="object 949"/>
          <p:cNvSpPr/>
          <p:nvPr/>
        </p:nvSpPr>
        <p:spPr>
          <a:xfrm>
            <a:off x="1018022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635" y="55959"/>
                </a:lnTo>
                <a:lnTo>
                  <a:pt x="5763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0" name="object 950"/>
          <p:cNvSpPr/>
          <p:nvPr/>
        </p:nvSpPr>
        <p:spPr>
          <a:xfrm>
            <a:off x="1018022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081"/>
                </a:lnTo>
                <a:close/>
              </a:path>
              <a:path w="57784" h="56514">
                <a:moveTo>
                  <a:pt x="43348" y="42081"/>
                </a:moveTo>
                <a:lnTo>
                  <a:pt x="28575" y="42081"/>
                </a:lnTo>
                <a:lnTo>
                  <a:pt x="28575" y="55959"/>
                </a:lnTo>
                <a:lnTo>
                  <a:pt x="43348" y="55959"/>
                </a:lnTo>
                <a:lnTo>
                  <a:pt x="43348" y="42081"/>
                </a:lnTo>
                <a:close/>
              </a:path>
              <a:path w="57784" h="56514">
                <a:moveTo>
                  <a:pt x="28575" y="28470"/>
                </a:moveTo>
                <a:lnTo>
                  <a:pt x="14287" y="28470"/>
                </a:lnTo>
                <a:lnTo>
                  <a:pt x="14287" y="42081"/>
                </a:lnTo>
                <a:lnTo>
                  <a:pt x="28575" y="42081"/>
                </a:lnTo>
                <a:lnTo>
                  <a:pt x="28575" y="28470"/>
                </a:lnTo>
                <a:close/>
              </a:path>
              <a:path w="57784" h="56514">
                <a:moveTo>
                  <a:pt x="57635" y="28470"/>
                </a:moveTo>
                <a:lnTo>
                  <a:pt x="43348" y="28470"/>
                </a:lnTo>
                <a:lnTo>
                  <a:pt x="43348" y="42081"/>
                </a:lnTo>
                <a:lnTo>
                  <a:pt x="57635" y="42081"/>
                </a:lnTo>
                <a:lnTo>
                  <a:pt x="57635" y="28470"/>
                </a:lnTo>
                <a:close/>
              </a:path>
              <a:path w="57784" h="56514">
                <a:moveTo>
                  <a:pt x="14287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287" y="28470"/>
                </a:lnTo>
                <a:lnTo>
                  <a:pt x="14287" y="14592"/>
                </a:lnTo>
                <a:close/>
              </a:path>
              <a:path w="57784" h="56514">
                <a:moveTo>
                  <a:pt x="43348" y="14592"/>
                </a:moveTo>
                <a:lnTo>
                  <a:pt x="28575" y="14592"/>
                </a:lnTo>
                <a:lnTo>
                  <a:pt x="28575" y="28470"/>
                </a:lnTo>
                <a:lnTo>
                  <a:pt x="43348" y="28470"/>
                </a:lnTo>
                <a:lnTo>
                  <a:pt x="43348" y="14592"/>
                </a:lnTo>
                <a:close/>
              </a:path>
              <a:path w="57784" h="56514">
                <a:moveTo>
                  <a:pt x="28575" y="0"/>
                </a:moveTo>
                <a:lnTo>
                  <a:pt x="14287" y="0"/>
                </a:lnTo>
                <a:lnTo>
                  <a:pt x="14287" y="14592"/>
                </a:lnTo>
                <a:lnTo>
                  <a:pt x="28575" y="14592"/>
                </a:lnTo>
                <a:lnTo>
                  <a:pt x="28575" y="0"/>
                </a:lnTo>
                <a:close/>
              </a:path>
              <a:path w="57784" h="56514">
                <a:moveTo>
                  <a:pt x="57635" y="0"/>
                </a:moveTo>
                <a:lnTo>
                  <a:pt x="43348" y="0"/>
                </a:lnTo>
                <a:lnTo>
                  <a:pt x="43348" y="14592"/>
                </a:lnTo>
                <a:lnTo>
                  <a:pt x="57635" y="14592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1" name="object 951"/>
          <p:cNvSpPr/>
          <p:nvPr/>
        </p:nvSpPr>
        <p:spPr>
          <a:xfrm>
            <a:off x="1075658" y="3339103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664" y="55959"/>
                </a:lnTo>
                <a:lnTo>
                  <a:pt x="56664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2" name="object 952"/>
          <p:cNvSpPr/>
          <p:nvPr/>
        </p:nvSpPr>
        <p:spPr>
          <a:xfrm>
            <a:off x="1075658" y="3339103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020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020" y="55959"/>
                </a:lnTo>
                <a:lnTo>
                  <a:pt x="14020" y="42081"/>
                </a:lnTo>
                <a:close/>
              </a:path>
              <a:path w="57150" h="56514">
                <a:moveTo>
                  <a:pt x="42376" y="42081"/>
                </a:moveTo>
                <a:lnTo>
                  <a:pt x="28308" y="42081"/>
                </a:lnTo>
                <a:lnTo>
                  <a:pt x="28308" y="55959"/>
                </a:lnTo>
                <a:lnTo>
                  <a:pt x="42376" y="55959"/>
                </a:lnTo>
                <a:lnTo>
                  <a:pt x="42376" y="42081"/>
                </a:lnTo>
                <a:close/>
              </a:path>
              <a:path w="57150" h="56514">
                <a:moveTo>
                  <a:pt x="28308" y="28470"/>
                </a:moveTo>
                <a:lnTo>
                  <a:pt x="14020" y="28470"/>
                </a:lnTo>
                <a:lnTo>
                  <a:pt x="14020" y="42081"/>
                </a:lnTo>
                <a:lnTo>
                  <a:pt x="28308" y="42081"/>
                </a:lnTo>
                <a:lnTo>
                  <a:pt x="28308" y="28470"/>
                </a:lnTo>
                <a:close/>
              </a:path>
              <a:path w="57150" h="56514">
                <a:moveTo>
                  <a:pt x="56664" y="28470"/>
                </a:moveTo>
                <a:lnTo>
                  <a:pt x="42376" y="28470"/>
                </a:lnTo>
                <a:lnTo>
                  <a:pt x="42376" y="42081"/>
                </a:lnTo>
                <a:lnTo>
                  <a:pt x="56664" y="42081"/>
                </a:lnTo>
                <a:lnTo>
                  <a:pt x="56664" y="28470"/>
                </a:lnTo>
                <a:close/>
              </a:path>
              <a:path w="57150" h="56514">
                <a:moveTo>
                  <a:pt x="14020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020" y="28470"/>
                </a:lnTo>
                <a:lnTo>
                  <a:pt x="14020" y="14592"/>
                </a:lnTo>
                <a:close/>
              </a:path>
              <a:path w="57150" h="56514">
                <a:moveTo>
                  <a:pt x="42376" y="14592"/>
                </a:moveTo>
                <a:lnTo>
                  <a:pt x="28308" y="14592"/>
                </a:lnTo>
                <a:lnTo>
                  <a:pt x="28308" y="28470"/>
                </a:lnTo>
                <a:lnTo>
                  <a:pt x="42376" y="28470"/>
                </a:lnTo>
                <a:lnTo>
                  <a:pt x="42376" y="14592"/>
                </a:lnTo>
                <a:close/>
              </a:path>
              <a:path w="57150" h="56514">
                <a:moveTo>
                  <a:pt x="28308" y="0"/>
                </a:moveTo>
                <a:lnTo>
                  <a:pt x="14020" y="0"/>
                </a:lnTo>
                <a:lnTo>
                  <a:pt x="14020" y="14592"/>
                </a:lnTo>
                <a:lnTo>
                  <a:pt x="28308" y="14592"/>
                </a:lnTo>
                <a:lnTo>
                  <a:pt x="28308" y="0"/>
                </a:lnTo>
                <a:close/>
              </a:path>
              <a:path w="57150" h="56514">
                <a:moveTo>
                  <a:pt x="56664" y="0"/>
                </a:moveTo>
                <a:lnTo>
                  <a:pt x="42376" y="0"/>
                </a:lnTo>
                <a:lnTo>
                  <a:pt x="42376" y="14592"/>
                </a:lnTo>
                <a:lnTo>
                  <a:pt x="56664" y="14592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3" name="object 953"/>
          <p:cNvSpPr/>
          <p:nvPr/>
        </p:nvSpPr>
        <p:spPr>
          <a:xfrm>
            <a:off x="1132322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69" y="55959"/>
                </a:lnTo>
                <a:lnTo>
                  <a:pt x="57369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4" name="object 954"/>
          <p:cNvSpPr/>
          <p:nvPr/>
        </p:nvSpPr>
        <p:spPr>
          <a:xfrm>
            <a:off x="1132322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992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992" y="55959"/>
                </a:lnTo>
                <a:lnTo>
                  <a:pt x="14992" y="42081"/>
                </a:lnTo>
                <a:close/>
              </a:path>
              <a:path w="57784" h="56514">
                <a:moveTo>
                  <a:pt x="43348" y="42081"/>
                </a:moveTo>
                <a:lnTo>
                  <a:pt x="29060" y="42081"/>
                </a:lnTo>
                <a:lnTo>
                  <a:pt x="29060" y="55959"/>
                </a:lnTo>
                <a:lnTo>
                  <a:pt x="43348" y="55959"/>
                </a:lnTo>
                <a:lnTo>
                  <a:pt x="43348" y="42081"/>
                </a:lnTo>
                <a:close/>
              </a:path>
              <a:path w="57784" h="56514">
                <a:moveTo>
                  <a:pt x="29060" y="28470"/>
                </a:moveTo>
                <a:lnTo>
                  <a:pt x="14992" y="28470"/>
                </a:lnTo>
                <a:lnTo>
                  <a:pt x="14992" y="42081"/>
                </a:lnTo>
                <a:lnTo>
                  <a:pt x="29060" y="42081"/>
                </a:lnTo>
                <a:lnTo>
                  <a:pt x="29060" y="28470"/>
                </a:lnTo>
                <a:close/>
              </a:path>
              <a:path w="57784" h="56514">
                <a:moveTo>
                  <a:pt x="57369" y="28470"/>
                </a:moveTo>
                <a:lnTo>
                  <a:pt x="43348" y="28470"/>
                </a:lnTo>
                <a:lnTo>
                  <a:pt x="43348" y="42081"/>
                </a:lnTo>
                <a:lnTo>
                  <a:pt x="57369" y="42081"/>
                </a:lnTo>
                <a:lnTo>
                  <a:pt x="57369" y="28470"/>
                </a:lnTo>
                <a:close/>
              </a:path>
              <a:path w="57784" h="56514">
                <a:moveTo>
                  <a:pt x="14992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992" y="28470"/>
                </a:lnTo>
                <a:lnTo>
                  <a:pt x="14992" y="14592"/>
                </a:lnTo>
                <a:close/>
              </a:path>
              <a:path w="57784" h="56514">
                <a:moveTo>
                  <a:pt x="43348" y="14592"/>
                </a:moveTo>
                <a:lnTo>
                  <a:pt x="29060" y="14592"/>
                </a:lnTo>
                <a:lnTo>
                  <a:pt x="29060" y="28470"/>
                </a:lnTo>
                <a:lnTo>
                  <a:pt x="43348" y="28470"/>
                </a:lnTo>
                <a:lnTo>
                  <a:pt x="43348" y="14592"/>
                </a:lnTo>
                <a:close/>
              </a:path>
              <a:path w="57784" h="56514">
                <a:moveTo>
                  <a:pt x="29060" y="0"/>
                </a:moveTo>
                <a:lnTo>
                  <a:pt x="14992" y="0"/>
                </a:lnTo>
                <a:lnTo>
                  <a:pt x="14992" y="14592"/>
                </a:lnTo>
                <a:lnTo>
                  <a:pt x="29060" y="14592"/>
                </a:lnTo>
                <a:lnTo>
                  <a:pt x="29060" y="0"/>
                </a:lnTo>
                <a:close/>
              </a:path>
              <a:path w="57784" h="56514">
                <a:moveTo>
                  <a:pt x="57369" y="0"/>
                </a:moveTo>
                <a:lnTo>
                  <a:pt x="43348" y="0"/>
                </a:lnTo>
                <a:lnTo>
                  <a:pt x="43348" y="14592"/>
                </a:lnTo>
                <a:lnTo>
                  <a:pt x="57369" y="14592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5" name="object 955"/>
          <p:cNvSpPr/>
          <p:nvPr/>
        </p:nvSpPr>
        <p:spPr>
          <a:xfrm>
            <a:off x="1189691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673" y="55959"/>
                </a:lnTo>
                <a:lnTo>
                  <a:pt x="57673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6" name="object 956"/>
          <p:cNvSpPr/>
          <p:nvPr/>
        </p:nvSpPr>
        <p:spPr>
          <a:xfrm>
            <a:off x="1189691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081"/>
                </a:lnTo>
                <a:close/>
              </a:path>
              <a:path w="57784" h="56514">
                <a:moveTo>
                  <a:pt x="43386" y="42081"/>
                </a:moveTo>
                <a:lnTo>
                  <a:pt x="29289" y="42081"/>
                </a:lnTo>
                <a:lnTo>
                  <a:pt x="29289" y="55959"/>
                </a:lnTo>
                <a:lnTo>
                  <a:pt x="43386" y="55959"/>
                </a:lnTo>
                <a:lnTo>
                  <a:pt x="43386" y="42081"/>
                </a:lnTo>
                <a:close/>
              </a:path>
              <a:path w="57784" h="56514">
                <a:moveTo>
                  <a:pt x="29289" y="28470"/>
                </a:moveTo>
                <a:lnTo>
                  <a:pt x="14287" y="28470"/>
                </a:lnTo>
                <a:lnTo>
                  <a:pt x="14287" y="42081"/>
                </a:lnTo>
                <a:lnTo>
                  <a:pt x="29289" y="42081"/>
                </a:lnTo>
                <a:lnTo>
                  <a:pt x="29289" y="28470"/>
                </a:lnTo>
                <a:close/>
              </a:path>
              <a:path w="57784" h="56514">
                <a:moveTo>
                  <a:pt x="57673" y="28470"/>
                </a:moveTo>
                <a:lnTo>
                  <a:pt x="43386" y="28470"/>
                </a:lnTo>
                <a:lnTo>
                  <a:pt x="43386" y="42081"/>
                </a:lnTo>
                <a:lnTo>
                  <a:pt x="57673" y="42081"/>
                </a:lnTo>
                <a:lnTo>
                  <a:pt x="57673" y="28470"/>
                </a:lnTo>
                <a:close/>
              </a:path>
              <a:path w="57784" h="56514">
                <a:moveTo>
                  <a:pt x="14287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287" y="28470"/>
                </a:lnTo>
                <a:lnTo>
                  <a:pt x="14287" y="14592"/>
                </a:lnTo>
                <a:close/>
              </a:path>
              <a:path w="57784" h="56514">
                <a:moveTo>
                  <a:pt x="43386" y="14592"/>
                </a:moveTo>
                <a:lnTo>
                  <a:pt x="29289" y="14592"/>
                </a:lnTo>
                <a:lnTo>
                  <a:pt x="29289" y="28470"/>
                </a:lnTo>
                <a:lnTo>
                  <a:pt x="43386" y="28470"/>
                </a:lnTo>
                <a:lnTo>
                  <a:pt x="43386" y="14592"/>
                </a:lnTo>
                <a:close/>
              </a:path>
              <a:path w="57784" h="56514">
                <a:moveTo>
                  <a:pt x="29289" y="0"/>
                </a:moveTo>
                <a:lnTo>
                  <a:pt x="14287" y="0"/>
                </a:lnTo>
                <a:lnTo>
                  <a:pt x="14287" y="14592"/>
                </a:lnTo>
                <a:lnTo>
                  <a:pt x="29289" y="14592"/>
                </a:lnTo>
                <a:lnTo>
                  <a:pt x="29289" y="0"/>
                </a:lnTo>
                <a:close/>
              </a:path>
              <a:path w="57784" h="56514">
                <a:moveTo>
                  <a:pt x="57673" y="0"/>
                </a:moveTo>
                <a:lnTo>
                  <a:pt x="43386" y="0"/>
                </a:lnTo>
                <a:lnTo>
                  <a:pt x="43386" y="14592"/>
                </a:lnTo>
                <a:lnTo>
                  <a:pt x="57673" y="14592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7" name="object 957"/>
          <p:cNvSpPr/>
          <p:nvPr/>
        </p:nvSpPr>
        <p:spPr>
          <a:xfrm>
            <a:off x="124736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40" y="55959"/>
                </a:lnTo>
                <a:lnTo>
                  <a:pt x="57340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8" name="object 958"/>
          <p:cNvSpPr/>
          <p:nvPr/>
        </p:nvSpPr>
        <p:spPr>
          <a:xfrm>
            <a:off x="124736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3992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3992" y="55959"/>
                </a:lnTo>
                <a:lnTo>
                  <a:pt x="13992" y="42081"/>
                </a:lnTo>
                <a:close/>
              </a:path>
              <a:path w="57784" h="56514">
                <a:moveTo>
                  <a:pt x="43053" y="42081"/>
                </a:moveTo>
                <a:lnTo>
                  <a:pt x="28279" y="42081"/>
                </a:lnTo>
                <a:lnTo>
                  <a:pt x="28279" y="55959"/>
                </a:lnTo>
                <a:lnTo>
                  <a:pt x="43053" y="55959"/>
                </a:lnTo>
                <a:lnTo>
                  <a:pt x="43053" y="42081"/>
                </a:lnTo>
                <a:close/>
              </a:path>
              <a:path w="57784" h="56514">
                <a:moveTo>
                  <a:pt x="28279" y="28470"/>
                </a:moveTo>
                <a:lnTo>
                  <a:pt x="13992" y="28470"/>
                </a:lnTo>
                <a:lnTo>
                  <a:pt x="13992" y="42081"/>
                </a:lnTo>
                <a:lnTo>
                  <a:pt x="28279" y="42081"/>
                </a:lnTo>
                <a:lnTo>
                  <a:pt x="28279" y="28470"/>
                </a:lnTo>
                <a:close/>
              </a:path>
              <a:path w="57784" h="56514">
                <a:moveTo>
                  <a:pt x="57340" y="28470"/>
                </a:moveTo>
                <a:lnTo>
                  <a:pt x="43053" y="28470"/>
                </a:lnTo>
                <a:lnTo>
                  <a:pt x="43053" y="42081"/>
                </a:lnTo>
                <a:lnTo>
                  <a:pt x="57340" y="42081"/>
                </a:lnTo>
                <a:lnTo>
                  <a:pt x="57340" y="28470"/>
                </a:lnTo>
                <a:close/>
              </a:path>
              <a:path w="57784" h="56514">
                <a:moveTo>
                  <a:pt x="13992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3992" y="28470"/>
                </a:lnTo>
                <a:lnTo>
                  <a:pt x="13992" y="14592"/>
                </a:lnTo>
                <a:close/>
              </a:path>
              <a:path w="57784" h="56514">
                <a:moveTo>
                  <a:pt x="43053" y="14592"/>
                </a:moveTo>
                <a:lnTo>
                  <a:pt x="28279" y="14592"/>
                </a:lnTo>
                <a:lnTo>
                  <a:pt x="28279" y="28470"/>
                </a:lnTo>
                <a:lnTo>
                  <a:pt x="43053" y="28470"/>
                </a:lnTo>
                <a:lnTo>
                  <a:pt x="43053" y="14592"/>
                </a:lnTo>
                <a:close/>
              </a:path>
              <a:path w="57784" h="56514">
                <a:moveTo>
                  <a:pt x="28279" y="0"/>
                </a:moveTo>
                <a:lnTo>
                  <a:pt x="13992" y="0"/>
                </a:lnTo>
                <a:lnTo>
                  <a:pt x="13992" y="14592"/>
                </a:lnTo>
                <a:lnTo>
                  <a:pt x="28279" y="14592"/>
                </a:lnTo>
                <a:lnTo>
                  <a:pt x="28279" y="0"/>
                </a:lnTo>
                <a:close/>
              </a:path>
              <a:path w="57784" h="56514">
                <a:moveTo>
                  <a:pt x="57340" y="0"/>
                </a:moveTo>
                <a:lnTo>
                  <a:pt x="43053" y="0"/>
                </a:lnTo>
                <a:lnTo>
                  <a:pt x="43053" y="14592"/>
                </a:lnTo>
                <a:lnTo>
                  <a:pt x="57340" y="14592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9" name="object 959"/>
          <p:cNvSpPr/>
          <p:nvPr/>
        </p:nvSpPr>
        <p:spPr>
          <a:xfrm>
            <a:off x="130470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45" y="55959"/>
                </a:lnTo>
                <a:lnTo>
                  <a:pt x="5744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0" name="object 960"/>
          <p:cNvSpPr/>
          <p:nvPr/>
        </p:nvSpPr>
        <p:spPr>
          <a:xfrm>
            <a:off x="130470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287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081"/>
                </a:lnTo>
                <a:close/>
              </a:path>
              <a:path w="57784" h="56514">
                <a:moveTo>
                  <a:pt x="42671" y="42081"/>
                </a:moveTo>
                <a:lnTo>
                  <a:pt x="28384" y="42081"/>
                </a:lnTo>
                <a:lnTo>
                  <a:pt x="28384" y="55959"/>
                </a:lnTo>
                <a:lnTo>
                  <a:pt x="42671" y="55959"/>
                </a:lnTo>
                <a:lnTo>
                  <a:pt x="42671" y="42081"/>
                </a:lnTo>
                <a:close/>
              </a:path>
              <a:path w="57784" h="56514">
                <a:moveTo>
                  <a:pt x="28384" y="28470"/>
                </a:moveTo>
                <a:lnTo>
                  <a:pt x="14287" y="28470"/>
                </a:lnTo>
                <a:lnTo>
                  <a:pt x="14287" y="42081"/>
                </a:lnTo>
                <a:lnTo>
                  <a:pt x="28384" y="42081"/>
                </a:lnTo>
                <a:lnTo>
                  <a:pt x="28384" y="28470"/>
                </a:lnTo>
                <a:close/>
              </a:path>
              <a:path w="57784" h="56514">
                <a:moveTo>
                  <a:pt x="57445" y="28470"/>
                </a:moveTo>
                <a:lnTo>
                  <a:pt x="42671" y="28470"/>
                </a:lnTo>
                <a:lnTo>
                  <a:pt x="42671" y="42081"/>
                </a:lnTo>
                <a:lnTo>
                  <a:pt x="57445" y="42081"/>
                </a:lnTo>
                <a:lnTo>
                  <a:pt x="57445" y="28470"/>
                </a:lnTo>
                <a:close/>
              </a:path>
              <a:path w="57784" h="56514">
                <a:moveTo>
                  <a:pt x="14287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287" y="28470"/>
                </a:lnTo>
                <a:lnTo>
                  <a:pt x="14287" y="14592"/>
                </a:lnTo>
                <a:close/>
              </a:path>
              <a:path w="57784" h="56514">
                <a:moveTo>
                  <a:pt x="42671" y="14592"/>
                </a:moveTo>
                <a:lnTo>
                  <a:pt x="28384" y="14592"/>
                </a:lnTo>
                <a:lnTo>
                  <a:pt x="28384" y="28470"/>
                </a:lnTo>
                <a:lnTo>
                  <a:pt x="42671" y="28470"/>
                </a:lnTo>
                <a:lnTo>
                  <a:pt x="42671" y="14592"/>
                </a:lnTo>
                <a:close/>
              </a:path>
              <a:path w="57784" h="56514">
                <a:moveTo>
                  <a:pt x="28384" y="0"/>
                </a:moveTo>
                <a:lnTo>
                  <a:pt x="14287" y="0"/>
                </a:lnTo>
                <a:lnTo>
                  <a:pt x="14287" y="14592"/>
                </a:lnTo>
                <a:lnTo>
                  <a:pt x="28384" y="14592"/>
                </a:lnTo>
                <a:lnTo>
                  <a:pt x="28384" y="0"/>
                </a:lnTo>
                <a:close/>
              </a:path>
              <a:path w="57784" h="56514">
                <a:moveTo>
                  <a:pt x="57445" y="0"/>
                </a:moveTo>
                <a:lnTo>
                  <a:pt x="42671" y="0"/>
                </a:lnTo>
                <a:lnTo>
                  <a:pt x="42671" y="14592"/>
                </a:lnTo>
                <a:lnTo>
                  <a:pt x="57445" y="14592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1" name="object 961"/>
          <p:cNvSpPr/>
          <p:nvPr/>
        </p:nvSpPr>
        <p:spPr>
          <a:xfrm>
            <a:off x="1362151" y="3339103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0" y="55959"/>
                </a:moveTo>
                <a:lnTo>
                  <a:pt x="56854" y="55959"/>
                </a:lnTo>
                <a:lnTo>
                  <a:pt x="56854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2" name="object 962"/>
          <p:cNvSpPr/>
          <p:nvPr/>
        </p:nvSpPr>
        <p:spPr>
          <a:xfrm>
            <a:off x="1362151" y="3339103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14287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081"/>
                </a:lnTo>
                <a:close/>
              </a:path>
              <a:path w="57150" h="56514">
                <a:moveTo>
                  <a:pt x="42567" y="42081"/>
                </a:moveTo>
                <a:lnTo>
                  <a:pt x="28279" y="42081"/>
                </a:lnTo>
                <a:lnTo>
                  <a:pt x="28279" y="55959"/>
                </a:lnTo>
                <a:lnTo>
                  <a:pt x="42567" y="55959"/>
                </a:lnTo>
                <a:lnTo>
                  <a:pt x="42567" y="42081"/>
                </a:lnTo>
                <a:close/>
              </a:path>
              <a:path w="57150" h="56514">
                <a:moveTo>
                  <a:pt x="28279" y="28470"/>
                </a:moveTo>
                <a:lnTo>
                  <a:pt x="14287" y="28470"/>
                </a:lnTo>
                <a:lnTo>
                  <a:pt x="14287" y="42081"/>
                </a:lnTo>
                <a:lnTo>
                  <a:pt x="28279" y="42081"/>
                </a:lnTo>
                <a:lnTo>
                  <a:pt x="28279" y="28470"/>
                </a:lnTo>
                <a:close/>
              </a:path>
              <a:path w="57150" h="56514">
                <a:moveTo>
                  <a:pt x="56854" y="28470"/>
                </a:moveTo>
                <a:lnTo>
                  <a:pt x="42567" y="28470"/>
                </a:lnTo>
                <a:lnTo>
                  <a:pt x="42567" y="42081"/>
                </a:lnTo>
                <a:lnTo>
                  <a:pt x="56854" y="42081"/>
                </a:lnTo>
                <a:lnTo>
                  <a:pt x="56854" y="28470"/>
                </a:lnTo>
                <a:close/>
              </a:path>
              <a:path w="57150" h="56514">
                <a:moveTo>
                  <a:pt x="14287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287" y="28470"/>
                </a:lnTo>
                <a:lnTo>
                  <a:pt x="14287" y="14592"/>
                </a:lnTo>
                <a:close/>
              </a:path>
              <a:path w="57150" h="56514">
                <a:moveTo>
                  <a:pt x="42567" y="14592"/>
                </a:moveTo>
                <a:lnTo>
                  <a:pt x="28279" y="14592"/>
                </a:lnTo>
                <a:lnTo>
                  <a:pt x="28279" y="28470"/>
                </a:lnTo>
                <a:lnTo>
                  <a:pt x="42567" y="28470"/>
                </a:lnTo>
                <a:lnTo>
                  <a:pt x="42567" y="14592"/>
                </a:lnTo>
                <a:close/>
              </a:path>
              <a:path w="57150" h="56514">
                <a:moveTo>
                  <a:pt x="28279" y="0"/>
                </a:moveTo>
                <a:lnTo>
                  <a:pt x="14287" y="0"/>
                </a:lnTo>
                <a:lnTo>
                  <a:pt x="14287" y="14592"/>
                </a:lnTo>
                <a:lnTo>
                  <a:pt x="28279" y="14592"/>
                </a:lnTo>
                <a:lnTo>
                  <a:pt x="28279" y="0"/>
                </a:lnTo>
                <a:close/>
              </a:path>
              <a:path w="57150" h="56514">
                <a:moveTo>
                  <a:pt x="56854" y="0"/>
                </a:moveTo>
                <a:lnTo>
                  <a:pt x="42567" y="0"/>
                </a:lnTo>
                <a:lnTo>
                  <a:pt x="42567" y="14592"/>
                </a:lnTo>
                <a:lnTo>
                  <a:pt x="56854" y="14592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3" name="object 963"/>
          <p:cNvSpPr/>
          <p:nvPr/>
        </p:nvSpPr>
        <p:spPr>
          <a:xfrm>
            <a:off x="141900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369" y="55959"/>
                </a:lnTo>
                <a:lnTo>
                  <a:pt x="57369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4" name="object 964"/>
          <p:cNvSpPr/>
          <p:nvPr/>
        </p:nvSpPr>
        <p:spPr>
          <a:xfrm>
            <a:off x="141900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096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096" y="55959"/>
                </a:lnTo>
                <a:lnTo>
                  <a:pt x="14096" y="42081"/>
                </a:lnTo>
                <a:close/>
              </a:path>
              <a:path w="57784" h="56514">
                <a:moveTo>
                  <a:pt x="43081" y="42081"/>
                </a:moveTo>
                <a:lnTo>
                  <a:pt x="29089" y="42081"/>
                </a:lnTo>
                <a:lnTo>
                  <a:pt x="29089" y="55959"/>
                </a:lnTo>
                <a:lnTo>
                  <a:pt x="43081" y="55959"/>
                </a:lnTo>
                <a:lnTo>
                  <a:pt x="43081" y="42081"/>
                </a:lnTo>
                <a:close/>
              </a:path>
              <a:path w="57784" h="56514">
                <a:moveTo>
                  <a:pt x="29089" y="28470"/>
                </a:moveTo>
                <a:lnTo>
                  <a:pt x="14096" y="28470"/>
                </a:lnTo>
                <a:lnTo>
                  <a:pt x="14096" y="42081"/>
                </a:lnTo>
                <a:lnTo>
                  <a:pt x="29089" y="42081"/>
                </a:lnTo>
                <a:lnTo>
                  <a:pt x="29089" y="28470"/>
                </a:lnTo>
                <a:close/>
              </a:path>
              <a:path w="57784" h="56514">
                <a:moveTo>
                  <a:pt x="57369" y="28470"/>
                </a:moveTo>
                <a:lnTo>
                  <a:pt x="43081" y="28470"/>
                </a:lnTo>
                <a:lnTo>
                  <a:pt x="43081" y="42081"/>
                </a:lnTo>
                <a:lnTo>
                  <a:pt x="57369" y="42081"/>
                </a:lnTo>
                <a:lnTo>
                  <a:pt x="57369" y="28470"/>
                </a:lnTo>
                <a:close/>
              </a:path>
              <a:path w="57784" h="56514">
                <a:moveTo>
                  <a:pt x="14096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096" y="28470"/>
                </a:lnTo>
                <a:lnTo>
                  <a:pt x="14096" y="14592"/>
                </a:lnTo>
                <a:close/>
              </a:path>
              <a:path w="57784" h="56514">
                <a:moveTo>
                  <a:pt x="43081" y="14592"/>
                </a:moveTo>
                <a:lnTo>
                  <a:pt x="29089" y="14592"/>
                </a:lnTo>
                <a:lnTo>
                  <a:pt x="29089" y="28470"/>
                </a:lnTo>
                <a:lnTo>
                  <a:pt x="43081" y="28470"/>
                </a:lnTo>
                <a:lnTo>
                  <a:pt x="43081" y="14592"/>
                </a:lnTo>
                <a:close/>
              </a:path>
              <a:path w="57784" h="56514">
                <a:moveTo>
                  <a:pt x="29089" y="0"/>
                </a:moveTo>
                <a:lnTo>
                  <a:pt x="14096" y="0"/>
                </a:lnTo>
                <a:lnTo>
                  <a:pt x="14096" y="14592"/>
                </a:lnTo>
                <a:lnTo>
                  <a:pt x="29089" y="14592"/>
                </a:lnTo>
                <a:lnTo>
                  <a:pt x="29089" y="0"/>
                </a:lnTo>
                <a:close/>
              </a:path>
              <a:path w="57784" h="56514">
                <a:moveTo>
                  <a:pt x="57369" y="0"/>
                </a:moveTo>
                <a:lnTo>
                  <a:pt x="43081" y="0"/>
                </a:lnTo>
                <a:lnTo>
                  <a:pt x="43081" y="14592"/>
                </a:lnTo>
                <a:lnTo>
                  <a:pt x="57369" y="14592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5" name="object 965"/>
          <p:cNvSpPr/>
          <p:nvPr/>
        </p:nvSpPr>
        <p:spPr>
          <a:xfrm>
            <a:off x="147637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0" y="55959"/>
                </a:moveTo>
                <a:lnTo>
                  <a:pt x="57445" y="55959"/>
                </a:lnTo>
                <a:lnTo>
                  <a:pt x="57445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6" name="object 966"/>
          <p:cNvSpPr/>
          <p:nvPr/>
        </p:nvSpPr>
        <p:spPr>
          <a:xfrm>
            <a:off x="1476375" y="3339103"/>
            <a:ext cx="57785" cy="56515"/>
          </a:xfrm>
          <a:custGeom>
            <a:avLst/>
            <a:gdLst/>
            <a:ahLst/>
            <a:cxnLst/>
            <a:rect l="l" t="t" r="r" b="b"/>
            <a:pathLst>
              <a:path w="57784" h="56514">
                <a:moveTo>
                  <a:pt x="14068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068" y="55959"/>
                </a:lnTo>
                <a:lnTo>
                  <a:pt x="14068" y="42081"/>
                </a:lnTo>
                <a:close/>
              </a:path>
              <a:path w="57784" h="56514">
                <a:moveTo>
                  <a:pt x="43348" y="42081"/>
                </a:moveTo>
                <a:lnTo>
                  <a:pt x="28355" y="42081"/>
                </a:lnTo>
                <a:lnTo>
                  <a:pt x="28355" y="55959"/>
                </a:lnTo>
                <a:lnTo>
                  <a:pt x="43348" y="55959"/>
                </a:lnTo>
                <a:lnTo>
                  <a:pt x="43348" y="42081"/>
                </a:lnTo>
                <a:close/>
              </a:path>
              <a:path w="57784" h="56514">
                <a:moveTo>
                  <a:pt x="28355" y="28470"/>
                </a:moveTo>
                <a:lnTo>
                  <a:pt x="14068" y="28470"/>
                </a:lnTo>
                <a:lnTo>
                  <a:pt x="14068" y="42081"/>
                </a:lnTo>
                <a:lnTo>
                  <a:pt x="28355" y="42081"/>
                </a:lnTo>
                <a:lnTo>
                  <a:pt x="28355" y="28470"/>
                </a:lnTo>
                <a:close/>
              </a:path>
              <a:path w="57784" h="56514">
                <a:moveTo>
                  <a:pt x="57445" y="28470"/>
                </a:moveTo>
                <a:lnTo>
                  <a:pt x="43348" y="28470"/>
                </a:lnTo>
                <a:lnTo>
                  <a:pt x="43348" y="42081"/>
                </a:lnTo>
                <a:lnTo>
                  <a:pt x="57445" y="42081"/>
                </a:lnTo>
                <a:lnTo>
                  <a:pt x="57445" y="28470"/>
                </a:lnTo>
                <a:close/>
              </a:path>
              <a:path w="57784" h="56514">
                <a:moveTo>
                  <a:pt x="14068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068" y="28470"/>
                </a:lnTo>
                <a:lnTo>
                  <a:pt x="14068" y="14592"/>
                </a:lnTo>
                <a:close/>
              </a:path>
              <a:path w="57784" h="56514">
                <a:moveTo>
                  <a:pt x="43348" y="14592"/>
                </a:moveTo>
                <a:lnTo>
                  <a:pt x="28355" y="14592"/>
                </a:lnTo>
                <a:lnTo>
                  <a:pt x="28355" y="28470"/>
                </a:lnTo>
                <a:lnTo>
                  <a:pt x="43348" y="28470"/>
                </a:lnTo>
                <a:lnTo>
                  <a:pt x="43348" y="14592"/>
                </a:lnTo>
                <a:close/>
              </a:path>
              <a:path w="57784" h="56514">
                <a:moveTo>
                  <a:pt x="28355" y="0"/>
                </a:moveTo>
                <a:lnTo>
                  <a:pt x="14068" y="0"/>
                </a:lnTo>
                <a:lnTo>
                  <a:pt x="14068" y="14592"/>
                </a:lnTo>
                <a:lnTo>
                  <a:pt x="28355" y="14592"/>
                </a:lnTo>
                <a:lnTo>
                  <a:pt x="28355" y="0"/>
                </a:lnTo>
                <a:close/>
              </a:path>
              <a:path w="57784" h="56514">
                <a:moveTo>
                  <a:pt x="57445" y="0"/>
                </a:moveTo>
                <a:lnTo>
                  <a:pt x="43348" y="0"/>
                </a:lnTo>
                <a:lnTo>
                  <a:pt x="43348" y="14592"/>
                </a:lnTo>
                <a:lnTo>
                  <a:pt x="57445" y="14592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7" name="object 967"/>
          <p:cNvSpPr/>
          <p:nvPr/>
        </p:nvSpPr>
        <p:spPr>
          <a:xfrm>
            <a:off x="1533820" y="3339103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0" y="55959"/>
                </a:moveTo>
                <a:lnTo>
                  <a:pt x="28316" y="55959"/>
                </a:lnTo>
                <a:lnTo>
                  <a:pt x="28316" y="0"/>
                </a:lnTo>
                <a:lnTo>
                  <a:pt x="0" y="0"/>
                </a:lnTo>
                <a:lnTo>
                  <a:pt x="0" y="55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8" name="object 968"/>
          <p:cNvSpPr/>
          <p:nvPr/>
        </p:nvSpPr>
        <p:spPr>
          <a:xfrm>
            <a:off x="1533820" y="3339103"/>
            <a:ext cx="28575" cy="56515"/>
          </a:xfrm>
          <a:custGeom>
            <a:avLst/>
            <a:gdLst/>
            <a:ahLst/>
            <a:cxnLst/>
            <a:rect l="l" t="t" r="r" b="b"/>
            <a:pathLst>
              <a:path w="28575" h="56514">
                <a:moveTo>
                  <a:pt x="14287" y="42081"/>
                </a:moveTo>
                <a:lnTo>
                  <a:pt x="0" y="42081"/>
                </a:lnTo>
                <a:lnTo>
                  <a:pt x="0" y="55959"/>
                </a:lnTo>
                <a:lnTo>
                  <a:pt x="14287" y="55959"/>
                </a:lnTo>
                <a:lnTo>
                  <a:pt x="14287" y="42081"/>
                </a:lnTo>
                <a:close/>
              </a:path>
              <a:path w="28575" h="56514">
                <a:moveTo>
                  <a:pt x="28279" y="28470"/>
                </a:moveTo>
                <a:lnTo>
                  <a:pt x="14287" y="28470"/>
                </a:lnTo>
                <a:lnTo>
                  <a:pt x="14287" y="42081"/>
                </a:lnTo>
                <a:lnTo>
                  <a:pt x="28279" y="42081"/>
                </a:lnTo>
                <a:lnTo>
                  <a:pt x="28279" y="28470"/>
                </a:lnTo>
                <a:close/>
              </a:path>
              <a:path w="28575" h="56514">
                <a:moveTo>
                  <a:pt x="14287" y="14592"/>
                </a:moveTo>
                <a:lnTo>
                  <a:pt x="0" y="14592"/>
                </a:lnTo>
                <a:lnTo>
                  <a:pt x="0" y="28470"/>
                </a:lnTo>
                <a:lnTo>
                  <a:pt x="14287" y="28470"/>
                </a:lnTo>
                <a:lnTo>
                  <a:pt x="14287" y="14592"/>
                </a:lnTo>
                <a:close/>
              </a:path>
              <a:path w="28575" h="56514">
                <a:moveTo>
                  <a:pt x="28279" y="0"/>
                </a:moveTo>
                <a:lnTo>
                  <a:pt x="14287" y="0"/>
                </a:lnTo>
                <a:lnTo>
                  <a:pt x="14287" y="14592"/>
                </a:lnTo>
                <a:lnTo>
                  <a:pt x="28279" y="14592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9" name="object 969"/>
          <p:cNvSpPr/>
          <p:nvPr/>
        </p:nvSpPr>
        <p:spPr>
          <a:xfrm>
            <a:off x="846571" y="3284115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4987"/>
                </a:moveTo>
                <a:lnTo>
                  <a:pt x="56666" y="54987"/>
                </a:lnTo>
                <a:lnTo>
                  <a:pt x="56666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0" name="object 970"/>
          <p:cNvSpPr/>
          <p:nvPr/>
        </p:nvSpPr>
        <p:spPr>
          <a:xfrm>
            <a:off x="846571" y="3284115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064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064" y="54987"/>
                </a:lnTo>
                <a:lnTo>
                  <a:pt x="14064" y="41376"/>
                </a:lnTo>
                <a:close/>
              </a:path>
              <a:path w="57150" h="55245">
                <a:moveTo>
                  <a:pt x="42378" y="41376"/>
                </a:moveTo>
                <a:lnTo>
                  <a:pt x="28352" y="41376"/>
                </a:lnTo>
                <a:lnTo>
                  <a:pt x="28352" y="54987"/>
                </a:lnTo>
                <a:lnTo>
                  <a:pt x="42378" y="54987"/>
                </a:lnTo>
                <a:lnTo>
                  <a:pt x="42378" y="41376"/>
                </a:lnTo>
                <a:close/>
              </a:path>
              <a:path w="57150" h="55245">
                <a:moveTo>
                  <a:pt x="28352" y="27460"/>
                </a:moveTo>
                <a:lnTo>
                  <a:pt x="14064" y="27460"/>
                </a:lnTo>
                <a:lnTo>
                  <a:pt x="14064" y="41376"/>
                </a:lnTo>
                <a:lnTo>
                  <a:pt x="28352" y="41376"/>
                </a:lnTo>
                <a:lnTo>
                  <a:pt x="28352" y="27460"/>
                </a:lnTo>
                <a:close/>
              </a:path>
              <a:path w="57150" h="55245">
                <a:moveTo>
                  <a:pt x="56666" y="27460"/>
                </a:moveTo>
                <a:lnTo>
                  <a:pt x="42378" y="27460"/>
                </a:lnTo>
                <a:lnTo>
                  <a:pt x="42378" y="41376"/>
                </a:lnTo>
                <a:lnTo>
                  <a:pt x="56666" y="41376"/>
                </a:lnTo>
                <a:lnTo>
                  <a:pt x="56666" y="27460"/>
                </a:lnTo>
                <a:close/>
              </a:path>
              <a:path w="57150" h="55245">
                <a:moveTo>
                  <a:pt x="14064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064" y="27460"/>
                </a:lnTo>
                <a:lnTo>
                  <a:pt x="14064" y="13877"/>
                </a:lnTo>
                <a:close/>
              </a:path>
              <a:path w="57150" h="55245">
                <a:moveTo>
                  <a:pt x="42378" y="13877"/>
                </a:moveTo>
                <a:lnTo>
                  <a:pt x="28352" y="13877"/>
                </a:lnTo>
                <a:lnTo>
                  <a:pt x="28352" y="27460"/>
                </a:lnTo>
                <a:lnTo>
                  <a:pt x="42378" y="27460"/>
                </a:lnTo>
                <a:lnTo>
                  <a:pt x="42378" y="13877"/>
                </a:lnTo>
                <a:close/>
              </a:path>
              <a:path w="57150" h="55245">
                <a:moveTo>
                  <a:pt x="28352" y="0"/>
                </a:moveTo>
                <a:lnTo>
                  <a:pt x="14064" y="0"/>
                </a:lnTo>
                <a:lnTo>
                  <a:pt x="14064" y="13877"/>
                </a:lnTo>
                <a:lnTo>
                  <a:pt x="28352" y="13877"/>
                </a:lnTo>
                <a:lnTo>
                  <a:pt x="28352" y="0"/>
                </a:lnTo>
                <a:close/>
              </a:path>
              <a:path w="57150" h="55245">
                <a:moveTo>
                  <a:pt x="56666" y="0"/>
                </a:moveTo>
                <a:lnTo>
                  <a:pt x="42378" y="0"/>
                </a:lnTo>
                <a:lnTo>
                  <a:pt x="42378" y="13877"/>
                </a:lnTo>
                <a:lnTo>
                  <a:pt x="56666" y="13877"/>
                </a:lnTo>
                <a:lnTo>
                  <a:pt x="56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1" name="object 971"/>
          <p:cNvSpPr/>
          <p:nvPr/>
        </p:nvSpPr>
        <p:spPr>
          <a:xfrm>
            <a:off x="903237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77" y="54987"/>
                </a:lnTo>
                <a:lnTo>
                  <a:pt x="57377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2" name="object 972"/>
          <p:cNvSpPr/>
          <p:nvPr/>
        </p:nvSpPr>
        <p:spPr>
          <a:xfrm>
            <a:off x="903237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771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771" y="54987"/>
                </a:lnTo>
                <a:lnTo>
                  <a:pt x="14771" y="41376"/>
                </a:lnTo>
                <a:close/>
              </a:path>
              <a:path w="57784" h="55245">
                <a:moveTo>
                  <a:pt x="43346" y="41376"/>
                </a:moveTo>
                <a:lnTo>
                  <a:pt x="29058" y="41376"/>
                </a:lnTo>
                <a:lnTo>
                  <a:pt x="29058" y="54987"/>
                </a:lnTo>
                <a:lnTo>
                  <a:pt x="43346" y="54987"/>
                </a:lnTo>
                <a:lnTo>
                  <a:pt x="43346" y="41376"/>
                </a:lnTo>
                <a:close/>
              </a:path>
              <a:path w="57784" h="55245">
                <a:moveTo>
                  <a:pt x="29058" y="27460"/>
                </a:moveTo>
                <a:lnTo>
                  <a:pt x="14771" y="27460"/>
                </a:lnTo>
                <a:lnTo>
                  <a:pt x="14771" y="41376"/>
                </a:lnTo>
                <a:lnTo>
                  <a:pt x="29058" y="41376"/>
                </a:lnTo>
                <a:lnTo>
                  <a:pt x="29058" y="27460"/>
                </a:lnTo>
                <a:close/>
              </a:path>
              <a:path w="57784" h="55245">
                <a:moveTo>
                  <a:pt x="57377" y="27460"/>
                </a:moveTo>
                <a:lnTo>
                  <a:pt x="43346" y="27460"/>
                </a:lnTo>
                <a:lnTo>
                  <a:pt x="43346" y="41376"/>
                </a:lnTo>
                <a:lnTo>
                  <a:pt x="57377" y="41376"/>
                </a:lnTo>
                <a:lnTo>
                  <a:pt x="57377" y="27460"/>
                </a:lnTo>
                <a:close/>
              </a:path>
              <a:path w="57784" h="55245">
                <a:moveTo>
                  <a:pt x="14771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771" y="27460"/>
                </a:lnTo>
                <a:lnTo>
                  <a:pt x="14771" y="13877"/>
                </a:lnTo>
                <a:close/>
              </a:path>
              <a:path w="57784" h="55245">
                <a:moveTo>
                  <a:pt x="43346" y="13877"/>
                </a:moveTo>
                <a:lnTo>
                  <a:pt x="29058" y="13877"/>
                </a:lnTo>
                <a:lnTo>
                  <a:pt x="29058" y="27460"/>
                </a:lnTo>
                <a:lnTo>
                  <a:pt x="43346" y="27460"/>
                </a:lnTo>
                <a:lnTo>
                  <a:pt x="43346" y="13877"/>
                </a:lnTo>
                <a:close/>
              </a:path>
              <a:path w="57784" h="55245">
                <a:moveTo>
                  <a:pt x="29058" y="0"/>
                </a:moveTo>
                <a:lnTo>
                  <a:pt x="14771" y="0"/>
                </a:lnTo>
                <a:lnTo>
                  <a:pt x="14771" y="13877"/>
                </a:lnTo>
                <a:lnTo>
                  <a:pt x="29058" y="13877"/>
                </a:lnTo>
                <a:lnTo>
                  <a:pt x="29058" y="0"/>
                </a:lnTo>
                <a:close/>
              </a:path>
              <a:path w="57784" h="55245">
                <a:moveTo>
                  <a:pt x="57377" y="0"/>
                </a:moveTo>
                <a:lnTo>
                  <a:pt x="43346" y="0"/>
                </a:lnTo>
                <a:lnTo>
                  <a:pt x="43346" y="13877"/>
                </a:lnTo>
                <a:lnTo>
                  <a:pt x="57377" y="13877"/>
                </a:lnTo>
                <a:lnTo>
                  <a:pt x="573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3" name="object 973"/>
          <p:cNvSpPr/>
          <p:nvPr/>
        </p:nvSpPr>
        <p:spPr>
          <a:xfrm>
            <a:off x="96061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407" y="54987"/>
                </a:lnTo>
                <a:lnTo>
                  <a:pt x="57407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4" name="object 974"/>
          <p:cNvSpPr/>
          <p:nvPr/>
        </p:nvSpPr>
        <p:spPr>
          <a:xfrm>
            <a:off x="96061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376"/>
                </a:lnTo>
                <a:close/>
              </a:path>
              <a:path w="57784" h="55245">
                <a:moveTo>
                  <a:pt x="43376" y="41376"/>
                </a:moveTo>
                <a:lnTo>
                  <a:pt x="29089" y="41376"/>
                </a:lnTo>
                <a:lnTo>
                  <a:pt x="29089" y="54987"/>
                </a:lnTo>
                <a:lnTo>
                  <a:pt x="43376" y="54987"/>
                </a:lnTo>
                <a:lnTo>
                  <a:pt x="43376" y="41376"/>
                </a:lnTo>
                <a:close/>
              </a:path>
              <a:path w="57784" h="55245">
                <a:moveTo>
                  <a:pt x="29089" y="27460"/>
                </a:moveTo>
                <a:lnTo>
                  <a:pt x="14287" y="27460"/>
                </a:lnTo>
                <a:lnTo>
                  <a:pt x="14287" y="41376"/>
                </a:lnTo>
                <a:lnTo>
                  <a:pt x="29089" y="41376"/>
                </a:lnTo>
                <a:lnTo>
                  <a:pt x="29089" y="27460"/>
                </a:lnTo>
                <a:close/>
              </a:path>
              <a:path w="57784" h="55245">
                <a:moveTo>
                  <a:pt x="57407" y="27460"/>
                </a:moveTo>
                <a:lnTo>
                  <a:pt x="43376" y="27460"/>
                </a:lnTo>
                <a:lnTo>
                  <a:pt x="43376" y="41376"/>
                </a:lnTo>
                <a:lnTo>
                  <a:pt x="57407" y="41376"/>
                </a:lnTo>
                <a:lnTo>
                  <a:pt x="57407" y="27460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287" y="27460"/>
                </a:lnTo>
                <a:lnTo>
                  <a:pt x="14287" y="13877"/>
                </a:lnTo>
                <a:close/>
              </a:path>
              <a:path w="57784" h="55245">
                <a:moveTo>
                  <a:pt x="43376" y="13877"/>
                </a:moveTo>
                <a:lnTo>
                  <a:pt x="29089" y="13877"/>
                </a:lnTo>
                <a:lnTo>
                  <a:pt x="29089" y="27460"/>
                </a:lnTo>
                <a:lnTo>
                  <a:pt x="43376" y="27460"/>
                </a:lnTo>
                <a:lnTo>
                  <a:pt x="43376" y="13877"/>
                </a:lnTo>
                <a:close/>
              </a:path>
              <a:path w="57784" h="55245">
                <a:moveTo>
                  <a:pt x="290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5245">
                <a:moveTo>
                  <a:pt x="57407" y="0"/>
                </a:moveTo>
                <a:lnTo>
                  <a:pt x="43376" y="0"/>
                </a:lnTo>
                <a:lnTo>
                  <a:pt x="43376" y="13877"/>
                </a:lnTo>
                <a:lnTo>
                  <a:pt x="57407" y="13877"/>
                </a:lnTo>
                <a:lnTo>
                  <a:pt x="574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5" name="object 975"/>
          <p:cNvSpPr/>
          <p:nvPr/>
        </p:nvSpPr>
        <p:spPr>
          <a:xfrm>
            <a:off x="1018022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635" y="54987"/>
                </a:lnTo>
                <a:lnTo>
                  <a:pt x="57635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6" name="object 976"/>
          <p:cNvSpPr/>
          <p:nvPr/>
        </p:nvSpPr>
        <p:spPr>
          <a:xfrm>
            <a:off x="1018022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376"/>
                </a:lnTo>
                <a:close/>
              </a:path>
              <a:path w="57784" h="55245">
                <a:moveTo>
                  <a:pt x="43348" y="41376"/>
                </a:moveTo>
                <a:lnTo>
                  <a:pt x="28575" y="41376"/>
                </a:lnTo>
                <a:lnTo>
                  <a:pt x="28575" y="54987"/>
                </a:lnTo>
                <a:lnTo>
                  <a:pt x="43348" y="54987"/>
                </a:lnTo>
                <a:lnTo>
                  <a:pt x="43348" y="41376"/>
                </a:lnTo>
                <a:close/>
              </a:path>
              <a:path w="57784" h="55245">
                <a:moveTo>
                  <a:pt x="28575" y="27460"/>
                </a:moveTo>
                <a:lnTo>
                  <a:pt x="14287" y="27460"/>
                </a:lnTo>
                <a:lnTo>
                  <a:pt x="14287" y="41376"/>
                </a:lnTo>
                <a:lnTo>
                  <a:pt x="28575" y="41376"/>
                </a:lnTo>
                <a:lnTo>
                  <a:pt x="28575" y="27460"/>
                </a:lnTo>
                <a:close/>
              </a:path>
              <a:path w="57784" h="55245">
                <a:moveTo>
                  <a:pt x="57635" y="27460"/>
                </a:moveTo>
                <a:lnTo>
                  <a:pt x="43348" y="27460"/>
                </a:lnTo>
                <a:lnTo>
                  <a:pt x="43348" y="41376"/>
                </a:lnTo>
                <a:lnTo>
                  <a:pt x="57635" y="41376"/>
                </a:lnTo>
                <a:lnTo>
                  <a:pt x="57635" y="27460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287" y="27460"/>
                </a:lnTo>
                <a:lnTo>
                  <a:pt x="14287" y="13877"/>
                </a:lnTo>
                <a:close/>
              </a:path>
              <a:path w="57784" h="55245">
                <a:moveTo>
                  <a:pt x="43348" y="13877"/>
                </a:moveTo>
                <a:lnTo>
                  <a:pt x="28575" y="13877"/>
                </a:lnTo>
                <a:lnTo>
                  <a:pt x="28575" y="27460"/>
                </a:lnTo>
                <a:lnTo>
                  <a:pt x="43348" y="27460"/>
                </a:lnTo>
                <a:lnTo>
                  <a:pt x="43348" y="13877"/>
                </a:lnTo>
                <a:close/>
              </a:path>
              <a:path w="57784" h="55245">
                <a:moveTo>
                  <a:pt x="28575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575" y="13877"/>
                </a:lnTo>
                <a:lnTo>
                  <a:pt x="28575" y="0"/>
                </a:lnTo>
                <a:close/>
              </a:path>
              <a:path w="57784" h="55245">
                <a:moveTo>
                  <a:pt x="5763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635" y="13877"/>
                </a:lnTo>
                <a:lnTo>
                  <a:pt x="57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7" name="object 977"/>
          <p:cNvSpPr/>
          <p:nvPr/>
        </p:nvSpPr>
        <p:spPr>
          <a:xfrm>
            <a:off x="1075658" y="3284115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4987"/>
                </a:moveTo>
                <a:lnTo>
                  <a:pt x="56664" y="54987"/>
                </a:lnTo>
                <a:lnTo>
                  <a:pt x="56664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8" name="object 978"/>
          <p:cNvSpPr/>
          <p:nvPr/>
        </p:nvSpPr>
        <p:spPr>
          <a:xfrm>
            <a:off x="1075658" y="3284115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020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020" y="54987"/>
                </a:lnTo>
                <a:lnTo>
                  <a:pt x="14020" y="41376"/>
                </a:lnTo>
                <a:close/>
              </a:path>
              <a:path w="57150" h="55245">
                <a:moveTo>
                  <a:pt x="42376" y="41376"/>
                </a:moveTo>
                <a:lnTo>
                  <a:pt x="28308" y="41376"/>
                </a:lnTo>
                <a:lnTo>
                  <a:pt x="28308" y="54987"/>
                </a:lnTo>
                <a:lnTo>
                  <a:pt x="42376" y="54987"/>
                </a:lnTo>
                <a:lnTo>
                  <a:pt x="42376" y="41376"/>
                </a:lnTo>
                <a:close/>
              </a:path>
              <a:path w="57150" h="55245">
                <a:moveTo>
                  <a:pt x="28308" y="27460"/>
                </a:moveTo>
                <a:lnTo>
                  <a:pt x="14020" y="27460"/>
                </a:lnTo>
                <a:lnTo>
                  <a:pt x="14020" y="41376"/>
                </a:lnTo>
                <a:lnTo>
                  <a:pt x="28308" y="41376"/>
                </a:lnTo>
                <a:lnTo>
                  <a:pt x="28308" y="27460"/>
                </a:lnTo>
                <a:close/>
              </a:path>
              <a:path w="57150" h="55245">
                <a:moveTo>
                  <a:pt x="56664" y="27460"/>
                </a:moveTo>
                <a:lnTo>
                  <a:pt x="42376" y="27460"/>
                </a:lnTo>
                <a:lnTo>
                  <a:pt x="42376" y="41376"/>
                </a:lnTo>
                <a:lnTo>
                  <a:pt x="56664" y="41376"/>
                </a:lnTo>
                <a:lnTo>
                  <a:pt x="56664" y="27460"/>
                </a:lnTo>
                <a:close/>
              </a:path>
              <a:path w="57150" h="55245">
                <a:moveTo>
                  <a:pt x="14020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020" y="27460"/>
                </a:lnTo>
                <a:lnTo>
                  <a:pt x="14020" y="13877"/>
                </a:lnTo>
                <a:close/>
              </a:path>
              <a:path w="57150" h="55245">
                <a:moveTo>
                  <a:pt x="42376" y="13877"/>
                </a:moveTo>
                <a:lnTo>
                  <a:pt x="28308" y="13877"/>
                </a:lnTo>
                <a:lnTo>
                  <a:pt x="28308" y="27460"/>
                </a:lnTo>
                <a:lnTo>
                  <a:pt x="42376" y="27460"/>
                </a:lnTo>
                <a:lnTo>
                  <a:pt x="42376" y="13877"/>
                </a:lnTo>
                <a:close/>
              </a:path>
              <a:path w="57150" h="55245">
                <a:moveTo>
                  <a:pt x="28308" y="0"/>
                </a:moveTo>
                <a:lnTo>
                  <a:pt x="14020" y="0"/>
                </a:lnTo>
                <a:lnTo>
                  <a:pt x="14020" y="13877"/>
                </a:lnTo>
                <a:lnTo>
                  <a:pt x="28308" y="13877"/>
                </a:lnTo>
                <a:lnTo>
                  <a:pt x="28308" y="0"/>
                </a:lnTo>
                <a:close/>
              </a:path>
              <a:path w="57150" h="55245">
                <a:moveTo>
                  <a:pt x="56664" y="0"/>
                </a:moveTo>
                <a:lnTo>
                  <a:pt x="42376" y="0"/>
                </a:lnTo>
                <a:lnTo>
                  <a:pt x="42376" y="13877"/>
                </a:lnTo>
                <a:lnTo>
                  <a:pt x="56664" y="13877"/>
                </a:lnTo>
                <a:lnTo>
                  <a:pt x="56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9" name="object 979"/>
          <p:cNvSpPr/>
          <p:nvPr/>
        </p:nvSpPr>
        <p:spPr>
          <a:xfrm>
            <a:off x="1132322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69" y="54987"/>
                </a:lnTo>
                <a:lnTo>
                  <a:pt x="57369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0" name="object 980"/>
          <p:cNvSpPr/>
          <p:nvPr/>
        </p:nvSpPr>
        <p:spPr>
          <a:xfrm>
            <a:off x="1132322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992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992" y="54987"/>
                </a:lnTo>
                <a:lnTo>
                  <a:pt x="14992" y="41376"/>
                </a:lnTo>
                <a:close/>
              </a:path>
              <a:path w="57784" h="55245">
                <a:moveTo>
                  <a:pt x="43348" y="41376"/>
                </a:moveTo>
                <a:lnTo>
                  <a:pt x="29060" y="41376"/>
                </a:lnTo>
                <a:lnTo>
                  <a:pt x="29060" y="54987"/>
                </a:lnTo>
                <a:lnTo>
                  <a:pt x="43348" y="54987"/>
                </a:lnTo>
                <a:lnTo>
                  <a:pt x="43348" y="41376"/>
                </a:lnTo>
                <a:close/>
              </a:path>
              <a:path w="57784" h="55245">
                <a:moveTo>
                  <a:pt x="29060" y="27460"/>
                </a:moveTo>
                <a:lnTo>
                  <a:pt x="14992" y="27460"/>
                </a:lnTo>
                <a:lnTo>
                  <a:pt x="14992" y="41376"/>
                </a:lnTo>
                <a:lnTo>
                  <a:pt x="29060" y="41376"/>
                </a:lnTo>
                <a:lnTo>
                  <a:pt x="29060" y="27460"/>
                </a:lnTo>
                <a:close/>
              </a:path>
              <a:path w="57784" h="55245">
                <a:moveTo>
                  <a:pt x="57369" y="27460"/>
                </a:moveTo>
                <a:lnTo>
                  <a:pt x="43348" y="27460"/>
                </a:lnTo>
                <a:lnTo>
                  <a:pt x="43348" y="41376"/>
                </a:lnTo>
                <a:lnTo>
                  <a:pt x="57369" y="41376"/>
                </a:lnTo>
                <a:lnTo>
                  <a:pt x="57369" y="27460"/>
                </a:lnTo>
                <a:close/>
              </a:path>
              <a:path w="57784" h="55245">
                <a:moveTo>
                  <a:pt x="14992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992" y="27460"/>
                </a:lnTo>
                <a:lnTo>
                  <a:pt x="14992" y="13877"/>
                </a:lnTo>
                <a:close/>
              </a:path>
              <a:path w="57784" h="55245">
                <a:moveTo>
                  <a:pt x="43348" y="13877"/>
                </a:moveTo>
                <a:lnTo>
                  <a:pt x="29060" y="13877"/>
                </a:lnTo>
                <a:lnTo>
                  <a:pt x="29060" y="27460"/>
                </a:lnTo>
                <a:lnTo>
                  <a:pt x="43348" y="27460"/>
                </a:lnTo>
                <a:lnTo>
                  <a:pt x="43348" y="13877"/>
                </a:lnTo>
                <a:close/>
              </a:path>
              <a:path w="57784" h="55245">
                <a:moveTo>
                  <a:pt x="29060" y="0"/>
                </a:moveTo>
                <a:lnTo>
                  <a:pt x="14992" y="0"/>
                </a:lnTo>
                <a:lnTo>
                  <a:pt x="14992" y="13877"/>
                </a:lnTo>
                <a:lnTo>
                  <a:pt x="29060" y="13877"/>
                </a:lnTo>
                <a:lnTo>
                  <a:pt x="29060" y="0"/>
                </a:lnTo>
                <a:close/>
              </a:path>
              <a:path w="57784" h="55245">
                <a:moveTo>
                  <a:pt x="57369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1" name="object 981"/>
          <p:cNvSpPr/>
          <p:nvPr/>
        </p:nvSpPr>
        <p:spPr>
          <a:xfrm>
            <a:off x="1189691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673" y="54987"/>
                </a:lnTo>
                <a:lnTo>
                  <a:pt x="57673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2" name="object 982"/>
          <p:cNvSpPr/>
          <p:nvPr/>
        </p:nvSpPr>
        <p:spPr>
          <a:xfrm>
            <a:off x="1189691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376"/>
                </a:lnTo>
                <a:close/>
              </a:path>
              <a:path w="57784" h="55245">
                <a:moveTo>
                  <a:pt x="43386" y="41376"/>
                </a:moveTo>
                <a:lnTo>
                  <a:pt x="29289" y="41376"/>
                </a:lnTo>
                <a:lnTo>
                  <a:pt x="29289" y="54987"/>
                </a:lnTo>
                <a:lnTo>
                  <a:pt x="43386" y="54987"/>
                </a:lnTo>
                <a:lnTo>
                  <a:pt x="43386" y="41376"/>
                </a:lnTo>
                <a:close/>
              </a:path>
              <a:path w="57784" h="55245">
                <a:moveTo>
                  <a:pt x="29289" y="27460"/>
                </a:moveTo>
                <a:lnTo>
                  <a:pt x="14287" y="27460"/>
                </a:lnTo>
                <a:lnTo>
                  <a:pt x="14287" y="41376"/>
                </a:lnTo>
                <a:lnTo>
                  <a:pt x="29289" y="41376"/>
                </a:lnTo>
                <a:lnTo>
                  <a:pt x="29289" y="27460"/>
                </a:lnTo>
                <a:close/>
              </a:path>
              <a:path w="57784" h="55245">
                <a:moveTo>
                  <a:pt x="57673" y="27460"/>
                </a:moveTo>
                <a:lnTo>
                  <a:pt x="43386" y="27460"/>
                </a:lnTo>
                <a:lnTo>
                  <a:pt x="43386" y="41376"/>
                </a:lnTo>
                <a:lnTo>
                  <a:pt x="57673" y="41376"/>
                </a:lnTo>
                <a:lnTo>
                  <a:pt x="57673" y="27460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287" y="27460"/>
                </a:lnTo>
                <a:lnTo>
                  <a:pt x="14287" y="13877"/>
                </a:lnTo>
                <a:close/>
              </a:path>
              <a:path w="57784" h="55245">
                <a:moveTo>
                  <a:pt x="43386" y="13877"/>
                </a:moveTo>
                <a:lnTo>
                  <a:pt x="29289" y="13877"/>
                </a:lnTo>
                <a:lnTo>
                  <a:pt x="29289" y="27460"/>
                </a:lnTo>
                <a:lnTo>
                  <a:pt x="43386" y="27460"/>
                </a:lnTo>
                <a:lnTo>
                  <a:pt x="43386" y="13877"/>
                </a:lnTo>
                <a:close/>
              </a:path>
              <a:path w="57784" h="55245">
                <a:moveTo>
                  <a:pt x="2928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9289" y="13877"/>
                </a:lnTo>
                <a:lnTo>
                  <a:pt x="29289" y="0"/>
                </a:lnTo>
                <a:close/>
              </a:path>
              <a:path w="57784" h="55245">
                <a:moveTo>
                  <a:pt x="57673" y="0"/>
                </a:moveTo>
                <a:lnTo>
                  <a:pt x="43386" y="0"/>
                </a:lnTo>
                <a:lnTo>
                  <a:pt x="43386" y="13877"/>
                </a:lnTo>
                <a:lnTo>
                  <a:pt x="57673" y="13877"/>
                </a:lnTo>
                <a:lnTo>
                  <a:pt x="57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3" name="object 983"/>
          <p:cNvSpPr/>
          <p:nvPr/>
        </p:nvSpPr>
        <p:spPr>
          <a:xfrm>
            <a:off x="124736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40" y="54987"/>
                </a:lnTo>
                <a:lnTo>
                  <a:pt x="57340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4" name="object 984"/>
          <p:cNvSpPr/>
          <p:nvPr/>
        </p:nvSpPr>
        <p:spPr>
          <a:xfrm>
            <a:off x="124736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3992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3992" y="54987"/>
                </a:lnTo>
                <a:lnTo>
                  <a:pt x="13992" y="41376"/>
                </a:lnTo>
                <a:close/>
              </a:path>
              <a:path w="57784" h="55245">
                <a:moveTo>
                  <a:pt x="43053" y="41376"/>
                </a:moveTo>
                <a:lnTo>
                  <a:pt x="28279" y="41376"/>
                </a:lnTo>
                <a:lnTo>
                  <a:pt x="28279" y="54987"/>
                </a:lnTo>
                <a:lnTo>
                  <a:pt x="43053" y="54987"/>
                </a:lnTo>
                <a:lnTo>
                  <a:pt x="43053" y="41376"/>
                </a:lnTo>
                <a:close/>
              </a:path>
              <a:path w="57784" h="55245">
                <a:moveTo>
                  <a:pt x="28279" y="27460"/>
                </a:moveTo>
                <a:lnTo>
                  <a:pt x="13992" y="27460"/>
                </a:lnTo>
                <a:lnTo>
                  <a:pt x="13992" y="41376"/>
                </a:lnTo>
                <a:lnTo>
                  <a:pt x="28279" y="41376"/>
                </a:lnTo>
                <a:lnTo>
                  <a:pt x="28279" y="27460"/>
                </a:lnTo>
                <a:close/>
              </a:path>
              <a:path w="57784" h="55245">
                <a:moveTo>
                  <a:pt x="57340" y="27460"/>
                </a:moveTo>
                <a:lnTo>
                  <a:pt x="43053" y="27460"/>
                </a:lnTo>
                <a:lnTo>
                  <a:pt x="43053" y="41376"/>
                </a:lnTo>
                <a:lnTo>
                  <a:pt x="57340" y="41376"/>
                </a:lnTo>
                <a:lnTo>
                  <a:pt x="57340" y="27460"/>
                </a:lnTo>
                <a:close/>
              </a:path>
              <a:path w="57784" h="55245">
                <a:moveTo>
                  <a:pt x="13992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3992" y="27460"/>
                </a:lnTo>
                <a:lnTo>
                  <a:pt x="13992" y="13877"/>
                </a:lnTo>
                <a:close/>
              </a:path>
              <a:path w="57784" h="55245">
                <a:moveTo>
                  <a:pt x="43053" y="13877"/>
                </a:moveTo>
                <a:lnTo>
                  <a:pt x="28279" y="13877"/>
                </a:lnTo>
                <a:lnTo>
                  <a:pt x="28279" y="27460"/>
                </a:lnTo>
                <a:lnTo>
                  <a:pt x="43053" y="27460"/>
                </a:lnTo>
                <a:lnTo>
                  <a:pt x="43053" y="13877"/>
                </a:lnTo>
                <a:close/>
              </a:path>
              <a:path w="57784" h="55245">
                <a:moveTo>
                  <a:pt x="28279" y="0"/>
                </a:moveTo>
                <a:lnTo>
                  <a:pt x="13992" y="0"/>
                </a:lnTo>
                <a:lnTo>
                  <a:pt x="13992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784" h="55245">
                <a:moveTo>
                  <a:pt x="57340" y="0"/>
                </a:moveTo>
                <a:lnTo>
                  <a:pt x="43053" y="0"/>
                </a:lnTo>
                <a:lnTo>
                  <a:pt x="43053" y="13877"/>
                </a:lnTo>
                <a:lnTo>
                  <a:pt x="57340" y="13877"/>
                </a:lnTo>
                <a:lnTo>
                  <a:pt x="573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5" name="object 985"/>
          <p:cNvSpPr/>
          <p:nvPr/>
        </p:nvSpPr>
        <p:spPr>
          <a:xfrm>
            <a:off x="130470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445" y="54987"/>
                </a:lnTo>
                <a:lnTo>
                  <a:pt x="57445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6" name="object 986"/>
          <p:cNvSpPr/>
          <p:nvPr/>
        </p:nvSpPr>
        <p:spPr>
          <a:xfrm>
            <a:off x="130470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287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376"/>
                </a:lnTo>
                <a:close/>
              </a:path>
              <a:path w="57784" h="55245">
                <a:moveTo>
                  <a:pt x="42671" y="41376"/>
                </a:moveTo>
                <a:lnTo>
                  <a:pt x="28384" y="41376"/>
                </a:lnTo>
                <a:lnTo>
                  <a:pt x="28384" y="54987"/>
                </a:lnTo>
                <a:lnTo>
                  <a:pt x="42671" y="54987"/>
                </a:lnTo>
                <a:lnTo>
                  <a:pt x="42671" y="41376"/>
                </a:lnTo>
                <a:close/>
              </a:path>
              <a:path w="57784" h="55245">
                <a:moveTo>
                  <a:pt x="28384" y="27460"/>
                </a:moveTo>
                <a:lnTo>
                  <a:pt x="14287" y="27460"/>
                </a:lnTo>
                <a:lnTo>
                  <a:pt x="14287" y="41376"/>
                </a:lnTo>
                <a:lnTo>
                  <a:pt x="28384" y="41376"/>
                </a:lnTo>
                <a:lnTo>
                  <a:pt x="28384" y="27460"/>
                </a:lnTo>
                <a:close/>
              </a:path>
              <a:path w="57784" h="55245">
                <a:moveTo>
                  <a:pt x="57445" y="27460"/>
                </a:moveTo>
                <a:lnTo>
                  <a:pt x="42671" y="27460"/>
                </a:lnTo>
                <a:lnTo>
                  <a:pt x="42671" y="41376"/>
                </a:lnTo>
                <a:lnTo>
                  <a:pt x="57445" y="41376"/>
                </a:lnTo>
                <a:lnTo>
                  <a:pt x="57445" y="27460"/>
                </a:lnTo>
                <a:close/>
              </a:path>
              <a:path w="57784" h="55245">
                <a:moveTo>
                  <a:pt x="14287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287" y="27460"/>
                </a:lnTo>
                <a:lnTo>
                  <a:pt x="14287" y="13877"/>
                </a:lnTo>
                <a:close/>
              </a:path>
              <a:path w="57784" h="55245">
                <a:moveTo>
                  <a:pt x="42671" y="13877"/>
                </a:moveTo>
                <a:lnTo>
                  <a:pt x="28384" y="13877"/>
                </a:lnTo>
                <a:lnTo>
                  <a:pt x="28384" y="27460"/>
                </a:lnTo>
                <a:lnTo>
                  <a:pt x="42671" y="27460"/>
                </a:lnTo>
                <a:lnTo>
                  <a:pt x="42671" y="13877"/>
                </a:lnTo>
                <a:close/>
              </a:path>
              <a:path w="57784" h="55245">
                <a:moveTo>
                  <a:pt x="28384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384" y="13877"/>
                </a:lnTo>
                <a:lnTo>
                  <a:pt x="28384" y="0"/>
                </a:lnTo>
                <a:close/>
              </a:path>
              <a:path w="57784" h="55245">
                <a:moveTo>
                  <a:pt x="57445" y="0"/>
                </a:moveTo>
                <a:lnTo>
                  <a:pt x="42671" y="0"/>
                </a:lnTo>
                <a:lnTo>
                  <a:pt x="42671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7" name="object 987"/>
          <p:cNvSpPr/>
          <p:nvPr/>
        </p:nvSpPr>
        <p:spPr>
          <a:xfrm>
            <a:off x="1362151" y="3284115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0" y="54987"/>
                </a:moveTo>
                <a:lnTo>
                  <a:pt x="56854" y="54987"/>
                </a:lnTo>
                <a:lnTo>
                  <a:pt x="56854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8" name="object 988"/>
          <p:cNvSpPr/>
          <p:nvPr/>
        </p:nvSpPr>
        <p:spPr>
          <a:xfrm>
            <a:off x="1362151" y="3284115"/>
            <a:ext cx="57150" cy="55244"/>
          </a:xfrm>
          <a:custGeom>
            <a:avLst/>
            <a:gdLst/>
            <a:ahLst/>
            <a:cxnLst/>
            <a:rect l="l" t="t" r="r" b="b"/>
            <a:pathLst>
              <a:path w="57150" h="55245">
                <a:moveTo>
                  <a:pt x="14287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376"/>
                </a:lnTo>
                <a:close/>
              </a:path>
              <a:path w="57150" h="55245">
                <a:moveTo>
                  <a:pt x="42567" y="41376"/>
                </a:moveTo>
                <a:lnTo>
                  <a:pt x="28279" y="41376"/>
                </a:lnTo>
                <a:lnTo>
                  <a:pt x="28279" y="54987"/>
                </a:lnTo>
                <a:lnTo>
                  <a:pt x="42567" y="54987"/>
                </a:lnTo>
                <a:lnTo>
                  <a:pt x="42567" y="41376"/>
                </a:lnTo>
                <a:close/>
              </a:path>
              <a:path w="57150" h="55245">
                <a:moveTo>
                  <a:pt x="28279" y="27460"/>
                </a:moveTo>
                <a:lnTo>
                  <a:pt x="14287" y="27460"/>
                </a:lnTo>
                <a:lnTo>
                  <a:pt x="14287" y="41376"/>
                </a:lnTo>
                <a:lnTo>
                  <a:pt x="28279" y="41376"/>
                </a:lnTo>
                <a:lnTo>
                  <a:pt x="28279" y="27460"/>
                </a:lnTo>
                <a:close/>
              </a:path>
              <a:path w="57150" h="55245">
                <a:moveTo>
                  <a:pt x="56854" y="27460"/>
                </a:moveTo>
                <a:lnTo>
                  <a:pt x="42567" y="27460"/>
                </a:lnTo>
                <a:lnTo>
                  <a:pt x="42567" y="41376"/>
                </a:lnTo>
                <a:lnTo>
                  <a:pt x="56854" y="41376"/>
                </a:lnTo>
                <a:lnTo>
                  <a:pt x="56854" y="27460"/>
                </a:lnTo>
                <a:close/>
              </a:path>
              <a:path w="57150" h="55245">
                <a:moveTo>
                  <a:pt x="14287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287" y="27460"/>
                </a:lnTo>
                <a:lnTo>
                  <a:pt x="14287" y="13877"/>
                </a:lnTo>
                <a:close/>
              </a:path>
              <a:path w="57150" h="55245">
                <a:moveTo>
                  <a:pt x="42567" y="13877"/>
                </a:moveTo>
                <a:lnTo>
                  <a:pt x="28279" y="13877"/>
                </a:lnTo>
                <a:lnTo>
                  <a:pt x="28279" y="27460"/>
                </a:lnTo>
                <a:lnTo>
                  <a:pt x="42567" y="27460"/>
                </a:lnTo>
                <a:lnTo>
                  <a:pt x="42567" y="13877"/>
                </a:lnTo>
                <a:close/>
              </a:path>
              <a:path w="57150" h="55245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  <a:path w="57150" h="55245">
                <a:moveTo>
                  <a:pt x="56854" y="0"/>
                </a:moveTo>
                <a:lnTo>
                  <a:pt x="42567" y="0"/>
                </a:lnTo>
                <a:lnTo>
                  <a:pt x="42567" y="13877"/>
                </a:lnTo>
                <a:lnTo>
                  <a:pt x="56854" y="13877"/>
                </a:lnTo>
                <a:lnTo>
                  <a:pt x="568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9" name="object 989"/>
          <p:cNvSpPr/>
          <p:nvPr/>
        </p:nvSpPr>
        <p:spPr>
          <a:xfrm>
            <a:off x="141900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369" y="54987"/>
                </a:lnTo>
                <a:lnTo>
                  <a:pt x="57369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0" name="object 990"/>
          <p:cNvSpPr/>
          <p:nvPr/>
        </p:nvSpPr>
        <p:spPr>
          <a:xfrm>
            <a:off x="141900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096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096" y="54987"/>
                </a:lnTo>
                <a:lnTo>
                  <a:pt x="14096" y="41376"/>
                </a:lnTo>
                <a:close/>
              </a:path>
              <a:path w="57784" h="55245">
                <a:moveTo>
                  <a:pt x="43081" y="41376"/>
                </a:moveTo>
                <a:lnTo>
                  <a:pt x="29089" y="41376"/>
                </a:lnTo>
                <a:lnTo>
                  <a:pt x="29089" y="54987"/>
                </a:lnTo>
                <a:lnTo>
                  <a:pt x="43081" y="54987"/>
                </a:lnTo>
                <a:lnTo>
                  <a:pt x="43081" y="41376"/>
                </a:lnTo>
                <a:close/>
              </a:path>
              <a:path w="57784" h="55245">
                <a:moveTo>
                  <a:pt x="29089" y="27460"/>
                </a:moveTo>
                <a:lnTo>
                  <a:pt x="14096" y="27460"/>
                </a:lnTo>
                <a:lnTo>
                  <a:pt x="14096" y="41376"/>
                </a:lnTo>
                <a:lnTo>
                  <a:pt x="29089" y="41376"/>
                </a:lnTo>
                <a:lnTo>
                  <a:pt x="29089" y="27460"/>
                </a:lnTo>
                <a:close/>
              </a:path>
              <a:path w="57784" h="55245">
                <a:moveTo>
                  <a:pt x="57369" y="27460"/>
                </a:moveTo>
                <a:lnTo>
                  <a:pt x="43081" y="27460"/>
                </a:lnTo>
                <a:lnTo>
                  <a:pt x="43081" y="41376"/>
                </a:lnTo>
                <a:lnTo>
                  <a:pt x="57369" y="41376"/>
                </a:lnTo>
                <a:lnTo>
                  <a:pt x="57369" y="27460"/>
                </a:lnTo>
                <a:close/>
              </a:path>
              <a:path w="57784" h="55245">
                <a:moveTo>
                  <a:pt x="14096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096" y="27460"/>
                </a:lnTo>
                <a:lnTo>
                  <a:pt x="14096" y="13877"/>
                </a:lnTo>
                <a:close/>
              </a:path>
              <a:path w="57784" h="55245">
                <a:moveTo>
                  <a:pt x="43081" y="13877"/>
                </a:moveTo>
                <a:lnTo>
                  <a:pt x="29089" y="13877"/>
                </a:lnTo>
                <a:lnTo>
                  <a:pt x="29089" y="27460"/>
                </a:lnTo>
                <a:lnTo>
                  <a:pt x="43081" y="27460"/>
                </a:lnTo>
                <a:lnTo>
                  <a:pt x="43081" y="13877"/>
                </a:lnTo>
                <a:close/>
              </a:path>
              <a:path w="57784" h="55245">
                <a:moveTo>
                  <a:pt x="29089" y="0"/>
                </a:moveTo>
                <a:lnTo>
                  <a:pt x="14096" y="0"/>
                </a:lnTo>
                <a:lnTo>
                  <a:pt x="14096" y="13877"/>
                </a:lnTo>
                <a:lnTo>
                  <a:pt x="29089" y="13877"/>
                </a:lnTo>
                <a:lnTo>
                  <a:pt x="29089" y="0"/>
                </a:lnTo>
                <a:close/>
              </a:path>
              <a:path w="57784" h="55245">
                <a:moveTo>
                  <a:pt x="57369" y="0"/>
                </a:moveTo>
                <a:lnTo>
                  <a:pt x="43081" y="0"/>
                </a:lnTo>
                <a:lnTo>
                  <a:pt x="43081" y="13877"/>
                </a:lnTo>
                <a:lnTo>
                  <a:pt x="57369" y="13877"/>
                </a:lnTo>
                <a:lnTo>
                  <a:pt x="57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1" name="object 991"/>
          <p:cNvSpPr/>
          <p:nvPr/>
        </p:nvSpPr>
        <p:spPr>
          <a:xfrm>
            <a:off x="147637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0" y="54987"/>
                </a:moveTo>
                <a:lnTo>
                  <a:pt x="57445" y="54987"/>
                </a:lnTo>
                <a:lnTo>
                  <a:pt x="57445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2" name="object 992"/>
          <p:cNvSpPr/>
          <p:nvPr/>
        </p:nvSpPr>
        <p:spPr>
          <a:xfrm>
            <a:off x="1476375" y="3284115"/>
            <a:ext cx="57785" cy="55244"/>
          </a:xfrm>
          <a:custGeom>
            <a:avLst/>
            <a:gdLst/>
            <a:ahLst/>
            <a:cxnLst/>
            <a:rect l="l" t="t" r="r" b="b"/>
            <a:pathLst>
              <a:path w="57784" h="55245">
                <a:moveTo>
                  <a:pt x="14068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068" y="54987"/>
                </a:lnTo>
                <a:lnTo>
                  <a:pt x="14068" y="41376"/>
                </a:lnTo>
                <a:close/>
              </a:path>
              <a:path w="57784" h="55245">
                <a:moveTo>
                  <a:pt x="43348" y="41376"/>
                </a:moveTo>
                <a:lnTo>
                  <a:pt x="28355" y="41376"/>
                </a:lnTo>
                <a:lnTo>
                  <a:pt x="28355" y="54987"/>
                </a:lnTo>
                <a:lnTo>
                  <a:pt x="43348" y="54987"/>
                </a:lnTo>
                <a:lnTo>
                  <a:pt x="43348" y="41376"/>
                </a:lnTo>
                <a:close/>
              </a:path>
              <a:path w="57784" h="55245">
                <a:moveTo>
                  <a:pt x="28355" y="27460"/>
                </a:moveTo>
                <a:lnTo>
                  <a:pt x="14068" y="27460"/>
                </a:lnTo>
                <a:lnTo>
                  <a:pt x="14068" y="41376"/>
                </a:lnTo>
                <a:lnTo>
                  <a:pt x="28355" y="41376"/>
                </a:lnTo>
                <a:lnTo>
                  <a:pt x="28355" y="27460"/>
                </a:lnTo>
                <a:close/>
              </a:path>
              <a:path w="57784" h="55245">
                <a:moveTo>
                  <a:pt x="57445" y="27460"/>
                </a:moveTo>
                <a:lnTo>
                  <a:pt x="43348" y="27460"/>
                </a:lnTo>
                <a:lnTo>
                  <a:pt x="43348" y="41376"/>
                </a:lnTo>
                <a:lnTo>
                  <a:pt x="57445" y="41376"/>
                </a:lnTo>
                <a:lnTo>
                  <a:pt x="57445" y="27460"/>
                </a:lnTo>
                <a:close/>
              </a:path>
              <a:path w="57784" h="55245">
                <a:moveTo>
                  <a:pt x="14068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068" y="27460"/>
                </a:lnTo>
                <a:lnTo>
                  <a:pt x="14068" y="13877"/>
                </a:lnTo>
                <a:close/>
              </a:path>
              <a:path w="57784" h="55245">
                <a:moveTo>
                  <a:pt x="43348" y="13877"/>
                </a:moveTo>
                <a:lnTo>
                  <a:pt x="28355" y="13877"/>
                </a:lnTo>
                <a:lnTo>
                  <a:pt x="28355" y="27460"/>
                </a:lnTo>
                <a:lnTo>
                  <a:pt x="43348" y="27460"/>
                </a:lnTo>
                <a:lnTo>
                  <a:pt x="43348" y="13877"/>
                </a:lnTo>
                <a:close/>
              </a:path>
              <a:path w="57784" h="55245">
                <a:moveTo>
                  <a:pt x="28355" y="0"/>
                </a:moveTo>
                <a:lnTo>
                  <a:pt x="14068" y="0"/>
                </a:lnTo>
                <a:lnTo>
                  <a:pt x="14068" y="13877"/>
                </a:lnTo>
                <a:lnTo>
                  <a:pt x="28355" y="13877"/>
                </a:lnTo>
                <a:lnTo>
                  <a:pt x="28355" y="0"/>
                </a:lnTo>
                <a:close/>
              </a:path>
              <a:path w="57784" h="55245">
                <a:moveTo>
                  <a:pt x="57445" y="0"/>
                </a:moveTo>
                <a:lnTo>
                  <a:pt x="43348" y="0"/>
                </a:lnTo>
                <a:lnTo>
                  <a:pt x="43348" y="13877"/>
                </a:lnTo>
                <a:lnTo>
                  <a:pt x="57445" y="13877"/>
                </a:lnTo>
                <a:lnTo>
                  <a:pt x="57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3" name="object 993"/>
          <p:cNvSpPr/>
          <p:nvPr/>
        </p:nvSpPr>
        <p:spPr>
          <a:xfrm>
            <a:off x="1533820" y="3284115"/>
            <a:ext cx="28575" cy="55244"/>
          </a:xfrm>
          <a:custGeom>
            <a:avLst/>
            <a:gdLst/>
            <a:ahLst/>
            <a:cxnLst/>
            <a:rect l="l" t="t" r="r" b="b"/>
            <a:pathLst>
              <a:path w="28575" h="55245">
                <a:moveTo>
                  <a:pt x="0" y="54987"/>
                </a:moveTo>
                <a:lnTo>
                  <a:pt x="28316" y="54987"/>
                </a:lnTo>
                <a:lnTo>
                  <a:pt x="28316" y="0"/>
                </a:lnTo>
                <a:lnTo>
                  <a:pt x="0" y="0"/>
                </a:lnTo>
                <a:lnTo>
                  <a:pt x="0" y="5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4" name="object 994"/>
          <p:cNvSpPr/>
          <p:nvPr/>
        </p:nvSpPr>
        <p:spPr>
          <a:xfrm>
            <a:off x="1533820" y="3284115"/>
            <a:ext cx="28575" cy="55244"/>
          </a:xfrm>
          <a:custGeom>
            <a:avLst/>
            <a:gdLst/>
            <a:ahLst/>
            <a:cxnLst/>
            <a:rect l="l" t="t" r="r" b="b"/>
            <a:pathLst>
              <a:path w="28575" h="55245">
                <a:moveTo>
                  <a:pt x="14287" y="41376"/>
                </a:moveTo>
                <a:lnTo>
                  <a:pt x="0" y="41376"/>
                </a:lnTo>
                <a:lnTo>
                  <a:pt x="0" y="54987"/>
                </a:lnTo>
                <a:lnTo>
                  <a:pt x="14287" y="54987"/>
                </a:lnTo>
                <a:lnTo>
                  <a:pt x="14287" y="41376"/>
                </a:lnTo>
                <a:close/>
              </a:path>
              <a:path w="28575" h="55245">
                <a:moveTo>
                  <a:pt x="28279" y="27460"/>
                </a:moveTo>
                <a:lnTo>
                  <a:pt x="14287" y="27460"/>
                </a:lnTo>
                <a:lnTo>
                  <a:pt x="14287" y="41376"/>
                </a:lnTo>
                <a:lnTo>
                  <a:pt x="28279" y="41376"/>
                </a:lnTo>
                <a:lnTo>
                  <a:pt x="28279" y="27460"/>
                </a:lnTo>
                <a:close/>
              </a:path>
              <a:path w="28575" h="55245">
                <a:moveTo>
                  <a:pt x="14287" y="13877"/>
                </a:moveTo>
                <a:lnTo>
                  <a:pt x="0" y="13877"/>
                </a:lnTo>
                <a:lnTo>
                  <a:pt x="0" y="27460"/>
                </a:lnTo>
                <a:lnTo>
                  <a:pt x="14287" y="27460"/>
                </a:lnTo>
                <a:lnTo>
                  <a:pt x="14287" y="13877"/>
                </a:lnTo>
                <a:close/>
              </a:path>
              <a:path w="28575" h="55245">
                <a:moveTo>
                  <a:pt x="28279" y="0"/>
                </a:moveTo>
                <a:lnTo>
                  <a:pt x="14287" y="0"/>
                </a:lnTo>
                <a:lnTo>
                  <a:pt x="14287" y="13877"/>
                </a:lnTo>
                <a:lnTo>
                  <a:pt x="28279" y="13877"/>
                </a:lnTo>
                <a:lnTo>
                  <a:pt x="28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5" name="object 995"/>
          <p:cNvSpPr/>
          <p:nvPr/>
        </p:nvSpPr>
        <p:spPr>
          <a:xfrm>
            <a:off x="846572" y="3284111"/>
            <a:ext cx="715645" cy="533400"/>
          </a:xfrm>
          <a:custGeom>
            <a:avLst/>
            <a:gdLst/>
            <a:ahLst/>
            <a:cxnLst/>
            <a:rect l="l" t="t" r="r" b="b"/>
            <a:pathLst>
              <a:path w="715644" h="533400">
                <a:moveTo>
                  <a:pt x="0" y="532849"/>
                </a:moveTo>
                <a:lnTo>
                  <a:pt x="0" y="0"/>
                </a:lnTo>
                <a:lnTo>
                  <a:pt x="715529" y="0"/>
                </a:lnTo>
                <a:lnTo>
                  <a:pt x="715529" y="532849"/>
                </a:lnTo>
              </a:path>
            </a:pathLst>
          </a:custGeom>
          <a:ln w="205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6" name="object 996"/>
          <p:cNvSpPr/>
          <p:nvPr/>
        </p:nvSpPr>
        <p:spPr>
          <a:xfrm>
            <a:off x="1203979" y="2690290"/>
            <a:ext cx="0" cy="594360"/>
          </a:xfrm>
          <a:custGeom>
            <a:avLst/>
            <a:gdLst/>
            <a:ahLst/>
            <a:cxnLst/>
            <a:rect l="l" t="t" r="r" b="b"/>
            <a:pathLst>
              <a:path w="0" h="594360">
                <a:moveTo>
                  <a:pt x="0" y="0"/>
                </a:moveTo>
                <a:lnTo>
                  <a:pt x="0" y="593821"/>
                </a:lnTo>
              </a:path>
            </a:pathLst>
          </a:custGeom>
          <a:ln w="142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7" name="object 997"/>
          <p:cNvSpPr/>
          <p:nvPr/>
        </p:nvSpPr>
        <p:spPr>
          <a:xfrm>
            <a:off x="1025653" y="2690290"/>
            <a:ext cx="357505" cy="0"/>
          </a:xfrm>
          <a:custGeom>
            <a:avLst/>
            <a:gdLst/>
            <a:ahLst/>
            <a:cxnLst/>
            <a:rect l="l" t="t" r="r" b="b"/>
            <a:pathLst>
              <a:path w="357505" h="0">
                <a:moveTo>
                  <a:pt x="0" y="0"/>
                </a:moveTo>
                <a:lnTo>
                  <a:pt x="357445" y="0"/>
                </a:lnTo>
              </a:path>
            </a:pathLst>
          </a:custGeom>
          <a:ln w="13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8" name="object 998"/>
          <p:cNvSpPr/>
          <p:nvPr/>
        </p:nvSpPr>
        <p:spPr>
          <a:xfrm>
            <a:off x="1920478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445" y="27489"/>
                </a:lnTo>
                <a:lnTo>
                  <a:pt x="57445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9" name="object 999"/>
          <p:cNvSpPr/>
          <p:nvPr/>
        </p:nvSpPr>
        <p:spPr>
          <a:xfrm>
            <a:off x="1948862" y="3803208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9060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0" name="object 1000"/>
          <p:cNvSpPr/>
          <p:nvPr/>
        </p:nvSpPr>
        <p:spPr>
          <a:xfrm>
            <a:off x="1977923" y="3789464"/>
            <a:ext cx="57150" cy="27940"/>
          </a:xfrm>
          <a:custGeom>
            <a:avLst/>
            <a:gdLst/>
            <a:ahLst/>
            <a:cxnLst/>
            <a:rect l="l" t="t" r="r" b="b"/>
            <a:pathLst>
              <a:path w="57150" h="27939">
                <a:moveTo>
                  <a:pt x="0" y="27489"/>
                </a:moveTo>
                <a:lnTo>
                  <a:pt x="56664" y="27489"/>
                </a:lnTo>
                <a:lnTo>
                  <a:pt x="56664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1" name="object 1001"/>
          <p:cNvSpPr/>
          <p:nvPr/>
        </p:nvSpPr>
        <p:spPr>
          <a:xfrm>
            <a:off x="2006203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384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2" name="object 1002"/>
          <p:cNvSpPr/>
          <p:nvPr/>
        </p:nvSpPr>
        <p:spPr>
          <a:xfrm>
            <a:off x="2034587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340" y="27489"/>
                </a:lnTo>
                <a:lnTo>
                  <a:pt x="57340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3" name="object 1003"/>
          <p:cNvSpPr/>
          <p:nvPr/>
        </p:nvSpPr>
        <p:spPr>
          <a:xfrm>
            <a:off x="2063648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279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4" name="object 1004"/>
          <p:cNvSpPr/>
          <p:nvPr/>
        </p:nvSpPr>
        <p:spPr>
          <a:xfrm>
            <a:off x="2091928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673" y="27489"/>
                </a:lnTo>
                <a:lnTo>
                  <a:pt x="57673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5" name="object 1005"/>
          <p:cNvSpPr/>
          <p:nvPr/>
        </p:nvSpPr>
        <p:spPr>
          <a:xfrm>
            <a:off x="2121207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394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6" name="object 1006"/>
          <p:cNvSpPr/>
          <p:nvPr/>
        </p:nvSpPr>
        <p:spPr>
          <a:xfrm>
            <a:off x="2149601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330" y="27489"/>
                </a:lnTo>
                <a:lnTo>
                  <a:pt x="57330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7" name="object 1007"/>
          <p:cNvSpPr/>
          <p:nvPr/>
        </p:nvSpPr>
        <p:spPr>
          <a:xfrm>
            <a:off x="2177872" y="3803208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9060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8" name="object 1008"/>
          <p:cNvSpPr/>
          <p:nvPr/>
        </p:nvSpPr>
        <p:spPr>
          <a:xfrm>
            <a:off x="2206932" y="3789464"/>
            <a:ext cx="57150" cy="27940"/>
          </a:xfrm>
          <a:custGeom>
            <a:avLst/>
            <a:gdLst/>
            <a:ahLst/>
            <a:cxnLst/>
            <a:rect l="l" t="t" r="r" b="b"/>
            <a:pathLst>
              <a:path w="57150" h="27939">
                <a:moveTo>
                  <a:pt x="0" y="27489"/>
                </a:moveTo>
                <a:lnTo>
                  <a:pt x="56664" y="27489"/>
                </a:lnTo>
                <a:lnTo>
                  <a:pt x="56664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9" name="object 1009"/>
          <p:cNvSpPr/>
          <p:nvPr/>
        </p:nvSpPr>
        <p:spPr>
          <a:xfrm>
            <a:off x="2235326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270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0" name="object 1010"/>
          <p:cNvSpPr/>
          <p:nvPr/>
        </p:nvSpPr>
        <p:spPr>
          <a:xfrm>
            <a:off x="2263597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635" y="27489"/>
                </a:lnTo>
                <a:lnTo>
                  <a:pt x="57635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1" name="object 1011"/>
          <p:cNvSpPr/>
          <p:nvPr/>
        </p:nvSpPr>
        <p:spPr>
          <a:xfrm>
            <a:off x="2292657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575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2" name="object 1012"/>
          <p:cNvSpPr/>
          <p:nvPr/>
        </p:nvSpPr>
        <p:spPr>
          <a:xfrm>
            <a:off x="2321232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445" y="27489"/>
                </a:lnTo>
                <a:lnTo>
                  <a:pt x="57445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3" name="object 1013"/>
          <p:cNvSpPr/>
          <p:nvPr/>
        </p:nvSpPr>
        <p:spPr>
          <a:xfrm>
            <a:off x="2350331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346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4" name="object 1014"/>
          <p:cNvSpPr/>
          <p:nvPr/>
        </p:nvSpPr>
        <p:spPr>
          <a:xfrm>
            <a:off x="2378678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378" y="27489"/>
                </a:lnTo>
                <a:lnTo>
                  <a:pt x="57378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5" name="object 1015"/>
          <p:cNvSpPr/>
          <p:nvPr/>
        </p:nvSpPr>
        <p:spPr>
          <a:xfrm>
            <a:off x="2406957" y="3803208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9098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6" name="object 1016"/>
          <p:cNvSpPr/>
          <p:nvPr/>
        </p:nvSpPr>
        <p:spPr>
          <a:xfrm>
            <a:off x="2436056" y="3789464"/>
            <a:ext cx="57150" cy="27940"/>
          </a:xfrm>
          <a:custGeom>
            <a:avLst/>
            <a:gdLst/>
            <a:ahLst/>
            <a:cxnLst/>
            <a:rect l="l" t="t" r="r" b="b"/>
            <a:pathLst>
              <a:path w="57150" h="27939">
                <a:moveTo>
                  <a:pt x="0" y="27489"/>
                </a:moveTo>
                <a:lnTo>
                  <a:pt x="56664" y="27489"/>
                </a:lnTo>
                <a:lnTo>
                  <a:pt x="56664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7" name="object 1017"/>
          <p:cNvSpPr/>
          <p:nvPr/>
        </p:nvSpPr>
        <p:spPr>
          <a:xfrm>
            <a:off x="2464441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279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8" name="object 1018"/>
          <p:cNvSpPr/>
          <p:nvPr/>
        </p:nvSpPr>
        <p:spPr>
          <a:xfrm>
            <a:off x="2492721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635" y="27489"/>
                </a:lnTo>
                <a:lnTo>
                  <a:pt x="57635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9" name="object 1019"/>
          <p:cNvSpPr/>
          <p:nvPr/>
        </p:nvSpPr>
        <p:spPr>
          <a:xfrm>
            <a:off x="2521962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394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0" name="object 1020"/>
          <p:cNvSpPr/>
          <p:nvPr/>
        </p:nvSpPr>
        <p:spPr>
          <a:xfrm>
            <a:off x="2550356" y="3789464"/>
            <a:ext cx="57785" cy="27940"/>
          </a:xfrm>
          <a:custGeom>
            <a:avLst/>
            <a:gdLst/>
            <a:ahLst/>
            <a:cxnLst/>
            <a:rect l="l" t="t" r="r" b="b"/>
            <a:pathLst>
              <a:path w="57785" h="27939">
                <a:moveTo>
                  <a:pt x="0" y="27489"/>
                </a:moveTo>
                <a:lnTo>
                  <a:pt x="57330" y="27489"/>
                </a:lnTo>
                <a:lnTo>
                  <a:pt x="57330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1" name="object 1021"/>
          <p:cNvSpPr/>
          <p:nvPr/>
        </p:nvSpPr>
        <p:spPr>
          <a:xfrm>
            <a:off x="2579417" y="380320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 h="0">
                <a:moveTo>
                  <a:pt x="0" y="0"/>
                </a:moveTo>
                <a:lnTo>
                  <a:pt x="28270" y="0"/>
                </a:lnTo>
              </a:path>
            </a:pathLst>
          </a:custGeom>
          <a:ln w="2748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2" name="object 1022"/>
          <p:cNvSpPr/>
          <p:nvPr/>
        </p:nvSpPr>
        <p:spPr>
          <a:xfrm>
            <a:off x="2607687" y="3789464"/>
            <a:ext cx="28575" cy="27940"/>
          </a:xfrm>
          <a:custGeom>
            <a:avLst/>
            <a:gdLst/>
            <a:ahLst/>
            <a:cxnLst/>
            <a:rect l="l" t="t" r="r" b="b"/>
            <a:pathLst>
              <a:path w="28575" h="27939">
                <a:moveTo>
                  <a:pt x="0" y="27489"/>
                </a:moveTo>
                <a:lnTo>
                  <a:pt x="28356" y="27489"/>
                </a:lnTo>
                <a:lnTo>
                  <a:pt x="28356" y="0"/>
                </a:lnTo>
                <a:lnTo>
                  <a:pt x="0" y="0"/>
                </a:lnTo>
                <a:lnTo>
                  <a:pt x="0" y="2748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3" name="object 1023"/>
          <p:cNvSpPr/>
          <p:nvPr/>
        </p:nvSpPr>
        <p:spPr>
          <a:xfrm>
            <a:off x="1920478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4" name="object 1024"/>
          <p:cNvSpPr/>
          <p:nvPr/>
        </p:nvSpPr>
        <p:spPr>
          <a:xfrm>
            <a:off x="1920478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8384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8384" y="55740"/>
                </a:lnTo>
                <a:lnTo>
                  <a:pt x="28384" y="27498"/>
                </a:lnTo>
                <a:close/>
              </a:path>
              <a:path w="57785" h="55879">
                <a:moveTo>
                  <a:pt x="57445" y="0"/>
                </a:moveTo>
                <a:lnTo>
                  <a:pt x="28384" y="0"/>
                </a:lnTo>
                <a:lnTo>
                  <a:pt x="28384" y="27498"/>
                </a:lnTo>
                <a:lnTo>
                  <a:pt x="57445" y="27498"/>
                </a:lnTo>
                <a:lnTo>
                  <a:pt x="574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5" name="object 1025"/>
          <p:cNvSpPr/>
          <p:nvPr/>
        </p:nvSpPr>
        <p:spPr>
          <a:xfrm>
            <a:off x="1977923" y="3733723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4" y="55740"/>
                </a:lnTo>
                <a:lnTo>
                  <a:pt x="5666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6" name="object 1026"/>
          <p:cNvSpPr/>
          <p:nvPr/>
        </p:nvSpPr>
        <p:spPr>
          <a:xfrm>
            <a:off x="1977923" y="3733723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28279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8279" y="55740"/>
                </a:lnTo>
                <a:lnTo>
                  <a:pt x="28279" y="27498"/>
                </a:lnTo>
                <a:close/>
              </a:path>
              <a:path w="57150" h="55879">
                <a:moveTo>
                  <a:pt x="56664" y="0"/>
                </a:moveTo>
                <a:lnTo>
                  <a:pt x="28279" y="0"/>
                </a:lnTo>
                <a:lnTo>
                  <a:pt x="28279" y="27498"/>
                </a:lnTo>
                <a:lnTo>
                  <a:pt x="56664" y="27498"/>
                </a:lnTo>
                <a:lnTo>
                  <a:pt x="56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7" name="object 1027"/>
          <p:cNvSpPr/>
          <p:nvPr/>
        </p:nvSpPr>
        <p:spPr>
          <a:xfrm>
            <a:off x="2034587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340" y="55740"/>
                </a:lnTo>
                <a:lnTo>
                  <a:pt x="57340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8" name="object 1028"/>
          <p:cNvSpPr/>
          <p:nvPr/>
        </p:nvSpPr>
        <p:spPr>
          <a:xfrm>
            <a:off x="2034587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9060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9060" y="55740"/>
                </a:lnTo>
                <a:lnTo>
                  <a:pt x="29060" y="27498"/>
                </a:lnTo>
                <a:close/>
              </a:path>
              <a:path w="57785" h="55879">
                <a:moveTo>
                  <a:pt x="57340" y="0"/>
                </a:moveTo>
                <a:lnTo>
                  <a:pt x="29060" y="0"/>
                </a:lnTo>
                <a:lnTo>
                  <a:pt x="29060" y="27498"/>
                </a:lnTo>
                <a:lnTo>
                  <a:pt x="57340" y="27498"/>
                </a:lnTo>
                <a:lnTo>
                  <a:pt x="5734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9" name="object 1029"/>
          <p:cNvSpPr/>
          <p:nvPr/>
        </p:nvSpPr>
        <p:spPr>
          <a:xfrm>
            <a:off x="2091928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673" y="55740"/>
                </a:lnTo>
                <a:lnTo>
                  <a:pt x="57673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0" name="object 1030"/>
          <p:cNvSpPr/>
          <p:nvPr/>
        </p:nvSpPr>
        <p:spPr>
          <a:xfrm>
            <a:off x="2091928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9279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9279" y="55740"/>
                </a:lnTo>
                <a:lnTo>
                  <a:pt x="29279" y="27498"/>
                </a:lnTo>
                <a:close/>
              </a:path>
              <a:path w="57785" h="55879">
                <a:moveTo>
                  <a:pt x="57673" y="0"/>
                </a:moveTo>
                <a:lnTo>
                  <a:pt x="29279" y="0"/>
                </a:lnTo>
                <a:lnTo>
                  <a:pt x="29279" y="27498"/>
                </a:lnTo>
                <a:lnTo>
                  <a:pt x="57673" y="27498"/>
                </a:lnTo>
                <a:lnTo>
                  <a:pt x="57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1" name="object 1031"/>
          <p:cNvSpPr/>
          <p:nvPr/>
        </p:nvSpPr>
        <p:spPr>
          <a:xfrm>
            <a:off x="2149601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330" y="55740"/>
                </a:lnTo>
                <a:lnTo>
                  <a:pt x="57330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2" name="object 1032"/>
          <p:cNvSpPr/>
          <p:nvPr/>
        </p:nvSpPr>
        <p:spPr>
          <a:xfrm>
            <a:off x="2149601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8270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8270" y="55740"/>
                </a:lnTo>
                <a:lnTo>
                  <a:pt x="28270" y="27498"/>
                </a:lnTo>
                <a:close/>
              </a:path>
              <a:path w="57785" h="55879">
                <a:moveTo>
                  <a:pt x="57330" y="0"/>
                </a:moveTo>
                <a:lnTo>
                  <a:pt x="28270" y="0"/>
                </a:lnTo>
                <a:lnTo>
                  <a:pt x="28270" y="27498"/>
                </a:lnTo>
                <a:lnTo>
                  <a:pt x="57330" y="27498"/>
                </a:lnTo>
                <a:lnTo>
                  <a:pt x="5733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3" name="object 1033"/>
          <p:cNvSpPr/>
          <p:nvPr/>
        </p:nvSpPr>
        <p:spPr>
          <a:xfrm>
            <a:off x="2206932" y="3733723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4" y="55740"/>
                </a:lnTo>
                <a:lnTo>
                  <a:pt x="5666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4" name="object 1034"/>
          <p:cNvSpPr/>
          <p:nvPr/>
        </p:nvSpPr>
        <p:spPr>
          <a:xfrm>
            <a:off x="2206932" y="3733723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28394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8394" y="55740"/>
                </a:lnTo>
                <a:lnTo>
                  <a:pt x="28394" y="27498"/>
                </a:lnTo>
                <a:close/>
              </a:path>
              <a:path w="57150" h="55879">
                <a:moveTo>
                  <a:pt x="56664" y="0"/>
                </a:moveTo>
                <a:lnTo>
                  <a:pt x="28394" y="0"/>
                </a:lnTo>
                <a:lnTo>
                  <a:pt x="28394" y="27498"/>
                </a:lnTo>
                <a:lnTo>
                  <a:pt x="56664" y="27498"/>
                </a:lnTo>
                <a:lnTo>
                  <a:pt x="56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5" name="object 1035"/>
          <p:cNvSpPr/>
          <p:nvPr/>
        </p:nvSpPr>
        <p:spPr>
          <a:xfrm>
            <a:off x="2263597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635" y="55740"/>
                </a:lnTo>
                <a:lnTo>
                  <a:pt x="5763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6" name="object 1036"/>
          <p:cNvSpPr/>
          <p:nvPr/>
        </p:nvSpPr>
        <p:spPr>
          <a:xfrm>
            <a:off x="2263597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9060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9060" y="55740"/>
                </a:lnTo>
                <a:lnTo>
                  <a:pt x="29060" y="27498"/>
                </a:lnTo>
                <a:close/>
              </a:path>
              <a:path w="57785" h="55879">
                <a:moveTo>
                  <a:pt x="57635" y="0"/>
                </a:moveTo>
                <a:lnTo>
                  <a:pt x="29060" y="0"/>
                </a:lnTo>
                <a:lnTo>
                  <a:pt x="29060" y="27498"/>
                </a:lnTo>
                <a:lnTo>
                  <a:pt x="57635" y="27498"/>
                </a:lnTo>
                <a:lnTo>
                  <a:pt x="57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7" name="object 1037"/>
          <p:cNvSpPr/>
          <p:nvPr/>
        </p:nvSpPr>
        <p:spPr>
          <a:xfrm>
            <a:off x="2321232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445" y="55740"/>
                </a:lnTo>
                <a:lnTo>
                  <a:pt x="5744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8" name="object 1038"/>
          <p:cNvSpPr/>
          <p:nvPr/>
        </p:nvSpPr>
        <p:spPr>
          <a:xfrm>
            <a:off x="2321232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9098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9098" y="55740"/>
                </a:lnTo>
                <a:lnTo>
                  <a:pt x="29098" y="27498"/>
                </a:lnTo>
                <a:close/>
              </a:path>
              <a:path w="57785" h="55879">
                <a:moveTo>
                  <a:pt x="57445" y="0"/>
                </a:moveTo>
                <a:lnTo>
                  <a:pt x="29098" y="0"/>
                </a:lnTo>
                <a:lnTo>
                  <a:pt x="29098" y="27498"/>
                </a:lnTo>
                <a:lnTo>
                  <a:pt x="57445" y="27498"/>
                </a:lnTo>
                <a:lnTo>
                  <a:pt x="574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9" name="object 1039"/>
          <p:cNvSpPr/>
          <p:nvPr/>
        </p:nvSpPr>
        <p:spPr>
          <a:xfrm>
            <a:off x="2378678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378" y="55740"/>
                </a:lnTo>
                <a:lnTo>
                  <a:pt x="57378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0" name="object 1040"/>
          <p:cNvSpPr/>
          <p:nvPr/>
        </p:nvSpPr>
        <p:spPr>
          <a:xfrm>
            <a:off x="2378678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8279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8279" y="55740"/>
                </a:lnTo>
                <a:lnTo>
                  <a:pt x="28279" y="27498"/>
                </a:lnTo>
                <a:close/>
              </a:path>
              <a:path w="57785" h="55879">
                <a:moveTo>
                  <a:pt x="57378" y="0"/>
                </a:moveTo>
                <a:lnTo>
                  <a:pt x="28279" y="0"/>
                </a:lnTo>
                <a:lnTo>
                  <a:pt x="28279" y="27498"/>
                </a:lnTo>
                <a:lnTo>
                  <a:pt x="57378" y="27498"/>
                </a:lnTo>
                <a:lnTo>
                  <a:pt x="57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1" name="object 1041"/>
          <p:cNvSpPr/>
          <p:nvPr/>
        </p:nvSpPr>
        <p:spPr>
          <a:xfrm>
            <a:off x="2436056" y="3733723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0" y="55740"/>
                </a:moveTo>
                <a:lnTo>
                  <a:pt x="56664" y="55740"/>
                </a:lnTo>
                <a:lnTo>
                  <a:pt x="56664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2" name="object 1042"/>
          <p:cNvSpPr/>
          <p:nvPr/>
        </p:nvSpPr>
        <p:spPr>
          <a:xfrm>
            <a:off x="2436056" y="3733723"/>
            <a:ext cx="57150" cy="55880"/>
          </a:xfrm>
          <a:custGeom>
            <a:avLst/>
            <a:gdLst/>
            <a:ahLst/>
            <a:cxnLst/>
            <a:rect l="l" t="t" r="r" b="b"/>
            <a:pathLst>
              <a:path w="57150" h="55879">
                <a:moveTo>
                  <a:pt x="28384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8384" y="55740"/>
                </a:lnTo>
                <a:lnTo>
                  <a:pt x="28384" y="27498"/>
                </a:lnTo>
                <a:close/>
              </a:path>
              <a:path w="57150" h="55879">
                <a:moveTo>
                  <a:pt x="56664" y="0"/>
                </a:moveTo>
                <a:lnTo>
                  <a:pt x="28384" y="0"/>
                </a:lnTo>
                <a:lnTo>
                  <a:pt x="28384" y="27498"/>
                </a:lnTo>
                <a:lnTo>
                  <a:pt x="56664" y="27498"/>
                </a:lnTo>
                <a:lnTo>
                  <a:pt x="56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3" name="object 1043"/>
          <p:cNvSpPr/>
          <p:nvPr/>
        </p:nvSpPr>
        <p:spPr>
          <a:xfrm>
            <a:off x="2492721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635" y="55740"/>
                </a:lnTo>
                <a:lnTo>
                  <a:pt x="57635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4" name="object 1044"/>
          <p:cNvSpPr/>
          <p:nvPr/>
        </p:nvSpPr>
        <p:spPr>
          <a:xfrm>
            <a:off x="2492721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9241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9241" y="55740"/>
                </a:lnTo>
                <a:lnTo>
                  <a:pt x="29241" y="27498"/>
                </a:lnTo>
                <a:close/>
              </a:path>
              <a:path w="57785" h="55879">
                <a:moveTo>
                  <a:pt x="57635" y="0"/>
                </a:moveTo>
                <a:lnTo>
                  <a:pt x="29241" y="0"/>
                </a:lnTo>
                <a:lnTo>
                  <a:pt x="29241" y="27498"/>
                </a:lnTo>
                <a:lnTo>
                  <a:pt x="57635" y="27498"/>
                </a:lnTo>
                <a:lnTo>
                  <a:pt x="57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5" name="object 1045"/>
          <p:cNvSpPr/>
          <p:nvPr/>
        </p:nvSpPr>
        <p:spPr>
          <a:xfrm>
            <a:off x="2550356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0" y="55740"/>
                </a:moveTo>
                <a:lnTo>
                  <a:pt x="57330" y="55740"/>
                </a:lnTo>
                <a:lnTo>
                  <a:pt x="57330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6" name="object 1046"/>
          <p:cNvSpPr/>
          <p:nvPr/>
        </p:nvSpPr>
        <p:spPr>
          <a:xfrm>
            <a:off x="2550356" y="3733723"/>
            <a:ext cx="57785" cy="55880"/>
          </a:xfrm>
          <a:custGeom>
            <a:avLst/>
            <a:gdLst/>
            <a:ahLst/>
            <a:cxnLst/>
            <a:rect l="l" t="t" r="r" b="b"/>
            <a:pathLst>
              <a:path w="57785" h="55879">
                <a:moveTo>
                  <a:pt x="29060" y="27498"/>
                </a:moveTo>
                <a:lnTo>
                  <a:pt x="0" y="27498"/>
                </a:lnTo>
                <a:lnTo>
                  <a:pt x="0" y="55740"/>
                </a:lnTo>
                <a:lnTo>
                  <a:pt x="29060" y="55740"/>
                </a:lnTo>
                <a:lnTo>
                  <a:pt x="29060" y="27498"/>
                </a:lnTo>
                <a:close/>
              </a:path>
              <a:path w="57785" h="55879">
                <a:moveTo>
                  <a:pt x="57330" y="0"/>
                </a:moveTo>
                <a:lnTo>
                  <a:pt x="29060" y="0"/>
                </a:lnTo>
                <a:lnTo>
                  <a:pt x="29060" y="27498"/>
                </a:lnTo>
                <a:lnTo>
                  <a:pt x="57330" y="27498"/>
                </a:lnTo>
                <a:lnTo>
                  <a:pt x="5733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7" name="object 1047"/>
          <p:cNvSpPr/>
          <p:nvPr/>
        </p:nvSpPr>
        <p:spPr>
          <a:xfrm>
            <a:off x="2607687" y="3733723"/>
            <a:ext cx="28575" cy="55880"/>
          </a:xfrm>
          <a:custGeom>
            <a:avLst/>
            <a:gdLst/>
            <a:ahLst/>
            <a:cxnLst/>
            <a:rect l="l" t="t" r="r" b="b"/>
            <a:pathLst>
              <a:path w="28575" h="55879">
                <a:moveTo>
                  <a:pt x="0" y="55740"/>
                </a:moveTo>
                <a:lnTo>
                  <a:pt x="28356" y="55740"/>
                </a:lnTo>
                <a:lnTo>
                  <a:pt x="28356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8" name="object 1048"/>
          <p:cNvSpPr/>
          <p:nvPr/>
        </p:nvSpPr>
        <p:spPr>
          <a:xfrm>
            <a:off x="2607687" y="3761222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0" y="28241"/>
                </a:moveTo>
                <a:lnTo>
                  <a:pt x="28356" y="28241"/>
                </a:lnTo>
                <a:lnTo>
                  <a:pt x="28356" y="0"/>
                </a:lnTo>
                <a:lnTo>
                  <a:pt x="0" y="0"/>
                </a:lnTo>
                <a:lnTo>
                  <a:pt x="0" y="2824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9" name="object 1049"/>
          <p:cNvSpPr/>
          <p:nvPr/>
        </p:nvSpPr>
        <p:spPr>
          <a:xfrm>
            <a:off x="1920485" y="3733728"/>
            <a:ext cx="715645" cy="83820"/>
          </a:xfrm>
          <a:custGeom>
            <a:avLst/>
            <a:gdLst/>
            <a:ahLst/>
            <a:cxnLst/>
            <a:rect l="l" t="t" r="r" b="b"/>
            <a:pathLst>
              <a:path w="715644" h="83820">
                <a:moveTo>
                  <a:pt x="0" y="83232"/>
                </a:moveTo>
                <a:lnTo>
                  <a:pt x="0" y="0"/>
                </a:lnTo>
                <a:lnTo>
                  <a:pt x="715597" y="0"/>
                </a:lnTo>
                <a:lnTo>
                  <a:pt x="715597" y="83232"/>
                </a:lnTo>
              </a:path>
            </a:pathLst>
          </a:custGeom>
          <a:ln w="2033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0" name="object 1050"/>
          <p:cNvSpPr/>
          <p:nvPr/>
        </p:nvSpPr>
        <p:spPr>
          <a:xfrm>
            <a:off x="667272" y="3816960"/>
            <a:ext cx="2148205" cy="0"/>
          </a:xfrm>
          <a:custGeom>
            <a:avLst/>
            <a:gdLst/>
            <a:ahLst/>
            <a:cxnLst/>
            <a:rect l="l" t="t" r="r" b="b"/>
            <a:pathLst>
              <a:path w="2148205" h="0">
                <a:moveTo>
                  <a:pt x="0" y="0"/>
                </a:moveTo>
                <a:lnTo>
                  <a:pt x="2147929" y="0"/>
                </a:lnTo>
              </a:path>
            </a:pathLst>
          </a:custGeom>
          <a:ln w="20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1" name="object 1051"/>
          <p:cNvSpPr/>
          <p:nvPr/>
        </p:nvSpPr>
        <p:spPr>
          <a:xfrm>
            <a:off x="1203979" y="3816960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239"/>
                </a:lnTo>
              </a:path>
            </a:pathLst>
          </a:custGeom>
          <a:ln w="209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2" name="object 1052"/>
          <p:cNvSpPr/>
          <p:nvPr/>
        </p:nvSpPr>
        <p:spPr>
          <a:xfrm>
            <a:off x="2278675" y="3816960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0"/>
                </a:moveTo>
                <a:lnTo>
                  <a:pt x="0" y="44239"/>
                </a:lnTo>
              </a:path>
            </a:pathLst>
          </a:custGeom>
          <a:ln w="209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3" name="object 1053"/>
          <p:cNvSpPr txBox="1"/>
          <p:nvPr/>
        </p:nvSpPr>
        <p:spPr>
          <a:xfrm rot="18960000">
            <a:off x="1061162" y="3921434"/>
            <a:ext cx="189880" cy="10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25"/>
              </a:lnSpc>
            </a:pPr>
            <a:r>
              <a:rPr dirty="0" sz="850" spc="-5" b="1">
                <a:latin typeface="Arial"/>
                <a:cs typeface="Arial"/>
              </a:rPr>
              <a:t>AD</a:t>
            </a:r>
            <a:endParaRPr sz="850">
              <a:latin typeface="Arial"/>
              <a:cs typeface="Arial"/>
            </a:endParaRPr>
          </a:p>
        </p:txBody>
      </p:sp>
      <p:sp>
        <p:nvSpPr>
          <p:cNvPr id="1054" name="object 1054"/>
          <p:cNvSpPr txBox="1"/>
          <p:nvPr/>
        </p:nvSpPr>
        <p:spPr>
          <a:xfrm rot="18960000">
            <a:off x="2149873" y="3914835"/>
            <a:ext cx="175044" cy="10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25"/>
              </a:lnSpc>
            </a:pPr>
            <a:r>
              <a:rPr dirty="0" sz="850" spc="-10" b="1">
                <a:latin typeface="Arial"/>
                <a:cs typeface="Arial"/>
              </a:rPr>
              <a:t>S</a:t>
            </a:r>
            <a:r>
              <a:rPr dirty="0" sz="850" spc="-5" b="1">
                <a:latin typeface="Arial"/>
                <a:cs typeface="Arial"/>
              </a:rPr>
              <a:t>Z</a:t>
            </a:r>
            <a:endParaRPr sz="850">
              <a:latin typeface="Arial"/>
              <a:cs typeface="Arial"/>
            </a:endParaRPr>
          </a:p>
        </p:txBody>
      </p:sp>
      <p:sp>
        <p:nvSpPr>
          <p:cNvPr id="1055" name="object 1055"/>
          <p:cNvSpPr/>
          <p:nvPr/>
        </p:nvSpPr>
        <p:spPr>
          <a:xfrm>
            <a:off x="667272" y="2425521"/>
            <a:ext cx="0" cy="1391920"/>
          </a:xfrm>
          <a:custGeom>
            <a:avLst/>
            <a:gdLst/>
            <a:ahLst/>
            <a:cxnLst/>
            <a:rect l="l" t="t" r="r" b="b"/>
            <a:pathLst>
              <a:path w="0" h="1391920">
                <a:moveTo>
                  <a:pt x="0" y="1391438"/>
                </a:moveTo>
                <a:lnTo>
                  <a:pt x="0" y="0"/>
                </a:lnTo>
              </a:path>
            </a:pathLst>
          </a:custGeom>
          <a:ln w="209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6" name="object 1056"/>
          <p:cNvSpPr/>
          <p:nvPr/>
        </p:nvSpPr>
        <p:spPr>
          <a:xfrm>
            <a:off x="621953" y="3816960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318" y="0"/>
                </a:lnTo>
              </a:path>
            </a:pathLst>
          </a:custGeom>
          <a:ln w="20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7" name="object 1057"/>
          <p:cNvSpPr/>
          <p:nvPr/>
        </p:nvSpPr>
        <p:spPr>
          <a:xfrm>
            <a:off x="621953" y="3538575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318" y="0"/>
                </a:lnTo>
              </a:path>
            </a:pathLst>
          </a:custGeom>
          <a:ln w="20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8" name="object 1058"/>
          <p:cNvSpPr/>
          <p:nvPr/>
        </p:nvSpPr>
        <p:spPr>
          <a:xfrm>
            <a:off x="621953" y="3260893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318" y="0"/>
                </a:lnTo>
              </a:path>
            </a:pathLst>
          </a:custGeom>
          <a:ln w="20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9" name="object 1059"/>
          <p:cNvSpPr/>
          <p:nvPr/>
        </p:nvSpPr>
        <p:spPr>
          <a:xfrm>
            <a:off x="621953" y="2982480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318" y="0"/>
                </a:lnTo>
              </a:path>
            </a:pathLst>
          </a:custGeom>
          <a:ln w="20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0" name="object 1060"/>
          <p:cNvSpPr/>
          <p:nvPr/>
        </p:nvSpPr>
        <p:spPr>
          <a:xfrm>
            <a:off x="621953" y="2704132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318" y="0"/>
                </a:lnTo>
              </a:path>
            </a:pathLst>
          </a:custGeom>
          <a:ln w="20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1" name="object 1061"/>
          <p:cNvSpPr/>
          <p:nvPr/>
        </p:nvSpPr>
        <p:spPr>
          <a:xfrm>
            <a:off x="621953" y="2425521"/>
            <a:ext cx="45720" cy="0"/>
          </a:xfrm>
          <a:custGeom>
            <a:avLst/>
            <a:gdLst/>
            <a:ahLst/>
            <a:cxnLst/>
            <a:rect l="l" t="t" r="r" b="b"/>
            <a:pathLst>
              <a:path w="45720" h="0">
                <a:moveTo>
                  <a:pt x="0" y="0"/>
                </a:moveTo>
                <a:lnTo>
                  <a:pt x="45318" y="0"/>
                </a:lnTo>
              </a:path>
            </a:pathLst>
          </a:custGeom>
          <a:ln w="20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2" name="object 1062"/>
          <p:cNvSpPr txBox="1"/>
          <p:nvPr/>
        </p:nvSpPr>
        <p:spPr>
          <a:xfrm>
            <a:off x="202257" y="2092451"/>
            <a:ext cx="2670810" cy="2191385"/>
          </a:xfrm>
          <a:prstGeom prst="rect">
            <a:avLst/>
          </a:prstGeom>
          <a:ln w="6350">
            <a:solidFill>
              <a:srgbClr val="7F7F7F"/>
            </a:solidFill>
          </a:ln>
        </p:spPr>
        <p:txBody>
          <a:bodyPr wrap="square" lIns="0" tIns="37465" rIns="0" bIns="0" rtlCol="0" vert="horz">
            <a:spAutoFit/>
          </a:bodyPr>
          <a:lstStyle/>
          <a:p>
            <a:pPr algn="ctr" marL="407670">
              <a:lnSpc>
                <a:spcPct val="100000"/>
              </a:lnSpc>
              <a:spcBef>
                <a:spcPts val="295"/>
              </a:spcBef>
            </a:pPr>
            <a:r>
              <a:rPr dirty="0" sz="1050" spc="15" b="1">
                <a:latin typeface="Arial"/>
                <a:cs typeface="Arial"/>
              </a:rPr>
              <a:t>S-100</a:t>
            </a:r>
            <a:endParaRPr sz="1050">
              <a:latin typeface="Arial"/>
              <a:cs typeface="Arial"/>
            </a:endParaRPr>
          </a:p>
          <a:p>
            <a:pPr algn="ctr" marR="2027555">
              <a:lnSpc>
                <a:spcPct val="100000"/>
              </a:lnSpc>
              <a:spcBef>
                <a:spcPts val="550"/>
              </a:spcBef>
            </a:pPr>
            <a:r>
              <a:rPr dirty="0" sz="800" spc="15" b="1">
                <a:latin typeface="Arial"/>
                <a:cs typeface="Arial"/>
              </a:rPr>
              <a:t>100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05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</a:pPr>
            <a:r>
              <a:rPr dirty="0" sz="800" spc="15" b="1">
                <a:latin typeface="Arial"/>
                <a:cs typeface="Arial"/>
              </a:rPr>
              <a:t>80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05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</a:pPr>
            <a:r>
              <a:rPr dirty="0" sz="800" spc="15" b="1">
                <a:latin typeface="Arial"/>
                <a:cs typeface="Arial"/>
              </a:rPr>
              <a:t>60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"/>
              </a:spcBef>
            </a:pPr>
            <a:endParaRPr sz="105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</a:pPr>
            <a:r>
              <a:rPr dirty="0" sz="800" spc="15" b="1">
                <a:latin typeface="Arial"/>
                <a:cs typeface="Arial"/>
              </a:rPr>
              <a:t>40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05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</a:pPr>
            <a:r>
              <a:rPr dirty="0" sz="800" spc="15" b="1"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050">
              <a:latin typeface="Times New Roman"/>
              <a:cs typeface="Times New Roman"/>
            </a:endParaRPr>
          </a:p>
          <a:p>
            <a:pPr algn="ctr" marR="1904364">
              <a:lnSpc>
                <a:spcPct val="100000"/>
              </a:lnSpc>
            </a:pPr>
            <a:r>
              <a:rPr dirty="0" sz="800" spc="30" b="1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065" name="object 106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16</a:t>
            </a:fld>
          </a:p>
        </p:txBody>
      </p:sp>
      <p:sp>
        <p:nvSpPr>
          <p:cNvPr id="1063" name="object 1063"/>
          <p:cNvSpPr txBox="1"/>
          <p:nvPr/>
        </p:nvSpPr>
        <p:spPr>
          <a:xfrm>
            <a:off x="259956" y="2692386"/>
            <a:ext cx="144145" cy="8629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 sz="900" spc="10" b="1">
                <a:latin typeface="Arial"/>
                <a:cs typeface="Arial"/>
              </a:rPr>
              <a:t>%</a:t>
            </a:r>
            <a:r>
              <a:rPr dirty="0" sz="900" spc="-20" b="1">
                <a:latin typeface="Arial"/>
                <a:cs typeface="Arial"/>
              </a:rPr>
              <a:t>-</a:t>
            </a:r>
            <a:r>
              <a:rPr dirty="0" sz="900" spc="-35" b="1">
                <a:latin typeface="Arial"/>
                <a:cs typeface="Arial"/>
              </a:rPr>
              <a:t>po</a:t>
            </a:r>
            <a:r>
              <a:rPr dirty="0" sz="900" spc="5" b="1">
                <a:latin typeface="Arial"/>
                <a:cs typeface="Arial"/>
              </a:rPr>
              <a:t>s</a:t>
            </a:r>
            <a:r>
              <a:rPr dirty="0" sz="900" spc="-40" b="1">
                <a:latin typeface="Arial"/>
                <a:cs typeface="Arial"/>
              </a:rPr>
              <a:t>i</a:t>
            </a:r>
            <a:r>
              <a:rPr dirty="0" sz="900" spc="-20" b="1">
                <a:latin typeface="Arial"/>
                <a:cs typeface="Arial"/>
              </a:rPr>
              <a:t>t</a:t>
            </a:r>
            <a:r>
              <a:rPr dirty="0" sz="900" spc="-35" b="1">
                <a:latin typeface="Arial"/>
                <a:cs typeface="Arial"/>
              </a:rPr>
              <a:t>i</a:t>
            </a:r>
            <a:r>
              <a:rPr dirty="0" sz="900" spc="5" b="1">
                <a:latin typeface="Arial"/>
                <a:cs typeface="Arial"/>
              </a:rPr>
              <a:t>v</a:t>
            </a:r>
            <a:r>
              <a:rPr dirty="0" sz="900" b="1">
                <a:latin typeface="Arial"/>
                <a:cs typeface="Arial"/>
              </a:rPr>
              <a:t>e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15" b="1">
                <a:latin typeface="Arial"/>
                <a:cs typeface="Arial"/>
              </a:rPr>
              <a:t>c</a:t>
            </a:r>
            <a:r>
              <a:rPr dirty="0" sz="900" spc="10" b="1">
                <a:latin typeface="Arial"/>
                <a:cs typeface="Arial"/>
              </a:rPr>
              <a:t>e</a:t>
            </a:r>
            <a:r>
              <a:rPr dirty="0" sz="900" spc="-45" b="1">
                <a:latin typeface="Arial"/>
                <a:cs typeface="Arial"/>
              </a:rPr>
              <a:t>l</a:t>
            </a:r>
            <a:r>
              <a:rPr dirty="0" sz="900" spc="-40" b="1">
                <a:latin typeface="Arial"/>
                <a:cs typeface="Arial"/>
              </a:rPr>
              <a:t>l</a:t>
            </a:r>
            <a:r>
              <a:rPr dirty="0" sz="900" b="1"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1064" name="object 1064"/>
          <p:cNvSpPr txBox="1"/>
          <p:nvPr/>
        </p:nvSpPr>
        <p:spPr>
          <a:xfrm>
            <a:off x="7785575" y="219205"/>
            <a:ext cx="6864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45">
                <a:solidFill>
                  <a:srgbClr val="5F497A"/>
                </a:solidFill>
                <a:latin typeface="Calibri"/>
                <a:cs typeface="Calibri"/>
              </a:rPr>
              <a:t>R</a:t>
            </a:r>
            <a:r>
              <a:rPr dirty="0" sz="1800">
                <a:solidFill>
                  <a:srgbClr val="5F497A"/>
                </a:solidFill>
                <a:latin typeface="Calibri"/>
                <a:cs typeface="Calibri"/>
              </a:rPr>
              <a:t>e</a:t>
            </a:r>
            <a:r>
              <a:rPr dirty="0" sz="1800" spc="5">
                <a:solidFill>
                  <a:srgbClr val="5F497A"/>
                </a:solidFill>
                <a:latin typeface="Calibri"/>
                <a:cs typeface="Calibri"/>
              </a:rPr>
              <a:t>s</a:t>
            </a:r>
            <a:r>
              <a:rPr dirty="0" sz="1800" spc="-5">
                <a:solidFill>
                  <a:srgbClr val="5F497A"/>
                </a:solidFill>
                <a:latin typeface="Calibri"/>
                <a:cs typeface="Calibri"/>
              </a:rPr>
              <a:t>u</a:t>
            </a:r>
            <a:r>
              <a:rPr dirty="0" sz="1800">
                <a:solidFill>
                  <a:srgbClr val="5F497A"/>
                </a:solidFill>
                <a:latin typeface="Calibri"/>
                <a:cs typeface="Calibri"/>
              </a:rPr>
              <a:t>l</a:t>
            </a:r>
            <a:r>
              <a:rPr dirty="0" sz="1800" spc="-10">
                <a:solidFill>
                  <a:srgbClr val="5F497A"/>
                </a:solidFill>
                <a:latin typeface="Calibri"/>
                <a:cs typeface="Calibri"/>
              </a:rPr>
              <a:t>t</a:t>
            </a:r>
            <a:r>
              <a:rPr dirty="0" sz="1800">
                <a:solidFill>
                  <a:srgbClr val="5F497A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6451" y="78501"/>
            <a:ext cx="6490335" cy="13823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/>
              <a:t>M1/M2 </a:t>
            </a:r>
            <a:r>
              <a:rPr dirty="0" spc="-15"/>
              <a:t>characteristics </a:t>
            </a:r>
            <a:r>
              <a:rPr dirty="0"/>
              <a:t>in</a:t>
            </a:r>
            <a:r>
              <a:rPr dirty="0" spc="-15"/>
              <a:t> </a:t>
            </a:r>
            <a:r>
              <a:rPr dirty="0"/>
              <a:t>AD</a:t>
            </a:r>
          </a:p>
          <a:p>
            <a:pPr algn="ctr">
              <a:lnSpc>
                <a:spcPct val="100000"/>
              </a:lnSpc>
            </a:pPr>
            <a:r>
              <a:rPr dirty="0" spc="-25"/>
              <a:t>(affective </a:t>
            </a:r>
            <a:r>
              <a:rPr dirty="0" spc="-15"/>
              <a:t>disorders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 spc="-5"/>
              <a:t>SZ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94811" y="1419997"/>
            <a:ext cx="3492500" cy="711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latin typeface="Calibri"/>
                <a:cs typeface="Calibri"/>
              </a:rPr>
              <a:t>(sch</a:t>
            </a:r>
            <a:r>
              <a:rPr dirty="0" sz="4400">
                <a:latin typeface="Calibri"/>
                <a:cs typeface="Calibri"/>
              </a:rPr>
              <a:t>i</a:t>
            </a:r>
            <a:r>
              <a:rPr dirty="0" sz="4400" spc="-100">
                <a:latin typeface="Calibri"/>
                <a:cs typeface="Calibri"/>
              </a:rPr>
              <a:t>z</a:t>
            </a:r>
            <a:r>
              <a:rPr dirty="0" sz="4400" spc="-5">
                <a:latin typeface="Calibri"/>
                <a:cs typeface="Calibri"/>
              </a:rPr>
              <a:t>oph</a:t>
            </a:r>
            <a:r>
              <a:rPr dirty="0" sz="4400" spc="-55">
                <a:latin typeface="Calibri"/>
                <a:cs typeface="Calibri"/>
              </a:rPr>
              <a:t>r</a:t>
            </a:r>
            <a:r>
              <a:rPr dirty="0" sz="4400">
                <a:latin typeface="Calibri"/>
                <a:cs typeface="Calibri"/>
              </a:rPr>
              <a:t>en</a:t>
            </a:r>
            <a:r>
              <a:rPr dirty="0" sz="4400" spc="-5">
                <a:latin typeface="Calibri"/>
                <a:cs typeface="Calibri"/>
              </a:rPr>
              <a:t>i</a:t>
            </a:r>
            <a:r>
              <a:rPr dirty="0" sz="4400" spc="5">
                <a:latin typeface="Calibri"/>
                <a:cs typeface="Calibri"/>
              </a:rPr>
              <a:t>a</a:t>
            </a:r>
            <a:r>
              <a:rPr dirty="0" sz="4400">
                <a:latin typeface="Calibri"/>
                <a:cs typeface="Calibri"/>
              </a:rPr>
              <a:t>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4343399"/>
            <a:ext cx="2695575" cy="2287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"/>
              </a:spcBef>
            </a:pPr>
            <a:endParaRPr sz="115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</a:pPr>
            <a:r>
              <a:rPr dirty="0" sz="1200" spc="-5">
                <a:solidFill>
                  <a:srgbClr val="888888"/>
                </a:solidFill>
                <a:latin typeface="Calibri"/>
                <a:cs typeface="Calibri"/>
              </a:rPr>
              <a:t>01.07.2014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12720" y="1981200"/>
            <a:ext cx="2795016" cy="2330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49305" y="2017814"/>
            <a:ext cx="2669540" cy="2203450"/>
          </a:xfrm>
          <a:custGeom>
            <a:avLst/>
            <a:gdLst/>
            <a:ahLst/>
            <a:cxnLst/>
            <a:rect l="l" t="t" r="r" b="b"/>
            <a:pathLst>
              <a:path w="2669540" h="2203450">
                <a:moveTo>
                  <a:pt x="0" y="2203284"/>
                </a:moveTo>
                <a:lnTo>
                  <a:pt x="2669162" y="2203284"/>
                </a:lnTo>
                <a:lnTo>
                  <a:pt x="2669162" y="0"/>
                </a:lnTo>
                <a:lnTo>
                  <a:pt x="0" y="0"/>
                </a:lnTo>
                <a:lnTo>
                  <a:pt x="0" y="22032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93011" y="386805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16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93011" y="3858215"/>
            <a:ext cx="60960" cy="19685"/>
          </a:xfrm>
          <a:custGeom>
            <a:avLst/>
            <a:gdLst/>
            <a:ahLst/>
            <a:cxnLst/>
            <a:rect l="l" t="t" r="r" b="b"/>
            <a:pathLst>
              <a:path w="60960" h="19685">
                <a:moveTo>
                  <a:pt x="15068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68" y="19688"/>
                </a:lnTo>
                <a:lnTo>
                  <a:pt x="15068" y="15039"/>
                </a:lnTo>
                <a:close/>
              </a:path>
              <a:path w="60960" h="19685">
                <a:moveTo>
                  <a:pt x="45653" y="15039"/>
                </a:moveTo>
                <a:lnTo>
                  <a:pt x="30622" y="15039"/>
                </a:lnTo>
                <a:lnTo>
                  <a:pt x="30622" y="19688"/>
                </a:lnTo>
                <a:lnTo>
                  <a:pt x="45653" y="19688"/>
                </a:lnTo>
                <a:lnTo>
                  <a:pt x="45653" y="15039"/>
                </a:lnTo>
                <a:close/>
              </a:path>
              <a:path w="60960" h="19685">
                <a:moveTo>
                  <a:pt x="30622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622" y="15039"/>
                </a:lnTo>
                <a:lnTo>
                  <a:pt x="30622" y="0"/>
                </a:lnTo>
                <a:close/>
              </a:path>
              <a:path w="60960" h="19685">
                <a:moveTo>
                  <a:pt x="60416" y="0"/>
                </a:moveTo>
                <a:lnTo>
                  <a:pt x="45653" y="0"/>
                </a:lnTo>
                <a:lnTo>
                  <a:pt x="45653" y="15039"/>
                </a:lnTo>
                <a:lnTo>
                  <a:pt x="60416" y="15039"/>
                </a:lnTo>
                <a:lnTo>
                  <a:pt x="60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53428" y="3868059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902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353428" y="3858215"/>
            <a:ext cx="60325" cy="19685"/>
          </a:xfrm>
          <a:custGeom>
            <a:avLst/>
            <a:gdLst/>
            <a:ahLst/>
            <a:cxnLst/>
            <a:rect l="l" t="t" r="r" b="b"/>
            <a:pathLst>
              <a:path w="60325" h="19685">
                <a:moveTo>
                  <a:pt x="15039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39" y="19688"/>
                </a:lnTo>
                <a:lnTo>
                  <a:pt x="15039" y="15039"/>
                </a:lnTo>
                <a:close/>
              </a:path>
              <a:path w="60325" h="19685">
                <a:moveTo>
                  <a:pt x="44872" y="15039"/>
                </a:moveTo>
                <a:lnTo>
                  <a:pt x="30108" y="15039"/>
                </a:lnTo>
                <a:lnTo>
                  <a:pt x="30108" y="19688"/>
                </a:lnTo>
                <a:lnTo>
                  <a:pt x="44872" y="19688"/>
                </a:lnTo>
                <a:lnTo>
                  <a:pt x="44872" y="15039"/>
                </a:lnTo>
                <a:close/>
              </a:path>
              <a:path w="60325" h="19685">
                <a:moveTo>
                  <a:pt x="30108" y="0"/>
                </a:moveTo>
                <a:lnTo>
                  <a:pt x="15039" y="0"/>
                </a:lnTo>
                <a:lnTo>
                  <a:pt x="15039" y="15039"/>
                </a:lnTo>
                <a:lnTo>
                  <a:pt x="30108" y="15039"/>
                </a:lnTo>
                <a:lnTo>
                  <a:pt x="30108" y="0"/>
                </a:lnTo>
                <a:close/>
              </a:path>
              <a:path w="60325" h="1968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413331" y="386805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26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13331" y="3858215"/>
            <a:ext cx="60960" cy="19685"/>
          </a:xfrm>
          <a:custGeom>
            <a:avLst/>
            <a:gdLst/>
            <a:ahLst/>
            <a:cxnLst/>
            <a:rect l="l" t="t" r="r" b="b"/>
            <a:pathLst>
              <a:path w="60960" h="19685">
                <a:moveTo>
                  <a:pt x="15554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554" y="19688"/>
                </a:lnTo>
                <a:lnTo>
                  <a:pt x="15554" y="15039"/>
                </a:lnTo>
                <a:close/>
              </a:path>
              <a:path w="60960" h="19685">
                <a:moveTo>
                  <a:pt x="45358" y="15039"/>
                </a:moveTo>
                <a:lnTo>
                  <a:pt x="30584" y="15039"/>
                </a:lnTo>
                <a:lnTo>
                  <a:pt x="30584" y="19688"/>
                </a:lnTo>
                <a:lnTo>
                  <a:pt x="45358" y="19688"/>
                </a:lnTo>
                <a:lnTo>
                  <a:pt x="45358" y="15039"/>
                </a:lnTo>
                <a:close/>
              </a:path>
              <a:path w="60960" h="1968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19685">
                <a:moveTo>
                  <a:pt x="60426" y="0"/>
                </a:moveTo>
                <a:lnTo>
                  <a:pt x="45358" y="0"/>
                </a:lnTo>
                <a:lnTo>
                  <a:pt x="45358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473758" y="386805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73758" y="3858215"/>
            <a:ext cx="60960" cy="19685"/>
          </a:xfrm>
          <a:custGeom>
            <a:avLst/>
            <a:gdLst/>
            <a:ahLst/>
            <a:cxnLst/>
            <a:rect l="l" t="t" r="r" b="b"/>
            <a:pathLst>
              <a:path w="60960" h="19685">
                <a:moveTo>
                  <a:pt x="15030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30" y="19688"/>
                </a:lnTo>
                <a:lnTo>
                  <a:pt x="15030" y="15039"/>
                </a:lnTo>
                <a:close/>
              </a:path>
              <a:path w="60960" h="19685">
                <a:moveTo>
                  <a:pt x="44834" y="15039"/>
                </a:moveTo>
                <a:lnTo>
                  <a:pt x="29803" y="15039"/>
                </a:lnTo>
                <a:lnTo>
                  <a:pt x="29803" y="19688"/>
                </a:lnTo>
                <a:lnTo>
                  <a:pt x="44834" y="19688"/>
                </a:lnTo>
                <a:lnTo>
                  <a:pt x="44834" y="15039"/>
                </a:lnTo>
                <a:close/>
              </a:path>
              <a:path w="60960" h="1968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60960" h="19685">
                <a:moveTo>
                  <a:pt x="60388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34146" y="3868059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902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34146" y="3858215"/>
            <a:ext cx="60325" cy="19685"/>
          </a:xfrm>
          <a:custGeom>
            <a:avLst/>
            <a:gdLst/>
            <a:ahLst/>
            <a:cxnLst/>
            <a:rect l="l" t="t" r="r" b="b"/>
            <a:pathLst>
              <a:path w="60325" h="19685">
                <a:moveTo>
                  <a:pt x="15068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68" y="19688"/>
                </a:lnTo>
                <a:lnTo>
                  <a:pt x="15068" y="15039"/>
                </a:lnTo>
                <a:close/>
              </a:path>
              <a:path w="60325" h="19685">
                <a:moveTo>
                  <a:pt x="44872" y="15039"/>
                </a:moveTo>
                <a:lnTo>
                  <a:pt x="30099" y="15039"/>
                </a:lnTo>
                <a:lnTo>
                  <a:pt x="30099" y="19688"/>
                </a:lnTo>
                <a:lnTo>
                  <a:pt x="44872" y="19688"/>
                </a:lnTo>
                <a:lnTo>
                  <a:pt x="44872" y="15039"/>
                </a:lnTo>
                <a:close/>
              </a:path>
              <a:path w="60325" h="19685">
                <a:moveTo>
                  <a:pt x="30099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099" y="15039"/>
                </a:lnTo>
                <a:lnTo>
                  <a:pt x="30099" y="0"/>
                </a:lnTo>
                <a:close/>
              </a:path>
              <a:path w="60325" h="1968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594049" y="386805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26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594049" y="3858215"/>
            <a:ext cx="60960" cy="19685"/>
          </a:xfrm>
          <a:custGeom>
            <a:avLst/>
            <a:gdLst/>
            <a:ahLst/>
            <a:cxnLst/>
            <a:rect l="l" t="t" r="r" b="b"/>
            <a:pathLst>
              <a:path w="60960" h="19685">
                <a:moveTo>
                  <a:pt x="14773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4773" y="19688"/>
                </a:lnTo>
                <a:lnTo>
                  <a:pt x="14773" y="15039"/>
                </a:lnTo>
                <a:close/>
              </a:path>
              <a:path w="60960" h="19685">
                <a:moveTo>
                  <a:pt x="44615" y="15039"/>
                </a:moveTo>
                <a:lnTo>
                  <a:pt x="29841" y="15039"/>
                </a:lnTo>
                <a:lnTo>
                  <a:pt x="29841" y="19688"/>
                </a:lnTo>
                <a:lnTo>
                  <a:pt x="44615" y="19688"/>
                </a:lnTo>
                <a:lnTo>
                  <a:pt x="44615" y="15039"/>
                </a:lnTo>
                <a:close/>
              </a:path>
              <a:path w="60960" h="19685">
                <a:moveTo>
                  <a:pt x="29841" y="0"/>
                </a:moveTo>
                <a:lnTo>
                  <a:pt x="14773" y="0"/>
                </a:lnTo>
                <a:lnTo>
                  <a:pt x="14773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  <a:path w="60960" h="19685">
                <a:moveTo>
                  <a:pt x="60426" y="0"/>
                </a:moveTo>
                <a:lnTo>
                  <a:pt x="44615" y="0"/>
                </a:lnTo>
                <a:lnTo>
                  <a:pt x="44615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54475" y="386805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 h="0">
                <a:moveTo>
                  <a:pt x="0" y="0"/>
                </a:moveTo>
                <a:lnTo>
                  <a:pt x="59645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54475" y="3858215"/>
            <a:ext cx="59690" cy="19685"/>
          </a:xfrm>
          <a:custGeom>
            <a:avLst/>
            <a:gdLst/>
            <a:ahLst/>
            <a:cxnLst/>
            <a:rect l="l" t="t" r="r" b="b"/>
            <a:pathLst>
              <a:path w="59689" h="19685">
                <a:moveTo>
                  <a:pt x="15030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30" y="19688"/>
                </a:lnTo>
                <a:lnTo>
                  <a:pt x="15030" y="15039"/>
                </a:lnTo>
                <a:close/>
              </a:path>
              <a:path w="59689" h="19685">
                <a:moveTo>
                  <a:pt x="44834" y="15039"/>
                </a:moveTo>
                <a:lnTo>
                  <a:pt x="29803" y="15039"/>
                </a:lnTo>
                <a:lnTo>
                  <a:pt x="29803" y="19688"/>
                </a:lnTo>
                <a:lnTo>
                  <a:pt x="44834" y="19688"/>
                </a:lnTo>
                <a:lnTo>
                  <a:pt x="44834" y="15039"/>
                </a:lnTo>
                <a:close/>
              </a:path>
              <a:path w="59689" h="1968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59689" h="19685">
                <a:moveTo>
                  <a:pt x="59645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14121" y="386805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645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14121" y="3858215"/>
            <a:ext cx="60960" cy="19685"/>
          </a:xfrm>
          <a:custGeom>
            <a:avLst/>
            <a:gdLst/>
            <a:ahLst/>
            <a:cxnLst/>
            <a:rect l="l" t="t" r="r" b="b"/>
            <a:pathLst>
              <a:path w="60960" h="19685">
                <a:moveTo>
                  <a:pt x="15030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30" y="19688"/>
                </a:lnTo>
                <a:lnTo>
                  <a:pt x="15030" y="15039"/>
                </a:lnTo>
                <a:close/>
              </a:path>
              <a:path w="60960" h="19685">
                <a:moveTo>
                  <a:pt x="45615" y="15039"/>
                </a:moveTo>
                <a:lnTo>
                  <a:pt x="30060" y="15039"/>
                </a:lnTo>
                <a:lnTo>
                  <a:pt x="30060" y="19688"/>
                </a:lnTo>
                <a:lnTo>
                  <a:pt x="45615" y="19688"/>
                </a:lnTo>
                <a:lnTo>
                  <a:pt x="45615" y="15039"/>
                </a:lnTo>
                <a:close/>
              </a:path>
              <a:path w="60960" h="19685">
                <a:moveTo>
                  <a:pt x="3006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60" y="15039"/>
                </a:lnTo>
                <a:lnTo>
                  <a:pt x="30060" y="0"/>
                </a:lnTo>
                <a:close/>
              </a:path>
              <a:path w="60960" h="19685">
                <a:moveTo>
                  <a:pt x="60645" y="0"/>
                </a:moveTo>
                <a:lnTo>
                  <a:pt x="45615" y="0"/>
                </a:lnTo>
                <a:lnTo>
                  <a:pt x="45615" y="15039"/>
                </a:lnTo>
                <a:lnTo>
                  <a:pt x="60645" y="15039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74766" y="386805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 h="0">
                <a:moveTo>
                  <a:pt x="0" y="0"/>
                </a:moveTo>
                <a:lnTo>
                  <a:pt x="59645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74766" y="3858215"/>
            <a:ext cx="59690" cy="19685"/>
          </a:xfrm>
          <a:custGeom>
            <a:avLst/>
            <a:gdLst/>
            <a:ahLst/>
            <a:cxnLst/>
            <a:rect l="l" t="t" r="r" b="b"/>
            <a:pathLst>
              <a:path w="59689" h="19685">
                <a:moveTo>
                  <a:pt x="14801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4801" y="19688"/>
                </a:lnTo>
                <a:lnTo>
                  <a:pt x="14801" y="15039"/>
                </a:lnTo>
                <a:close/>
              </a:path>
              <a:path w="59689" h="19685">
                <a:moveTo>
                  <a:pt x="44605" y="15039"/>
                </a:moveTo>
                <a:lnTo>
                  <a:pt x="29879" y="15039"/>
                </a:lnTo>
                <a:lnTo>
                  <a:pt x="29879" y="19688"/>
                </a:lnTo>
                <a:lnTo>
                  <a:pt x="44605" y="19688"/>
                </a:lnTo>
                <a:lnTo>
                  <a:pt x="44605" y="15039"/>
                </a:lnTo>
                <a:close/>
              </a:path>
              <a:path w="59689" h="19685">
                <a:moveTo>
                  <a:pt x="29879" y="0"/>
                </a:moveTo>
                <a:lnTo>
                  <a:pt x="14801" y="0"/>
                </a:lnTo>
                <a:lnTo>
                  <a:pt x="14801" y="15039"/>
                </a:lnTo>
                <a:lnTo>
                  <a:pt x="29879" y="15039"/>
                </a:lnTo>
                <a:lnTo>
                  <a:pt x="29879" y="0"/>
                </a:lnTo>
                <a:close/>
              </a:path>
              <a:path w="59689" h="19685">
                <a:moveTo>
                  <a:pt x="59645" y="0"/>
                </a:moveTo>
                <a:lnTo>
                  <a:pt x="44605" y="0"/>
                </a:lnTo>
                <a:lnTo>
                  <a:pt x="44605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34412" y="386805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378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834412" y="3858215"/>
            <a:ext cx="60960" cy="19685"/>
          </a:xfrm>
          <a:custGeom>
            <a:avLst/>
            <a:gdLst/>
            <a:ahLst/>
            <a:cxnLst/>
            <a:rect l="l" t="t" r="r" b="b"/>
            <a:pathLst>
              <a:path w="60960" h="19685">
                <a:moveTo>
                  <a:pt x="15030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30" y="19688"/>
                </a:lnTo>
                <a:lnTo>
                  <a:pt x="15030" y="15039"/>
                </a:lnTo>
                <a:close/>
              </a:path>
              <a:path w="60960" h="19685">
                <a:moveTo>
                  <a:pt x="45643" y="15039"/>
                </a:moveTo>
                <a:lnTo>
                  <a:pt x="30613" y="15039"/>
                </a:lnTo>
                <a:lnTo>
                  <a:pt x="30613" y="19688"/>
                </a:lnTo>
                <a:lnTo>
                  <a:pt x="45643" y="19688"/>
                </a:lnTo>
                <a:lnTo>
                  <a:pt x="45643" y="15039"/>
                </a:lnTo>
                <a:close/>
              </a:path>
              <a:path w="60960" h="19685">
                <a:moveTo>
                  <a:pt x="3061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613" y="15039"/>
                </a:lnTo>
                <a:lnTo>
                  <a:pt x="30613" y="0"/>
                </a:lnTo>
                <a:close/>
              </a:path>
              <a:path w="60960" h="19685">
                <a:moveTo>
                  <a:pt x="60378" y="0"/>
                </a:moveTo>
                <a:lnTo>
                  <a:pt x="45643" y="0"/>
                </a:lnTo>
                <a:lnTo>
                  <a:pt x="45643" y="15039"/>
                </a:lnTo>
                <a:lnTo>
                  <a:pt x="60378" y="15039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94791" y="3868059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940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894791" y="3858215"/>
            <a:ext cx="60325" cy="19685"/>
          </a:xfrm>
          <a:custGeom>
            <a:avLst/>
            <a:gdLst/>
            <a:ahLst/>
            <a:cxnLst/>
            <a:rect l="l" t="t" r="r" b="b"/>
            <a:pathLst>
              <a:path w="60325" h="19685">
                <a:moveTo>
                  <a:pt x="15030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30" y="19688"/>
                </a:lnTo>
                <a:lnTo>
                  <a:pt x="15030" y="15039"/>
                </a:lnTo>
                <a:close/>
              </a:path>
              <a:path w="60325" h="19685">
                <a:moveTo>
                  <a:pt x="44910" y="15039"/>
                </a:moveTo>
                <a:lnTo>
                  <a:pt x="30070" y="15039"/>
                </a:lnTo>
                <a:lnTo>
                  <a:pt x="30070" y="19688"/>
                </a:lnTo>
                <a:lnTo>
                  <a:pt x="44910" y="19688"/>
                </a:lnTo>
                <a:lnTo>
                  <a:pt x="44910" y="15039"/>
                </a:lnTo>
                <a:close/>
              </a:path>
              <a:path w="60325" h="19685">
                <a:moveTo>
                  <a:pt x="3007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70" y="15039"/>
                </a:lnTo>
                <a:lnTo>
                  <a:pt x="30070" y="0"/>
                </a:lnTo>
                <a:close/>
              </a:path>
              <a:path w="60325" h="19685">
                <a:moveTo>
                  <a:pt x="59940" y="0"/>
                </a:moveTo>
                <a:lnTo>
                  <a:pt x="44910" y="0"/>
                </a:lnTo>
                <a:lnTo>
                  <a:pt x="44910" y="15039"/>
                </a:lnTo>
                <a:lnTo>
                  <a:pt x="59940" y="15039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54732" y="386805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196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954732" y="3858215"/>
            <a:ext cx="60960" cy="19685"/>
          </a:xfrm>
          <a:custGeom>
            <a:avLst/>
            <a:gdLst/>
            <a:ahLst/>
            <a:cxnLst/>
            <a:rect l="l" t="t" r="r" b="b"/>
            <a:pathLst>
              <a:path w="60960" h="19685">
                <a:moveTo>
                  <a:pt x="15554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554" y="19688"/>
                </a:lnTo>
                <a:lnTo>
                  <a:pt x="15554" y="15039"/>
                </a:lnTo>
                <a:close/>
              </a:path>
              <a:path w="60960" h="19685">
                <a:moveTo>
                  <a:pt x="45319" y="15039"/>
                </a:moveTo>
                <a:lnTo>
                  <a:pt x="30584" y="15039"/>
                </a:lnTo>
                <a:lnTo>
                  <a:pt x="30584" y="19688"/>
                </a:lnTo>
                <a:lnTo>
                  <a:pt x="45319" y="19688"/>
                </a:lnTo>
                <a:lnTo>
                  <a:pt x="45319" y="15039"/>
                </a:lnTo>
                <a:close/>
              </a:path>
              <a:path w="60960" h="1968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19685">
                <a:moveTo>
                  <a:pt x="60388" y="0"/>
                </a:moveTo>
                <a:lnTo>
                  <a:pt x="45319" y="0"/>
                </a:lnTo>
                <a:lnTo>
                  <a:pt x="45319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015120" y="3858215"/>
            <a:ext cx="29845" cy="19685"/>
          </a:xfrm>
          <a:custGeom>
            <a:avLst/>
            <a:gdLst/>
            <a:ahLst/>
            <a:cxnLst/>
            <a:rect l="l" t="t" r="r" b="b"/>
            <a:pathLst>
              <a:path w="29845" h="19685">
                <a:moveTo>
                  <a:pt x="15030" y="15039"/>
                </a:moveTo>
                <a:lnTo>
                  <a:pt x="0" y="15039"/>
                </a:lnTo>
                <a:lnTo>
                  <a:pt x="0" y="19688"/>
                </a:lnTo>
                <a:lnTo>
                  <a:pt x="15030" y="19688"/>
                </a:lnTo>
                <a:lnTo>
                  <a:pt x="15030" y="15039"/>
                </a:lnTo>
                <a:close/>
              </a:path>
              <a:path w="29845" h="19685">
                <a:moveTo>
                  <a:pt x="29841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293011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17" y="60378"/>
                </a:lnTo>
                <a:lnTo>
                  <a:pt x="60417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293011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68" y="60378"/>
                </a:lnTo>
                <a:lnTo>
                  <a:pt x="15068" y="44834"/>
                </a:lnTo>
                <a:close/>
              </a:path>
              <a:path w="60960" h="60960">
                <a:moveTo>
                  <a:pt x="45653" y="44834"/>
                </a:moveTo>
                <a:lnTo>
                  <a:pt x="30622" y="44834"/>
                </a:lnTo>
                <a:lnTo>
                  <a:pt x="30622" y="60378"/>
                </a:lnTo>
                <a:lnTo>
                  <a:pt x="45653" y="60378"/>
                </a:lnTo>
                <a:lnTo>
                  <a:pt x="45653" y="44834"/>
                </a:lnTo>
                <a:close/>
              </a:path>
              <a:path w="60960" h="60960">
                <a:moveTo>
                  <a:pt x="30622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60" h="60960">
                <a:moveTo>
                  <a:pt x="60417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417" y="44834"/>
                </a:lnTo>
                <a:lnTo>
                  <a:pt x="60417" y="29803"/>
                </a:lnTo>
                <a:close/>
              </a:path>
              <a:path w="60960" h="60960">
                <a:moveTo>
                  <a:pt x="15068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4763"/>
                </a:lnTo>
                <a:close/>
              </a:path>
              <a:path w="60960" h="60960">
                <a:moveTo>
                  <a:pt x="45653" y="14763"/>
                </a:moveTo>
                <a:lnTo>
                  <a:pt x="30622" y="14763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4763"/>
                </a:lnTo>
                <a:close/>
              </a:path>
              <a:path w="60960" h="60960">
                <a:moveTo>
                  <a:pt x="30622" y="0"/>
                </a:moveTo>
                <a:lnTo>
                  <a:pt x="15068" y="0"/>
                </a:lnTo>
                <a:lnTo>
                  <a:pt x="15068" y="14763"/>
                </a:lnTo>
                <a:lnTo>
                  <a:pt x="30622" y="14763"/>
                </a:lnTo>
                <a:lnTo>
                  <a:pt x="30622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653" y="0"/>
                </a:lnTo>
                <a:lnTo>
                  <a:pt x="45653" y="14763"/>
                </a:lnTo>
                <a:lnTo>
                  <a:pt x="60417" y="14763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53428" y="37978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02" y="60378"/>
                </a:lnTo>
                <a:lnTo>
                  <a:pt x="59902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353428" y="37978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9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9" y="60378"/>
                </a:lnTo>
                <a:lnTo>
                  <a:pt x="15039" y="44834"/>
                </a:lnTo>
                <a:close/>
              </a:path>
              <a:path w="60325" h="60960">
                <a:moveTo>
                  <a:pt x="44872" y="44834"/>
                </a:moveTo>
                <a:lnTo>
                  <a:pt x="30108" y="44834"/>
                </a:lnTo>
                <a:lnTo>
                  <a:pt x="30108" y="60378"/>
                </a:lnTo>
                <a:lnTo>
                  <a:pt x="44872" y="60378"/>
                </a:lnTo>
                <a:lnTo>
                  <a:pt x="44872" y="44834"/>
                </a:lnTo>
                <a:close/>
              </a:path>
              <a:path w="60325" h="60960">
                <a:moveTo>
                  <a:pt x="30108" y="29803"/>
                </a:moveTo>
                <a:lnTo>
                  <a:pt x="15039" y="29803"/>
                </a:lnTo>
                <a:lnTo>
                  <a:pt x="15039" y="44834"/>
                </a:lnTo>
                <a:lnTo>
                  <a:pt x="30108" y="44834"/>
                </a:lnTo>
                <a:lnTo>
                  <a:pt x="30108" y="29803"/>
                </a:lnTo>
                <a:close/>
              </a:path>
              <a:path w="60325" h="60960">
                <a:moveTo>
                  <a:pt x="59902" y="29803"/>
                </a:moveTo>
                <a:lnTo>
                  <a:pt x="44872" y="29803"/>
                </a:lnTo>
                <a:lnTo>
                  <a:pt x="44872" y="44834"/>
                </a:lnTo>
                <a:lnTo>
                  <a:pt x="59902" y="44834"/>
                </a:lnTo>
                <a:lnTo>
                  <a:pt x="59902" y="29803"/>
                </a:lnTo>
                <a:close/>
              </a:path>
              <a:path w="60325" h="60960">
                <a:moveTo>
                  <a:pt x="15039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39" y="29803"/>
                </a:lnTo>
                <a:lnTo>
                  <a:pt x="15039" y="14763"/>
                </a:lnTo>
                <a:close/>
              </a:path>
              <a:path w="60325" h="60960">
                <a:moveTo>
                  <a:pt x="44872" y="14763"/>
                </a:moveTo>
                <a:lnTo>
                  <a:pt x="30108" y="14763"/>
                </a:lnTo>
                <a:lnTo>
                  <a:pt x="30108" y="29803"/>
                </a:lnTo>
                <a:lnTo>
                  <a:pt x="44872" y="29803"/>
                </a:lnTo>
                <a:lnTo>
                  <a:pt x="44872" y="14763"/>
                </a:lnTo>
                <a:close/>
              </a:path>
              <a:path w="60325" h="60960">
                <a:moveTo>
                  <a:pt x="30108" y="0"/>
                </a:moveTo>
                <a:lnTo>
                  <a:pt x="15039" y="0"/>
                </a:lnTo>
                <a:lnTo>
                  <a:pt x="15039" y="14763"/>
                </a:lnTo>
                <a:lnTo>
                  <a:pt x="30108" y="14763"/>
                </a:lnTo>
                <a:lnTo>
                  <a:pt x="30108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4763"/>
                </a:lnTo>
                <a:lnTo>
                  <a:pt x="59902" y="14763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13331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26" y="60378"/>
                </a:lnTo>
                <a:lnTo>
                  <a:pt x="60426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413331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554" y="60378"/>
                </a:lnTo>
                <a:lnTo>
                  <a:pt x="15554" y="44834"/>
                </a:lnTo>
                <a:close/>
              </a:path>
              <a:path w="60960" h="60960">
                <a:moveTo>
                  <a:pt x="45358" y="44834"/>
                </a:moveTo>
                <a:lnTo>
                  <a:pt x="30584" y="44834"/>
                </a:lnTo>
                <a:lnTo>
                  <a:pt x="30584" y="60378"/>
                </a:lnTo>
                <a:lnTo>
                  <a:pt x="45358" y="60378"/>
                </a:lnTo>
                <a:lnTo>
                  <a:pt x="45358" y="44834"/>
                </a:lnTo>
                <a:close/>
              </a:path>
              <a:path w="60960" h="60960">
                <a:moveTo>
                  <a:pt x="30584" y="29803"/>
                </a:moveTo>
                <a:lnTo>
                  <a:pt x="15554" y="29803"/>
                </a:lnTo>
                <a:lnTo>
                  <a:pt x="15554" y="44834"/>
                </a:lnTo>
                <a:lnTo>
                  <a:pt x="30584" y="44834"/>
                </a:lnTo>
                <a:lnTo>
                  <a:pt x="30584" y="29803"/>
                </a:lnTo>
                <a:close/>
              </a:path>
              <a:path w="60960" h="60960">
                <a:moveTo>
                  <a:pt x="60426" y="29803"/>
                </a:moveTo>
                <a:lnTo>
                  <a:pt x="45358" y="29803"/>
                </a:lnTo>
                <a:lnTo>
                  <a:pt x="45358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960">
                <a:moveTo>
                  <a:pt x="15554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554" y="29803"/>
                </a:lnTo>
                <a:lnTo>
                  <a:pt x="15554" y="14763"/>
                </a:lnTo>
                <a:close/>
              </a:path>
              <a:path w="60960" h="60960">
                <a:moveTo>
                  <a:pt x="45358" y="14763"/>
                </a:moveTo>
                <a:lnTo>
                  <a:pt x="30584" y="14763"/>
                </a:lnTo>
                <a:lnTo>
                  <a:pt x="30584" y="29803"/>
                </a:lnTo>
                <a:lnTo>
                  <a:pt x="45358" y="29803"/>
                </a:lnTo>
                <a:lnTo>
                  <a:pt x="45358" y="14763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4763"/>
                </a:lnTo>
                <a:lnTo>
                  <a:pt x="30584" y="14763"/>
                </a:lnTo>
                <a:lnTo>
                  <a:pt x="30584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358" y="0"/>
                </a:lnTo>
                <a:lnTo>
                  <a:pt x="45358" y="14763"/>
                </a:lnTo>
                <a:lnTo>
                  <a:pt x="60426" y="1476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473758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473758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960" h="60960">
                <a:moveTo>
                  <a:pt x="44834" y="44834"/>
                </a:moveTo>
                <a:lnTo>
                  <a:pt x="29803" y="44834"/>
                </a:lnTo>
                <a:lnTo>
                  <a:pt x="29803" y="60378"/>
                </a:lnTo>
                <a:lnTo>
                  <a:pt x="44834" y="60378"/>
                </a:lnTo>
                <a:lnTo>
                  <a:pt x="44834" y="44834"/>
                </a:lnTo>
                <a:close/>
              </a:path>
              <a:path w="60960" h="60960">
                <a:moveTo>
                  <a:pt x="29803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03" y="44834"/>
                </a:lnTo>
                <a:lnTo>
                  <a:pt x="29803" y="29803"/>
                </a:lnTo>
                <a:close/>
              </a:path>
              <a:path w="60960" h="60960">
                <a:moveTo>
                  <a:pt x="60388" y="29803"/>
                </a:moveTo>
                <a:lnTo>
                  <a:pt x="44834" y="29803"/>
                </a:lnTo>
                <a:lnTo>
                  <a:pt x="44834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63"/>
                </a:lnTo>
                <a:close/>
              </a:path>
              <a:path w="60960" h="60960">
                <a:moveTo>
                  <a:pt x="44834" y="14763"/>
                </a:moveTo>
                <a:lnTo>
                  <a:pt x="29803" y="14763"/>
                </a:lnTo>
                <a:lnTo>
                  <a:pt x="29803" y="29803"/>
                </a:lnTo>
                <a:lnTo>
                  <a:pt x="44834" y="29803"/>
                </a:lnTo>
                <a:lnTo>
                  <a:pt x="44834" y="14763"/>
                </a:lnTo>
                <a:close/>
              </a:path>
              <a:path w="60960" h="60960">
                <a:moveTo>
                  <a:pt x="2980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03" y="14763"/>
                </a:lnTo>
                <a:lnTo>
                  <a:pt x="29803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4834" y="0"/>
                </a:lnTo>
                <a:lnTo>
                  <a:pt x="44834" y="14763"/>
                </a:lnTo>
                <a:lnTo>
                  <a:pt x="60388" y="1476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534146" y="37978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02" y="60378"/>
                </a:lnTo>
                <a:lnTo>
                  <a:pt x="59902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534146" y="37978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68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68" y="60378"/>
                </a:lnTo>
                <a:lnTo>
                  <a:pt x="15068" y="44834"/>
                </a:lnTo>
                <a:close/>
              </a:path>
              <a:path w="60325" h="60960">
                <a:moveTo>
                  <a:pt x="44872" y="44834"/>
                </a:moveTo>
                <a:lnTo>
                  <a:pt x="30099" y="44834"/>
                </a:lnTo>
                <a:lnTo>
                  <a:pt x="30099" y="60378"/>
                </a:lnTo>
                <a:lnTo>
                  <a:pt x="44872" y="60378"/>
                </a:lnTo>
                <a:lnTo>
                  <a:pt x="44872" y="44834"/>
                </a:lnTo>
                <a:close/>
              </a:path>
              <a:path w="60325" h="60960">
                <a:moveTo>
                  <a:pt x="30099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30099" y="44834"/>
                </a:lnTo>
                <a:lnTo>
                  <a:pt x="30099" y="29803"/>
                </a:lnTo>
                <a:close/>
              </a:path>
              <a:path w="60325" h="60960">
                <a:moveTo>
                  <a:pt x="59902" y="29803"/>
                </a:moveTo>
                <a:lnTo>
                  <a:pt x="44872" y="29803"/>
                </a:lnTo>
                <a:lnTo>
                  <a:pt x="44872" y="44834"/>
                </a:lnTo>
                <a:lnTo>
                  <a:pt x="59902" y="44834"/>
                </a:lnTo>
                <a:lnTo>
                  <a:pt x="59902" y="29803"/>
                </a:lnTo>
                <a:close/>
              </a:path>
              <a:path w="60325" h="60960">
                <a:moveTo>
                  <a:pt x="15068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4763"/>
                </a:lnTo>
                <a:close/>
              </a:path>
              <a:path w="60325" h="60960">
                <a:moveTo>
                  <a:pt x="44872" y="14763"/>
                </a:moveTo>
                <a:lnTo>
                  <a:pt x="30099" y="14763"/>
                </a:lnTo>
                <a:lnTo>
                  <a:pt x="30099" y="29803"/>
                </a:lnTo>
                <a:lnTo>
                  <a:pt x="44872" y="29803"/>
                </a:lnTo>
                <a:lnTo>
                  <a:pt x="44872" y="14763"/>
                </a:lnTo>
                <a:close/>
              </a:path>
              <a:path w="60325" h="60960">
                <a:moveTo>
                  <a:pt x="30099" y="0"/>
                </a:moveTo>
                <a:lnTo>
                  <a:pt x="15068" y="0"/>
                </a:lnTo>
                <a:lnTo>
                  <a:pt x="15068" y="14763"/>
                </a:lnTo>
                <a:lnTo>
                  <a:pt x="30099" y="14763"/>
                </a:lnTo>
                <a:lnTo>
                  <a:pt x="30099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4763"/>
                </a:lnTo>
                <a:lnTo>
                  <a:pt x="59902" y="14763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594049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26" y="60378"/>
                </a:lnTo>
                <a:lnTo>
                  <a:pt x="60426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594049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773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4773" y="60378"/>
                </a:lnTo>
                <a:lnTo>
                  <a:pt x="14773" y="44834"/>
                </a:lnTo>
                <a:close/>
              </a:path>
              <a:path w="60960" h="60960">
                <a:moveTo>
                  <a:pt x="44615" y="44834"/>
                </a:moveTo>
                <a:lnTo>
                  <a:pt x="29841" y="44834"/>
                </a:lnTo>
                <a:lnTo>
                  <a:pt x="29841" y="60378"/>
                </a:lnTo>
                <a:lnTo>
                  <a:pt x="44615" y="60378"/>
                </a:lnTo>
                <a:lnTo>
                  <a:pt x="44615" y="44834"/>
                </a:lnTo>
                <a:close/>
              </a:path>
              <a:path w="60960" h="60960">
                <a:moveTo>
                  <a:pt x="29841" y="29803"/>
                </a:moveTo>
                <a:lnTo>
                  <a:pt x="14773" y="29803"/>
                </a:lnTo>
                <a:lnTo>
                  <a:pt x="14773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60" h="60960">
                <a:moveTo>
                  <a:pt x="60426" y="29803"/>
                </a:moveTo>
                <a:lnTo>
                  <a:pt x="44615" y="29803"/>
                </a:lnTo>
                <a:lnTo>
                  <a:pt x="44615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960">
                <a:moveTo>
                  <a:pt x="14773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4773" y="29803"/>
                </a:lnTo>
                <a:lnTo>
                  <a:pt x="14773" y="14763"/>
                </a:lnTo>
                <a:close/>
              </a:path>
              <a:path w="60960" h="60960">
                <a:moveTo>
                  <a:pt x="44615" y="14763"/>
                </a:moveTo>
                <a:lnTo>
                  <a:pt x="29841" y="14763"/>
                </a:lnTo>
                <a:lnTo>
                  <a:pt x="29841" y="29803"/>
                </a:lnTo>
                <a:lnTo>
                  <a:pt x="44615" y="29803"/>
                </a:lnTo>
                <a:lnTo>
                  <a:pt x="44615" y="14763"/>
                </a:lnTo>
                <a:close/>
              </a:path>
              <a:path w="60960" h="60960">
                <a:moveTo>
                  <a:pt x="29841" y="0"/>
                </a:moveTo>
                <a:lnTo>
                  <a:pt x="14773" y="0"/>
                </a:lnTo>
                <a:lnTo>
                  <a:pt x="14773" y="14763"/>
                </a:lnTo>
                <a:lnTo>
                  <a:pt x="29841" y="14763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4763"/>
                </a:lnTo>
                <a:lnTo>
                  <a:pt x="60426" y="1476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654475" y="37978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78"/>
                </a:moveTo>
                <a:lnTo>
                  <a:pt x="59645" y="60378"/>
                </a:lnTo>
                <a:lnTo>
                  <a:pt x="59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654475" y="37978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59689" h="60960">
                <a:moveTo>
                  <a:pt x="44834" y="44834"/>
                </a:moveTo>
                <a:lnTo>
                  <a:pt x="29803" y="44834"/>
                </a:lnTo>
                <a:lnTo>
                  <a:pt x="29803" y="60378"/>
                </a:lnTo>
                <a:lnTo>
                  <a:pt x="44834" y="60378"/>
                </a:lnTo>
                <a:lnTo>
                  <a:pt x="44834" y="44834"/>
                </a:lnTo>
                <a:close/>
              </a:path>
              <a:path w="59689" h="60960">
                <a:moveTo>
                  <a:pt x="29803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03" y="44834"/>
                </a:lnTo>
                <a:lnTo>
                  <a:pt x="29803" y="29803"/>
                </a:lnTo>
                <a:close/>
              </a:path>
              <a:path w="59689" h="60960">
                <a:moveTo>
                  <a:pt x="59645" y="29803"/>
                </a:moveTo>
                <a:lnTo>
                  <a:pt x="44834" y="29803"/>
                </a:lnTo>
                <a:lnTo>
                  <a:pt x="44834" y="44834"/>
                </a:lnTo>
                <a:lnTo>
                  <a:pt x="59645" y="44834"/>
                </a:lnTo>
                <a:lnTo>
                  <a:pt x="59645" y="29803"/>
                </a:lnTo>
                <a:close/>
              </a:path>
              <a:path w="59689" h="60960">
                <a:moveTo>
                  <a:pt x="15030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63"/>
                </a:lnTo>
                <a:close/>
              </a:path>
              <a:path w="59689" h="60960">
                <a:moveTo>
                  <a:pt x="44834" y="14763"/>
                </a:moveTo>
                <a:lnTo>
                  <a:pt x="29803" y="14763"/>
                </a:lnTo>
                <a:lnTo>
                  <a:pt x="29803" y="29803"/>
                </a:lnTo>
                <a:lnTo>
                  <a:pt x="44834" y="29803"/>
                </a:lnTo>
                <a:lnTo>
                  <a:pt x="44834" y="14763"/>
                </a:lnTo>
                <a:close/>
              </a:path>
              <a:path w="59689" h="60960">
                <a:moveTo>
                  <a:pt x="2980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03" y="14763"/>
                </a:lnTo>
                <a:lnTo>
                  <a:pt x="29803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834" y="0"/>
                </a:lnTo>
                <a:lnTo>
                  <a:pt x="44834" y="14763"/>
                </a:lnTo>
                <a:lnTo>
                  <a:pt x="59645" y="1476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714121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645" y="60378"/>
                </a:lnTo>
                <a:lnTo>
                  <a:pt x="60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714121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960" h="60960">
                <a:moveTo>
                  <a:pt x="45615" y="44834"/>
                </a:moveTo>
                <a:lnTo>
                  <a:pt x="30060" y="44834"/>
                </a:lnTo>
                <a:lnTo>
                  <a:pt x="30060" y="60378"/>
                </a:lnTo>
                <a:lnTo>
                  <a:pt x="45615" y="60378"/>
                </a:lnTo>
                <a:lnTo>
                  <a:pt x="45615" y="44834"/>
                </a:lnTo>
                <a:close/>
              </a:path>
              <a:path w="60960" h="60960">
                <a:moveTo>
                  <a:pt x="30060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30060" y="44834"/>
                </a:lnTo>
                <a:lnTo>
                  <a:pt x="30060" y="29803"/>
                </a:lnTo>
                <a:close/>
              </a:path>
              <a:path w="60960" h="60960">
                <a:moveTo>
                  <a:pt x="60645" y="29803"/>
                </a:moveTo>
                <a:lnTo>
                  <a:pt x="45615" y="29803"/>
                </a:lnTo>
                <a:lnTo>
                  <a:pt x="45615" y="44834"/>
                </a:lnTo>
                <a:lnTo>
                  <a:pt x="60645" y="44834"/>
                </a:lnTo>
                <a:lnTo>
                  <a:pt x="60645" y="29803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63"/>
                </a:lnTo>
                <a:close/>
              </a:path>
              <a:path w="60960" h="60960">
                <a:moveTo>
                  <a:pt x="45615" y="14763"/>
                </a:moveTo>
                <a:lnTo>
                  <a:pt x="30060" y="14763"/>
                </a:lnTo>
                <a:lnTo>
                  <a:pt x="30060" y="29803"/>
                </a:lnTo>
                <a:lnTo>
                  <a:pt x="45615" y="29803"/>
                </a:lnTo>
                <a:lnTo>
                  <a:pt x="45615" y="14763"/>
                </a:lnTo>
                <a:close/>
              </a:path>
              <a:path w="60960" h="60960">
                <a:moveTo>
                  <a:pt x="30060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060" y="14763"/>
                </a:lnTo>
                <a:lnTo>
                  <a:pt x="30060" y="0"/>
                </a:lnTo>
                <a:close/>
              </a:path>
              <a:path w="60960" h="60960">
                <a:moveTo>
                  <a:pt x="60645" y="0"/>
                </a:moveTo>
                <a:lnTo>
                  <a:pt x="45615" y="0"/>
                </a:lnTo>
                <a:lnTo>
                  <a:pt x="45615" y="14763"/>
                </a:lnTo>
                <a:lnTo>
                  <a:pt x="60645" y="14763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774766" y="37978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78"/>
                </a:moveTo>
                <a:lnTo>
                  <a:pt x="59645" y="60378"/>
                </a:lnTo>
                <a:lnTo>
                  <a:pt x="59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774766" y="37978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4801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4801" y="60378"/>
                </a:lnTo>
                <a:lnTo>
                  <a:pt x="14801" y="44834"/>
                </a:lnTo>
                <a:close/>
              </a:path>
              <a:path w="59689" h="60960">
                <a:moveTo>
                  <a:pt x="44605" y="44834"/>
                </a:moveTo>
                <a:lnTo>
                  <a:pt x="29879" y="44834"/>
                </a:lnTo>
                <a:lnTo>
                  <a:pt x="29879" y="60378"/>
                </a:lnTo>
                <a:lnTo>
                  <a:pt x="44605" y="60378"/>
                </a:lnTo>
                <a:lnTo>
                  <a:pt x="44605" y="44834"/>
                </a:lnTo>
                <a:close/>
              </a:path>
              <a:path w="59689" h="60960">
                <a:moveTo>
                  <a:pt x="29879" y="29803"/>
                </a:moveTo>
                <a:lnTo>
                  <a:pt x="14801" y="29803"/>
                </a:lnTo>
                <a:lnTo>
                  <a:pt x="14801" y="44834"/>
                </a:lnTo>
                <a:lnTo>
                  <a:pt x="29879" y="44834"/>
                </a:lnTo>
                <a:lnTo>
                  <a:pt x="29879" y="29803"/>
                </a:lnTo>
                <a:close/>
              </a:path>
              <a:path w="59689" h="60960">
                <a:moveTo>
                  <a:pt x="59645" y="29803"/>
                </a:moveTo>
                <a:lnTo>
                  <a:pt x="44605" y="29803"/>
                </a:lnTo>
                <a:lnTo>
                  <a:pt x="44605" y="44834"/>
                </a:lnTo>
                <a:lnTo>
                  <a:pt x="59645" y="44834"/>
                </a:lnTo>
                <a:lnTo>
                  <a:pt x="59645" y="29803"/>
                </a:lnTo>
                <a:close/>
              </a:path>
              <a:path w="59689" h="60960">
                <a:moveTo>
                  <a:pt x="14801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4801" y="29803"/>
                </a:lnTo>
                <a:lnTo>
                  <a:pt x="14801" y="14763"/>
                </a:lnTo>
                <a:close/>
              </a:path>
              <a:path w="59689" h="60960">
                <a:moveTo>
                  <a:pt x="44605" y="14763"/>
                </a:moveTo>
                <a:lnTo>
                  <a:pt x="29879" y="14763"/>
                </a:lnTo>
                <a:lnTo>
                  <a:pt x="29879" y="29803"/>
                </a:lnTo>
                <a:lnTo>
                  <a:pt x="44605" y="29803"/>
                </a:lnTo>
                <a:lnTo>
                  <a:pt x="44605" y="14763"/>
                </a:lnTo>
                <a:close/>
              </a:path>
              <a:path w="59689" h="60960">
                <a:moveTo>
                  <a:pt x="29879" y="0"/>
                </a:moveTo>
                <a:lnTo>
                  <a:pt x="14801" y="0"/>
                </a:lnTo>
                <a:lnTo>
                  <a:pt x="14801" y="14763"/>
                </a:lnTo>
                <a:lnTo>
                  <a:pt x="29879" y="14763"/>
                </a:lnTo>
                <a:lnTo>
                  <a:pt x="29879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605" y="0"/>
                </a:lnTo>
                <a:lnTo>
                  <a:pt x="44605" y="14763"/>
                </a:lnTo>
                <a:lnTo>
                  <a:pt x="59645" y="1476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834412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78" y="60378"/>
                </a:lnTo>
                <a:lnTo>
                  <a:pt x="6037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834412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960" h="60960">
                <a:moveTo>
                  <a:pt x="45643" y="44834"/>
                </a:moveTo>
                <a:lnTo>
                  <a:pt x="30613" y="44834"/>
                </a:lnTo>
                <a:lnTo>
                  <a:pt x="30613" y="60378"/>
                </a:lnTo>
                <a:lnTo>
                  <a:pt x="45643" y="60378"/>
                </a:lnTo>
                <a:lnTo>
                  <a:pt x="45643" y="44834"/>
                </a:lnTo>
                <a:close/>
              </a:path>
              <a:path w="60960" h="60960">
                <a:moveTo>
                  <a:pt x="30613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30613" y="44834"/>
                </a:lnTo>
                <a:lnTo>
                  <a:pt x="30613" y="29803"/>
                </a:lnTo>
                <a:close/>
              </a:path>
              <a:path w="60960" h="60960">
                <a:moveTo>
                  <a:pt x="60378" y="29803"/>
                </a:moveTo>
                <a:lnTo>
                  <a:pt x="45643" y="29803"/>
                </a:lnTo>
                <a:lnTo>
                  <a:pt x="45643" y="44834"/>
                </a:lnTo>
                <a:lnTo>
                  <a:pt x="60378" y="44834"/>
                </a:lnTo>
                <a:lnTo>
                  <a:pt x="60378" y="29803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63"/>
                </a:lnTo>
                <a:close/>
              </a:path>
              <a:path w="60960" h="60960">
                <a:moveTo>
                  <a:pt x="45643" y="14763"/>
                </a:moveTo>
                <a:lnTo>
                  <a:pt x="30613" y="14763"/>
                </a:lnTo>
                <a:lnTo>
                  <a:pt x="30613" y="29803"/>
                </a:lnTo>
                <a:lnTo>
                  <a:pt x="45643" y="29803"/>
                </a:lnTo>
                <a:lnTo>
                  <a:pt x="45643" y="14763"/>
                </a:lnTo>
                <a:close/>
              </a:path>
              <a:path w="60960" h="60960">
                <a:moveTo>
                  <a:pt x="3061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613" y="14763"/>
                </a:lnTo>
                <a:lnTo>
                  <a:pt x="30613" y="0"/>
                </a:lnTo>
                <a:close/>
              </a:path>
              <a:path w="60960" h="60960">
                <a:moveTo>
                  <a:pt x="60378" y="0"/>
                </a:moveTo>
                <a:lnTo>
                  <a:pt x="45643" y="0"/>
                </a:lnTo>
                <a:lnTo>
                  <a:pt x="45643" y="14763"/>
                </a:lnTo>
                <a:lnTo>
                  <a:pt x="60378" y="14763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894791" y="37978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40" y="60378"/>
                </a:lnTo>
                <a:lnTo>
                  <a:pt x="59940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894791" y="37978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325" h="60960">
                <a:moveTo>
                  <a:pt x="44910" y="44834"/>
                </a:moveTo>
                <a:lnTo>
                  <a:pt x="30070" y="44834"/>
                </a:lnTo>
                <a:lnTo>
                  <a:pt x="30070" y="60378"/>
                </a:lnTo>
                <a:lnTo>
                  <a:pt x="44910" y="60378"/>
                </a:lnTo>
                <a:lnTo>
                  <a:pt x="44910" y="44834"/>
                </a:lnTo>
                <a:close/>
              </a:path>
              <a:path w="60325" h="60960">
                <a:moveTo>
                  <a:pt x="30070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30070" y="44834"/>
                </a:lnTo>
                <a:lnTo>
                  <a:pt x="30070" y="29803"/>
                </a:lnTo>
                <a:close/>
              </a:path>
              <a:path w="60325" h="60960">
                <a:moveTo>
                  <a:pt x="59940" y="29803"/>
                </a:moveTo>
                <a:lnTo>
                  <a:pt x="44910" y="29803"/>
                </a:lnTo>
                <a:lnTo>
                  <a:pt x="44910" y="44834"/>
                </a:lnTo>
                <a:lnTo>
                  <a:pt x="59940" y="44834"/>
                </a:lnTo>
                <a:lnTo>
                  <a:pt x="59940" y="29803"/>
                </a:lnTo>
                <a:close/>
              </a:path>
              <a:path w="60325" h="60960">
                <a:moveTo>
                  <a:pt x="15030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63"/>
                </a:lnTo>
                <a:close/>
              </a:path>
              <a:path w="60325" h="60960">
                <a:moveTo>
                  <a:pt x="44910" y="14763"/>
                </a:moveTo>
                <a:lnTo>
                  <a:pt x="30070" y="14763"/>
                </a:lnTo>
                <a:lnTo>
                  <a:pt x="30070" y="29803"/>
                </a:lnTo>
                <a:lnTo>
                  <a:pt x="44910" y="29803"/>
                </a:lnTo>
                <a:lnTo>
                  <a:pt x="44910" y="14763"/>
                </a:lnTo>
                <a:close/>
              </a:path>
              <a:path w="60325" h="60960">
                <a:moveTo>
                  <a:pt x="30070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070" y="14763"/>
                </a:lnTo>
                <a:lnTo>
                  <a:pt x="30070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4763"/>
                </a:lnTo>
                <a:lnTo>
                  <a:pt x="59940" y="14763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954732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954732" y="37978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554" y="60378"/>
                </a:lnTo>
                <a:lnTo>
                  <a:pt x="15554" y="44834"/>
                </a:lnTo>
                <a:close/>
              </a:path>
              <a:path w="60960" h="60960">
                <a:moveTo>
                  <a:pt x="45319" y="44834"/>
                </a:moveTo>
                <a:lnTo>
                  <a:pt x="30584" y="44834"/>
                </a:lnTo>
                <a:lnTo>
                  <a:pt x="30584" y="60378"/>
                </a:lnTo>
                <a:lnTo>
                  <a:pt x="45319" y="60378"/>
                </a:lnTo>
                <a:lnTo>
                  <a:pt x="45319" y="44834"/>
                </a:lnTo>
                <a:close/>
              </a:path>
              <a:path w="60960" h="60960">
                <a:moveTo>
                  <a:pt x="30584" y="29803"/>
                </a:moveTo>
                <a:lnTo>
                  <a:pt x="15554" y="29803"/>
                </a:lnTo>
                <a:lnTo>
                  <a:pt x="15554" y="44834"/>
                </a:lnTo>
                <a:lnTo>
                  <a:pt x="30584" y="44834"/>
                </a:lnTo>
                <a:lnTo>
                  <a:pt x="30584" y="29803"/>
                </a:lnTo>
                <a:close/>
              </a:path>
              <a:path w="60960" h="60960">
                <a:moveTo>
                  <a:pt x="60388" y="29803"/>
                </a:moveTo>
                <a:lnTo>
                  <a:pt x="45319" y="29803"/>
                </a:lnTo>
                <a:lnTo>
                  <a:pt x="45319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60" h="60960">
                <a:moveTo>
                  <a:pt x="15554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554" y="29803"/>
                </a:lnTo>
                <a:lnTo>
                  <a:pt x="15554" y="14763"/>
                </a:lnTo>
                <a:close/>
              </a:path>
              <a:path w="60960" h="60960">
                <a:moveTo>
                  <a:pt x="45319" y="14763"/>
                </a:moveTo>
                <a:lnTo>
                  <a:pt x="30584" y="14763"/>
                </a:lnTo>
                <a:lnTo>
                  <a:pt x="30584" y="29803"/>
                </a:lnTo>
                <a:lnTo>
                  <a:pt x="45319" y="29803"/>
                </a:lnTo>
                <a:lnTo>
                  <a:pt x="45319" y="14763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4763"/>
                </a:lnTo>
                <a:lnTo>
                  <a:pt x="30584" y="14763"/>
                </a:lnTo>
                <a:lnTo>
                  <a:pt x="30584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5319" y="0"/>
                </a:lnTo>
                <a:lnTo>
                  <a:pt x="45319" y="14763"/>
                </a:lnTo>
                <a:lnTo>
                  <a:pt x="60388" y="1476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030043" y="3797836"/>
            <a:ext cx="0" cy="80645"/>
          </a:xfrm>
          <a:custGeom>
            <a:avLst/>
            <a:gdLst/>
            <a:ahLst/>
            <a:cxnLst/>
            <a:rect l="l" t="t" r="r" b="b"/>
            <a:pathLst>
              <a:path w="0" h="80645">
                <a:moveTo>
                  <a:pt x="0" y="0"/>
                </a:moveTo>
                <a:lnTo>
                  <a:pt x="0" y="80067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015120" y="3797836"/>
            <a:ext cx="29845" cy="60960"/>
          </a:xfrm>
          <a:custGeom>
            <a:avLst/>
            <a:gdLst/>
            <a:ahLst/>
            <a:cxnLst/>
            <a:rect l="l" t="t" r="r" b="b"/>
            <a:pathLst>
              <a:path w="29845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29845" h="60960">
                <a:moveTo>
                  <a:pt x="29841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29845" h="60960">
                <a:moveTo>
                  <a:pt x="15030" y="14763"/>
                </a:moveTo>
                <a:lnTo>
                  <a:pt x="0" y="1476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63"/>
                </a:lnTo>
                <a:close/>
              </a:path>
              <a:path w="29845" h="60960">
                <a:moveTo>
                  <a:pt x="29841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41" y="14763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293011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417" y="59836"/>
                </a:lnTo>
                <a:lnTo>
                  <a:pt x="60417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293011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68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68" y="59836"/>
                </a:lnTo>
                <a:lnTo>
                  <a:pt x="15068" y="44805"/>
                </a:lnTo>
                <a:close/>
              </a:path>
              <a:path w="60960" h="60325">
                <a:moveTo>
                  <a:pt x="45653" y="44805"/>
                </a:moveTo>
                <a:lnTo>
                  <a:pt x="30622" y="44805"/>
                </a:lnTo>
                <a:lnTo>
                  <a:pt x="30622" y="59836"/>
                </a:lnTo>
                <a:lnTo>
                  <a:pt x="45653" y="59836"/>
                </a:lnTo>
                <a:lnTo>
                  <a:pt x="45653" y="44805"/>
                </a:lnTo>
                <a:close/>
              </a:path>
              <a:path w="60960" h="60325">
                <a:moveTo>
                  <a:pt x="30622" y="30070"/>
                </a:moveTo>
                <a:lnTo>
                  <a:pt x="15068" y="30070"/>
                </a:lnTo>
                <a:lnTo>
                  <a:pt x="15068" y="44805"/>
                </a:lnTo>
                <a:lnTo>
                  <a:pt x="30622" y="44805"/>
                </a:lnTo>
                <a:lnTo>
                  <a:pt x="30622" y="30070"/>
                </a:lnTo>
                <a:close/>
              </a:path>
              <a:path w="60960" h="60325">
                <a:moveTo>
                  <a:pt x="60417" y="30070"/>
                </a:moveTo>
                <a:lnTo>
                  <a:pt x="45653" y="30070"/>
                </a:lnTo>
                <a:lnTo>
                  <a:pt x="45653" y="44805"/>
                </a:lnTo>
                <a:lnTo>
                  <a:pt x="60417" y="44805"/>
                </a:lnTo>
                <a:lnTo>
                  <a:pt x="60417" y="30070"/>
                </a:lnTo>
                <a:close/>
              </a:path>
              <a:path w="60960" h="60325">
                <a:moveTo>
                  <a:pt x="15068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68" y="30070"/>
                </a:lnTo>
                <a:lnTo>
                  <a:pt x="15068" y="15039"/>
                </a:lnTo>
                <a:close/>
              </a:path>
              <a:path w="60960" h="60325">
                <a:moveTo>
                  <a:pt x="45653" y="15039"/>
                </a:moveTo>
                <a:lnTo>
                  <a:pt x="30622" y="15039"/>
                </a:lnTo>
                <a:lnTo>
                  <a:pt x="30622" y="30070"/>
                </a:lnTo>
                <a:lnTo>
                  <a:pt x="45653" y="30070"/>
                </a:lnTo>
                <a:lnTo>
                  <a:pt x="45653" y="15039"/>
                </a:lnTo>
                <a:close/>
              </a:path>
              <a:path w="60960" h="60325">
                <a:moveTo>
                  <a:pt x="30622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622" y="15039"/>
                </a:lnTo>
                <a:lnTo>
                  <a:pt x="30622" y="0"/>
                </a:lnTo>
                <a:close/>
              </a:path>
              <a:path w="60960" h="60325">
                <a:moveTo>
                  <a:pt x="60417" y="0"/>
                </a:moveTo>
                <a:lnTo>
                  <a:pt x="45653" y="0"/>
                </a:lnTo>
                <a:lnTo>
                  <a:pt x="45653" y="15039"/>
                </a:lnTo>
                <a:lnTo>
                  <a:pt x="60417" y="15039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353428" y="3738000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36"/>
                </a:moveTo>
                <a:lnTo>
                  <a:pt x="59902" y="59836"/>
                </a:lnTo>
                <a:lnTo>
                  <a:pt x="59902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353428" y="3738000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39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9" y="59836"/>
                </a:lnTo>
                <a:lnTo>
                  <a:pt x="15039" y="44805"/>
                </a:lnTo>
                <a:close/>
              </a:path>
              <a:path w="60325" h="60325">
                <a:moveTo>
                  <a:pt x="44872" y="44805"/>
                </a:moveTo>
                <a:lnTo>
                  <a:pt x="30108" y="44805"/>
                </a:lnTo>
                <a:lnTo>
                  <a:pt x="30108" y="59836"/>
                </a:lnTo>
                <a:lnTo>
                  <a:pt x="44872" y="59836"/>
                </a:lnTo>
                <a:lnTo>
                  <a:pt x="44872" y="44805"/>
                </a:lnTo>
                <a:close/>
              </a:path>
              <a:path w="60325" h="60325">
                <a:moveTo>
                  <a:pt x="30108" y="30070"/>
                </a:moveTo>
                <a:lnTo>
                  <a:pt x="15039" y="30070"/>
                </a:lnTo>
                <a:lnTo>
                  <a:pt x="15039" y="44805"/>
                </a:lnTo>
                <a:lnTo>
                  <a:pt x="30108" y="44805"/>
                </a:lnTo>
                <a:lnTo>
                  <a:pt x="30108" y="30070"/>
                </a:lnTo>
                <a:close/>
              </a:path>
              <a:path w="60325" h="60325">
                <a:moveTo>
                  <a:pt x="59902" y="30070"/>
                </a:moveTo>
                <a:lnTo>
                  <a:pt x="44872" y="30070"/>
                </a:lnTo>
                <a:lnTo>
                  <a:pt x="44872" y="44805"/>
                </a:lnTo>
                <a:lnTo>
                  <a:pt x="59902" y="44805"/>
                </a:lnTo>
                <a:lnTo>
                  <a:pt x="59902" y="30070"/>
                </a:lnTo>
                <a:close/>
              </a:path>
              <a:path w="60325" h="60325">
                <a:moveTo>
                  <a:pt x="15039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39" y="30070"/>
                </a:lnTo>
                <a:lnTo>
                  <a:pt x="15039" y="15039"/>
                </a:lnTo>
                <a:close/>
              </a:path>
              <a:path w="60325" h="60325">
                <a:moveTo>
                  <a:pt x="44872" y="15039"/>
                </a:moveTo>
                <a:lnTo>
                  <a:pt x="30108" y="15039"/>
                </a:lnTo>
                <a:lnTo>
                  <a:pt x="30108" y="30070"/>
                </a:lnTo>
                <a:lnTo>
                  <a:pt x="44872" y="30070"/>
                </a:lnTo>
                <a:lnTo>
                  <a:pt x="44872" y="15039"/>
                </a:lnTo>
                <a:close/>
              </a:path>
              <a:path w="60325" h="60325">
                <a:moveTo>
                  <a:pt x="30108" y="0"/>
                </a:moveTo>
                <a:lnTo>
                  <a:pt x="15039" y="0"/>
                </a:lnTo>
                <a:lnTo>
                  <a:pt x="15039" y="15039"/>
                </a:lnTo>
                <a:lnTo>
                  <a:pt x="30108" y="15039"/>
                </a:lnTo>
                <a:lnTo>
                  <a:pt x="30108" y="0"/>
                </a:lnTo>
                <a:close/>
              </a:path>
              <a:path w="60325" h="6032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413331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426" y="59836"/>
                </a:lnTo>
                <a:lnTo>
                  <a:pt x="60426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413331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554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554" y="59836"/>
                </a:lnTo>
                <a:lnTo>
                  <a:pt x="15554" y="44805"/>
                </a:lnTo>
                <a:close/>
              </a:path>
              <a:path w="60960" h="60325">
                <a:moveTo>
                  <a:pt x="45358" y="44805"/>
                </a:moveTo>
                <a:lnTo>
                  <a:pt x="30584" y="44805"/>
                </a:lnTo>
                <a:lnTo>
                  <a:pt x="30584" y="59836"/>
                </a:lnTo>
                <a:lnTo>
                  <a:pt x="45358" y="59836"/>
                </a:lnTo>
                <a:lnTo>
                  <a:pt x="45358" y="44805"/>
                </a:lnTo>
                <a:close/>
              </a:path>
              <a:path w="60960" h="60325">
                <a:moveTo>
                  <a:pt x="30584" y="30070"/>
                </a:moveTo>
                <a:lnTo>
                  <a:pt x="15554" y="30070"/>
                </a:lnTo>
                <a:lnTo>
                  <a:pt x="15554" y="44805"/>
                </a:lnTo>
                <a:lnTo>
                  <a:pt x="30584" y="44805"/>
                </a:lnTo>
                <a:lnTo>
                  <a:pt x="30584" y="30070"/>
                </a:lnTo>
                <a:close/>
              </a:path>
              <a:path w="60960" h="60325">
                <a:moveTo>
                  <a:pt x="60426" y="30070"/>
                </a:moveTo>
                <a:lnTo>
                  <a:pt x="45358" y="30070"/>
                </a:lnTo>
                <a:lnTo>
                  <a:pt x="45358" y="44805"/>
                </a:lnTo>
                <a:lnTo>
                  <a:pt x="60426" y="44805"/>
                </a:lnTo>
                <a:lnTo>
                  <a:pt x="60426" y="30070"/>
                </a:lnTo>
                <a:close/>
              </a:path>
              <a:path w="60960" h="60325">
                <a:moveTo>
                  <a:pt x="15554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554" y="30070"/>
                </a:lnTo>
                <a:lnTo>
                  <a:pt x="15554" y="15039"/>
                </a:lnTo>
                <a:close/>
              </a:path>
              <a:path w="60960" h="60325">
                <a:moveTo>
                  <a:pt x="45358" y="15039"/>
                </a:moveTo>
                <a:lnTo>
                  <a:pt x="30584" y="15039"/>
                </a:lnTo>
                <a:lnTo>
                  <a:pt x="30584" y="30070"/>
                </a:lnTo>
                <a:lnTo>
                  <a:pt x="45358" y="30070"/>
                </a:lnTo>
                <a:lnTo>
                  <a:pt x="45358" y="15039"/>
                </a:lnTo>
                <a:close/>
              </a:path>
              <a:path w="60960" h="6032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5358" y="0"/>
                </a:lnTo>
                <a:lnTo>
                  <a:pt x="45358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473758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388" y="59836"/>
                </a:lnTo>
                <a:lnTo>
                  <a:pt x="60388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473758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960" h="60325">
                <a:moveTo>
                  <a:pt x="44834" y="44805"/>
                </a:moveTo>
                <a:lnTo>
                  <a:pt x="29803" y="44805"/>
                </a:lnTo>
                <a:lnTo>
                  <a:pt x="29803" y="59836"/>
                </a:lnTo>
                <a:lnTo>
                  <a:pt x="44834" y="59836"/>
                </a:lnTo>
                <a:lnTo>
                  <a:pt x="44834" y="44805"/>
                </a:lnTo>
                <a:close/>
              </a:path>
              <a:path w="60960" h="60325">
                <a:moveTo>
                  <a:pt x="29803" y="30070"/>
                </a:moveTo>
                <a:lnTo>
                  <a:pt x="15030" y="30070"/>
                </a:lnTo>
                <a:lnTo>
                  <a:pt x="15030" y="44805"/>
                </a:lnTo>
                <a:lnTo>
                  <a:pt x="29803" y="44805"/>
                </a:lnTo>
                <a:lnTo>
                  <a:pt x="29803" y="30070"/>
                </a:lnTo>
                <a:close/>
              </a:path>
              <a:path w="60960" h="60325">
                <a:moveTo>
                  <a:pt x="60388" y="30070"/>
                </a:moveTo>
                <a:lnTo>
                  <a:pt x="44834" y="30070"/>
                </a:lnTo>
                <a:lnTo>
                  <a:pt x="44834" y="44805"/>
                </a:lnTo>
                <a:lnTo>
                  <a:pt x="60388" y="44805"/>
                </a:lnTo>
                <a:lnTo>
                  <a:pt x="60388" y="30070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30" y="30070"/>
                </a:lnTo>
                <a:lnTo>
                  <a:pt x="15030" y="15039"/>
                </a:lnTo>
                <a:close/>
              </a:path>
              <a:path w="60960" h="60325">
                <a:moveTo>
                  <a:pt x="44834" y="15039"/>
                </a:moveTo>
                <a:lnTo>
                  <a:pt x="29803" y="15039"/>
                </a:lnTo>
                <a:lnTo>
                  <a:pt x="29803" y="30070"/>
                </a:lnTo>
                <a:lnTo>
                  <a:pt x="44834" y="30070"/>
                </a:lnTo>
                <a:lnTo>
                  <a:pt x="44834" y="15039"/>
                </a:lnTo>
                <a:close/>
              </a:path>
              <a:path w="60960" h="6032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60960" h="60325">
                <a:moveTo>
                  <a:pt x="60388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534146" y="3738000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36"/>
                </a:moveTo>
                <a:lnTo>
                  <a:pt x="59902" y="59836"/>
                </a:lnTo>
                <a:lnTo>
                  <a:pt x="59902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534146" y="3738000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68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68" y="59836"/>
                </a:lnTo>
                <a:lnTo>
                  <a:pt x="15068" y="44805"/>
                </a:lnTo>
                <a:close/>
              </a:path>
              <a:path w="60325" h="60325">
                <a:moveTo>
                  <a:pt x="44872" y="44805"/>
                </a:moveTo>
                <a:lnTo>
                  <a:pt x="30099" y="44805"/>
                </a:lnTo>
                <a:lnTo>
                  <a:pt x="30099" y="59836"/>
                </a:lnTo>
                <a:lnTo>
                  <a:pt x="44872" y="59836"/>
                </a:lnTo>
                <a:lnTo>
                  <a:pt x="44872" y="44805"/>
                </a:lnTo>
                <a:close/>
              </a:path>
              <a:path w="60325" h="60325">
                <a:moveTo>
                  <a:pt x="30099" y="30070"/>
                </a:moveTo>
                <a:lnTo>
                  <a:pt x="15068" y="30070"/>
                </a:lnTo>
                <a:lnTo>
                  <a:pt x="15068" y="44805"/>
                </a:lnTo>
                <a:lnTo>
                  <a:pt x="30099" y="44805"/>
                </a:lnTo>
                <a:lnTo>
                  <a:pt x="30099" y="30070"/>
                </a:lnTo>
                <a:close/>
              </a:path>
              <a:path w="60325" h="60325">
                <a:moveTo>
                  <a:pt x="59902" y="30070"/>
                </a:moveTo>
                <a:lnTo>
                  <a:pt x="44872" y="30070"/>
                </a:lnTo>
                <a:lnTo>
                  <a:pt x="44872" y="44805"/>
                </a:lnTo>
                <a:lnTo>
                  <a:pt x="59902" y="44805"/>
                </a:lnTo>
                <a:lnTo>
                  <a:pt x="59902" y="30070"/>
                </a:lnTo>
                <a:close/>
              </a:path>
              <a:path w="60325" h="60325">
                <a:moveTo>
                  <a:pt x="15068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68" y="30070"/>
                </a:lnTo>
                <a:lnTo>
                  <a:pt x="15068" y="15039"/>
                </a:lnTo>
                <a:close/>
              </a:path>
              <a:path w="60325" h="60325">
                <a:moveTo>
                  <a:pt x="44872" y="15039"/>
                </a:moveTo>
                <a:lnTo>
                  <a:pt x="30099" y="15039"/>
                </a:lnTo>
                <a:lnTo>
                  <a:pt x="30099" y="30070"/>
                </a:lnTo>
                <a:lnTo>
                  <a:pt x="44872" y="30070"/>
                </a:lnTo>
                <a:lnTo>
                  <a:pt x="44872" y="15039"/>
                </a:lnTo>
                <a:close/>
              </a:path>
              <a:path w="60325" h="60325">
                <a:moveTo>
                  <a:pt x="30099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099" y="15039"/>
                </a:lnTo>
                <a:lnTo>
                  <a:pt x="30099" y="0"/>
                </a:lnTo>
                <a:close/>
              </a:path>
              <a:path w="60325" h="6032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594049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426" y="59836"/>
                </a:lnTo>
                <a:lnTo>
                  <a:pt x="60426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594049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4773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4773" y="59836"/>
                </a:lnTo>
                <a:lnTo>
                  <a:pt x="14773" y="44805"/>
                </a:lnTo>
                <a:close/>
              </a:path>
              <a:path w="60960" h="60325">
                <a:moveTo>
                  <a:pt x="44615" y="44805"/>
                </a:moveTo>
                <a:lnTo>
                  <a:pt x="29841" y="44805"/>
                </a:lnTo>
                <a:lnTo>
                  <a:pt x="29841" y="59836"/>
                </a:lnTo>
                <a:lnTo>
                  <a:pt x="44615" y="59836"/>
                </a:lnTo>
                <a:lnTo>
                  <a:pt x="44615" y="44805"/>
                </a:lnTo>
                <a:close/>
              </a:path>
              <a:path w="60960" h="60325">
                <a:moveTo>
                  <a:pt x="29841" y="30070"/>
                </a:moveTo>
                <a:lnTo>
                  <a:pt x="14773" y="30070"/>
                </a:lnTo>
                <a:lnTo>
                  <a:pt x="14773" y="44805"/>
                </a:lnTo>
                <a:lnTo>
                  <a:pt x="29841" y="44805"/>
                </a:lnTo>
                <a:lnTo>
                  <a:pt x="29841" y="30070"/>
                </a:lnTo>
                <a:close/>
              </a:path>
              <a:path w="60960" h="60325">
                <a:moveTo>
                  <a:pt x="60426" y="30070"/>
                </a:moveTo>
                <a:lnTo>
                  <a:pt x="44615" y="30070"/>
                </a:lnTo>
                <a:lnTo>
                  <a:pt x="44615" y="44805"/>
                </a:lnTo>
                <a:lnTo>
                  <a:pt x="60426" y="44805"/>
                </a:lnTo>
                <a:lnTo>
                  <a:pt x="60426" y="30070"/>
                </a:lnTo>
                <a:close/>
              </a:path>
              <a:path w="60960" h="60325">
                <a:moveTo>
                  <a:pt x="14773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4773" y="30070"/>
                </a:lnTo>
                <a:lnTo>
                  <a:pt x="14773" y="15039"/>
                </a:lnTo>
                <a:close/>
              </a:path>
              <a:path w="60960" h="60325">
                <a:moveTo>
                  <a:pt x="44615" y="15039"/>
                </a:moveTo>
                <a:lnTo>
                  <a:pt x="29841" y="15039"/>
                </a:lnTo>
                <a:lnTo>
                  <a:pt x="29841" y="30070"/>
                </a:lnTo>
                <a:lnTo>
                  <a:pt x="44615" y="30070"/>
                </a:lnTo>
                <a:lnTo>
                  <a:pt x="44615" y="15039"/>
                </a:lnTo>
                <a:close/>
              </a:path>
              <a:path w="60960" h="60325">
                <a:moveTo>
                  <a:pt x="29841" y="0"/>
                </a:moveTo>
                <a:lnTo>
                  <a:pt x="14773" y="0"/>
                </a:lnTo>
                <a:lnTo>
                  <a:pt x="14773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4615" y="0"/>
                </a:lnTo>
                <a:lnTo>
                  <a:pt x="44615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654475" y="3738000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36"/>
                </a:moveTo>
                <a:lnTo>
                  <a:pt x="59645" y="59836"/>
                </a:lnTo>
                <a:lnTo>
                  <a:pt x="59645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654475" y="3738000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59689" h="60325">
                <a:moveTo>
                  <a:pt x="44834" y="44805"/>
                </a:moveTo>
                <a:lnTo>
                  <a:pt x="29803" y="44805"/>
                </a:lnTo>
                <a:lnTo>
                  <a:pt x="29803" y="59836"/>
                </a:lnTo>
                <a:lnTo>
                  <a:pt x="44834" y="59836"/>
                </a:lnTo>
                <a:lnTo>
                  <a:pt x="44834" y="44805"/>
                </a:lnTo>
                <a:close/>
              </a:path>
              <a:path w="59689" h="60325">
                <a:moveTo>
                  <a:pt x="29803" y="30070"/>
                </a:moveTo>
                <a:lnTo>
                  <a:pt x="15030" y="30070"/>
                </a:lnTo>
                <a:lnTo>
                  <a:pt x="15030" y="44805"/>
                </a:lnTo>
                <a:lnTo>
                  <a:pt x="29803" y="44805"/>
                </a:lnTo>
                <a:lnTo>
                  <a:pt x="29803" y="30070"/>
                </a:lnTo>
                <a:close/>
              </a:path>
              <a:path w="59689" h="60325">
                <a:moveTo>
                  <a:pt x="59645" y="30070"/>
                </a:moveTo>
                <a:lnTo>
                  <a:pt x="44834" y="30070"/>
                </a:lnTo>
                <a:lnTo>
                  <a:pt x="44834" y="44805"/>
                </a:lnTo>
                <a:lnTo>
                  <a:pt x="59645" y="44805"/>
                </a:lnTo>
                <a:lnTo>
                  <a:pt x="59645" y="30070"/>
                </a:lnTo>
                <a:close/>
              </a:path>
              <a:path w="59689" h="60325">
                <a:moveTo>
                  <a:pt x="15030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30" y="30070"/>
                </a:lnTo>
                <a:lnTo>
                  <a:pt x="15030" y="15039"/>
                </a:lnTo>
                <a:close/>
              </a:path>
              <a:path w="59689" h="60325">
                <a:moveTo>
                  <a:pt x="44834" y="15039"/>
                </a:moveTo>
                <a:lnTo>
                  <a:pt x="29803" y="15039"/>
                </a:lnTo>
                <a:lnTo>
                  <a:pt x="29803" y="30070"/>
                </a:lnTo>
                <a:lnTo>
                  <a:pt x="44834" y="30070"/>
                </a:lnTo>
                <a:lnTo>
                  <a:pt x="44834" y="15039"/>
                </a:lnTo>
                <a:close/>
              </a:path>
              <a:path w="59689" h="6032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59689" h="60325">
                <a:moveTo>
                  <a:pt x="59645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714121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645" y="59836"/>
                </a:lnTo>
                <a:lnTo>
                  <a:pt x="60645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714121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960" h="60325">
                <a:moveTo>
                  <a:pt x="45615" y="44805"/>
                </a:moveTo>
                <a:lnTo>
                  <a:pt x="30060" y="44805"/>
                </a:lnTo>
                <a:lnTo>
                  <a:pt x="30060" y="59836"/>
                </a:lnTo>
                <a:lnTo>
                  <a:pt x="45615" y="59836"/>
                </a:lnTo>
                <a:lnTo>
                  <a:pt x="45615" y="44805"/>
                </a:lnTo>
                <a:close/>
              </a:path>
              <a:path w="60960" h="60325">
                <a:moveTo>
                  <a:pt x="30060" y="30070"/>
                </a:moveTo>
                <a:lnTo>
                  <a:pt x="15030" y="30070"/>
                </a:lnTo>
                <a:lnTo>
                  <a:pt x="15030" y="44805"/>
                </a:lnTo>
                <a:lnTo>
                  <a:pt x="30060" y="44805"/>
                </a:lnTo>
                <a:lnTo>
                  <a:pt x="30060" y="30070"/>
                </a:lnTo>
                <a:close/>
              </a:path>
              <a:path w="60960" h="60325">
                <a:moveTo>
                  <a:pt x="60645" y="30070"/>
                </a:moveTo>
                <a:lnTo>
                  <a:pt x="45615" y="30070"/>
                </a:lnTo>
                <a:lnTo>
                  <a:pt x="45615" y="44805"/>
                </a:lnTo>
                <a:lnTo>
                  <a:pt x="60645" y="44805"/>
                </a:lnTo>
                <a:lnTo>
                  <a:pt x="60645" y="30070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30" y="30070"/>
                </a:lnTo>
                <a:lnTo>
                  <a:pt x="15030" y="15039"/>
                </a:lnTo>
                <a:close/>
              </a:path>
              <a:path w="60960" h="60325">
                <a:moveTo>
                  <a:pt x="45615" y="15039"/>
                </a:moveTo>
                <a:lnTo>
                  <a:pt x="30060" y="15039"/>
                </a:lnTo>
                <a:lnTo>
                  <a:pt x="30060" y="30070"/>
                </a:lnTo>
                <a:lnTo>
                  <a:pt x="45615" y="30070"/>
                </a:lnTo>
                <a:lnTo>
                  <a:pt x="45615" y="15039"/>
                </a:lnTo>
                <a:close/>
              </a:path>
              <a:path w="60960" h="60325">
                <a:moveTo>
                  <a:pt x="3006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60" y="15039"/>
                </a:lnTo>
                <a:lnTo>
                  <a:pt x="30060" y="0"/>
                </a:lnTo>
                <a:close/>
              </a:path>
              <a:path w="60960" h="60325">
                <a:moveTo>
                  <a:pt x="60645" y="0"/>
                </a:moveTo>
                <a:lnTo>
                  <a:pt x="45615" y="0"/>
                </a:lnTo>
                <a:lnTo>
                  <a:pt x="45615" y="15039"/>
                </a:lnTo>
                <a:lnTo>
                  <a:pt x="60645" y="15039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774766" y="3738000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36"/>
                </a:moveTo>
                <a:lnTo>
                  <a:pt x="59645" y="59836"/>
                </a:lnTo>
                <a:lnTo>
                  <a:pt x="59645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774766" y="3738000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14801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4801" y="59836"/>
                </a:lnTo>
                <a:lnTo>
                  <a:pt x="14801" y="44805"/>
                </a:lnTo>
                <a:close/>
              </a:path>
              <a:path w="59689" h="60325">
                <a:moveTo>
                  <a:pt x="44605" y="44805"/>
                </a:moveTo>
                <a:lnTo>
                  <a:pt x="29879" y="44805"/>
                </a:lnTo>
                <a:lnTo>
                  <a:pt x="29879" y="59836"/>
                </a:lnTo>
                <a:lnTo>
                  <a:pt x="44605" y="59836"/>
                </a:lnTo>
                <a:lnTo>
                  <a:pt x="44605" y="44805"/>
                </a:lnTo>
                <a:close/>
              </a:path>
              <a:path w="59689" h="60325">
                <a:moveTo>
                  <a:pt x="29879" y="30070"/>
                </a:moveTo>
                <a:lnTo>
                  <a:pt x="14801" y="30070"/>
                </a:lnTo>
                <a:lnTo>
                  <a:pt x="14801" y="44805"/>
                </a:lnTo>
                <a:lnTo>
                  <a:pt x="29879" y="44805"/>
                </a:lnTo>
                <a:lnTo>
                  <a:pt x="29879" y="30070"/>
                </a:lnTo>
                <a:close/>
              </a:path>
              <a:path w="59689" h="60325">
                <a:moveTo>
                  <a:pt x="59645" y="30070"/>
                </a:moveTo>
                <a:lnTo>
                  <a:pt x="44605" y="30070"/>
                </a:lnTo>
                <a:lnTo>
                  <a:pt x="44605" y="44805"/>
                </a:lnTo>
                <a:lnTo>
                  <a:pt x="59645" y="44805"/>
                </a:lnTo>
                <a:lnTo>
                  <a:pt x="59645" y="30070"/>
                </a:lnTo>
                <a:close/>
              </a:path>
              <a:path w="59689" h="60325">
                <a:moveTo>
                  <a:pt x="14801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4801" y="30070"/>
                </a:lnTo>
                <a:lnTo>
                  <a:pt x="14801" y="15039"/>
                </a:lnTo>
                <a:close/>
              </a:path>
              <a:path w="59689" h="60325">
                <a:moveTo>
                  <a:pt x="44605" y="15039"/>
                </a:moveTo>
                <a:lnTo>
                  <a:pt x="29879" y="15039"/>
                </a:lnTo>
                <a:lnTo>
                  <a:pt x="29879" y="30070"/>
                </a:lnTo>
                <a:lnTo>
                  <a:pt x="44605" y="30070"/>
                </a:lnTo>
                <a:lnTo>
                  <a:pt x="44605" y="15039"/>
                </a:lnTo>
                <a:close/>
              </a:path>
              <a:path w="59689" h="60325">
                <a:moveTo>
                  <a:pt x="29879" y="0"/>
                </a:moveTo>
                <a:lnTo>
                  <a:pt x="14801" y="0"/>
                </a:lnTo>
                <a:lnTo>
                  <a:pt x="14801" y="15039"/>
                </a:lnTo>
                <a:lnTo>
                  <a:pt x="29879" y="15039"/>
                </a:lnTo>
                <a:lnTo>
                  <a:pt x="29879" y="0"/>
                </a:lnTo>
                <a:close/>
              </a:path>
              <a:path w="59689" h="60325">
                <a:moveTo>
                  <a:pt x="59645" y="0"/>
                </a:moveTo>
                <a:lnTo>
                  <a:pt x="44605" y="0"/>
                </a:lnTo>
                <a:lnTo>
                  <a:pt x="44605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834412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378" y="59836"/>
                </a:lnTo>
                <a:lnTo>
                  <a:pt x="60378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834412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960" h="60325">
                <a:moveTo>
                  <a:pt x="45643" y="44805"/>
                </a:moveTo>
                <a:lnTo>
                  <a:pt x="30613" y="44805"/>
                </a:lnTo>
                <a:lnTo>
                  <a:pt x="30613" y="59836"/>
                </a:lnTo>
                <a:lnTo>
                  <a:pt x="45643" y="59836"/>
                </a:lnTo>
                <a:lnTo>
                  <a:pt x="45643" y="44805"/>
                </a:lnTo>
                <a:close/>
              </a:path>
              <a:path w="60960" h="60325">
                <a:moveTo>
                  <a:pt x="30613" y="30070"/>
                </a:moveTo>
                <a:lnTo>
                  <a:pt x="15030" y="30070"/>
                </a:lnTo>
                <a:lnTo>
                  <a:pt x="15030" y="44805"/>
                </a:lnTo>
                <a:lnTo>
                  <a:pt x="30613" y="44805"/>
                </a:lnTo>
                <a:lnTo>
                  <a:pt x="30613" y="30070"/>
                </a:lnTo>
                <a:close/>
              </a:path>
              <a:path w="60960" h="60325">
                <a:moveTo>
                  <a:pt x="60378" y="30070"/>
                </a:moveTo>
                <a:lnTo>
                  <a:pt x="45643" y="30070"/>
                </a:lnTo>
                <a:lnTo>
                  <a:pt x="45643" y="44805"/>
                </a:lnTo>
                <a:lnTo>
                  <a:pt x="60378" y="44805"/>
                </a:lnTo>
                <a:lnTo>
                  <a:pt x="60378" y="30070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30" y="30070"/>
                </a:lnTo>
                <a:lnTo>
                  <a:pt x="15030" y="15039"/>
                </a:lnTo>
                <a:close/>
              </a:path>
              <a:path w="60960" h="60325">
                <a:moveTo>
                  <a:pt x="45643" y="15039"/>
                </a:moveTo>
                <a:lnTo>
                  <a:pt x="30613" y="15039"/>
                </a:lnTo>
                <a:lnTo>
                  <a:pt x="30613" y="30070"/>
                </a:lnTo>
                <a:lnTo>
                  <a:pt x="45643" y="30070"/>
                </a:lnTo>
                <a:lnTo>
                  <a:pt x="45643" y="15039"/>
                </a:lnTo>
                <a:close/>
              </a:path>
              <a:path w="60960" h="60325">
                <a:moveTo>
                  <a:pt x="3061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613" y="15039"/>
                </a:lnTo>
                <a:lnTo>
                  <a:pt x="30613" y="0"/>
                </a:lnTo>
                <a:close/>
              </a:path>
              <a:path w="60960" h="60325">
                <a:moveTo>
                  <a:pt x="60378" y="0"/>
                </a:moveTo>
                <a:lnTo>
                  <a:pt x="45643" y="0"/>
                </a:lnTo>
                <a:lnTo>
                  <a:pt x="45643" y="15039"/>
                </a:lnTo>
                <a:lnTo>
                  <a:pt x="60378" y="15039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894791" y="3738000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36"/>
                </a:moveTo>
                <a:lnTo>
                  <a:pt x="59940" y="59836"/>
                </a:lnTo>
                <a:lnTo>
                  <a:pt x="59940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894791" y="3738000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325" h="60325">
                <a:moveTo>
                  <a:pt x="44910" y="44805"/>
                </a:moveTo>
                <a:lnTo>
                  <a:pt x="30070" y="44805"/>
                </a:lnTo>
                <a:lnTo>
                  <a:pt x="30070" y="59836"/>
                </a:lnTo>
                <a:lnTo>
                  <a:pt x="44910" y="59836"/>
                </a:lnTo>
                <a:lnTo>
                  <a:pt x="44910" y="44805"/>
                </a:lnTo>
                <a:close/>
              </a:path>
              <a:path w="60325" h="60325">
                <a:moveTo>
                  <a:pt x="30070" y="30070"/>
                </a:moveTo>
                <a:lnTo>
                  <a:pt x="15030" y="30070"/>
                </a:lnTo>
                <a:lnTo>
                  <a:pt x="15030" y="44805"/>
                </a:lnTo>
                <a:lnTo>
                  <a:pt x="30070" y="44805"/>
                </a:lnTo>
                <a:lnTo>
                  <a:pt x="30070" y="30070"/>
                </a:lnTo>
                <a:close/>
              </a:path>
              <a:path w="60325" h="60325">
                <a:moveTo>
                  <a:pt x="59940" y="30070"/>
                </a:moveTo>
                <a:lnTo>
                  <a:pt x="44910" y="30070"/>
                </a:lnTo>
                <a:lnTo>
                  <a:pt x="44910" y="44805"/>
                </a:lnTo>
                <a:lnTo>
                  <a:pt x="59940" y="44805"/>
                </a:lnTo>
                <a:lnTo>
                  <a:pt x="59940" y="30070"/>
                </a:lnTo>
                <a:close/>
              </a:path>
              <a:path w="60325" h="60325">
                <a:moveTo>
                  <a:pt x="15030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30" y="30070"/>
                </a:lnTo>
                <a:lnTo>
                  <a:pt x="15030" y="15039"/>
                </a:lnTo>
                <a:close/>
              </a:path>
              <a:path w="60325" h="60325">
                <a:moveTo>
                  <a:pt x="44910" y="15039"/>
                </a:moveTo>
                <a:lnTo>
                  <a:pt x="30070" y="15039"/>
                </a:lnTo>
                <a:lnTo>
                  <a:pt x="30070" y="30070"/>
                </a:lnTo>
                <a:lnTo>
                  <a:pt x="44910" y="30070"/>
                </a:lnTo>
                <a:lnTo>
                  <a:pt x="44910" y="15039"/>
                </a:lnTo>
                <a:close/>
              </a:path>
              <a:path w="60325" h="60325">
                <a:moveTo>
                  <a:pt x="3007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70" y="15039"/>
                </a:lnTo>
                <a:lnTo>
                  <a:pt x="30070" y="0"/>
                </a:lnTo>
                <a:close/>
              </a:path>
              <a:path w="60325" h="60325">
                <a:moveTo>
                  <a:pt x="59940" y="0"/>
                </a:moveTo>
                <a:lnTo>
                  <a:pt x="44910" y="0"/>
                </a:lnTo>
                <a:lnTo>
                  <a:pt x="44910" y="15039"/>
                </a:lnTo>
                <a:lnTo>
                  <a:pt x="59940" y="15039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954732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388" y="59836"/>
                </a:lnTo>
                <a:lnTo>
                  <a:pt x="60388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954732" y="3738000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554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554" y="59836"/>
                </a:lnTo>
                <a:lnTo>
                  <a:pt x="15554" y="44805"/>
                </a:lnTo>
                <a:close/>
              </a:path>
              <a:path w="60960" h="60325">
                <a:moveTo>
                  <a:pt x="45319" y="44805"/>
                </a:moveTo>
                <a:lnTo>
                  <a:pt x="30584" y="44805"/>
                </a:lnTo>
                <a:lnTo>
                  <a:pt x="30584" y="59836"/>
                </a:lnTo>
                <a:lnTo>
                  <a:pt x="45319" y="59836"/>
                </a:lnTo>
                <a:lnTo>
                  <a:pt x="45319" y="44805"/>
                </a:lnTo>
                <a:close/>
              </a:path>
              <a:path w="60960" h="60325">
                <a:moveTo>
                  <a:pt x="30584" y="30070"/>
                </a:moveTo>
                <a:lnTo>
                  <a:pt x="15554" y="30070"/>
                </a:lnTo>
                <a:lnTo>
                  <a:pt x="15554" y="44805"/>
                </a:lnTo>
                <a:lnTo>
                  <a:pt x="30584" y="44805"/>
                </a:lnTo>
                <a:lnTo>
                  <a:pt x="30584" y="30070"/>
                </a:lnTo>
                <a:close/>
              </a:path>
              <a:path w="60960" h="60325">
                <a:moveTo>
                  <a:pt x="60388" y="30070"/>
                </a:moveTo>
                <a:lnTo>
                  <a:pt x="45319" y="30070"/>
                </a:lnTo>
                <a:lnTo>
                  <a:pt x="45319" y="44805"/>
                </a:lnTo>
                <a:lnTo>
                  <a:pt x="60388" y="44805"/>
                </a:lnTo>
                <a:lnTo>
                  <a:pt x="60388" y="30070"/>
                </a:lnTo>
                <a:close/>
              </a:path>
              <a:path w="60960" h="60325">
                <a:moveTo>
                  <a:pt x="15554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554" y="30070"/>
                </a:lnTo>
                <a:lnTo>
                  <a:pt x="15554" y="15039"/>
                </a:lnTo>
                <a:close/>
              </a:path>
              <a:path w="60960" h="60325">
                <a:moveTo>
                  <a:pt x="45319" y="15039"/>
                </a:moveTo>
                <a:lnTo>
                  <a:pt x="30584" y="15039"/>
                </a:lnTo>
                <a:lnTo>
                  <a:pt x="30584" y="30070"/>
                </a:lnTo>
                <a:lnTo>
                  <a:pt x="45319" y="30070"/>
                </a:lnTo>
                <a:lnTo>
                  <a:pt x="45319" y="15039"/>
                </a:lnTo>
                <a:close/>
              </a:path>
              <a:path w="60960" h="6032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60325">
                <a:moveTo>
                  <a:pt x="60388" y="0"/>
                </a:moveTo>
                <a:lnTo>
                  <a:pt x="45319" y="0"/>
                </a:lnTo>
                <a:lnTo>
                  <a:pt x="45319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030043" y="3738000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59836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015120" y="3738000"/>
            <a:ext cx="29845" cy="60325"/>
          </a:xfrm>
          <a:custGeom>
            <a:avLst/>
            <a:gdLst/>
            <a:ahLst/>
            <a:cxnLst/>
            <a:rect l="l" t="t" r="r" b="b"/>
            <a:pathLst>
              <a:path w="29845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29845" h="60325">
                <a:moveTo>
                  <a:pt x="29841" y="30070"/>
                </a:moveTo>
                <a:lnTo>
                  <a:pt x="15030" y="30070"/>
                </a:lnTo>
                <a:lnTo>
                  <a:pt x="15030" y="44805"/>
                </a:lnTo>
                <a:lnTo>
                  <a:pt x="29841" y="44805"/>
                </a:lnTo>
                <a:lnTo>
                  <a:pt x="29841" y="30070"/>
                </a:lnTo>
                <a:close/>
              </a:path>
              <a:path w="29845" h="60325">
                <a:moveTo>
                  <a:pt x="15030" y="15039"/>
                </a:moveTo>
                <a:lnTo>
                  <a:pt x="0" y="15039"/>
                </a:lnTo>
                <a:lnTo>
                  <a:pt x="0" y="30070"/>
                </a:lnTo>
                <a:lnTo>
                  <a:pt x="15030" y="30070"/>
                </a:lnTo>
                <a:lnTo>
                  <a:pt x="15030" y="15039"/>
                </a:lnTo>
                <a:close/>
              </a:path>
              <a:path w="29845" h="60325">
                <a:moveTo>
                  <a:pt x="29841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293011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17" y="60378"/>
                </a:lnTo>
                <a:lnTo>
                  <a:pt x="60417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293011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68" y="60378"/>
                </a:lnTo>
                <a:lnTo>
                  <a:pt x="15068" y="44834"/>
                </a:lnTo>
                <a:close/>
              </a:path>
              <a:path w="60960" h="60960">
                <a:moveTo>
                  <a:pt x="45653" y="44834"/>
                </a:moveTo>
                <a:lnTo>
                  <a:pt x="30622" y="44834"/>
                </a:lnTo>
                <a:lnTo>
                  <a:pt x="30622" y="60378"/>
                </a:lnTo>
                <a:lnTo>
                  <a:pt x="45653" y="60378"/>
                </a:lnTo>
                <a:lnTo>
                  <a:pt x="45653" y="44834"/>
                </a:lnTo>
                <a:close/>
              </a:path>
              <a:path w="60960" h="60960">
                <a:moveTo>
                  <a:pt x="30622" y="29794"/>
                </a:moveTo>
                <a:lnTo>
                  <a:pt x="15068" y="29794"/>
                </a:lnTo>
                <a:lnTo>
                  <a:pt x="15068" y="44834"/>
                </a:lnTo>
                <a:lnTo>
                  <a:pt x="30622" y="44834"/>
                </a:lnTo>
                <a:lnTo>
                  <a:pt x="30622" y="29794"/>
                </a:lnTo>
                <a:close/>
              </a:path>
              <a:path w="60960" h="60960">
                <a:moveTo>
                  <a:pt x="60417" y="29794"/>
                </a:moveTo>
                <a:lnTo>
                  <a:pt x="45653" y="29794"/>
                </a:lnTo>
                <a:lnTo>
                  <a:pt x="45653" y="44834"/>
                </a:lnTo>
                <a:lnTo>
                  <a:pt x="60417" y="44834"/>
                </a:lnTo>
                <a:lnTo>
                  <a:pt x="60417" y="29794"/>
                </a:lnTo>
                <a:close/>
              </a:path>
              <a:path w="60960" h="60960">
                <a:moveTo>
                  <a:pt x="15068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68" y="29794"/>
                </a:lnTo>
                <a:lnTo>
                  <a:pt x="15068" y="15030"/>
                </a:lnTo>
                <a:close/>
              </a:path>
              <a:path w="60960" h="60960">
                <a:moveTo>
                  <a:pt x="45653" y="15030"/>
                </a:moveTo>
                <a:lnTo>
                  <a:pt x="30622" y="15030"/>
                </a:lnTo>
                <a:lnTo>
                  <a:pt x="30622" y="29794"/>
                </a:lnTo>
                <a:lnTo>
                  <a:pt x="45653" y="29794"/>
                </a:lnTo>
                <a:lnTo>
                  <a:pt x="45653" y="15030"/>
                </a:lnTo>
                <a:close/>
              </a:path>
              <a:path w="60960" h="60960">
                <a:moveTo>
                  <a:pt x="30622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417" y="15030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353428" y="367762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02" y="60378"/>
                </a:lnTo>
                <a:lnTo>
                  <a:pt x="59902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353428" y="367762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9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9" y="60378"/>
                </a:lnTo>
                <a:lnTo>
                  <a:pt x="15039" y="44834"/>
                </a:lnTo>
                <a:close/>
              </a:path>
              <a:path w="60325" h="60960">
                <a:moveTo>
                  <a:pt x="44872" y="44834"/>
                </a:moveTo>
                <a:lnTo>
                  <a:pt x="30108" y="44834"/>
                </a:lnTo>
                <a:lnTo>
                  <a:pt x="30108" y="60378"/>
                </a:lnTo>
                <a:lnTo>
                  <a:pt x="44872" y="60378"/>
                </a:lnTo>
                <a:lnTo>
                  <a:pt x="44872" y="44834"/>
                </a:lnTo>
                <a:close/>
              </a:path>
              <a:path w="60325" h="60960">
                <a:moveTo>
                  <a:pt x="30108" y="29794"/>
                </a:moveTo>
                <a:lnTo>
                  <a:pt x="15039" y="29794"/>
                </a:lnTo>
                <a:lnTo>
                  <a:pt x="15039" y="44834"/>
                </a:lnTo>
                <a:lnTo>
                  <a:pt x="30108" y="44834"/>
                </a:lnTo>
                <a:lnTo>
                  <a:pt x="30108" y="29794"/>
                </a:lnTo>
                <a:close/>
              </a:path>
              <a:path w="60325" h="60960">
                <a:moveTo>
                  <a:pt x="59902" y="29794"/>
                </a:moveTo>
                <a:lnTo>
                  <a:pt x="44872" y="29794"/>
                </a:lnTo>
                <a:lnTo>
                  <a:pt x="44872" y="44834"/>
                </a:lnTo>
                <a:lnTo>
                  <a:pt x="59902" y="44834"/>
                </a:lnTo>
                <a:lnTo>
                  <a:pt x="59902" y="29794"/>
                </a:lnTo>
                <a:close/>
              </a:path>
              <a:path w="60325" h="60960">
                <a:moveTo>
                  <a:pt x="15039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39" y="29794"/>
                </a:lnTo>
                <a:lnTo>
                  <a:pt x="15039" y="15030"/>
                </a:lnTo>
                <a:close/>
              </a:path>
              <a:path w="60325" h="60960">
                <a:moveTo>
                  <a:pt x="44872" y="15030"/>
                </a:moveTo>
                <a:lnTo>
                  <a:pt x="30108" y="15030"/>
                </a:lnTo>
                <a:lnTo>
                  <a:pt x="30108" y="29794"/>
                </a:lnTo>
                <a:lnTo>
                  <a:pt x="44872" y="29794"/>
                </a:lnTo>
                <a:lnTo>
                  <a:pt x="44872" y="15030"/>
                </a:lnTo>
                <a:close/>
              </a:path>
              <a:path w="60325" h="60960">
                <a:moveTo>
                  <a:pt x="30108" y="0"/>
                </a:moveTo>
                <a:lnTo>
                  <a:pt x="15039" y="0"/>
                </a:lnTo>
                <a:lnTo>
                  <a:pt x="15039" y="15030"/>
                </a:lnTo>
                <a:lnTo>
                  <a:pt x="30108" y="15030"/>
                </a:lnTo>
                <a:lnTo>
                  <a:pt x="30108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5030"/>
                </a:lnTo>
                <a:lnTo>
                  <a:pt x="59902" y="15030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413331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26" y="60378"/>
                </a:lnTo>
                <a:lnTo>
                  <a:pt x="60426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413331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554" y="60378"/>
                </a:lnTo>
                <a:lnTo>
                  <a:pt x="15554" y="44834"/>
                </a:lnTo>
                <a:close/>
              </a:path>
              <a:path w="60960" h="60960">
                <a:moveTo>
                  <a:pt x="45358" y="44834"/>
                </a:moveTo>
                <a:lnTo>
                  <a:pt x="30584" y="44834"/>
                </a:lnTo>
                <a:lnTo>
                  <a:pt x="30584" y="60378"/>
                </a:lnTo>
                <a:lnTo>
                  <a:pt x="45358" y="60378"/>
                </a:lnTo>
                <a:lnTo>
                  <a:pt x="45358" y="44834"/>
                </a:lnTo>
                <a:close/>
              </a:path>
              <a:path w="60960" h="60960">
                <a:moveTo>
                  <a:pt x="30584" y="29794"/>
                </a:moveTo>
                <a:lnTo>
                  <a:pt x="15554" y="29794"/>
                </a:lnTo>
                <a:lnTo>
                  <a:pt x="15554" y="44834"/>
                </a:lnTo>
                <a:lnTo>
                  <a:pt x="30584" y="44834"/>
                </a:lnTo>
                <a:lnTo>
                  <a:pt x="30584" y="29794"/>
                </a:lnTo>
                <a:close/>
              </a:path>
              <a:path w="60960" h="60960">
                <a:moveTo>
                  <a:pt x="60426" y="29794"/>
                </a:moveTo>
                <a:lnTo>
                  <a:pt x="45358" y="29794"/>
                </a:lnTo>
                <a:lnTo>
                  <a:pt x="45358" y="44834"/>
                </a:lnTo>
                <a:lnTo>
                  <a:pt x="60426" y="44834"/>
                </a:lnTo>
                <a:lnTo>
                  <a:pt x="60426" y="29794"/>
                </a:lnTo>
                <a:close/>
              </a:path>
              <a:path w="60960" h="60960">
                <a:moveTo>
                  <a:pt x="15554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554" y="29794"/>
                </a:lnTo>
                <a:lnTo>
                  <a:pt x="15554" y="15030"/>
                </a:lnTo>
                <a:close/>
              </a:path>
              <a:path w="60960" h="60960">
                <a:moveTo>
                  <a:pt x="45358" y="15030"/>
                </a:moveTo>
                <a:lnTo>
                  <a:pt x="30584" y="15030"/>
                </a:lnTo>
                <a:lnTo>
                  <a:pt x="30584" y="29794"/>
                </a:lnTo>
                <a:lnTo>
                  <a:pt x="45358" y="29794"/>
                </a:lnTo>
                <a:lnTo>
                  <a:pt x="45358" y="15030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5030"/>
                </a:lnTo>
                <a:lnTo>
                  <a:pt x="30584" y="15030"/>
                </a:lnTo>
                <a:lnTo>
                  <a:pt x="30584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358" y="0"/>
                </a:lnTo>
                <a:lnTo>
                  <a:pt x="45358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473758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473758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960" h="60960">
                <a:moveTo>
                  <a:pt x="44834" y="44834"/>
                </a:moveTo>
                <a:lnTo>
                  <a:pt x="29803" y="44834"/>
                </a:lnTo>
                <a:lnTo>
                  <a:pt x="29803" y="60378"/>
                </a:lnTo>
                <a:lnTo>
                  <a:pt x="44834" y="60378"/>
                </a:lnTo>
                <a:lnTo>
                  <a:pt x="44834" y="44834"/>
                </a:lnTo>
                <a:close/>
              </a:path>
              <a:path w="60960" h="60960">
                <a:moveTo>
                  <a:pt x="29803" y="29794"/>
                </a:moveTo>
                <a:lnTo>
                  <a:pt x="15030" y="29794"/>
                </a:lnTo>
                <a:lnTo>
                  <a:pt x="15030" y="44834"/>
                </a:lnTo>
                <a:lnTo>
                  <a:pt x="29803" y="44834"/>
                </a:lnTo>
                <a:lnTo>
                  <a:pt x="29803" y="29794"/>
                </a:lnTo>
                <a:close/>
              </a:path>
              <a:path w="60960" h="60960">
                <a:moveTo>
                  <a:pt x="60388" y="29794"/>
                </a:moveTo>
                <a:lnTo>
                  <a:pt x="44834" y="29794"/>
                </a:lnTo>
                <a:lnTo>
                  <a:pt x="44834" y="44834"/>
                </a:lnTo>
                <a:lnTo>
                  <a:pt x="60388" y="44834"/>
                </a:lnTo>
                <a:lnTo>
                  <a:pt x="60388" y="29794"/>
                </a:lnTo>
                <a:close/>
              </a:path>
              <a:path w="60960" h="60960">
                <a:moveTo>
                  <a:pt x="15030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30" y="29794"/>
                </a:lnTo>
                <a:lnTo>
                  <a:pt x="15030" y="15030"/>
                </a:lnTo>
                <a:close/>
              </a:path>
              <a:path w="60960" h="60960">
                <a:moveTo>
                  <a:pt x="44834" y="15030"/>
                </a:moveTo>
                <a:lnTo>
                  <a:pt x="29803" y="15030"/>
                </a:lnTo>
                <a:lnTo>
                  <a:pt x="29803" y="29794"/>
                </a:lnTo>
                <a:lnTo>
                  <a:pt x="44834" y="29794"/>
                </a:lnTo>
                <a:lnTo>
                  <a:pt x="44834" y="15030"/>
                </a:lnTo>
                <a:close/>
              </a:path>
              <a:path w="60960" h="60960">
                <a:moveTo>
                  <a:pt x="29803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803" y="15030"/>
                </a:lnTo>
                <a:lnTo>
                  <a:pt x="29803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4834" y="0"/>
                </a:lnTo>
                <a:lnTo>
                  <a:pt x="44834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534146" y="367762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02" y="60378"/>
                </a:lnTo>
                <a:lnTo>
                  <a:pt x="59902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534146" y="367762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68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68" y="60378"/>
                </a:lnTo>
                <a:lnTo>
                  <a:pt x="15068" y="44834"/>
                </a:lnTo>
                <a:close/>
              </a:path>
              <a:path w="60325" h="60960">
                <a:moveTo>
                  <a:pt x="44872" y="44834"/>
                </a:moveTo>
                <a:lnTo>
                  <a:pt x="30099" y="44834"/>
                </a:lnTo>
                <a:lnTo>
                  <a:pt x="30099" y="60378"/>
                </a:lnTo>
                <a:lnTo>
                  <a:pt x="44872" y="60378"/>
                </a:lnTo>
                <a:lnTo>
                  <a:pt x="44872" y="44834"/>
                </a:lnTo>
                <a:close/>
              </a:path>
              <a:path w="60325" h="60960">
                <a:moveTo>
                  <a:pt x="30099" y="29794"/>
                </a:moveTo>
                <a:lnTo>
                  <a:pt x="15068" y="29794"/>
                </a:lnTo>
                <a:lnTo>
                  <a:pt x="15068" y="44834"/>
                </a:lnTo>
                <a:lnTo>
                  <a:pt x="30099" y="44834"/>
                </a:lnTo>
                <a:lnTo>
                  <a:pt x="30099" y="29794"/>
                </a:lnTo>
                <a:close/>
              </a:path>
              <a:path w="60325" h="60960">
                <a:moveTo>
                  <a:pt x="59902" y="29794"/>
                </a:moveTo>
                <a:lnTo>
                  <a:pt x="44872" y="29794"/>
                </a:lnTo>
                <a:lnTo>
                  <a:pt x="44872" y="44834"/>
                </a:lnTo>
                <a:lnTo>
                  <a:pt x="59902" y="44834"/>
                </a:lnTo>
                <a:lnTo>
                  <a:pt x="59902" y="29794"/>
                </a:lnTo>
                <a:close/>
              </a:path>
              <a:path w="60325" h="60960">
                <a:moveTo>
                  <a:pt x="15068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68" y="29794"/>
                </a:lnTo>
                <a:lnTo>
                  <a:pt x="15068" y="15030"/>
                </a:lnTo>
                <a:close/>
              </a:path>
              <a:path w="60325" h="60960">
                <a:moveTo>
                  <a:pt x="44872" y="15030"/>
                </a:moveTo>
                <a:lnTo>
                  <a:pt x="30099" y="15030"/>
                </a:lnTo>
                <a:lnTo>
                  <a:pt x="30099" y="29794"/>
                </a:lnTo>
                <a:lnTo>
                  <a:pt x="44872" y="29794"/>
                </a:lnTo>
                <a:lnTo>
                  <a:pt x="44872" y="15030"/>
                </a:lnTo>
                <a:close/>
              </a:path>
              <a:path w="60325" h="60960">
                <a:moveTo>
                  <a:pt x="30099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30099" y="15030"/>
                </a:lnTo>
                <a:lnTo>
                  <a:pt x="30099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5030"/>
                </a:lnTo>
                <a:lnTo>
                  <a:pt x="59902" y="15030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594049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26" y="60378"/>
                </a:lnTo>
                <a:lnTo>
                  <a:pt x="60426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594049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773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4773" y="60378"/>
                </a:lnTo>
                <a:lnTo>
                  <a:pt x="14773" y="44834"/>
                </a:lnTo>
                <a:close/>
              </a:path>
              <a:path w="60960" h="60960">
                <a:moveTo>
                  <a:pt x="44615" y="44834"/>
                </a:moveTo>
                <a:lnTo>
                  <a:pt x="29841" y="44834"/>
                </a:lnTo>
                <a:lnTo>
                  <a:pt x="29841" y="60378"/>
                </a:lnTo>
                <a:lnTo>
                  <a:pt x="44615" y="60378"/>
                </a:lnTo>
                <a:lnTo>
                  <a:pt x="44615" y="44834"/>
                </a:lnTo>
                <a:close/>
              </a:path>
              <a:path w="60960" h="60960">
                <a:moveTo>
                  <a:pt x="29841" y="29794"/>
                </a:moveTo>
                <a:lnTo>
                  <a:pt x="14773" y="29794"/>
                </a:lnTo>
                <a:lnTo>
                  <a:pt x="14773" y="44834"/>
                </a:lnTo>
                <a:lnTo>
                  <a:pt x="29841" y="44834"/>
                </a:lnTo>
                <a:lnTo>
                  <a:pt x="29841" y="29794"/>
                </a:lnTo>
                <a:close/>
              </a:path>
              <a:path w="60960" h="60960">
                <a:moveTo>
                  <a:pt x="60426" y="29794"/>
                </a:moveTo>
                <a:lnTo>
                  <a:pt x="44615" y="29794"/>
                </a:lnTo>
                <a:lnTo>
                  <a:pt x="44615" y="44834"/>
                </a:lnTo>
                <a:lnTo>
                  <a:pt x="60426" y="44834"/>
                </a:lnTo>
                <a:lnTo>
                  <a:pt x="60426" y="29794"/>
                </a:lnTo>
                <a:close/>
              </a:path>
              <a:path w="60960" h="60960">
                <a:moveTo>
                  <a:pt x="14773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4773" y="29794"/>
                </a:lnTo>
                <a:lnTo>
                  <a:pt x="14773" y="15030"/>
                </a:lnTo>
                <a:close/>
              </a:path>
              <a:path w="60960" h="60960">
                <a:moveTo>
                  <a:pt x="44615" y="15030"/>
                </a:moveTo>
                <a:lnTo>
                  <a:pt x="29841" y="15030"/>
                </a:lnTo>
                <a:lnTo>
                  <a:pt x="29841" y="29794"/>
                </a:lnTo>
                <a:lnTo>
                  <a:pt x="44615" y="29794"/>
                </a:lnTo>
                <a:lnTo>
                  <a:pt x="44615" y="15030"/>
                </a:lnTo>
                <a:close/>
              </a:path>
              <a:path w="60960" h="60960">
                <a:moveTo>
                  <a:pt x="29841" y="0"/>
                </a:moveTo>
                <a:lnTo>
                  <a:pt x="14773" y="0"/>
                </a:lnTo>
                <a:lnTo>
                  <a:pt x="14773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654475" y="3677621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78"/>
                </a:moveTo>
                <a:lnTo>
                  <a:pt x="59645" y="60378"/>
                </a:lnTo>
                <a:lnTo>
                  <a:pt x="59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54475" y="3677621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59689" h="60960">
                <a:moveTo>
                  <a:pt x="44834" y="44834"/>
                </a:moveTo>
                <a:lnTo>
                  <a:pt x="29803" y="44834"/>
                </a:lnTo>
                <a:lnTo>
                  <a:pt x="29803" y="60378"/>
                </a:lnTo>
                <a:lnTo>
                  <a:pt x="44834" y="60378"/>
                </a:lnTo>
                <a:lnTo>
                  <a:pt x="44834" y="44834"/>
                </a:lnTo>
                <a:close/>
              </a:path>
              <a:path w="59689" h="60960">
                <a:moveTo>
                  <a:pt x="29803" y="29794"/>
                </a:moveTo>
                <a:lnTo>
                  <a:pt x="15030" y="29794"/>
                </a:lnTo>
                <a:lnTo>
                  <a:pt x="15030" y="44834"/>
                </a:lnTo>
                <a:lnTo>
                  <a:pt x="29803" y="44834"/>
                </a:lnTo>
                <a:lnTo>
                  <a:pt x="29803" y="29794"/>
                </a:lnTo>
                <a:close/>
              </a:path>
              <a:path w="59689" h="60960">
                <a:moveTo>
                  <a:pt x="59645" y="29794"/>
                </a:moveTo>
                <a:lnTo>
                  <a:pt x="44834" y="29794"/>
                </a:lnTo>
                <a:lnTo>
                  <a:pt x="44834" y="44834"/>
                </a:lnTo>
                <a:lnTo>
                  <a:pt x="59645" y="44834"/>
                </a:lnTo>
                <a:lnTo>
                  <a:pt x="59645" y="29794"/>
                </a:lnTo>
                <a:close/>
              </a:path>
              <a:path w="59689" h="60960">
                <a:moveTo>
                  <a:pt x="15030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30" y="29794"/>
                </a:lnTo>
                <a:lnTo>
                  <a:pt x="15030" y="15030"/>
                </a:lnTo>
                <a:close/>
              </a:path>
              <a:path w="59689" h="60960">
                <a:moveTo>
                  <a:pt x="44834" y="15030"/>
                </a:moveTo>
                <a:lnTo>
                  <a:pt x="29803" y="15030"/>
                </a:lnTo>
                <a:lnTo>
                  <a:pt x="29803" y="29794"/>
                </a:lnTo>
                <a:lnTo>
                  <a:pt x="44834" y="29794"/>
                </a:lnTo>
                <a:lnTo>
                  <a:pt x="44834" y="15030"/>
                </a:lnTo>
                <a:close/>
              </a:path>
              <a:path w="59689" h="60960">
                <a:moveTo>
                  <a:pt x="29803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803" y="15030"/>
                </a:lnTo>
                <a:lnTo>
                  <a:pt x="29803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834" y="0"/>
                </a:lnTo>
                <a:lnTo>
                  <a:pt x="44834" y="15030"/>
                </a:lnTo>
                <a:lnTo>
                  <a:pt x="59645" y="15030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714121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645" y="60378"/>
                </a:lnTo>
                <a:lnTo>
                  <a:pt x="60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714121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960" h="60960">
                <a:moveTo>
                  <a:pt x="45615" y="44834"/>
                </a:moveTo>
                <a:lnTo>
                  <a:pt x="30060" y="44834"/>
                </a:lnTo>
                <a:lnTo>
                  <a:pt x="30060" y="60378"/>
                </a:lnTo>
                <a:lnTo>
                  <a:pt x="45615" y="60378"/>
                </a:lnTo>
                <a:lnTo>
                  <a:pt x="45615" y="44834"/>
                </a:lnTo>
                <a:close/>
              </a:path>
              <a:path w="60960" h="60960">
                <a:moveTo>
                  <a:pt x="30060" y="29794"/>
                </a:moveTo>
                <a:lnTo>
                  <a:pt x="15030" y="29794"/>
                </a:lnTo>
                <a:lnTo>
                  <a:pt x="15030" y="44834"/>
                </a:lnTo>
                <a:lnTo>
                  <a:pt x="30060" y="44834"/>
                </a:lnTo>
                <a:lnTo>
                  <a:pt x="30060" y="29794"/>
                </a:lnTo>
                <a:close/>
              </a:path>
              <a:path w="60960" h="60960">
                <a:moveTo>
                  <a:pt x="60645" y="29794"/>
                </a:moveTo>
                <a:lnTo>
                  <a:pt x="45615" y="29794"/>
                </a:lnTo>
                <a:lnTo>
                  <a:pt x="45615" y="44834"/>
                </a:lnTo>
                <a:lnTo>
                  <a:pt x="60645" y="44834"/>
                </a:lnTo>
                <a:lnTo>
                  <a:pt x="60645" y="29794"/>
                </a:lnTo>
                <a:close/>
              </a:path>
              <a:path w="60960" h="60960">
                <a:moveTo>
                  <a:pt x="15030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30" y="29794"/>
                </a:lnTo>
                <a:lnTo>
                  <a:pt x="15030" y="15030"/>
                </a:lnTo>
                <a:close/>
              </a:path>
              <a:path w="60960" h="60960">
                <a:moveTo>
                  <a:pt x="45615" y="15030"/>
                </a:moveTo>
                <a:lnTo>
                  <a:pt x="30060" y="15030"/>
                </a:lnTo>
                <a:lnTo>
                  <a:pt x="30060" y="29794"/>
                </a:lnTo>
                <a:lnTo>
                  <a:pt x="45615" y="29794"/>
                </a:lnTo>
                <a:lnTo>
                  <a:pt x="45615" y="15030"/>
                </a:lnTo>
                <a:close/>
              </a:path>
              <a:path w="60960" h="60960">
                <a:moveTo>
                  <a:pt x="30060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30060" y="15030"/>
                </a:lnTo>
                <a:lnTo>
                  <a:pt x="30060" y="0"/>
                </a:lnTo>
                <a:close/>
              </a:path>
              <a:path w="60960" h="60960">
                <a:moveTo>
                  <a:pt x="60645" y="0"/>
                </a:moveTo>
                <a:lnTo>
                  <a:pt x="45615" y="0"/>
                </a:lnTo>
                <a:lnTo>
                  <a:pt x="45615" y="15030"/>
                </a:lnTo>
                <a:lnTo>
                  <a:pt x="60645" y="15030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774766" y="3677621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78"/>
                </a:moveTo>
                <a:lnTo>
                  <a:pt x="59645" y="60378"/>
                </a:lnTo>
                <a:lnTo>
                  <a:pt x="59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774766" y="3677621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4801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4801" y="60378"/>
                </a:lnTo>
                <a:lnTo>
                  <a:pt x="14801" y="44834"/>
                </a:lnTo>
                <a:close/>
              </a:path>
              <a:path w="59689" h="60960">
                <a:moveTo>
                  <a:pt x="44605" y="44834"/>
                </a:moveTo>
                <a:lnTo>
                  <a:pt x="29879" y="44834"/>
                </a:lnTo>
                <a:lnTo>
                  <a:pt x="29879" y="60378"/>
                </a:lnTo>
                <a:lnTo>
                  <a:pt x="44605" y="60378"/>
                </a:lnTo>
                <a:lnTo>
                  <a:pt x="44605" y="44834"/>
                </a:lnTo>
                <a:close/>
              </a:path>
              <a:path w="59689" h="60960">
                <a:moveTo>
                  <a:pt x="29879" y="29794"/>
                </a:moveTo>
                <a:lnTo>
                  <a:pt x="14801" y="29794"/>
                </a:lnTo>
                <a:lnTo>
                  <a:pt x="14801" y="44834"/>
                </a:lnTo>
                <a:lnTo>
                  <a:pt x="29879" y="44834"/>
                </a:lnTo>
                <a:lnTo>
                  <a:pt x="29879" y="29794"/>
                </a:lnTo>
                <a:close/>
              </a:path>
              <a:path w="59689" h="60960">
                <a:moveTo>
                  <a:pt x="59645" y="29794"/>
                </a:moveTo>
                <a:lnTo>
                  <a:pt x="44605" y="29794"/>
                </a:lnTo>
                <a:lnTo>
                  <a:pt x="44605" y="44834"/>
                </a:lnTo>
                <a:lnTo>
                  <a:pt x="59645" y="44834"/>
                </a:lnTo>
                <a:lnTo>
                  <a:pt x="59645" y="29794"/>
                </a:lnTo>
                <a:close/>
              </a:path>
              <a:path w="59689" h="60960">
                <a:moveTo>
                  <a:pt x="14801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4801" y="29794"/>
                </a:lnTo>
                <a:lnTo>
                  <a:pt x="14801" y="15030"/>
                </a:lnTo>
                <a:close/>
              </a:path>
              <a:path w="59689" h="60960">
                <a:moveTo>
                  <a:pt x="44605" y="15030"/>
                </a:moveTo>
                <a:lnTo>
                  <a:pt x="29879" y="15030"/>
                </a:lnTo>
                <a:lnTo>
                  <a:pt x="29879" y="29794"/>
                </a:lnTo>
                <a:lnTo>
                  <a:pt x="44605" y="29794"/>
                </a:lnTo>
                <a:lnTo>
                  <a:pt x="44605" y="15030"/>
                </a:lnTo>
                <a:close/>
              </a:path>
              <a:path w="59689" h="60960">
                <a:moveTo>
                  <a:pt x="29879" y="0"/>
                </a:moveTo>
                <a:lnTo>
                  <a:pt x="14801" y="0"/>
                </a:lnTo>
                <a:lnTo>
                  <a:pt x="14801" y="15030"/>
                </a:lnTo>
                <a:lnTo>
                  <a:pt x="29879" y="15030"/>
                </a:lnTo>
                <a:lnTo>
                  <a:pt x="29879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605" y="0"/>
                </a:lnTo>
                <a:lnTo>
                  <a:pt x="44605" y="15030"/>
                </a:lnTo>
                <a:lnTo>
                  <a:pt x="59645" y="15030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834412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78" y="60378"/>
                </a:lnTo>
                <a:lnTo>
                  <a:pt x="6037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834412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960" h="60960">
                <a:moveTo>
                  <a:pt x="45643" y="44834"/>
                </a:moveTo>
                <a:lnTo>
                  <a:pt x="30613" y="44834"/>
                </a:lnTo>
                <a:lnTo>
                  <a:pt x="30613" y="60378"/>
                </a:lnTo>
                <a:lnTo>
                  <a:pt x="45643" y="60378"/>
                </a:lnTo>
                <a:lnTo>
                  <a:pt x="45643" y="44834"/>
                </a:lnTo>
                <a:close/>
              </a:path>
              <a:path w="60960" h="60960">
                <a:moveTo>
                  <a:pt x="30613" y="29794"/>
                </a:moveTo>
                <a:lnTo>
                  <a:pt x="15030" y="29794"/>
                </a:lnTo>
                <a:lnTo>
                  <a:pt x="15030" y="44834"/>
                </a:lnTo>
                <a:lnTo>
                  <a:pt x="30613" y="44834"/>
                </a:lnTo>
                <a:lnTo>
                  <a:pt x="30613" y="29794"/>
                </a:lnTo>
                <a:close/>
              </a:path>
              <a:path w="60960" h="60960">
                <a:moveTo>
                  <a:pt x="60378" y="29794"/>
                </a:moveTo>
                <a:lnTo>
                  <a:pt x="45643" y="29794"/>
                </a:lnTo>
                <a:lnTo>
                  <a:pt x="45643" y="44834"/>
                </a:lnTo>
                <a:lnTo>
                  <a:pt x="60378" y="44834"/>
                </a:lnTo>
                <a:lnTo>
                  <a:pt x="60378" y="29794"/>
                </a:lnTo>
                <a:close/>
              </a:path>
              <a:path w="60960" h="60960">
                <a:moveTo>
                  <a:pt x="15030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30" y="29794"/>
                </a:lnTo>
                <a:lnTo>
                  <a:pt x="15030" y="15030"/>
                </a:lnTo>
                <a:close/>
              </a:path>
              <a:path w="60960" h="60960">
                <a:moveTo>
                  <a:pt x="45643" y="15030"/>
                </a:moveTo>
                <a:lnTo>
                  <a:pt x="30613" y="15030"/>
                </a:lnTo>
                <a:lnTo>
                  <a:pt x="30613" y="29794"/>
                </a:lnTo>
                <a:lnTo>
                  <a:pt x="45643" y="29794"/>
                </a:lnTo>
                <a:lnTo>
                  <a:pt x="45643" y="15030"/>
                </a:lnTo>
                <a:close/>
              </a:path>
              <a:path w="60960" h="60960">
                <a:moveTo>
                  <a:pt x="30613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30613" y="15030"/>
                </a:lnTo>
                <a:lnTo>
                  <a:pt x="30613" y="0"/>
                </a:lnTo>
                <a:close/>
              </a:path>
              <a:path w="60960" h="60960">
                <a:moveTo>
                  <a:pt x="60378" y="0"/>
                </a:moveTo>
                <a:lnTo>
                  <a:pt x="45643" y="0"/>
                </a:lnTo>
                <a:lnTo>
                  <a:pt x="45643" y="15030"/>
                </a:lnTo>
                <a:lnTo>
                  <a:pt x="60378" y="15030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894791" y="367762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40" y="60378"/>
                </a:lnTo>
                <a:lnTo>
                  <a:pt x="59940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894791" y="367762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60325" h="60960">
                <a:moveTo>
                  <a:pt x="44910" y="44834"/>
                </a:moveTo>
                <a:lnTo>
                  <a:pt x="30070" y="44834"/>
                </a:lnTo>
                <a:lnTo>
                  <a:pt x="30070" y="60378"/>
                </a:lnTo>
                <a:lnTo>
                  <a:pt x="44910" y="60378"/>
                </a:lnTo>
                <a:lnTo>
                  <a:pt x="44910" y="44834"/>
                </a:lnTo>
                <a:close/>
              </a:path>
              <a:path w="60325" h="60960">
                <a:moveTo>
                  <a:pt x="30070" y="29794"/>
                </a:moveTo>
                <a:lnTo>
                  <a:pt x="15030" y="29794"/>
                </a:lnTo>
                <a:lnTo>
                  <a:pt x="15030" y="44834"/>
                </a:lnTo>
                <a:lnTo>
                  <a:pt x="30070" y="44834"/>
                </a:lnTo>
                <a:lnTo>
                  <a:pt x="30070" y="29794"/>
                </a:lnTo>
                <a:close/>
              </a:path>
              <a:path w="60325" h="60960">
                <a:moveTo>
                  <a:pt x="59940" y="29794"/>
                </a:moveTo>
                <a:lnTo>
                  <a:pt x="44910" y="29794"/>
                </a:lnTo>
                <a:lnTo>
                  <a:pt x="44910" y="44834"/>
                </a:lnTo>
                <a:lnTo>
                  <a:pt x="59940" y="44834"/>
                </a:lnTo>
                <a:lnTo>
                  <a:pt x="59940" y="29794"/>
                </a:lnTo>
                <a:close/>
              </a:path>
              <a:path w="60325" h="60960">
                <a:moveTo>
                  <a:pt x="15030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30" y="29794"/>
                </a:lnTo>
                <a:lnTo>
                  <a:pt x="15030" y="15030"/>
                </a:lnTo>
                <a:close/>
              </a:path>
              <a:path w="60325" h="60960">
                <a:moveTo>
                  <a:pt x="44910" y="15030"/>
                </a:moveTo>
                <a:lnTo>
                  <a:pt x="30070" y="15030"/>
                </a:lnTo>
                <a:lnTo>
                  <a:pt x="30070" y="29794"/>
                </a:lnTo>
                <a:lnTo>
                  <a:pt x="44910" y="29794"/>
                </a:lnTo>
                <a:lnTo>
                  <a:pt x="44910" y="15030"/>
                </a:lnTo>
                <a:close/>
              </a:path>
              <a:path w="60325" h="60960">
                <a:moveTo>
                  <a:pt x="30070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30070" y="15030"/>
                </a:lnTo>
                <a:lnTo>
                  <a:pt x="30070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5030"/>
                </a:lnTo>
                <a:lnTo>
                  <a:pt x="59940" y="15030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954732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954732" y="367762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554" y="60378"/>
                </a:lnTo>
                <a:lnTo>
                  <a:pt x="15554" y="44834"/>
                </a:lnTo>
                <a:close/>
              </a:path>
              <a:path w="60960" h="60960">
                <a:moveTo>
                  <a:pt x="45319" y="44834"/>
                </a:moveTo>
                <a:lnTo>
                  <a:pt x="30584" y="44834"/>
                </a:lnTo>
                <a:lnTo>
                  <a:pt x="30584" y="60378"/>
                </a:lnTo>
                <a:lnTo>
                  <a:pt x="45319" y="60378"/>
                </a:lnTo>
                <a:lnTo>
                  <a:pt x="45319" y="44834"/>
                </a:lnTo>
                <a:close/>
              </a:path>
              <a:path w="60960" h="60960">
                <a:moveTo>
                  <a:pt x="30584" y="29794"/>
                </a:moveTo>
                <a:lnTo>
                  <a:pt x="15554" y="29794"/>
                </a:lnTo>
                <a:lnTo>
                  <a:pt x="15554" y="44834"/>
                </a:lnTo>
                <a:lnTo>
                  <a:pt x="30584" y="44834"/>
                </a:lnTo>
                <a:lnTo>
                  <a:pt x="30584" y="29794"/>
                </a:lnTo>
                <a:close/>
              </a:path>
              <a:path w="60960" h="60960">
                <a:moveTo>
                  <a:pt x="60388" y="29794"/>
                </a:moveTo>
                <a:lnTo>
                  <a:pt x="45319" y="29794"/>
                </a:lnTo>
                <a:lnTo>
                  <a:pt x="45319" y="44834"/>
                </a:lnTo>
                <a:lnTo>
                  <a:pt x="60388" y="44834"/>
                </a:lnTo>
                <a:lnTo>
                  <a:pt x="60388" y="29794"/>
                </a:lnTo>
                <a:close/>
              </a:path>
              <a:path w="60960" h="60960">
                <a:moveTo>
                  <a:pt x="15554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554" y="29794"/>
                </a:lnTo>
                <a:lnTo>
                  <a:pt x="15554" y="15030"/>
                </a:lnTo>
                <a:close/>
              </a:path>
              <a:path w="60960" h="60960">
                <a:moveTo>
                  <a:pt x="45319" y="15030"/>
                </a:moveTo>
                <a:lnTo>
                  <a:pt x="30584" y="15030"/>
                </a:lnTo>
                <a:lnTo>
                  <a:pt x="30584" y="29794"/>
                </a:lnTo>
                <a:lnTo>
                  <a:pt x="45319" y="29794"/>
                </a:lnTo>
                <a:lnTo>
                  <a:pt x="45319" y="15030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5030"/>
                </a:lnTo>
                <a:lnTo>
                  <a:pt x="30584" y="15030"/>
                </a:lnTo>
                <a:lnTo>
                  <a:pt x="30584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5319" y="0"/>
                </a:lnTo>
                <a:lnTo>
                  <a:pt x="45319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030043" y="3677621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78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015120" y="3677621"/>
            <a:ext cx="29845" cy="60960"/>
          </a:xfrm>
          <a:custGeom>
            <a:avLst/>
            <a:gdLst/>
            <a:ahLst/>
            <a:cxnLst/>
            <a:rect l="l" t="t" r="r" b="b"/>
            <a:pathLst>
              <a:path w="29845" h="60960">
                <a:moveTo>
                  <a:pt x="15030" y="44834"/>
                </a:moveTo>
                <a:lnTo>
                  <a:pt x="0" y="44834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4834"/>
                </a:lnTo>
                <a:close/>
              </a:path>
              <a:path w="29845" h="60960">
                <a:moveTo>
                  <a:pt x="29841" y="29794"/>
                </a:moveTo>
                <a:lnTo>
                  <a:pt x="15030" y="29794"/>
                </a:lnTo>
                <a:lnTo>
                  <a:pt x="15030" y="44834"/>
                </a:lnTo>
                <a:lnTo>
                  <a:pt x="29841" y="44834"/>
                </a:lnTo>
                <a:lnTo>
                  <a:pt x="29841" y="29794"/>
                </a:lnTo>
                <a:close/>
              </a:path>
              <a:path w="29845" h="60960">
                <a:moveTo>
                  <a:pt x="15030" y="15030"/>
                </a:moveTo>
                <a:lnTo>
                  <a:pt x="0" y="15030"/>
                </a:lnTo>
                <a:lnTo>
                  <a:pt x="0" y="29794"/>
                </a:lnTo>
                <a:lnTo>
                  <a:pt x="15030" y="29794"/>
                </a:lnTo>
                <a:lnTo>
                  <a:pt x="15030" y="15030"/>
                </a:lnTo>
                <a:close/>
              </a:path>
              <a:path w="29845" h="60960">
                <a:moveTo>
                  <a:pt x="29841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293011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293011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348"/>
                </a:lnTo>
                <a:close/>
              </a:path>
              <a:path w="60960" h="60960">
                <a:moveTo>
                  <a:pt x="45653" y="45348"/>
                </a:moveTo>
                <a:lnTo>
                  <a:pt x="30622" y="45348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5348"/>
                </a:lnTo>
                <a:close/>
              </a:path>
              <a:path w="60960" h="60960">
                <a:moveTo>
                  <a:pt x="30622" y="30584"/>
                </a:moveTo>
                <a:lnTo>
                  <a:pt x="15068" y="30584"/>
                </a:lnTo>
                <a:lnTo>
                  <a:pt x="15068" y="45348"/>
                </a:lnTo>
                <a:lnTo>
                  <a:pt x="30622" y="45348"/>
                </a:lnTo>
                <a:lnTo>
                  <a:pt x="30622" y="30584"/>
                </a:lnTo>
                <a:close/>
              </a:path>
              <a:path w="60960" h="60960">
                <a:moveTo>
                  <a:pt x="60417" y="30584"/>
                </a:moveTo>
                <a:lnTo>
                  <a:pt x="45653" y="30584"/>
                </a:lnTo>
                <a:lnTo>
                  <a:pt x="45653" y="45348"/>
                </a:lnTo>
                <a:lnTo>
                  <a:pt x="60417" y="45348"/>
                </a:lnTo>
                <a:lnTo>
                  <a:pt x="60417" y="30584"/>
                </a:lnTo>
                <a:close/>
              </a:path>
              <a:path w="60960" h="60960">
                <a:moveTo>
                  <a:pt x="15068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554"/>
                </a:lnTo>
                <a:close/>
              </a:path>
              <a:path w="60960" h="60960">
                <a:moveTo>
                  <a:pt x="45653" y="15554"/>
                </a:moveTo>
                <a:lnTo>
                  <a:pt x="30622" y="15554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5554"/>
                </a:lnTo>
                <a:close/>
              </a:path>
              <a:path w="60960" h="60960">
                <a:moveTo>
                  <a:pt x="30622" y="0"/>
                </a:moveTo>
                <a:lnTo>
                  <a:pt x="15068" y="0"/>
                </a:lnTo>
                <a:lnTo>
                  <a:pt x="15068" y="15554"/>
                </a:lnTo>
                <a:lnTo>
                  <a:pt x="30622" y="15554"/>
                </a:lnTo>
                <a:lnTo>
                  <a:pt x="30622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653" y="0"/>
                </a:lnTo>
                <a:lnTo>
                  <a:pt x="45653" y="15554"/>
                </a:lnTo>
                <a:lnTo>
                  <a:pt x="60417" y="15554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353428" y="361723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02" y="60388"/>
                </a:lnTo>
                <a:lnTo>
                  <a:pt x="59902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353428" y="361723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9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39" y="60388"/>
                </a:lnTo>
                <a:lnTo>
                  <a:pt x="15039" y="45348"/>
                </a:lnTo>
                <a:close/>
              </a:path>
              <a:path w="60325" h="60960">
                <a:moveTo>
                  <a:pt x="44872" y="45348"/>
                </a:moveTo>
                <a:lnTo>
                  <a:pt x="30108" y="45348"/>
                </a:lnTo>
                <a:lnTo>
                  <a:pt x="30108" y="60388"/>
                </a:lnTo>
                <a:lnTo>
                  <a:pt x="44872" y="60388"/>
                </a:lnTo>
                <a:lnTo>
                  <a:pt x="44872" y="45348"/>
                </a:lnTo>
                <a:close/>
              </a:path>
              <a:path w="60325" h="60960">
                <a:moveTo>
                  <a:pt x="30108" y="30584"/>
                </a:moveTo>
                <a:lnTo>
                  <a:pt x="15039" y="30584"/>
                </a:lnTo>
                <a:lnTo>
                  <a:pt x="15039" y="45348"/>
                </a:lnTo>
                <a:lnTo>
                  <a:pt x="30108" y="45348"/>
                </a:lnTo>
                <a:lnTo>
                  <a:pt x="30108" y="30584"/>
                </a:lnTo>
                <a:close/>
              </a:path>
              <a:path w="60325" h="60960">
                <a:moveTo>
                  <a:pt x="59902" y="30584"/>
                </a:moveTo>
                <a:lnTo>
                  <a:pt x="44872" y="30584"/>
                </a:lnTo>
                <a:lnTo>
                  <a:pt x="44872" y="45348"/>
                </a:lnTo>
                <a:lnTo>
                  <a:pt x="59902" y="45348"/>
                </a:lnTo>
                <a:lnTo>
                  <a:pt x="59902" y="30584"/>
                </a:lnTo>
                <a:close/>
              </a:path>
              <a:path w="60325" h="60960">
                <a:moveTo>
                  <a:pt x="15039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9" y="30584"/>
                </a:lnTo>
                <a:lnTo>
                  <a:pt x="15039" y="15554"/>
                </a:lnTo>
                <a:close/>
              </a:path>
              <a:path w="60325" h="60960">
                <a:moveTo>
                  <a:pt x="44872" y="15554"/>
                </a:moveTo>
                <a:lnTo>
                  <a:pt x="30108" y="15554"/>
                </a:lnTo>
                <a:lnTo>
                  <a:pt x="30108" y="30584"/>
                </a:lnTo>
                <a:lnTo>
                  <a:pt x="44872" y="30584"/>
                </a:lnTo>
                <a:lnTo>
                  <a:pt x="44872" y="15554"/>
                </a:lnTo>
                <a:close/>
              </a:path>
              <a:path w="60325" h="60960">
                <a:moveTo>
                  <a:pt x="30108" y="0"/>
                </a:moveTo>
                <a:lnTo>
                  <a:pt x="15039" y="0"/>
                </a:lnTo>
                <a:lnTo>
                  <a:pt x="15039" y="15554"/>
                </a:lnTo>
                <a:lnTo>
                  <a:pt x="30108" y="15554"/>
                </a:lnTo>
                <a:lnTo>
                  <a:pt x="30108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5554"/>
                </a:lnTo>
                <a:lnTo>
                  <a:pt x="59902" y="15554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413331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413331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554" y="60388"/>
                </a:lnTo>
                <a:lnTo>
                  <a:pt x="15554" y="45348"/>
                </a:lnTo>
                <a:close/>
              </a:path>
              <a:path w="60960" h="60960">
                <a:moveTo>
                  <a:pt x="45358" y="45348"/>
                </a:moveTo>
                <a:lnTo>
                  <a:pt x="30584" y="45348"/>
                </a:lnTo>
                <a:lnTo>
                  <a:pt x="30584" y="60388"/>
                </a:lnTo>
                <a:lnTo>
                  <a:pt x="45358" y="60388"/>
                </a:lnTo>
                <a:lnTo>
                  <a:pt x="45358" y="45348"/>
                </a:lnTo>
                <a:close/>
              </a:path>
              <a:path w="60960" h="60960">
                <a:moveTo>
                  <a:pt x="30584" y="30584"/>
                </a:moveTo>
                <a:lnTo>
                  <a:pt x="15554" y="30584"/>
                </a:lnTo>
                <a:lnTo>
                  <a:pt x="15554" y="45348"/>
                </a:lnTo>
                <a:lnTo>
                  <a:pt x="30584" y="45348"/>
                </a:lnTo>
                <a:lnTo>
                  <a:pt x="30584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5358" y="30584"/>
                </a:lnTo>
                <a:lnTo>
                  <a:pt x="45358" y="45348"/>
                </a:lnTo>
                <a:lnTo>
                  <a:pt x="60426" y="45348"/>
                </a:lnTo>
                <a:lnTo>
                  <a:pt x="60426" y="30584"/>
                </a:lnTo>
                <a:close/>
              </a:path>
              <a:path w="60960" h="60960">
                <a:moveTo>
                  <a:pt x="15554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554" y="30584"/>
                </a:lnTo>
                <a:lnTo>
                  <a:pt x="15554" y="15554"/>
                </a:lnTo>
                <a:close/>
              </a:path>
              <a:path w="60960" h="60960">
                <a:moveTo>
                  <a:pt x="45358" y="15554"/>
                </a:moveTo>
                <a:lnTo>
                  <a:pt x="30584" y="15554"/>
                </a:lnTo>
                <a:lnTo>
                  <a:pt x="30584" y="30584"/>
                </a:lnTo>
                <a:lnTo>
                  <a:pt x="45358" y="30584"/>
                </a:lnTo>
                <a:lnTo>
                  <a:pt x="45358" y="15554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5554"/>
                </a:lnTo>
                <a:lnTo>
                  <a:pt x="30584" y="15554"/>
                </a:lnTo>
                <a:lnTo>
                  <a:pt x="30584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358" y="0"/>
                </a:lnTo>
                <a:lnTo>
                  <a:pt x="45358" y="15554"/>
                </a:lnTo>
                <a:lnTo>
                  <a:pt x="60426" y="15554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473758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473758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48"/>
                </a:lnTo>
                <a:close/>
              </a:path>
              <a:path w="60960" h="60960">
                <a:moveTo>
                  <a:pt x="44834" y="45348"/>
                </a:moveTo>
                <a:lnTo>
                  <a:pt x="29803" y="45348"/>
                </a:lnTo>
                <a:lnTo>
                  <a:pt x="29803" y="60388"/>
                </a:lnTo>
                <a:lnTo>
                  <a:pt x="44834" y="60388"/>
                </a:lnTo>
                <a:lnTo>
                  <a:pt x="44834" y="45348"/>
                </a:lnTo>
                <a:close/>
              </a:path>
              <a:path w="60960" h="60960">
                <a:moveTo>
                  <a:pt x="29803" y="30584"/>
                </a:moveTo>
                <a:lnTo>
                  <a:pt x="15030" y="30584"/>
                </a:lnTo>
                <a:lnTo>
                  <a:pt x="15030" y="45348"/>
                </a:lnTo>
                <a:lnTo>
                  <a:pt x="29803" y="45348"/>
                </a:lnTo>
                <a:lnTo>
                  <a:pt x="29803" y="30584"/>
                </a:lnTo>
                <a:close/>
              </a:path>
              <a:path w="60960" h="60960">
                <a:moveTo>
                  <a:pt x="60388" y="30584"/>
                </a:moveTo>
                <a:lnTo>
                  <a:pt x="44834" y="30584"/>
                </a:lnTo>
                <a:lnTo>
                  <a:pt x="44834" y="45348"/>
                </a:lnTo>
                <a:lnTo>
                  <a:pt x="60388" y="45348"/>
                </a:lnTo>
                <a:lnTo>
                  <a:pt x="60388" y="30584"/>
                </a:lnTo>
                <a:close/>
              </a:path>
              <a:path w="60960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60960" h="60960">
                <a:moveTo>
                  <a:pt x="44834" y="15554"/>
                </a:moveTo>
                <a:lnTo>
                  <a:pt x="29803" y="15554"/>
                </a:lnTo>
                <a:lnTo>
                  <a:pt x="29803" y="30584"/>
                </a:lnTo>
                <a:lnTo>
                  <a:pt x="44834" y="30584"/>
                </a:lnTo>
                <a:lnTo>
                  <a:pt x="44834" y="15554"/>
                </a:lnTo>
                <a:close/>
              </a:path>
              <a:path w="60960" h="60960">
                <a:moveTo>
                  <a:pt x="29803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29803" y="15554"/>
                </a:lnTo>
                <a:lnTo>
                  <a:pt x="29803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4834" y="0"/>
                </a:lnTo>
                <a:lnTo>
                  <a:pt x="44834" y="15554"/>
                </a:lnTo>
                <a:lnTo>
                  <a:pt x="60388" y="15554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534146" y="361723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02" y="60388"/>
                </a:lnTo>
                <a:lnTo>
                  <a:pt x="59902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534146" y="361723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68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348"/>
                </a:lnTo>
                <a:close/>
              </a:path>
              <a:path w="60325" h="60960">
                <a:moveTo>
                  <a:pt x="44872" y="45348"/>
                </a:moveTo>
                <a:lnTo>
                  <a:pt x="30099" y="45348"/>
                </a:lnTo>
                <a:lnTo>
                  <a:pt x="30099" y="60388"/>
                </a:lnTo>
                <a:lnTo>
                  <a:pt x="44872" y="60388"/>
                </a:lnTo>
                <a:lnTo>
                  <a:pt x="44872" y="45348"/>
                </a:lnTo>
                <a:close/>
              </a:path>
              <a:path w="60325" h="60960">
                <a:moveTo>
                  <a:pt x="30099" y="30584"/>
                </a:moveTo>
                <a:lnTo>
                  <a:pt x="15068" y="30584"/>
                </a:lnTo>
                <a:lnTo>
                  <a:pt x="15068" y="45348"/>
                </a:lnTo>
                <a:lnTo>
                  <a:pt x="30099" y="45348"/>
                </a:lnTo>
                <a:lnTo>
                  <a:pt x="30099" y="30584"/>
                </a:lnTo>
                <a:close/>
              </a:path>
              <a:path w="60325" h="60960">
                <a:moveTo>
                  <a:pt x="59902" y="30584"/>
                </a:moveTo>
                <a:lnTo>
                  <a:pt x="44872" y="30584"/>
                </a:lnTo>
                <a:lnTo>
                  <a:pt x="44872" y="45348"/>
                </a:lnTo>
                <a:lnTo>
                  <a:pt x="59902" y="45348"/>
                </a:lnTo>
                <a:lnTo>
                  <a:pt x="59902" y="30584"/>
                </a:lnTo>
                <a:close/>
              </a:path>
              <a:path w="60325" h="60960">
                <a:moveTo>
                  <a:pt x="15068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554"/>
                </a:lnTo>
                <a:close/>
              </a:path>
              <a:path w="60325" h="60960">
                <a:moveTo>
                  <a:pt x="44872" y="15554"/>
                </a:moveTo>
                <a:lnTo>
                  <a:pt x="30099" y="15554"/>
                </a:lnTo>
                <a:lnTo>
                  <a:pt x="30099" y="30584"/>
                </a:lnTo>
                <a:lnTo>
                  <a:pt x="44872" y="30584"/>
                </a:lnTo>
                <a:lnTo>
                  <a:pt x="44872" y="15554"/>
                </a:lnTo>
                <a:close/>
              </a:path>
              <a:path w="60325" h="60960">
                <a:moveTo>
                  <a:pt x="30099" y="0"/>
                </a:moveTo>
                <a:lnTo>
                  <a:pt x="15068" y="0"/>
                </a:lnTo>
                <a:lnTo>
                  <a:pt x="15068" y="15554"/>
                </a:lnTo>
                <a:lnTo>
                  <a:pt x="30099" y="15554"/>
                </a:lnTo>
                <a:lnTo>
                  <a:pt x="30099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5554"/>
                </a:lnTo>
                <a:lnTo>
                  <a:pt x="59902" y="15554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594049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594049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773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4773" y="60388"/>
                </a:lnTo>
                <a:lnTo>
                  <a:pt x="14773" y="45348"/>
                </a:lnTo>
                <a:close/>
              </a:path>
              <a:path w="60960" h="60960">
                <a:moveTo>
                  <a:pt x="44615" y="45348"/>
                </a:moveTo>
                <a:lnTo>
                  <a:pt x="29841" y="45348"/>
                </a:lnTo>
                <a:lnTo>
                  <a:pt x="29841" y="60388"/>
                </a:lnTo>
                <a:lnTo>
                  <a:pt x="44615" y="60388"/>
                </a:lnTo>
                <a:lnTo>
                  <a:pt x="44615" y="45348"/>
                </a:lnTo>
                <a:close/>
              </a:path>
              <a:path w="60960" h="60960">
                <a:moveTo>
                  <a:pt x="29841" y="30584"/>
                </a:moveTo>
                <a:lnTo>
                  <a:pt x="14773" y="30584"/>
                </a:lnTo>
                <a:lnTo>
                  <a:pt x="14773" y="45348"/>
                </a:lnTo>
                <a:lnTo>
                  <a:pt x="29841" y="45348"/>
                </a:lnTo>
                <a:lnTo>
                  <a:pt x="29841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4615" y="30584"/>
                </a:lnTo>
                <a:lnTo>
                  <a:pt x="44615" y="45348"/>
                </a:lnTo>
                <a:lnTo>
                  <a:pt x="60426" y="45348"/>
                </a:lnTo>
                <a:lnTo>
                  <a:pt x="60426" y="30584"/>
                </a:lnTo>
                <a:close/>
              </a:path>
              <a:path w="60960" h="60960">
                <a:moveTo>
                  <a:pt x="14773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4773" y="30584"/>
                </a:lnTo>
                <a:lnTo>
                  <a:pt x="14773" y="15554"/>
                </a:lnTo>
                <a:close/>
              </a:path>
              <a:path w="60960" h="60960">
                <a:moveTo>
                  <a:pt x="44615" y="15554"/>
                </a:moveTo>
                <a:lnTo>
                  <a:pt x="29841" y="15554"/>
                </a:lnTo>
                <a:lnTo>
                  <a:pt x="29841" y="30584"/>
                </a:lnTo>
                <a:lnTo>
                  <a:pt x="44615" y="30584"/>
                </a:lnTo>
                <a:lnTo>
                  <a:pt x="44615" y="15554"/>
                </a:lnTo>
                <a:close/>
              </a:path>
              <a:path w="60960" h="60960">
                <a:moveTo>
                  <a:pt x="29841" y="0"/>
                </a:moveTo>
                <a:lnTo>
                  <a:pt x="14773" y="0"/>
                </a:lnTo>
                <a:lnTo>
                  <a:pt x="14773" y="15554"/>
                </a:lnTo>
                <a:lnTo>
                  <a:pt x="29841" y="15554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5554"/>
                </a:lnTo>
                <a:lnTo>
                  <a:pt x="60426" y="15554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654475" y="361723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654475" y="361723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5030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48"/>
                </a:lnTo>
                <a:close/>
              </a:path>
              <a:path w="59689" h="60960">
                <a:moveTo>
                  <a:pt x="44834" y="45348"/>
                </a:moveTo>
                <a:lnTo>
                  <a:pt x="29803" y="45348"/>
                </a:lnTo>
                <a:lnTo>
                  <a:pt x="29803" y="60388"/>
                </a:lnTo>
                <a:lnTo>
                  <a:pt x="44834" y="60388"/>
                </a:lnTo>
                <a:lnTo>
                  <a:pt x="44834" y="45348"/>
                </a:lnTo>
                <a:close/>
              </a:path>
              <a:path w="59689" h="60960">
                <a:moveTo>
                  <a:pt x="29803" y="30584"/>
                </a:moveTo>
                <a:lnTo>
                  <a:pt x="15030" y="30584"/>
                </a:lnTo>
                <a:lnTo>
                  <a:pt x="15030" y="45348"/>
                </a:lnTo>
                <a:lnTo>
                  <a:pt x="29803" y="45348"/>
                </a:lnTo>
                <a:lnTo>
                  <a:pt x="29803" y="30584"/>
                </a:lnTo>
                <a:close/>
              </a:path>
              <a:path w="59689" h="60960">
                <a:moveTo>
                  <a:pt x="59645" y="30584"/>
                </a:moveTo>
                <a:lnTo>
                  <a:pt x="44834" y="30584"/>
                </a:lnTo>
                <a:lnTo>
                  <a:pt x="44834" y="45348"/>
                </a:lnTo>
                <a:lnTo>
                  <a:pt x="59645" y="45348"/>
                </a:lnTo>
                <a:lnTo>
                  <a:pt x="59645" y="30584"/>
                </a:lnTo>
                <a:close/>
              </a:path>
              <a:path w="59689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59689" h="60960">
                <a:moveTo>
                  <a:pt x="44834" y="15554"/>
                </a:moveTo>
                <a:lnTo>
                  <a:pt x="29803" y="15554"/>
                </a:lnTo>
                <a:lnTo>
                  <a:pt x="29803" y="30584"/>
                </a:lnTo>
                <a:lnTo>
                  <a:pt x="44834" y="30584"/>
                </a:lnTo>
                <a:lnTo>
                  <a:pt x="44834" y="15554"/>
                </a:lnTo>
                <a:close/>
              </a:path>
              <a:path w="59689" h="60960">
                <a:moveTo>
                  <a:pt x="29803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29803" y="15554"/>
                </a:lnTo>
                <a:lnTo>
                  <a:pt x="29803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834" y="0"/>
                </a:lnTo>
                <a:lnTo>
                  <a:pt x="44834" y="15554"/>
                </a:lnTo>
                <a:lnTo>
                  <a:pt x="59645" y="15554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3714121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645" y="60388"/>
                </a:lnTo>
                <a:lnTo>
                  <a:pt x="60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714121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48"/>
                </a:lnTo>
                <a:close/>
              </a:path>
              <a:path w="60960" h="60960">
                <a:moveTo>
                  <a:pt x="45615" y="45348"/>
                </a:moveTo>
                <a:lnTo>
                  <a:pt x="30060" y="45348"/>
                </a:lnTo>
                <a:lnTo>
                  <a:pt x="30060" y="60388"/>
                </a:lnTo>
                <a:lnTo>
                  <a:pt x="45615" y="60388"/>
                </a:lnTo>
                <a:lnTo>
                  <a:pt x="45615" y="45348"/>
                </a:lnTo>
                <a:close/>
              </a:path>
              <a:path w="60960" h="60960">
                <a:moveTo>
                  <a:pt x="30060" y="30584"/>
                </a:moveTo>
                <a:lnTo>
                  <a:pt x="15030" y="30584"/>
                </a:lnTo>
                <a:lnTo>
                  <a:pt x="15030" y="45348"/>
                </a:lnTo>
                <a:lnTo>
                  <a:pt x="30060" y="45348"/>
                </a:lnTo>
                <a:lnTo>
                  <a:pt x="30060" y="30584"/>
                </a:lnTo>
                <a:close/>
              </a:path>
              <a:path w="60960" h="60960">
                <a:moveTo>
                  <a:pt x="60645" y="30584"/>
                </a:moveTo>
                <a:lnTo>
                  <a:pt x="45615" y="30584"/>
                </a:lnTo>
                <a:lnTo>
                  <a:pt x="45615" y="45348"/>
                </a:lnTo>
                <a:lnTo>
                  <a:pt x="60645" y="45348"/>
                </a:lnTo>
                <a:lnTo>
                  <a:pt x="60645" y="30584"/>
                </a:lnTo>
                <a:close/>
              </a:path>
              <a:path w="60960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60960" h="60960">
                <a:moveTo>
                  <a:pt x="45615" y="15554"/>
                </a:moveTo>
                <a:lnTo>
                  <a:pt x="30060" y="15554"/>
                </a:lnTo>
                <a:lnTo>
                  <a:pt x="30060" y="30584"/>
                </a:lnTo>
                <a:lnTo>
                  <a:pt x="45615" y="30584"/>
                </a:lnTo>
                <a:lnTo>
                  <a:pt x="45615" y="15554"/>
                </a:lnTo>
                <a:close/>
              </a:path>
              <a:path w="60960" h="60960">
                <a:moveTo>
                  <a:pt x="30060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30060" y="15554"/>
                </a:lnTo>
                <a:lnTo>
                  <a:pt x="30060" y="0"/>
                </a:lnTo>
                <a:close/>
              </a:path>
              <a:path w="60960" h="60960">
                <a:moveTo>
                  <a:pt x="60645" y="0"/>
                </a:moveTo>
                <a:lnTo>
                  <a:pt x="45615" y="0"/>
                </a:lnTo>
                <a:lnTo>
                  <a:pt x="45615" y="15554"/>
                </a:lnTo>
                <a:lnTo>
                  <a:pt x="60645" y="15554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774766" y="361723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774766" y="361723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4801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4801" y="60388"/>
                </a:lnTo>
                <a:lnTo>
                  <a:pt x="14801" y="45348"/>
                </a:lnTo>
                <a:close/>
              </a:path>
              <a:path w="59689" h="60960">
                <a:moveTo>
                  <a:pt x="44605" y="45348"/>
                </a:moveTo>
                <a:lnTo>
                  <a:pt x="29879" y="45348"/>
                </a:lnTo>
                <a:lnTo>
                  <a:pt x="29879" y="60388"/>
                </a:lnTo>
                <a:lnTo>
                  <a:pt x="44605" y="60388"/>
                </a:lnTo>
                <a:lnTo>
                  <a:pt x="44605" y="45348"/>
                </a:lnTo>
                <a:close/>
              </a:path>
              <a:path w="59689" h="60960">
                <a:moveTo>
                  <a:pt x="29879" y="30584"/>
                </a:moveTo>
                <a:lnTo>
                  <a:pt x="14801" y="30584"/>
                </a:lnTo>
                <a:lnTo>
                  <a:pt x="14801" y="45348"/>
                </a:lnTo>
                <a:lnTo>
                  <a:pt x="29879" y="45348"/>
                </a:lnTo>
                <a:lnTo>
                  <a:pt x="29879" y="30584"/>
                </a:lnTo>
                <a:close/>
              </a:path>
              <a:path w="59689" h="60960">
                <a:moveTo>
                  <a:pt x="59645" y="30584"/>
                </a:moveTo>
                <a:lnTo>
                  <a:pt x="44605" y="30584"/>
                </a:lnTo>
                <a:lnTo>
                  <a:pt x="44605" y="45348"/>
                </a:lnTo>
                <a:lnTo>
                  <a:pt x="59645" y="45348"/>
                </a:lnTo>
                <a:lnTo>
                  <a:pt x="59645" y="30584"/>
                </a:lnTo>
                <a:close/>
              </a:path>
              <a:path w="59689" h="60960">
                <a:moveTo>
                  <a:pt x="14801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4801" y="30584"/>
                </a:lnTo>
                <a:lnTo>
                  <a:pt x="14801" y="15554"/>
                </a:lnTo>
                <a:close/>
              </a:path>
              <a:path w="59689" h="60960">
                <a:moveTo>
                  <a:pt x="44605" y="15554"/>
                </a:moveTo>
                <a:lnTo>
                  <a:pt x="29879" y="15554"/>
                </a:lnTo>
                <a:lnTo>
                  <a:pt x="29879" y="30584"/>
                </a:lnTo>
                <a:lnTo>
                  <a:pt x="44605" y="30584"/>
                </a:lnTo>
                <a:lnTo>
                  <a:pt x="44605" y="15554"/>
                </a:lnTo>
                <a:close/>
              </a:path>
              <a:path w="59689" h="60960">
                <a:moveTo>
                  <a:pt x="29879" y="0"/>
                </a:moveTo>
                <a:lnTo>
                  <a:pt x="14801" y="0"/>
                </a:lnTo>
                <a:lnTo>
                  <a:pt x="14801" y="15554"/>
                </a:lnTo>
                <a:lnTo>
                  <a:pt x="29879" y="15554"/>
                </a:lnTo>
                <a:lnTo>
                  <a:pt x="29879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605" y="0"/>
                </a:lnTo>
                <a:lnTo>
                  <a:pt x="44605" y="15554"/>
                </a:lnTo>
                <a:lnTo>
                  <a:pt x="59645" y="15554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834412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378" y="60388"/>
                </a:lnTo>
                <a:lnTo>
                  <a:pt x="6037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834412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48"/>
                </a:lnTo>
                <a:close/>
              </a:path>
              <a:path w="60960" h="60960">
                <a:moveTo>
                  <a:pt x="45643" y="45348"/>
                </a:moveTo>
                <a:lnTo>
                  <a:pt x="30613" y="45348"/>
                </a:lnTo>
                <a:lnTo>
                  <a:pt x="30613" y="60388"/>
                </a:lnTo>
                <a:lnTo>
                  <a:pt x="45643" y="60388"/>
                </a:lnTo>
                <a:lnTo>
                  <a:pt x="45643" y="45348"/>
                </a:lnTo>
                <a:close/>
              </a:path>
              <a:path w="60960" h="60960">
                <a:moveTo>
                  <a:pt x="30613" y="30584"/>
                </a:moveTo>
                <a:lnTo>
                  <a:pt x="15030" y="30584"/>
                </a:lnTo>
                <a:lnTo>
                  <a:pt x="15030" y="45348"/>
                </a:lnTo>
                <a:lnTo>
                  <a:pt x="30613" y="45348"/>
                </a:lnTo>
                <a:lnTo>
                  <a:pt x="30613" y="30584"/>
                </a:lnTo>
                <a:close/>
              </a:path>
              <a:path w="60960" h="60960">
                <a:moveTo>
                  <a:pt x="60378" y="30584"/>
                </a:moveTo>
                <a:lnTo>
                  <a:pt x="45643" y="30584"/>
                </a:lnTo>
                <a:lnTo>
                  <a:pt x="45643" y="45348"/>
                </a:lnTo>
                <a:lnTo>
                  <a:pt x="60378" y="45348"/>
                </a:lnTo>
                <a:lnTo>
                  <a:pt x="60378" y="30584"/>
                </a:lnTo>
                <a:close/>
              </a:path>
              <a:path w="60960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60960" h="60960">
                <a:moveTo>
                  <a:pt x="45643" y="15554"/>
                </a:moveTo>
                <a:lnTo>
                  <a:pt x="30613" y="15554"/>
                </a:lnTo>
                <a:lnTo>
                  <a:pt x="30613" y="30584"/>
                </a:lnTo>
                <a:lnTo>
                  <a:pt x="45643" y="30584"/>
                </a:lnTo>
                <a:lnTo>
                  <a:pt x="45643" y="15554"/>
                </a:lnTo>
                <a:close/>
              </a:path>
              <a:path w="60960" h="60960">
                <a:moveTo>
                  <a:pt x="30613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30613" y="15554"/>
                </a:lnTo>
                <a:lnTo>
                  <a:pt x="30613" y="0"/>
                </a:lnTo>
                <a:close/>
              </a:path>
              <a:path w="60960" h="60960">
                <a:moveTo>
                  <a:pt x="60378" y="0"/>
                </a:moveTo>
                <a:lnTo>
                  <a:pt x="45643" y="0"/>
                </a:lnTo>
                <a:lnTo>
                  <a:pt x="45643" y="15554"/>
                </a:lnTo>
                <a:lnTo>
                  <a:pt x="60378" y="15554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894791" y="361723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40" y="60388"/>
                </a:lnTo>
                <a:lnTo>
                  <a:pt x="5994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894791" y="361723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48"/>
                </a:lnTo>
                <a:close/>
              </a:path>
              <a:path w="60325" h="60960">
                <a:moveTo>
                  <a:pt x="44910" y="45348"/>
                </a:moveTo>
                <a:lnTo>
                  <a:pt x="30070" y="45348"/>
                </a:lnTo>
                <a:lnTo>
                  <a:pt x="30070" y="60388"/>
                </a:lnTo>
                <a:lnTo>
                  <a:pt x="44910" y="60388"/>
                </a:lnTo>
                <a:lnTo>
                  <a:pt x="44910" y="45348"/>
                </a:lnTo>
                <a:close/>
              </a:path>
              <a:path w="60325" h="60960">
                <a:moveTo>
                  <a:pt x="30070" y="30584"/>
                </a:moveTo>
                <a:lnTo>
                  <a:pt x="15030" y="30584"/>
                </a:lnTo>
                <a:lnTo>
                  <a:pt x="15030" y="45348"/>
                </a:lnTo>
                <a:lnTo>
                  <a:pt x="30070" y="45348"/>
                </a:lnTo>
                <a:lnTo>
                  <a:pt x="30070" y="30584"/>
                </a:lnTo>
                <a:close/>
              </a:path>
              <a:path w="60325" h="60960">
                <a:moveTo>
                  <a:pt x="59940" y="30584"/>
                </a:moveTo>
                <a:lnTo>
                  <a:pt x="44910" y="30584"/>
                </a:lnTo>
                <a:lnTo>
                  <a:pt x="44910" y="45348"/>
                </a:lnTo>
                <a:lnTo>
                  <a:pt x="59940" y="45348"/>
                </a:lnTo>
                <a:lnTo>
                  <a:pt x="59940" y="30584"/>
                </a:lnTo>
                <a:close/>
              </a:path>
              <a:path w="60325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60325" h="60960">
                <a:moveTo>
                  <a:pt x="44910" y="15554"/>
                </a:moveTo>
                <a:lnTo>
                  <a:pt x="30070" y="15554"/>
                </a:lnTo>
                <a:lnTo>
                  <a:pt x="30070" y="30584"/>
                </a:lnTo>
                <a:lnTo>
                  <a:pt x="44910" y="30584"/>
                </a:lnTo>
                <a:lnTo>
                  <a:pt x="44910" y="15554"/>
                </a:lnTo>
                <a:close/>
              </a:path>
              <a:path w="60325" h="60960">
                <a:moveTo>
                  <a:pt x="30070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30070" y="15554"/>
                </a:lnTo>
                <a:lnTo>
                  <a:pt x="30070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5554"/>
                </a:lnTo>
                <a:lnTo>
                  <a:pt x="59940" y="15554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954732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954732" y="361723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554" y="60388"/>
                </a:lnTo>
                <a:lnTo>
                  <a:pt x="15554" y="45348"/>
                </a:lnTo>
                <a:close/>
              </a:path>
              <a:path w="60960" h="60960">
                <a:moveTo>
                  <a:pt x="45319" y="45348"/>
                </a:moveTo>
                <a:lnTo>
                  <a:pt x="30584" y="45348"/>
                </a:lnTo>
                <a:lnTo>
                  <a:pt x="30584" y="60388"/>
                </a:lnTo>
                <a:lnTo>
                  <a:pt x="45319" y="60388"/>
                </a:lnTo>
                <a:lnTo>
                  <a:pt x="45319" y="45348"/>
                </a:lnTo>
                <a:close/>
              </a:path>
              <a:path w="60960" h="60960">
                <a:moveTo>
                  <a:pt x="30584" y="30584"/>
                </a:moveTo>
                <a:lnTo>
                  <a:pt x="15554" y="30584"/>
                </a:lnTo>
                <a:lnTo>
                  <a:pt x="15554" y="45348"/>
                </a:lnTo>
                <a:lnTo>
                  <a:pt x="30584" y="45348"/>
                </a:lnTo>
                <a:lnTo>
                  <a:pt x="30584" y="30584"/>
                </a:lnTo>
                <a:close/>
              </a:path>
              <a:path w="60960" h="60960">
                <a:moveTo>
                  <a:pt x="60388" y="30584"/>
                </a:moveTo>
                <a:lnTo>
                  <a:pt x="45319" y="30584"/>
                </a:lnTo>
                <a:lnTo>
                  <a:pt x="45319" y="45348"/>
                </a:lnTo>
                <a:lnTo>
                  <a:pt x="60388" y="45348"/>
                </a:lnTo>
                <a:lnTo>
                  <a:pt x="60388" y="30584"/>
                </a:lnTo>
                <a:close/>
              </a:path>
              <a:path w="60960" h="60960">
                <a:moveTo>
                  <a:pt x="15554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554" y="30584"/>
                </a:lnTo>
                <a:lnTo>
                  <a:pt x="15554" y="15554"/>
                </a:lnTo>
                <a:close/>
              </a:path>
              <a:path w="60960" h="60960">
                <a:moveTo>
                  <a:pt x="45319" y="15554"/>
                </a:moveTo>
                <a:lnTo>
                  <a:pt x="30584" y="15554"/>
                </a:lnTo>
                <a:lnTo>
                  <a:pt x="30584" y="30584"/>
                </a:lnTo>
                <a:lnTo>
                  <a:pt x="45319" y="30584"/>
                </a:lnTo>
                <a:lnTo>
                  <a:pt x="45319" y="15554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5554"/>
                </a:lnTo>
                <a:lnTo>
                  <a:pt x="30584" y="15554"/>
                </a:lnTo>
                <a:lnTo>
                  <a:pt x="30584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5319" y="0"/>
                </a:lnTo>
                <a:lnTo>
                  <a:pt x="45319" y="15554"/>
                </a:lnTo>
                <a:lnTo>
                  <a:pt x="60388" y="15554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030043" y="361723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88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015120" y="3617233"/>
            <a:ext cx="29845" cy="60960"/>
          </a:xfrm>
          <a:custGeom>
            <a:avLst/>
            <a:gdLst/>
            <a:ahLst/>
            <a:cxnLst/>
            <a:rect l="l" t="t" r="r" b="b"/>
            <a:pathLst>
              <a:path w="29845" h="60960">
                <a:moveTo>
                  <a:pt x="15030" y="45348"/>
                </a:moveTo>
                <a:lnTo>
                  <a:pt x="0" y="4534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48"/>
                </a:lnTo>
                <a:close/>
              </a:path>
              <a:path w="29845" h="60960">
                <a:moveTo>
                  <a:pt x="29841" y="30584"/>
                </a:moveTo>
                <a:lnTo>
                  <a:pt x="15030" y="30584"/>
                </a:lnTo>
                <a:lnTo>
                  <a:pt x="15030" y="45348"/>
                </a:lnTo>
                <a:lnTo>
                  <a:pt x="29841" y="45348"/>
                </a:lnTo>
                <a:lnTo>
                  <a:pt x="29841" y="30584"/>
                </a:lnTo>
                <a:close/>
              </a:path>
              <a:path w="29845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29845" h="60960">
                <a:moveTo>
                  <a:pt x="29841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29841" y="15554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3293011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417" y="59836"/>
                </a:lnTo>
                <a:lnTo>
                  <a:pt x="60417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293011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68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68" y="59836"/>
                </a:lnTo>
                <a:lnTo>
                  <a:pt x="15068" y="44805"/>
                </a:lnTo>
                <a:close/>
              </a:path>
              <a:path w="60960" h="60325">
                <a:moveTo>
                  <a:pt x="45653" y="44805"/>
                </a:moveTo>
                <a:lnTo>
                  <a:pt x="30622" y="44805"/>
                </a:lnTo>
                <a:lnTo>
                  <a:pt x="30622" y="59836"/>
                </a:lnTo>
                <a:lnTo>
                  <a:pt x="45653" y="59836"/>
                </a:lnTo>
                <a:lnTo>
                  <a:pt x="45653" y="44805"/>
                </a:lnTo>
                <a:close/>
              </a:path>
              <a:path w="60960" h="60325">
                <a:moveTo>
                  <a:pt x="30622" y="29765"/>
                </a:moveTo>
                <a:lnTo>
                  <a:pt x="15068" y="29765"/>
                </a:lnTo>
                <a:lnTo>
                  <a:pt x="15068" y="44805"/>
                </a:lnTo>
                <a:lnTo>
                  <a:pt x="30622" y="44805"/>
                </a:lnTo>
                <a:lnTo>
                  <a:pt x="30622" y="29765"/>
                </a:lnTo>
                <a:close/>
              </a:path>
              <a:path w="60960" h="60325">
                <a:moveTo>
                  <a:pt x="60417" y="29765"/>
                </a:moveTo>
                <a:lnTo>
                  <a:pt x="45653" y="29765"/>
                </a:lnTo>
                <a:lnTo>
                  <a:pt x="45653" y="44805"/>
                </a:lnTo>
                <a:lnTo>
                  <a:pt x="60417" y="44805"/>
                </a:lnTo>
                <a:lnTo>
                  <a:pt x="60417" y="29765"/>
                </a:lnTo>
                <a:close/>
              </a:path>
              <a:path w="60960" h="60325">
                <a:moveTo>
                  <a:pt x="15068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68" y="29765"/>
                </a:lnTo>
                <a:lnTo>
                  <a:pt x="15068" y="15039"/>
                </a:lnTo>
                <a:close/>
              </a:path>
              <a:path w="60960" h="60325">
                <a:moveTo>
                  <a:pt x="45653" y="15039"/>
                </a:moveTo>
                <a:lnTo>
                  <a:pt x="30622" y="15039"/>
                </a:lnTo>
                <a:lnTo>
                  <a:pt x="30622" y="29765"/>
                </a:lnTo>
                <a:lnTo>
                  <a:pt x="45653" y="29765"/>
                </a:lnTo>
                <a:lnTo>
                  <a:pt x="45653" y="15039"/>
                </a:lnTo>
                <a:close/>
              </a:path>
              <a:path w="60960" h="60325">
                <a:moveTo>
                  <a:pt x="30622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622" y="15039"/>
                </a:lnTo>
                <a:lnTo>
                  <a:pt x="30622" y="0"/>
                </a:lnTo>
                <a:close/>
              </a:path>
              <a:path w="60960" h="60325">
                <a:moveTo>
                  <a:pt x="60417" y="0"/>
                </a:moveTo>
                <a:lnTo>
                  <a:pt x="45653" y="0"/>
                </a:lnTo>
                <a:lnTo>
                  <a:pt x="45653" y="15039"/>
                </a:lnTo>
                <a:lnTo>
                  <a:pt x="60417" y="15039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353428" y="3557396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36"/>
                </a:moveTo>
                <a:lnTo>
                  <a:pt x="59902" y="59836"/>
                </a:lnTo>
                <a:lnTo>
                  <a:pt x="59902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353428" y="3557396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39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9" y="59836"/>
                </a:lnTo>
                <a:lnTo>
                  <a:pt x="15039" y="44805"/>
                </a:lnTo>
                <a:close/>
              </a:path>
              <a:path w="60325" h="60325">
                <a:moveTo>
                  <a:pt x="44872" y="44805"/>
                </a:moveTo>
                <a:lnTo>
                  <a:pt x="30108" y="44805"/>
                </a:lnTo>
                <a:lnTo>
                  <a:pt x="30108" y="59836"/>
                </a:lnTo>
                <a:lnTo>
                  <a:pt x="44872" y="59836"/>
                </a:lnTo>
                <a:lnTo>
                  <a:pt x="44872" y="44805"/>
                </a:lnTo>
                <a:close/>
              </a:path>
              <a:path w="60325" h="60325">
                <a:moveTo>
                  <a:pt x="30108" y="29765"/>
                </a:moveTo>
                <a:lnTo>
                  <a:pt x="15039" y="29765"/>
                </a:lnTo>
                <a:lnTo>
                  <a:pt x="15039" y="44805"/>
                </a:lnTo>
                <a:lnTo>
                  <a:pt x="30108" y="44805"/>
                </a:lnTo>
                <a:lnTo>
                  <a:pt x="30108" y="29765"/>
                </a:lnTo>
                <a:close/>
              </a:path>
              <a:path w="60325" h="60325">
                <a:moveTo>
                  <a:pt x="59902" y="29765"/>
                </a:moveTo>
                <a:lnTo>
                  <a:pt x="44872" y="29765"/>
                </a:lnTo>
                <a:lnTo>
                  <a:pt x="44872" y="44805"/>
                </a:lnTo>
                <a:lnTo>
                  <a:pt x="59902" y="44805"/>
                </a:lnTo>
                <a:lnTo>
                  <a:pt x="59902" y="29765"/>
                </a:lnTo>
                <a:close/>
              </a:path>
              <a:path w="60325" h="60325">
                <a:moveTo>
                  <a:pt x="15039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39" y="29765"/>
                </a:lnTo>
                <a:lnTo>
                  <a:pt x="15039" y="15039"/>
                </a:lnTo>
                <a:close/>
              </a:path>
              <a:path w="60325" h="60325">
                <a:moveTo>
                  <a:pt x="44872" y="15039"/>
                </a:moveTo>
                <a:lnTo>
                  <a:pt x="30108" y="15039"/>
                </a:lnTo>
                <a:lnTo>
                  <a:pt x="30108" y="29765"/>
                </a:lnTo>
                <a:lnTo>
                  <a:pt x="44872" y="29765"/>
                </a:lnTo>
                <a:lnTo>
                  <a:pt x="44872" y="15039"/>
                </a:lnTo>
                <a:close/>
              </a:path>
              <a:path w="60325" h="60325">
                <a:moveTo>
                  <a:pt x="30108" y="0"/>
                </a:moveTo>
                <a:lnTo>
                  <a:pt x="15039" y="0"/>
                </a:lnTo>
                <a:lnTo>
                  <a:pt x="15039" y="15039"/>
                </a:lnTo>
                <a:lnTo>
                  <a:pt x="30108" y="15039"/>
                </a:lnTo>
                <a:lnTo>
                  <a:pt x="30108" y="0"/>
                </a:lnTo>
                <a:close/>
              </a:path>
              <a:path w="60325" h="6032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3413331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426" y="59836"/>
                </a:lnTo>
                <a:lnTo>
                  <a:pt x="60426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413331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554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554" y="59836"/>
                </a:lnTo>
                <a:lnTo>
                  <a:pt x="15554" y="44805"/>
                </a:lnTo>
                <a:close/>
              </a:path>
              <a:path w="60960" h="60325">
                <a:moveTo>
                  <a:pt x="45358" y="44805"/>
                </a:moveTo>
                <a:lnTo>
                  <a:pt x="30584" y="44805"/>
                </a:lnTo>
                <a:lnTo>
                  <a:pt x="30584" y="59836"/>
                </a:lnTo>
                <a:lnTo>
                  <a:pt x="45358" y="59836"/>
                </a:lnTo>
                <a:lnTo>
                  <a:pt x="45358" y="44805"/>
                </a:lnTo>
                <a:close/>
              </a:path>
              <a:path w="60960" h="60325">
                <a:moveTo>
                  <a:pt x="30584" y="29765"/>
                </a:moveTo>
                <a:lnTo>
                  <a:pt x="15554" y="29765"/>
                </a:lnTo>
                <a:lnTo>
                  <a:pt x="15554" y="44805"/>
                </a:lnTo>
                <a:lnTo>
                  <a:pt x="30584" y="44805"/>
                </a:lnTo>
                <a:lnTo>
                  <a:pt x="30584" y="29765"/>
                </a:lnTo>
                <a:close/>
              </a:path>
              <a:path w="60960" h="60325">
                <a:moveTo>
                  <a:pt x="60426" y="29765"/>
                </a:moveTo>
                <a:lnTo>
                  <a:pt x="45358" y="29765"/>
                </a:lnTo>
                <a:lnTo>
                  <a:pt x="45358" y="44805"/>
                </a:lnTo>
                <a:lnTo>
                  <a:pt x="60426" y="44805"/>
                </a:lnTo>
                <a:lnTo>
                  <a:pt x="60426" y="29765"/>
                </a:lnTo>
                <a:close/>
              </a:path>
              <a:path w="60960" h="60325">
                <a:moveTo>
                  <a:pt x="15554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554" y="29765"/>
                </a:lnTo>
                <a:lnTo>
                  <a:pt x="15554" y="15039"/>
                </a:lnTo>
                <a:close/>
              </a:path>
              <a:path w="60960" h="60325">
                <a:moveTo>
                  <a:pt x="45358" y="15039"/>
                </a:moveTo>
                <a:lnTo>
                  <a:pt x="30584" y="15039"/>
                </a:lnTo>
                <a:lnTo>
                  <a:pt x="30584" y="29765"/>
                </a:lnTo>
                <a:lnTo>
                  <a:pt x="45358" y="29765"/>
                </a:lnTo>
                <a:lnTo>
                  <a:pt x="45358" y="15039"/>
                </a:lnTo>
                <a:close/>
              </a:path>
              <a:path w="60960" h="6032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5358" y="0"/>
                </a:lnTo>
                <a:lnTo>
                  <a:pt x="45358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473758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388" y="59836"/>
                </a:lnTo>
                <a:lnTo>
                  <a:pt x="60388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3473758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960" h="60325">
                <a:moveTo>
                  <a:pt x="44834" y="44805"/>
                </a:moveTo>
                <a:lnTo>
                  <a:pt x="29803" y="44805"/>
                </a:lnTo>
                <a:lnTo>
                  <a:pt x="29803" y="59836"/>
                </a:lnTo>
                <a:lnTo>
                  <a:pt x="44834" y="59836"/>
                </a:lnTo>
                <a:lnTo>
                  <a:pt x="44834" y="44805"/>
                </a:lnTo>
                <a:close/>
              </a:path>
              <a:path w="60960" h="60325">
                <a:moveTo>
                  <a:pt x="29803" y="29765"/>
                </a:moveTo>
                <a:lnTo>
                  <a:pt x="15030" y="29765"/>
                </a:lnTo>
                <a:lnTo>
                  <a:pt x="15030" y="44805"/>
                </a:lnTo>
                <a:lnTo>
                  <a:pt x="29803" y="44805"/>
                </a:lnTo>
                <a:lnTo>
                  <a:pt x="29803" y="29765"/>
                </a:lnTo>
                <a:close/>
              </a:path>
              <a:path w="60960" h="60325">
                <a:moveTo>
                  <a:pt x="60388" y="29765"/>
                </a:moveTo>
                <a:lnTo>
                  <a:pt x="44834" y="29765"/>
                </a:lnTo>
                <a:lnTo>
                  <a:pt x="44834" y="44805"/>
                </a:lnTo>
                <a:lnTo>
                  <a:pt x="60388" y="44805"/>
                </a:lnTo>
                <a:lnTo>
                  <a:pt x="60388" y="29765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5039"/>
                </a:lnTo>
                <a:close/>
              </a:path>
              <a:path w="60960" h="60325">
                <a:moveTo>
                  <a:pt x="44834" y="15039"/>
                </a:moveTo>
                <a:lnTo>
                  <a:pt x="29803" y="15039"/>
                </a:lnTo>
                <a:lnTo>
                  <a:pt x="29803" y="29765"/>
                </a:lnTo>
                <a:lnTo>
                  <a:pt x="44834" y="29765"/>
                </a:lnTo>
                <a:lnTo>
                  <a:pt x="44834" y="15039"/>
                </a:lnTo>
                <a:close/>
              </a:path>
              <a:path w="60960" h="6032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60960" h="60325">
                <a:moveTo>
                  <a:pt x="60388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3534146" y="3557396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36"/>
                </a:moveTo>
                <a:lnTo>
                  <a:pt x="59902" y="59836"/>
                </a:lnTo>
                <a:lnTo>
                  <a:pt x="59902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534146" y="3557396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68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68" y="59836"/>
                </a:lnTo>
                <a:lnTo>
                  <a:pt x="15068" y="44805"/>
                </a:lnTo>
                <a:close/>
              </a:path>
              <a:path w="60325" h="60325">
                <a:moveTo>
                  <a:pt x="44872" y="44805"/>
                </a:moveTo>
                <a:lnTo>
                  <a:pt x="30099" y="44805"/>
                </a:lnTo>
                <a:lnTo>
                  <a:pt x="30099" y="59836"/>
                </a:lnTo>
                <a:lnTo>
                  <a:pt x="44872" y="59836"/>
                </a:lnTo>
                <a:lnTo>
                  <a:pt x="44872" y="44805"/>
                </a:lnTo>
                <a:close/>
              </a:path>
              <a:path w="60325" h="60325">
                <a:moveTo>
                  <a:pt x="30099" y="29765"/>
                </a:moveTo>
                <a:lnTo>
                  <a:pt x="15068" y="29765"/>
                </a:lnTo>
                <a:lnTo>
                  <a:pt x="15068" y="44805"/>
                </a:lnTo>
                <a:lnTo>
                  <a:pt x="30099" y="44805"/>
                </a:lnTo>
                <a:lnTo>
                  <a:pt x="30099" y="29765"/>
                </a:lnTo>
                <a:close/>
              </a:path>
              <a:path w="60325" h="60325">
                <a:moveTo>
                  <a:pt x="59902" y="29765"/>
                </a:moveTo>
                <a:lnTo>
                  <a:pt x="44872" y="29765"/>
                </a:lnTo>
                <a:lnTo>
                  <a:pt x="44872" y="44805"/>
                </a:lnTo>
                <a:lnTo>
                  <a:pt x="59902" y="44805"/>
                </a:lnTo>
                <a:lnTo>
                  <a:pt x="59902" y="29765"/>
                </a:lnTo>
                <a:close/>
              </a:path>
              <a:path w="60325" h="60325">
                <a:moveTo>
                  <a:pt x="15068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68" y="29765"/>
                </a:lnTo>
                <a:lnTo>
                  <a:pt x="15068" y="15039"/>
                </a:lnTo>
                <a:close/>
              </a:path>
              <a:path w="60325" h="60325">
                <a:moveTo>
                  <a:pt x="44872" y="15039"/>
                </a:moveTo>
                <a:lnTo>
                  <a:pt x="30099" y="15039"/>
                </a:lnTo>
                <a:lnTo>
                  <a:pt x="30099" y="29765"/>
                </a:lnTo>
                <a:lnTo>
                  <a:pt x="44872" y="29765"/>
                </a:lnTo>
                <a:lnTo>
                  <a:pt x="44872" y="15039"/>
                </a:lnTo>
                <a:close/>
              </a:path>
              <a:path w="60325" h="60325">
                <a:moveTo>
                  <a:pt x="30099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099" y="15039"/>
                </a:lnTo>
                <a:lnTo>
                  <a:pt x="30099" y="0"/>
                </a:lnTo>
                <a:close/>
              </a:path>
              <a:path w="60325" h="6032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594049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426" y="59836"/>
                </a:lnTo>
                <a:lnTo>
                  <a:pt x="60426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594049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4773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4773" y="59836"/>
                </a:lnTo>
                <a:lnTo>
                  <a:pt x="14773" y="44805"/>
                </a:lnTo>
                <a:close/>
              </a:path>
              <a:path w="60960" h="60325">
                <a:moveTo>
                  <a:pt x="44615" y="44805"/>
                </a:moveTo>
                <a:lnTo>
                  <a:pt x="29841" y="44805"/>
                </a:lnTo>
                <a:lnTo>
                  <a:pt x="29841" y="59836"/>
                </a:lnTo>
                <a:lnTo>
                  <a:pt x="44615" y="59836"/>
                </a:lnTo>
                <a:lnTo>
                  <a:pt x="44615" y="44805"/>
                </a:lnTo>
                <a:close/>
              </a:path>
              <a:path w="60960" h="60325">
                <a:moveTo>
                  <a:pt x="29841" y="29765"/>
                </a:moveTo>
                <a:lnTo>
                  <a:pt x="14773" y="29765"/>
                </a:lnTo>
                <a:lnTo>
                  <a:pt x="14773" y="44805"/>
                </a:lnTo>
                <a:lnTo>
                  <a:pt x="29841" y="44805"/>
                </a:lnTo>
                <a:lnTo>
                  <a:pt x="29841" y="29765"/>
                </a:lnTo>
                <a:close/>
              </a:path>
              <a:path w="60960" h="60325">
                <a:moveTo>
                  <a:pt x="60426" y="29765"/>
                </a:moveTo>
                <a:lnTo>
                  <a:pt x="44615" y="29765"/>
                </a:lnTo>
                <a:lnTo>
                  <a:pt x="44615" y="44805"/>
                </a:lnTo>
                <a:lnTo>
                  <a:pt x="60426" y="44805"/>
                </a:lnTo>
                <a:lnTo>
                  <a:pt x="60426" y="29765"/>
                </a:lnTo>
                <a:close/>
              </a:path>
              <a:path w="60960" h="60325">
                <a:moveTo>
                  <a:pt x="14773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4773" y="29765"/>
                </a:lnTo>
                <a:lnTo>
                  <a:pt x="14773" y="15039"/>
                </a:lnTo>
                <a:close/>
              </a:path>
              <a:path w="60960" h="60325">
                <a:moveTo>
                  <a:pt x="44615" y="15039"/>
                </a:moveTo>
                <a:lnTo>
                  <a:pt x="29841" y="15039"/>
                </a:lnTo>
                <a:lnTo>
                  <a:pt x="29841" y="29765"/>
                </a:lnTo>
                <a:lnTo>
                  <a:pt x="44615" y="29765"/>
                </a:lnTo>
                <a:lnTo>
                  <a:pt x="44615" y="15039"/>
                </a:lnTo>
                <a:close/>
              </a:path>
              <a:path w="60960" h="60325">
                <a:moveTo>
                  <a:pt x="29841" y="0"/>
                </a:moveTo>
                <a:lnTo>
                  <a:pt x="14773" y="0"/>
                </a:lnTo>
                <a:lnTo>
                  <a:pt x="14773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4615" y="0"/>
                </a:lnTo>
                <a:lnTo>
                  <a:pt x="44615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3654475" y="3557396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36"/>
                </a:moveTo>
                <a:lnTo>
                  <a:pt x="59645" y="59836"/>
                </a:lnTo>
                <a:lnTo>
                  <a:pt x="59645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3654475" y="3557396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59689" h="60325">
                <a:moveTo>
                  <a:pt x="44834" y="44805"/>
                </a:moveTo>
                <a:lnTo>
                  <a:pt x="29803" y="44805"/>
                </a:lnTo>
                <a:lnTo>
                  <a:pt x="29803" y="59836"/>
                </a:lnTo>
                <a:lnTo>
                  <a:pt x="44834" y="59836"/>
                </a:lnTo>
                <a:lnTo>
                  <a:pt x="44834" y="44805"/>
                </a:lnTo>
                <a:close/>
              </a:path>
              <a:path w="59689" h="60325">
                <a:moveTo>
                  <a:pt x="29803" y="29765"/>
                </a:moveTo>
                <a:lnTo>
                  <a:pt x="15030" y="29765"/>
                </a:lnTo>
                <a:lnTo>
                  <a:pt x="15030" y="44805"/>
                </a:lnTo>
                <a:lnTo>
                  <a:pt x="29803" y="44805"/>
                </a:lnTo>
                <a:lnTo>
                  <a:pt x="29803" y="29765"/>
                </a:lnTo>
                <a:close/>
              </a:path>
              <a:path w="59689" h="60325">
                <a:moveTo>
                  <a:pt x="59645" y="29765"/>
                </a:moveTo>
                <a:lnTo>
                  <a:pt x="44834" y="29765"/>
                </a:lnTo>
                <a:lnTo>
                  <a:pt x="44834" y="44805"/>
                </a:lnTo>
                <a:lnTo>
                  <a:pt x="59645" y="44805"/>
                </a:lnTo>
                <a:lnTo>
                  <a:pt x="59645" y="29765"/>
                </a:lnTo>
                <a:close/>
              </a:path>
              <a:path w="59689" h="60325">
                <a:moveTo>
                  <a:pt x="15030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5039"/>
                </a:lnTo>
                <a:close/>
              </a:path>
              <a:path w="59689" h="60325">
                <a:moveTo>
                  <a:pt x="44834" y="15039"/>
                </a:moveTo>
                <a:lnTo>
                  <a:pt x="29803" y="15039"/>
                </a:lnTo>
                <a:lnTo>
                  <a:pt x="29803" y="29765"/>
                </a:lnTo>
                <a:lnTo>
                  <a:pt x="44834" y="29765"/>
                </a:lnTo>
                <a:lnTo>
                  <a:pt x="44834" y="15039"/>
                </a:lnTo>
                <a:close/>
              </a:path>
              <a:path w="59689" h="6032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59689" h="60325">
                <a:moveTo>
                  <a:pt x="59645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3714121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645" y="59836"/>
                </a:lnTo>
                <a:lnTo>
                  <a:pt x="60645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3714121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960" h="60325">
                <a:moveTo>
                  <a:pt x="45615" y="44805"/>
                </a:moveTo>
                <a:lnTo>
                  <a:pt x="30060" y="44805"/>
                </a:lnTo>
                <a:lnTo>
                  <a:pt x="30060" y="59836"/>
                </a:lnTo>
                <a:lnTo>
                  <a:pt x="45615" y="59836"/>
                </a:lnTo>
                <a:lnTo>
                  <a:pt x="45615" y="44805"/>
                </a:lnTo>
                <a:close/>
              </a:path>
              <a:path w="60960" h="60325">
                <a:moveTo>
                  <a:pt x="30060" y="29765"/>
                </a:moveTo>
                <a:lnTo>
                  <a:pt x="15030" y="29765"/>
                </a:lnTo>
                <a:lnTo>
                  <a:pt x="15030" y="44805"/>
                </a:lnTo>
                <a:lnTo>
                  <a:pt x="30060" y="44805"/>
                </a:lnTo>
                <a:lnTo>
                  <a:pt x="30060" y="29765"/>
                </a:lnTo>
                <a:close/>
              </a:path>
              <a:path w="60960" h="60325">
                <a:moveTo>
                  <a:pt x="60645" y="29765"/>
                </a:moveTo>
                <a:lnTo>
                  <a:pt x="45615" y="29765"/>
                </a:lnTo>
                <a:lnTo>
                  <a:pt x="45615" y="44805"/>
                </a:lnTo>
                <a:lnTo>
                  <a:pt x="60645" y="44805"/>
                </a:lnTo>
                <a:lnTo>
                  <a:pt x="60645" y="29765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5039"/>
                </a:lnTo>
                <a:close/>
              </a:path>
              <a:path w="60960" h="60325">
                <a:moveTo>
                  <a:pt x="45615" y="15039"/>
                </a:moveTo>
                <a:lnTo>
                  <a:pt x="30060" y="15039"/>
                </a:lnTo>
                <a:lnTo>
                  <a:pt x="30060" y="29765"/>
                </a:lnTo>
                <a:lnTo>
                  <a:pt x="45615" y="29765"/>
                </a:lnTo>
                <a:lnTo>
                  <a:pt x="45615" y="15039"/>
                </a:lnTo>
                <a:close/>
              </a:path>
              <a:path w="60960" h="60325">
                <a:moveTo>
                  <a:pt x="3006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60" y="15039"/>
                </a:lnTo>
                <a:lnTo>
                  <a:pt x="30060" y="0"/>
                </a:lnTo>
                <a:close/>
              </a:path>
              <a:path w="60960" h="60325">
                <a:moveTo>
                  <a:pt x="60645" y="0"/>
                </a:moveTo>
                <a:lnTo>
                  <a:pt x="45615" y="0"/>
                </a:lnTo>
                <a:lnTo>
                  <a:pt x="45615" y="15039"/>
                </a:lnTo>
                <a:lnTo>
                  <a:pt x="60645" y="15039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3774766" y="3557396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36"/>
                </a:moveTo>
                <a:lnTo>
                  <a:pt x="59645" y="59836"/>
                </a:lnTo>
                <a:lnTo>
                  <a:pt x="59645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3774766" y="3557396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14801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4801" y="59836"/>
                </a:lnTo>
                <a:lnTo>
                  <a:pt x="14801" y="44805"/>
                </a:lnTo>
                <a:close/>
              </a:path>
              <a:path w="59689" h="60325">
                <a:moveTo>
                  <a:pt x="44605" y="44805"/>
                </a:moveTo>
                <a:lnTo>
                  <a:pt x="29879" y="44805"/>
                </a:lnTo>
                <a:lnTo>
                  <a:pt x="29879" y="59836"/>
                </a:lnTo>
                <a:lnTo>
                  <a:pt x="44605" y="59836"/>
                </a:lnTo>
                <a:lnTo>
                  <a:pt x="44605" y="44805"/>
                </a:lnTo>
                <a:close/>
              </a:path>
              <a:path w="59689" h="60325">
                <a:moveTo>
                  <a:pt x="29879" y="29765"/>
                </a:moveTo>
                <a:lnTo>
                  <a:pt x="14801" y="29765"/>
                </a:lnTo>
                <a:lnTo>
                  <a:pt x="14801" y="44805"/>
                </a:lnTo>
                <a:lnTo>
                  <a:pt x="29879" y="44805"/>
                </a:lnTo>
                <a:lnTo>
                  <a:pt x="29879" y="29765"/>
                </a:lnTo>
                <a:close/>
              </a:path>
              <a:path w="59689" h="60325">
                <a:moveTo>
                  <a:pt x="59645" y="29765"/>
                </a:moveTo>
                <a:lnTo>
                  <a:pt x="44605" y="29765"/>
                </a:lnTo>
                <a:lnTo>
                  <a:pt x="44605" y="44805"/>
                </a:lnTo>
                <a:lnTo>
                  <a:pt x="59645" y="44805"/>
                </a:lnTo>
                <a:lnTo>
                  <a:pt x="59645" y="29765"/>
                </a:lnTo>
                <a:close/>
              </a:path>
              <a:path w="59689" h="60325">
                <a:moveTo>
                  <a:pt x="14801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4801" y="29765"/>
                </a:lnTo>
                <a:lnTo>
                  <a:pt x="14801" y="15039"/>
                </a:lnTo>
                <a:close/>
              </a:path>
              <a:path w="59689" h="60325">
                <a:moveTo>
                  <a:pt x="44605" y="15039"/>
                </a:moveTo>
                <a:lnTo>
                  <a:pt x="29879" y="15039"/>
                </a:lnTo>
                <a:lnTo>
                  <a:pt x="29879" y="29765"/>
                </a:lnTo>
                <a:lnTo>
                  <a:pt x="44605" y="29765"/>
                </a:lnTo>
                <a:lnTo>
                  <a:pt x="44605" y="15039"/>
                </a:lnTo>
                <a:close/>
              </a:path>
              <a:path w="59689" h="60325">
                <a:moveTo>
                  <a:pt x="29879" y="0"/>
                </a:moveTo>
                <a:lnTo>
                  <a:pt x="14801" y="0"/>
                </a:lnTo>
                <a:lnTo>
                  <a:pt x="14801" y="15039"/>
                </a:lnTo>
                <a:lnTo>
                  <a:pt x="29879" y="15039"/>
                </a:lnTo>
                <a:lnTo>
                  <a:pt x="29879" y="0"/>
                </a:lnTo>
                <a:close/>
              </a:path>
              <a:path w="59689" h="60325">
                <a:moveTo>
                  <a:pt x="59645" y="0"/>
                </a:moveTo>
                <a:lnTo>
                  <a:pt x="44605" y="0"/>
                </a:lnTo>
                <a:lnTo>
                  <a:pt x="44605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3834412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378" y="59836"/>
                </a:lnTo>
                <a:lnTo>
                  <a:pt x="60378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834412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960" h="60325">
                <a:moveTo>
                  <a:pt x="45643" y="44805"/>
                </a:moveTo>
                <a:lnTo>
                  <a:pt x="30613" y="44805"/>
                </a:lnTo>
                <a:lnTo>
                  <a:pt x="30613" y="59836"/>
                </a:lnTo>
                <a:lnTo>
                  <a:pt x="45643" y="59836"/>
                </a:lnTo>
                <a:lnTo>
                  <a:pt x="45643" y="44805"/>
                </a:lnTo>
                <a:close/>
              </a:path>
              <a:path w="60960" h="60325">
                <a:moveTo>
                  <a:pt x="30613" y="29765"/>
                </a:moveTo>
                <a:lnTo>
                  <a:pt x="15030" y="29765"/>
                </a:lnTo>
                <a:lnTo>
                  <a:pt x="15030" y="44805"/>
                </a:lnTo>
                <a:lnTo>
                  <a:pt x="30613" y="44805"/>
                </a:lnTo>
                <a:lnTo>
                  <a:pt x="30613" y="29765"/>
                </a:lnTo>
                <a:close/>
              </a:path>
              <a:path w="60960" h="60325">
                <a:moveTo>
                  <a:pt x="60378" y="29765"/>
                </a:moveTo>
                <a:lnTo>
                  <a:pt x="45643" y="29765"/>
                </a:lnTo>
                <a:lnTo>
                  <a:pt x="45643" y="44805"/>
                </a:lnTo>
                <a:lnTo>
                  <a:pt x="60378" y="44805"/>
                </a:lnTo>
                <a:lnTo>
                  <a:pt x="60378" y="29765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5039"/>
                </a:lnTo>
                <a:close/>
              </a:path>
              <a:path w="60960" h="60325">
                <a:moveTo>
                  <a:pt x="45643" y="15039"/>
                </a:moveTo>
                <a:lnTo>
                  <a:pt x="30613" y="15039"/>
                </a:lnTo>
                <a:lnTo>
                  <a:pt x="30613" y="29765"/>
                </a:lnTo>
                <a:lnTo>
                  <a:pt x="45643" y="29765"/>
                </a:lnTo>
                <a:lnTo>
                  <a:pt x="45643" y="15039"/>
                </a:lnTo>
                <a:close/>
              </a:path>
              <a:path w="60960" h="60325">
                <a:moveTo>
                  <a:pt x="3061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613" y="15039"/>
                </a:lnTo>
                <a:lnTo>
                  <a:pt x="30613" y="0"/>
                </a:lnTo>
                <a:close/>
              </a:path>
              <a:path w="60960" h="60325">
                <a:moveTo>
                  <a:pt x="60378" y="0"/>
                </a:moveTo>
                <a:lnTo>
                  <a:pt x="45643" y="0"/>
                </a:lnTo>
                <a:lnTo>
                  <a:pt x="45643" y="15039"/>
                </a:lnTo>
                <a:lnTo>
                  <a:pt x="60378" y="15039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894791" y="3557396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36"/>
                </a:moveTo>
                <a:lnTo>
                  <a:pt x="59940" y="59836"/>
                </a:lnTo>
                <a:lnTo>
                  <a:pt x="59940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894791" y="3557396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60325" h="60325">
                <a:moveTo>
                  <a:pt x="44910" y="44805"/>
                </a:moveTo>
                <a:lnTo>
                  <a:pt x="30070" y="44805"/>
                </a:lnTo>
                <a:lnTo>
                  <a:pt x="30070" y="59836"/>
                </a:lnTo>
                <a:lnTo>
                  <a:pt x="44910" y="59836"/>
                </a:lnTo>
                <a:lnTo>
                  <a:pt x="44910" y="44805"/>
                </a:lnTo>
                <a:close/>
              </a:path>
              <a:path w="60325" h="60325">
                <a:moveTo>
                  <a:pt x="30070" y="29765"/>
                </a:moveTo>
                <a:lnTo>
                  <a:pt x="15030" y="29765"/>
                </a:lnTo>
                <a:lnTo>
                  <a:pt x="15030" y="44805"/>
                </a:lnTo>
                <a:lnTo>
                  <a:pt x="30070" y="44805"/>
                </a:lnTo>
                <a:lnTo>
                  <a:pt x="30070" y="29765"/>
                </a:lnTo>
                <a:close/>
              </a:path>
              <a:path w="60325" h="60325">
                <a:moveTo>
                  <a:pt x="59940" y="29765"/>
                </a:moveTo>
                <a:lnTo>
                  <a:pt x="44910" y="29765"/>
                </a:lnTo>
                <a:lnTo>
                  <a:pt x="44910" y="44805"/>
                </a:lnTo>
                <a:lnTo>
                  <a:pt x="59940" y="44805"/>
                </a:lnTo>
                <a:lnTo>
                  <a:pt x="59940" y="29765"/>
                </a:lnTo>
                <a:close/>
              </a:path>
              <a:path w="60325" h="60325">
                <a:moveTo>
                  <a:pt x="15030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5039"/>
                </a:lnTo>
                <a:close/>
              </a:path>
              <a:path w="60325" h="60325">
                <a:moveTo>
                  <a:pt x="44910" y="15039"/>
                </a:moveTo>
                <a:lnTo>
                  <a:pt x="30070" y="15039"/>
                </a:lnTo>
                <a:lnTo>
                  <a:pt x="30070" y="29765"/>
                </a:lnTo>
                <a:lnTo>
                  <a:pt x="44910" y="29765"/>
                </a:lnTo>
                <a:lnTo>
                  <a:pt x="44910" y="15039"/>
                </a:lnTo>
                <a:close/>
              </a:path>
              <a:path w="60325" h="60325">
                <a:moveTo>
                  <a:pt x="3007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70" y="15039"/>
                </a:lnTo>
                <a:lnTo>
                  <a:pt x="30070" y="0"/>
                </a:lnTo>
                <a:close/>
              </a:path>
              <a:path w="60325" h="60325">
                <a:moveTo>
                  <a:pt x="59940" y="0"/>
                </a:moveTo>
                <a:lnTo>
                  <a:pt x="44910" y="0"/>
                </a:lnTo>
                <a:lnTo>
                  <a:pt x="44910" y="15039"/>
                </a:lnTo>
                <a:lnTo>
                  <a:pt x="59940" y="15039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954732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36"/>
                </a:moveTo>
                <a:lnTo>
                  <a:pt x="60388" y="59836"/>
                </a:lnTo>
                <a:lnTo>
                  <a:pt x="60388" y="0"/>
                </a:lnTo>
                <a:lnTo>
                  <a:pt x="0" y="0"/>
                </a:lnTo>
                <a:lnTo>
                  <a:pt x="0" y="598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3954732" y="3557396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554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554" y="59836"/>
                </a:lnTo>
                <a:lnTo>
                  <a:pt x="15554" y="44805"/>
                </a:lnTo>
                <a:close/>
              </a:path>
              <a:path w="60960" h="60325">
                <a:moveTo>
                  <a:pt x="45319" y="44805"/>
                </a:moveTo>
                <a:lnTo>
                  <a:pt x="30584" y="44805"/>
                </a:lnTo>
                <a:lnTo>
                  <a:pt x="30584" y="59836"/>
                </a:lnTo>
                <a:lnTo>
                  <a:pt x="45319" y="59836"/>
                </a:lnTo>
                <a:lnTo>
                  <a:pt x="45319" y="44805"/>
                </a:lnTo>
                <a:close/>
              </a:path>
              <a:path w="60960" h="60325">
                <a:moveTo>
                  <a:pt x="30584" y="29765"/>
                </a:moveTo>
                <a:lnTo>
                  <a:pt x="15554" y="29765"/>
                </a:lnTo>
                <a:lnTo>
                  <a:pt x="15554" y="44805"/>
                </a:lnTo>
                <a:lnTo>
                  <a:pt x="30584" y="44805"/>
                </a:lnTo>
                <a:lnTo>
                  <a:pt x="30584" y="29765"/>
                </a:lnTo>
                <a:close/>
              </a:path>
              <a:path w="60960" h="60325">
                <a:moveTo>
                  <a:pt x="60388" y="29765"/>
                </a:moveTo>
                <a:lnTo>
                  <a:pt x="45319" y="29765"/>
                </a:lnTo>
                <a:lnTo>
                  <a:pt x="45319" y="44805"/>
                </a:lnTo>
                <a:lnTo>
                  <a:pt x="60388" y="44805"/>
                </a:lnTo>
                <a:lnTo>
                  <a:pt x="60388" y="29765"/>
                </a:lnTo>
                <a:close/>
              </a:path>
              <a:path w="60960" h="60325">
                <a:moveTo>
                  <a:pt x="15554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554" y="29765"/>
                </a:lnTo>
                <a:lnTo>
                  <a:pt x="15554" y="15039"/>
                </a:lnTo>
                <a:close/>
              </a:path>
              <a:path w="60960" h="60325">
                <a:moveTo>
                  <a:pt x="45319" y="15039"/>
                </a:moveTo>
                <a:lnTo>
                  <a:pt x="30584" y="15039"/>
                </a:lnTo>
                <a:lnTo>
                  <a:pt x="30584" y="29765"/>
                </a:lnTo>
                <a:lnTo>
                  <a:pt x="45319" y="29765"/>
                </a:lnTo>
                <a:lnTo>
                  <a:pt x="45319" y="15039"/>
                </a:lnTo>
                <a:close/>
              </a:path>
              <a:path w="60960" h="6032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60325">
                <a:moveTo>
                  <a:pt x="60388" y="0"/>
                </a:moveTo>
                <a:lnTo>
                  <a:pt x="45319" y="0"/>
                </a:lnTo>
                <a:lnTo>
                  <a:pt x="45319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030043" y="3557396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59836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015120" y="3557396"/>
            <a:ext cx="29845" cy="60325"/>
          </a:xfrm>
          <a:custGeom>
            <a:avLst/>
            <a:gdLst/>
            <a:ahLst/>
            <a:cxnLst/>
            <a:rect l="l" t="t" r="r" b="b"/>
            <a:pathLst>
              <a:path w="29845" h="60325">
                <a:moveTo>
                  <a:pt x="15030" y="44805"/>
                </a:moveTo>
                <a:lnTo>
                  <a:pt x="0" y="44805"/>
                </a:lnTo>
                <a:lnTo>
                  <a:pt x="0" y="59836"/>
                </a:lnTo>
                <a:lnTo>
                  <a:pt x="15030" y="59836"/>
                </a:lnTo>
                <a:lnTo>
                  <a:pt x="15030" y="44805"/>
                </a:lnTo>
                <a:close/>
              </a:path>
              <a:path w="29845" h="60325">
                <a:moveTo>
                  <a:pt x="29841" y="29765"/>
                </a:moveTo>
                <a:lnTo>
                  <a:pt x="15030" y="29765"/>
                </a:lnTo>
                <a:lnTo>
                  <a:pt x="15030" y="44805"/>
                </a:lnTo>
                <a:lnTo>
                  <a:pt x="29841" y="44805"/>
                </a:lnTo>
                <a:lnTo>
                  <a:pt x="29841" y="29765"/>
                </a:lnTo>
                <a:close/>
              </a:path>
              <a:path w="29845" h="60325">
                <a:moveTo>
                  <a:pt x="15030" y="15039"/>
                </a:moveTo>
                <a:lnTo>
                  <a:pt x="0" y="15039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5039"/>
                </a:lnTo>
                <a:close/>
              </a:path>
              <a:path w="29845" h="60325">
                <a:moveTo>
                  <a:pt x="29841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3293011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17" y="60378"/>
                </a:lnTo>
                <a:lnTo>
                  <a:pt x="60417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3293011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68" y="60378"/>
                </a:lnTo>
                <a:lnTo>
                  <a:pt x="15068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30622" y="45615"/>
                </a:lnTo>
                <a:lnTo>
                  <a:pt x="30622" y="60378"/>
                </a:lnTo>
                <a:lnTo>
                  <a:pt x="45653" y="60378"/>
                </a:lnTo>
                <a:lnTo>
                  <a:pt x="45653" y="45615"/>
                </a:lnTo>
                <a:close/>
              </a:path>
              <a:path w="60960" h="60960">
                <a:moveTo>
                  <a:pt x="30622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30622" y="45615"/>
                </a:lnTo>
                <a:lnTo>
                  <a:pt x="30622" y="30584"/>
                </a:lnTo>
                <a:close/>
              </a:path>
              <a:path w="60960" h="60960">
                <a:moveTo>
                  <a:pt x="60417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417" y="45615"/>
                </a:lnTo>
                <a:lnTo>
                  <a:pt x="60417" y="30584"/>
                </a:lnTo>
                <a:close/>
              </a:path>
              <a:path w="60960" h="60960">
                <a:moveTo>
                  <a:pt x="15068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4763"/>
                </a:lnTo>
                <a:close/>
              </a:path>
              <a:path w="60960" h="60960">
                <a:moveTo>
                  <a:pt x="45653" y="14763"/>
                </a:moveTo>
                <a:lnTo>
                  <a:pt x="30622" y="14763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4763"/>
                </a:lnTo>
                <a:close/>
              </a:path>
              <a:path w="60960" h="60960">
                <a:moveTo>
                  <a:pt x="30622" y="0"/>
                </a:moveTo>
                <a:lnTo>
                  <a:pt x="15068" y="0"/>
                </a:lnTo>
                <a:lnTo>
                  <a:pt x="15068" y="14763"/>
                </a:lnTo>
                <a:lnTo>
                  <a:pt x="30622" y="14763"/>
                </a:lnTo>
                <a:lnTo>
                  <a:pt x="30622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653" y="0"/>
                </a:lnTo>
                <a:lnTo>
                  <a:pt x="45653" y="14763"/>
                </a:lnTo>
                <a:lnTo>
                  <a:pt x="60417" y="14763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353428" y="349701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02" y="60378"/>
                </a:lnTo>
                <a:lnTo>
                  <a:pt x="59902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3353428" y="349701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9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39" y="60378"/>
                </a:lnTo>
                <a:lnTo>
                  <a:pt x="15039" y="45615"/>
                </a:lnTo>
                <a:close/>
              </a:path>
              <a:path w="60325" h="60960">
                <a:moveTo>
                  <a:pt x="44872" y="45615"/>
                </a:moveTo>
                <a:lnTo>
                  <a:pt x="30108" y="45615"/>
                </a:lnTo>
                <a:lnTo>
                  <a:pt x="30108" y="60378"/>
                </a:lnTo>
                <a:lnTo>
                  <a:pt x="44872" y="60378"/>
                </a:lnTo>
                <a:lnTo>
                  <a:pt x="44872" y="45615"/>
                </a:lnTo>
                <a:close/>
              </a:path>
              <a:path w="60325" h="60960">
                <a:moveTo>
                  <a:pt x="30108" y="30584"/>
                </a:moveTo>
                <a:lnTo>
                  <a:pt x="15039" y="30584"/>
                </a:lnTo>
                <a:lnTo>
                  <a:pt x="15039" y="45615"/>
                </a:lnTo>
                <a:lnTo>
                  <a:pt x="30108" y="45615"/>
                </a:lnTo>
                <a:lnTo>
                  <a:pt x="30108" y="30584"/>
                </a:lnTo>
                <a:close/>
              </a:path>
              <a:path w="60325" h="60960">
                <a:moveTo>
                  <a:pt x="59902" y="30584"/>
                </a:moveTo>
                <a:lnTo>
                  <a:pt x="44872" y="30584"/>
                </a:lnTo>
                <a:lnTo>
                  <a:pt x="44872" y="45615"/>
                </a:lnTo>
                <a:lnTo>
                  <a:pt x="59902" y="45615"/>
                </a:lnTo>
                <a:lnTo>
                  <a:pt x="59902" y="30584"/>
                </a:lnTo>
                <a:close/>
              </a:path>
              <a:path w="60325" h="60960">
                <a:moveTo>
                  <a:pt x="15039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39" y="30584"/>
                </a:lnTo>
                <a:lnTo>
                  <a:pt x="15039" y="14763"/>
                </a:lnTo>
                <a:close/>
              </a:path>
              <a:path w="60325" h="60960">
                <a:moveTo>
                  <a:pt x="44872" y="14763"/>
                </a:moveTo>
                <a:lnTo>
                  <a:pt x="30108" y="14763"/>
                </a:lnTo>
                <a:lnTo>
                  <a:pt x="30108" y="30584"/>
                </a:lnTo>
                <a:lnTo>
                  <a:pt x="44872" y="30584"/>
                </a:lnTo>
                <a:lnTo>
                  <a:pt x="44872" y="14763"/>
                </a:lnTo>
                <a:close/>
              </a:path>
              <a:path w="60325" h="60960">
                <a:moveTo>
                  <a:pt x="30108" y="0"/>
                </a:moveTo>
                <a:lnTo>
                  <a:pt x="15039" y="0"/>
                </a:lnTo>
                <a:lnTo>
                  <a:pt x="15039" y="14763"/>
                </a:lnTo>
                <a:lnTo>
                  <a:pt x="30108" y="14763"/>
                </a:lnTo>
                <a:lnTo>
                  <a:pt x="30108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4763"/>
                </a:lnTo>
                <a:lnTo>
                  <a:pt x="59902" y="14763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413331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26" y="60378"/>
                </a:lnTo>
                <a:lnTo>
                  <a:pt x="60426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413331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554" y="60378"/>
                </a:lnTo>
                <a:lnTo>
                  <a:pt x="15554" y="45615"/>
                </a:lnTo>
                <a:close/>
              </a:path>
              <a:path w="60960" h="60960">
                <a:moveTo>
                  <a:pt x="45358" y="45615"/>
                </a:moveTo>
                <a:lnTo>
                  <a:pt x="30584" y="45615"/>
                </a:lnTo>
                <a:lnTo>
                  <a:pt x="30584" y="60378"/>
                </a:lnTo>
                <a:lnTo>
                  <a:pt x="45358" y="60378"/>
                </a:lnTo>
                <a:lnTo>
                  <a:pt x="45358" y="45615"/>
                </a:lnTo>
                <a:close/>
              </a:path>
              <a:path w="60960" h="60960">
                <a:moveTo>
                  <a:pt x="30584" y="30584"/>
                </a:moveTo>
                <a:lnTo>
                  <a:pt x="15554" y="30584"/>
                </a:lnTo>
                <a:lnTo>
                  <a:pt x="15554" y="45615"/>
                </a:lnTo>
                <a:lnTo>
                  <a:pt x="30584" y="45615"/>
                </a:lnTo>
                <a:lnTo>
                  <a:pt x="30584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5358" y="30584"/>
                </a:lnTo>
                <a:lnTo>
                  <a:pt x="45358" y="45615"/>
                </a:lnTo>
                <a:lnTo>
                  <a:pt x="60426" y="45615"/>
                </a:lnTo>
                <a:lnTo>
                  <a:pt x="60426" y="30584"/>
                </a:lnTo>
                <a:close/>
              </a:path>
              <a:path w="60960" h="60960">
                <a:moveTo>
                  <a:pt x="15554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554" y="30584"/>
                </a:lnTo>
                <a:lnTo>
                  <a:pt x="15554" y="14763"/>
                </a:lnTo>
                <a:close/>
              </a:path>
              <a:path w="60960" h="60960">
                <a:moveTo>
                  <a:pt x="45358" y="14763"/>
                </a:moveTo>
                <a:lnTo>
                  <a:pt x="30584" y="14763"/>
                </a:lnTo>
                <a:lnTo>
                  <a:pt x="30584" y="30584"/>
                </a:lnTo>
                <a:lnTo>
                  <a:pt x="45358" y="30584"/>
                </a:lnTo>
                <a:lnTo>
                  <a:pt x="45358" y="14763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4763"/>
                </a:lnTo>
                <a:lnTo>
                  <a:pt x="30584" y="14763"/>
                </a:lnTo>
                <a:lnTo>
                  <a:pt x="30584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358" y="0"/>
                </a:lnTo>
                <a:lnTo>
                  <a:pt x="45358" y="14763"/>
                </a:lnTo>
                <a:lnTo>
                  <a:pt x="60426" y="1476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473758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473758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5615"/>
                </a:lnTo>
                <a:close/>
              </a:path>
              <a:path w="60960" h="60960">
                <a:moveTo>
                  <a:pt x="44834" y="45615"/>
                </a:moveTo>
                <a:lnTo>
                  <a:pt x="29803" y="45615"/>
                </a:lnTo>
                <a:lnTo>
                  <a:pt x="29803" y="60378"/>
                </a:lnTo>
                <a:lnTo>
                  <a:pt x="44834" y="60378"/>
                </a:lnTo>
                <a:lnTo>
                  <a:pt x="44834" y="45615"/>
                </a:lnTo>
                <a:close/>
              </a:path>
              <a:path w="60960" h="60960">
                <a:moveTo>
                  <a:pt x="29803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29803" y="45615"/>
                </a:lnTo>
                <a:lnTo>
                  <a:pt x="29803" y="30584"/>
                </a:lnTo>
                <a:close/>
              </a:path>
              <a:path w="60960" h="60960">
                <a:moveTo>
                  <a:pt x="60388" y="30584"/>
                </a:moveTo>
                <a:lnTo>
                  <a:pt x="44834" y="30584"/>
                </a:lnTo>
                <a:lnTo>
                  <a:pt x="44834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63"/>
                </a:lnTo>
                <a:close/>
              </a:path>
              <a:path w="60960" h="60960">
                <a:moveTo>
                  <a:pt x="44834" y="14763"/>
                </a:moveTo>
                <a:lnTo>
                  <a:pt x="29803" y="14763"/>
                </a:lnTo>
                <a:lnTo>
                  <a:pt x="29803" y="30584"/>
                </a:lnTo>
                <a:lnTo>
                  <a:pt x="44834" y="30584"/>
                </a:lnTo>
                <a:lnTo>
                  <a:pt x="44834" y="14763"/>
                </a:lnTo>
                <a:close/>
              </a:path>
              <a:path w="60960" h="60960">
                <a:moveTo>
                  <a:pt x="2980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03" y="14763"/>
                </a:lnTo>
                <a:lnTo>
                  <a:pt x="29803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4834" y="0"/>
                </a:lnTo>
                <a:lnTo>
                  <a:pt x="44834" y="14763"/>
                </a:lnTo>
                <a:lnTo>
                  <a:pt x="60388" y="1476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534146" y="349701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02" y="60378"/>
                </a:lnTo>
                <a:lnTo>
                  <a:pt x="59902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534146" y="349701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68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68" y="60378"/>
                </a:lnTo>
                <a:lnTo>
                  <a:pt x="15068" y="45615"/>
                </a:lnTo>
                <a:close/>
              </a:path>
              <a:path w="60325" h="60960">
                <a:moveTo>
                  <a:pt x="44872" y="45615"/>
                </a:moveTo>
                <a:lnTo>
                  <a:pt x="30099" y="45615"/>
                </a:lnTo>
                <a:lnTo>
                  <a:pt x="30099" y="60378"/>
                </a:lnTo>
                <a:lnTo>
                  <a:pt x="44872" y="60378"/>
                </a:lnTo>
                <a:lnTo>
                  <a:pt x="44872" y="45615"/>
                </a:lnTo>
                <a:close/>
              </a:path>
              <a:path w="60325" h="60960">
                <a:moveTo>
                  <a:pt x="30099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30099" y="45615"/>
                </a:lnTo>
                <a:lnTo>
                  <a:pt x="30099" y="30584"/>
                </a:lnTo>
                <a:close/>
              </a:path>
              <a:path w="60325" h="60960">
                <a:moveTo>
                  <a:pt x="59902" y="30584"/>
                </a:moveTo>
                <a:lnTo>
                  <a:pt x="44872" y="30584"/>
                </a:lnTo>
                <a:lnTo>
                  <a:pt x="44872" y="45615"/>
                </a:lnTo>
                <a:lnTo>
                  <a:pt x="59902" y="45615"/>
                </a:lnTo>
                <a:lnTo>
                  <a:pt x="59902" y="30584"/>
                </a:lnTo>
                <a:close/>
              </a:path>
              <a:path w="60325" h="60960">
                <a:moveTo>
                  <a:pt x="15068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4763"/>
                </a:lnTo>
                <a:close/>
              </a:path>
              <a:path w="60325" h="60960">
                <a:moveTo>
                  <a:pt x="44872" y="14763"/>
                </a:moveTo>
                <a:lnTo>
                  <a:pt x="30099" y="14763"/>
                </a:lnTo>
                <a:lnTo>
                  <a:pt x="30099" y="30584"/>
                </a:lnTo>
                <a:lnTo>
                  <a:pt x="44872" y="30584"/>
                </a:lnTo>
                <a:lnTo>
                  <a:pt x="44872" y="14763"/>
                </a:lnTo>
                <a:close/>
              </a:path>
              <a:path w="60325" h="60960">
                <a:moveTo>
                  <a:pt x="30099" y="0"/>
                </a:moveTo>
                <a:lnTo>
                  <a:pt x="15068" y="0"/>
                </a:lnTo>
                <a:lnTo>
                  <a:pt x="15068" y="14763"/>
                </a:lnTo>
                <a:lnTo>
                  <a:pt x="30099" y="14763"/>
                </a:lnTo>
                <a:lnTo>
                  <a:pt x="30099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4763"/>
                </a:lnTo>
                <a:lnTo>
                  <a:pt x="59902" y="14763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594049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426" y="60378"/>
                </a:lnTo>
                <a:lnTo>
                  <a:pt x="60426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594049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773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4773" y="60378"/>
                </a:lnTo>
                <a:lnTo>
                  <a:pt x="14773" y="45615"/>
                </a:lnTo>
                <a:close/>
              </a:path>
              <a:path w="60960" h="60960">
                <a:moveTo>
                  <a:pt x="44615" y="45615"/>
                </a:moveTo>
                <a:lnTo>
                  <a:pt x="29841" y="45615"/>
                </a:lnTo>
                <a:lnTo>
                  <a:pt x="29841" y="60378"/>
                </a:lnTo>
                <a:lnTo>
                  <a:pt x="44615" y="60378"/>
                </a:lnTo>
                <a:lnTo>
                  <a:pt x="44615" y="45615"/>
                </a:lnTo>
                <a:close/>
              </a:path>
              <a:path w="60960" h="60960">
                <a:moveTo>
                  <a:pt x="29841" y="30584"/>
                </a:moveTo>
                <a:lnTo>
                  <a:pt x="14773" y="30584"/>
                </a:lnTo>
                <a:lnTo>
                  <a:pt x="14773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4615" y="30584"/>
                </a:lnTo>
                <a:lnTo>
                  <a:pt x="44615" y="45615"/>
                </a:lnTo>
                <a:lnTo>
                  <a:pt x="60426" y="45615"/>
                </a:lnTo>
                <a:lnTo>
                  <a:pt x="60426" y="30584"/>
                </a:lnTo>
                <a:close/>
              </a:path>
              <a:path w="60960" h="60960">
                <a:moveTo>
                  <a:pt x="14773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4773" y="30584"/>
                </a:lnTo>
                <a:lnTo>
                  <a:pt x="14773" y="14763"/>
                </a:lnTo>
                <a:close/>
              </a:path>
              <a:path w="60960" h="60960">
                <a:moveTo>
                  <a:pt x="44615" y="14763"/>
                </a:moveTo>
                <a:lnTo>
                  <a:pt x="29841" y="14763"/>
                </a:lnTo>
                <a:lnTo>
                  <a:pt x="29841" y="30584"/>
                </a:lnTo>
                <a:lnTo>
                  <a:pt x="44615" y="30584"/>
                </a:lnTo>
                <a:lnTo>
                  <a:pt x="44615" y="14763"/>
                </a:lnTo>
                <a:close/>
              </a:path>
              <a:path w="60960" h="60960">
                <a:moveTo>
                  <a:pt x="29841" y="0"/>
                </a:moveTo>
                <a:lnTo>
                  <a:pt x="14773" y="0"/>
                </a:lnTo>
                <a:lnTo>
                  <a:pt x="14773" y="14763"/>
                </a:lnTo>
                <a:lnTo>
                  <a:pt x="29841" y="14763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4763"/>
                </a:lnTo>
                <a:lnTo>
                  <a:pt x="60426" y="1476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654475" y="349701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78"/>
                </a:moveTo>
                <a:lnTo>
                  <a:pt x="59645" y="60378"/>
                </a:lnTo>
                <a:lnTo>
                  <a:pt x="59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654475" y="349701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5030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5615"/>
                </a:lnTo>
                <a:close/>
              </a:path>
              <a:path w="59689" h="60960">
                <a:moveTo>
                  <a:pt x="44834" y="45615"/>
                </a:moveTo>
                <a:lnTo>
                  <a:pt x="29803" y="45615"/>
                </a:lnTo>
                <a:lnTo>
                  <a:pt x="29803" y="60378"/>
                </a:lnTo>
                <a:lnTo>
                  <a:pt x="44834" y="60378"/>
                </a:lnTo>
                <a:lnTo>
                  <a:pt x="44834" y="45615"/>
                </a:lnTo>
                <a:close/>
              </a:path>
              <a:path w="59689" h="60960">
                <a:moveTo>
                  <a:pt x="29803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29803" y="45615"/>
                </a:lnTo>
                <a:lnTo>
                  <a:pt x="29803" y="30584"/>
                </a:lnTo>
                <a:close/>
              </a:path>
              <a:path w="59689" h="60960">
                <a:moveTo>
                  <a:pt x="59645" y="30584"/>
                </a:moveTo>
                <a:lnTo>
                  <a:pt x="44834" y="30584"/>
                </a:lnTo>
                <a:lnTo>
                  <a:pt x="44834" y="45615"/>
                </a:lnTo>
                <a:lnTo>
                  <a:pt x="59645" y="45615"/>
                </a:lnTo>
                <a:lnTo>
                  <a:pt x="59645" y="30584"/>
                </a:lnTo>
                <a:close/>
              </a:path>
              <a:path w="59689" h="60960">
                <a:moveTo>
                  <a:pt x="15030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63"/>
                </a:lnTo>
                <a:close/>
              </a:path>
              <a:path w="59689" h="60960">
                <a:moveTo>
                  <a:pt x="44834" y="14763"/>
                </a:moveTo>
                <a:lnTo>
                  <a:pt x="29803" y="14763"/>
                </a:lnTo>
                <a:lnTo>
                  <a:pt x="29803" y="30584"/>
                </a:lnTo>
                <a:lnTo>
                  <a:pt x="44834" y="30584"/>
                </a:lnTo>
                <a:lnTo>
                  <a:pt x="44834" y="14763"/>
                </a:lnTo>
                <a:close/>
              </a:path>
              <a:path w="59689" h="60960">
                <a:moveTo>
                  <a:pt x="2980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03" y="14763"/>
                </a:lnTo>
                <a:lnTo>
                  <a:pt x="29803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834" y="0"/>
                </a:lnTo>
                <a:lnTo>
                  <a:pt x="44834" y="14763"/>
                </a:lnTo>
                <a:lnTo>
                  <a:pt x="59645" y="1476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714121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645" y="60378"/>
                </a:lnTo>
                <a:lnTo>
                  <a:pt x="60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714121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5615"/>
                </a:lnTo>
                <a:close/>
              </a:path>
              <a:path w="60960" h="60960">
                <a:moveTo>
                  <a:pt x="45615" y="45615"/>
                </a:moveTo>
                <a:lnTo>
                  <a:pt x="30060" y="45615"/>
                </a:lnTo>
                <a:lnTo>
                  <a:pt x="30060" y="60378"/>
                </a:lnTo>
                <a:lnTo>
                  <a:pt x="45615" y="60378"/>
                </a:lnTo>
                <a:lnTo>
                  <a:pt x="45615" y="45615"/>
                </a:lnTo>
                <a:close/>
              </a:path>
              <a:path w="60960" h="60960">
                <a:moveTo>
                  <a:pt x="30060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30060" y="45615"/>
                </a:lnTo>
                <a:lnTo>
                  <a:pt x="30060" y="30584"/>
                </a:lnTo>
                <a:close/>
              </a:path>
              <a:path w="60960" h="60960">
                <a:moveTo>
                  <a:pt x="60645" y="30584"/>
                </a:moveTo>
                <a:lnTo>
                  <a:pt x="45615" y="30584"/>
                </a:lnTo>
                <a:lnTo>
                  <a:pt x="45615" y="45615"/>
                </a:lnTo>
                <a:lnTo>
                  <a:pt x="60645" y="45615"/>
                </a:lnTo>
                <a:lnTo>
                  <a:pt x="60645" y="30584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63"/>
                </a:lnTo>
                <a:close/>
              </a:path>
              <a:path w="60960" h="60960">
                <a:moveTo>
                  <a:pt x="45615" y="14763"/>
                </a:moveTo>
                <a:lnTo>
                  <a:pt x="30060" y="14763"/>
                </a:lnTo>
                <a:lnTo>
                  <a:pt x="30060" y="30584"/>
                </a:lnTo>
                <a:lnTo>
                  <a:pt x="45615" y="30584"/>
                </a:lnTo>
                <a:lnTo>
                  <a:pt x="45615" y="14763"/>
                </a:lnTo>
                <a:close/>
              </a:path>
              <a:path w="60960" h="60960">
                <a:moveTo>
                  <a:pt x="30060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060" y="14763"/>
                </a:lnTo>
                <a:lnTo>
                  <a:pt x="30060" y="0"/>
                </a:lnTo>
                <a:close/>
              </a:path>
              <a:path w="60960" h="60960">
                <a:moveTo>
                  <a:pt x="60645" y="0"/>
                </a:moveTo>
                <a:lnTo>
                  <a:pt x="45615" y="0"/>
                </a:lnTo>
                <a:lnTo>
                  <a:pt x="45615" y="14763"/>
                </a:lnTo>
                <a:lnTo>
                  <a:pt x="60645" y="14763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774766" y="349701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78"/>
                </a:moveTo>
                <a:lnTo>
                  <a:pt x="59645" y="60378"/>
                </a:lnTo>
                <a:lnTo>
                  <a:pt x="5964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774766" y="349701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4801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4801" y="60378"/>
                </a:lnTo>
                <a:lnTo>
                  <a:pt x="14801" y="45615"/>
                </a:lnTo>
                <a:close/>
              </a:path>
              <a:path w="59689" h="60960">
                <a:moveTo>
                  <a:pt x="44605" y="45615"/>
                </a:moveTo>
                <a:lnTo>
                  <a:pt x="29879" y="45615"/>
                </a:lnTo>
                <a:lnTo>
                  <a:pt x="29879" y="60378"/>
                </a:lnTo>
                <a:lnTo>
                  <a:pt x="44605" y="60378"/>
                </a:lnTo>
                <a:lnTo>
                  <a:pt x="44605" y="45615"/>
                </a:lnTo>
                <a:close/>
              </a:path>
              <a:path w="59689" h="60960">
                <a:moveTo>
                  <a:pt x="29879" y="30584"/>
                </a:moveTo>
                <a:lnTo>
                  <a:pt x="14801" y="30584"/>
                </a:lnTo>
                <a:lnTo>
                  <a:pt x="14801" y="45615"/>
                </a:lnTo>
                <a:lnTo>
                  <a:pt x="29879" y="45615"/>
                </a:lnTo>
                <a:lnTo>
                  <a:pt x="29879" y="30584"/>
                </a:lnTo>
                <a:close/>
              </a:path>
              <a:path w="59689" h="60960">
                <a:moveTo>
                  <a:pt x="59645" y="30584"/>
                </a:moveTo>
                <a:lnTo>
                  <a:pt x="44605" y="30584"/>
                </a:lnTo>
                <a:lnTo>
                  <a:pt x="44605" y="45615"/>
                </a:lnTo>
                <a:lnTo>
                  <a:pt x="59645" y="45615"/>
                </a:lnTo>
                <a:lnTo>
                  <a:pt x="59645" y="30584"/>
                </a:lnTo>
                <a:close/>
              </a:path>
              <a:path w="59689" h="60960">
                <a:moveTo>
                  <a:pt x="14801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4801" y="30584"/>
                </a:lnTo>
                <a:lnTo>
                  <a:pt x="14801" y="14763"/>
                </a:lnTo>
                <a:close/>
              </a:path>
              <a:path w="59689" h="60960">
                <a:moveTo>
                  <a:pt x="44605" y="14763"/>
                </a:moveTo>
                <a:lnTo>
                  <a:pt x="29879" y="14763"/>
                </a:lnTo>
                <a:lnTo>
                  <a:pt x="29879" y="30584"/>
                </a:lnTo>
                <a:lnTo>
                  <a:pt x="44605" y="30584"/>
                </a:lnTo>
                <a:lnTo>
                  <a:pt x="44605" y="14763"/>
                </a:lnTo>
                <a:close/>
              </a:path>
              <a:path w="59689" h="60960">
                <a:moveTo>
                  <a:pt x="29879" y="0"/>
                </a:moveTo>
                <a:lnTo>
                  <a:pt x="14801" y="0"/>
                </a:lnTo>
                <a:lnTo>
                  <a:pt x="14801" y="14763"/>
                </a:lnTo>
                <a:lnTo>
                  <a:pt x="29879" y="14763"/>
                </a:lnTo>
                <a:lnTo>
                  <a:pt x="29879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605" y="0"/>
                </a:lnTo>
                <a:lnTo>
                  <a:pt x="44605" y="14763"/>
                </a:lnTo>
                <a:lnTo>
                  <a:pt x="59645" y="1476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834412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78" y="60378"/>
                </a:lnTo>
                <a:lnTo>
                  <a:pt x="6037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834412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5615"/>
                </a:lnTo>
                <a:close/>
              </a:path>
              <a:path w="60960" h="60960">
                <a:moveTo>
                  <a:pt x="45643" y="45615"/>
                </a:moveTo>
                <a:lnTo>
                  <a:pt x="30613" y="45615"/>
                </a:lnTo>
                <a:lnTo>
                  <a:pt x="30613" y="60378"/>
                </a:lnTo>
                <a:lnTo>
                  <a:pt x="45643" y="60378"/>
                </a:lnTo>
                <a:lnTo>
                  <a:pt x="45643" y="45615"/>
                </a:lnTo>
                <a:close/>
              </a:path>
              <a:path w="60960" h="60960">
                <a:moveTo>
                  <a:pt x="30613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30613" y="45615"/>
                </a:lnTo>
                <a:lnTo>
                  <a:pt x="30613" y="30584"/>
                </a:lnTo>
                <a:close/>
              </a:path>
              <a:path w="60960" h="60960">
                <a:moveTo>
                  <a:pt x="60378" y="30584"/>
                </a:moveTo>
                <a:lnTo>
                  <a:pt x="45643" y="30584"/>
                </a:lnTo>
                <a:lnTo>
                  <a:pt x="45643" y="45615"/>
                </a:lnTo>
                <a:lnTo>
                  <a:pt x="60378" y="45615"/>
                </a:lnTo>
                <a:lnTo>
                  <a:pt x="60378" y="30584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63"/>
                </a:lnTo>
                <a:close/>
              </a:path>
              <a:path w="60960" h="60960">
                <a:moveTo>
                  <a:pt x="45643" y="14763"/>
                </a:moveTo>
                <a:lnTo>
                  <a:pt x="30613" y="14763"/>
                </a:lnTo>
                <a:lnTo>
                  <a:pt x="30613" y="30584"/>
                </a:lnTo>
                <a:lnTo>
                  <a:pt x="45643" y="30584"/>
                </a:lnTo>
                <a:lnTo>
                  <a:pt x="45643" y="14763"/>
                </a:lnTo>
                <a:close/>
              </a:path>
              <a:path w="60960" h="60960">
                <a:moveTo>
                  <a:pt x="3061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613" y="14763"/>
                </a:lnTo>
                <a:lnTo>
                  <a:pt x="30613" y="0"/>
                </a:lnTo>
                <a:close/>
              </a:path>
              <a:path w="60960" h="60960">
                <a:moveTo>
                  <a:pt x="60378" y="0"/>
                </a:moveTo>
                <a:lnTo>
                  <a:pt x="45643" y="0"/>
                </a:lnTo>
                <a:lnTo>
                  <a:pt x="45643" y="14763"/>
                </a:lnTo>
                <a:lnTo>
                  <a:pt x="60378" y="14763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894791" y="349701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40" y="60378"/>
                </a:lnTo>
                <a:lnTo>
                  <a:pt x="59940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894791" y="349701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5615"/>
                </a:lnTo>
                <a:close/>
              </a:path>
              <a:path w="60325" h="60960">
                <a:moveTo>
                  <a:pt x="44910" y="45615"/>
                </a:moveTo>
                <a:lnTo>
                  <a:pt x="30070" y="45615"/>
                </a:lnTo>
                <a:lnTo>
                  <a:pt x="30070" y="60378"/>
                </a:lnTo>
                <a:lnTo>
                  <a:pt x="44910" y="60378"/>
                </a:lnTo>
                <a:lnTo>
                  <a:pt x="44910" y="45615"/>
                </a:lnTo>
                <a:close/>
              </a:path>
              <a:path w="60325" h="60960">
                <a:moveTo>
                  <a:pt x="30070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30070" y="45615"/>
                </a:lnTo>
                <a:lnTo>
                  <a:pt x="30070" y="30584"/>
                </a:lnTo>
                <a:close/>
              </a:path>
              <a:path w="60325" h="60960">
                <a:moveTo>
                  <a:pt x="59940" y="30584"/>
                </a:moveTo>
                <a:lnTo>
                  <a:pt x="44910" y="30584"/>
                </a:lnTo>
                <a:lnTo>
                  <a:pt x="44910" y="45615"/>
                </a:lnTo>
                <a:lnTo>
                  <a:pt x="59940" y="45615"/>
                </a:lnTo>
                <a:lnTo>
                  <a:pt x="59940" y="30584"/>
                </a:lnTo>
                <a:close/>
              </a:path>
              <a:path w="60325" h="60960">
                <a:moveTo>
                  <a:pt x="15030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63"/>
                </a:lnTo>
                <a:close/>
              </a:path>
              <a:path w="60325" h="60960">
                <a:moveTo>
                  <a:pt x="44910" y="14763"/>
                </a:moveTo>
                <a:lnTo>
                  <a:pt x="30070" y="14763"/>
                </a:lnTo>
                <a:lnTo>
                  <a:pt x="30070" y="30584"/>
                </a:lnTo>
                <a:lnTo>
                  <a:pt x="44910" y="30584"/>
                </a:lnTo>
                <a:lnTo>
                  <a:pt x="44910" y="14763"/>
                </a:lnTo>
                <a:close/>
              </a:path>
              <a:path w="60325" h="60960">
                <a:moveTo>
                  <a:pt x="30070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070" y="14763"/>
                </a:lnTo>
                <a:lnTo>
                  <a:pt x="30070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4763"/>
                </a:lnTo>
                <a:lnTo>
                  <a:pt x="59940" y="14763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954732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3954732" y="349701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554" y="60378"/>
                </a:lnTo>
                <a:lnTo>
                  <a:pt x="15554" y="45615"/>
                </a:lnTo>
                <a:close/>
              </a:path>
              <a:path w="60960" h="60960">
                <a:moveTo>
                  <a:pt x="45319" y="45615"/>
                </a:moveTo>
                <a:lnTo>
                  <a:pt x="30584" y="45615"/>
                </a:lnTo>
                <a:lnTo>
                  <a:pt x="30584" y="60378"/>
                </a:lnTo>
                <a:lnTo>
                  <a:pt x="45319" y="60378"/>
                </a:lnTo>
                <a:lnTo>
                  <a:pt x="45319" y="45615"/>
                </a:lnTo>
                <a:close/>
              </a:path>
              <a:path w="60960" h="60960">
                <a:moveTo>
                  <a:pt x="30584" y="30584"/>
                </a:moveTo>
                <a:lnTo>
                  <a:pt x="15554" y="30584"/>
                </a:lnTo>
                <a:lnTo>
                  <a:pt x="15554" y="45615"/>
                </a:lnTo>
                <a:lnTo>
                  <a:pt x="30584" y="45615"/>
                </a:lnTo>
                <a:lnTo>
                  <a:pt x="30584" y="30584"/>
                </a:lnTo>
                <a:close/>
              </a:path>
              <a:path w="60960" h="60960">
                <a:moveTo>
                  <a:pt x="60388" y="30584"/>
                </a:moveTo>
                <a:lnTo>
                  <a:pt x="45319" y="30584"/>
                </a:lnTo>
                <a:lnTo>
                  <a:pt x="45319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60" h="60960">
                <a:moveTo>
                  <a:pt x="15554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554" y="30584"/>
                </a:lnTo>
                <a:lnTo>
                  <a:pt x="15554" y="14763"/>
                </a:lnTo>
                <a:close/>
              </a:path>
              <a:path w="60960" h="60960">
                <a:moveTo>
                  <a:pt x="45319" y="14763"/>
                </a:moveTo>
                <a:lnTo>
                  <a:pt x="30584" y="14763"/>
                </a:lnTo>
                <a:lnTo>
                  <a:pt x="30584" y="30584"/>
                </a:lnTo>
                <a:lnTo>
                  <a:pt x="45319" y="30584"/>
                </a:lnTo>
                <a:lnTo>
                  <a:pt x="45319" y="14763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4763"/>
                </a:lnTo>
                <a:lnTo>
                  <a:pt x="30584" y="14763"/>
                </a:lnTo>
                <a:lnTo>
                  <a:pt x="30584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5319" y="0"/>
                </a:lnTo>
                <a:lnTo>
                  <a:pt x="45319" y="14763"/>
                </a:lnTo>
                <a:lnTo>
                  <a:pt x="60388" y="1476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4030043" y="3497017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78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015120" y="3497017"/>
            <a:ext cx="29845" cy="60960"/>
          </a:xfrm>
          <a:custGeom>
            <a:avLst/>
            <a:gdLst/>
            <a:ahLst/>
            <a:cxnLst/>
            <a:rect l="l" t="t" r="r" b="b"/>
            <a:pathLst>
              <a:path w="29845" h="60960">
                <a:moveTo>
                  <a:pt x="15030" y="45615"/>
                </a:moveTo>
                <a:lnTo>
                  <a:pt x="0" y="45615"/>
                </a:lnTo>
                <a:lnTo>
                  <a:pt x="0" y="60378"/>
                </a:lnTo>
                <a:lnTo>
                  <a:pt x="15030" y="60378"/>
                </a:lnTo>
                <a:lnTo>
                  <a:pt x="15030" y="45615"/>
                </a:lnTo>
                <a:close/>
              </a:path>
              <a:path w="29845" h="60960">
                <a:moveTo>
                  <a:pt x="29841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29845" h="60960">
                <a:moveTo>
                  <a:pt x="15030" y="14763"/>
                </a:moveTo>
                <a:lnTo>
                  <a:pt x="0" y="1476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63"/>
                </a:lnTo>
                <a:close/>
              </a:path>
              <a:path w="29845" h="60960">
                <a:moveTo>
                  <a:pt x="29841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41" y="14763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3293011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74"/>
                </a:moveTo>
                <a:lnTo>
                  <a:pt x="60417" y="59874"/>
                </a:lnTo>
                <a:lnTo>
                  <a:pt x="60417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3293011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68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68" y="59874"/>
                </a:lnTo>
                <a:lnTo>
                  <a:pt x="15068" y="44834"/>
                </a:lnTo>
                <a:close/>
              </a:path>
              <a:path w="60960" h="60325">
                <a:moveTo>
                  <a:pt x="45653" y="44834"/>
                </a:moveTo>
                <a:lnTo>
                  <a:pt x="30622" y="44834"/>
                </a:lnTo>
                <a:lnTo>
                  <a:pt x="30622" y="59874"/>
                </a:lnTo>
                <a:lnTo>
                  <a:pt x="45653" y="59874"/>
                </a:lnTo>
                <a:lnTo>
                  <a:pt x="45653" y="44834"/>
                </a:lnTo>
                <a:close/>
              </a:path>
              <a:path w="60960" h="60325">
                <a:moveTo>
                  <a:pt x="30622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60" h="60325">
                <a:moveTo>
                  <a:pt x="60417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417" y="44834"/>
                </a:lnTo>
                <a:lnTo>
                  <a:pt x="60417" y="29803"/>
                </a:lnTo>
                <a:close/>
              </a:path>
              <a:path w="60960" h="60325">
                <a:moveTo>
                  <a:pt x="15068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9"/>
                </a:lnTo>
                <a:close/>
              </a:path>
              <a:path w="60960" h="60325">
                <a:moveTo>
                  <a:pt x="45653" y="15039"/>
                </a:moveTo>
                <a:lnTo>
                  <a:pt x="30622" y="15039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5039"/>
                </a:lnTo>
                <a:close/>
              </a:path>
              <a:path w="60960" h="60325">
                <a:moveTo>
                  <a:pt x="30622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622" y="15039"/>
                </a:lnTo>
                <a:lnTo>
                  <a:pt x="30622" y="0"/>
                </a:lnTo>
                <a:close/>
              </a:path>
              <a:path w="60960" h="60325">
                <a:moveTo>
                  <a:pt x="60417" y="0"/>
                </a:moveTo>
                <a:lnTo>
                  <a:pt x="45653" y="0"/>
                </a:lnTo>
                <a:lnTo>
                  <a:pt x="45653" y="15039"/>
                </a:lnTo>
                <a:lnTo>
                  <a:pt x="60417" y="15039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3353428" y="3437143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74"/>
                </a:moveTo>
                <a:lnTo>
                  <a:pt x="59902" y="59874"/>
                </a:lnTo>
                <a:lnTo>
                  <a:pt x="59902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3353428" y="3437143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39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39" y="59874"/>
                </a:lnTo>
                <a:lnTo>
                  <a:pt x="15039" y="44834"/>
                </a:lnTo>
                <a:close/>
              </a:path>
              <a:path w="60325" h="60325">
                <a:moveTo>
                  <a:pt x="44872" y="44834"/>
                </a:moveTo>
                <a:lnTo>
                  <a:pt x="30108" y="44834"/>
                </a:lnTo>
                <a:lnTo>
                  <a:pt x="30108" y="59874"/>
                </a:lnTo>
                <a:lnTo>
                  <a:pt x="44872" y="59874"/>
                </a:lnTo>
                <a:lnTo>
                  <a:pt x="44872" y="44834"/>
                </a:lnTo>
                <a:close/>
              </a:path>
              <a:path w="60325" h="60325">
                <a:moveTo>
                  <a:pt x="30108" y="29803"/>
                </a:moveTo>
                <a:lnTo>
                  <a:pt x="15039" y="29803"/>
                </a:lnTo>
                <a:lnTo>
                  <a:pt x="15039" y="44834"/>
                </a:lnTo>
                <a:lnTo>
                  <a:pt x="30108" y="44834"/>
                </a:lnTo>
                <a:lnTo>
                  <a:pt x="30108" y="29803"/>
                </a:lnTo>
                <a:close/>
              </a:path>
              <a:path w="60325" h="60325">
                <a:moveTo>
                  <a:pt x="59902" y="29803"/>
                </a:moveTo>
                <a:lnTo>
                  <a:pt x="44872" y="29803"/>
                </a:lnTo>
                <a:lnTo>
                  <a:pt x="44872" y="44834"/>
                </a:lnTo>
                <a:lnTo>
                  <a:pt x="59902" y="44834"/>
                </a:lnTo>
                <a:lnTo>
                  <a:pt x="59902" y="29803"/>
                </a:lnTo>
                <a:close/>
              </a:path>
              <a:path w="60325" h="60325">
                <a:moveTo>
                  <a:pt x="15039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39" y="29803"/>
                </a:lnTo>
                <a:lnTo>
                  <a:pt x="15039" y="15039"/>
                </a:lnTo>
                <a:close/>
              </a:path>
              <a:path w="60325" h="60325">
                <a:moveTo>
                  <a:pt x="44872" y="15039"/>
                </a:moveTo>
                <a:lnTo>
                  <a:pt x="30108" y="15039"/>
                </a:lnTo>
                <a:lnTo>
                  <a:pt x="30108" y="29803"/>
                </a:lnTo>
                <a:lnTo>
                  <a:pt x="44872" y="29803"/>
                </a:lnTo>
                <a:lnTo>
                  <a:pt x="44872" y="15039"/>
                </a:lnTo>
                <a:close/>
              </a:path>
              <a:path w="60325" h="60325">
                <a:moveTo>
                  <a:pt x="30108" y="0"/>
                </a:moveTo>
                <a:lnTo>
                  <a:pt x="15039" y="0"/>
                </a:lnTo>
                <a:lnTo>
                  <a:pt x="15039" y="15039"/>
                </a:lnTo>
                <a:lnTo>
                  <a:pt x="30108" y="15039"/>
                </a:lnTo>
                <a:lnTo>
                  <a:pt x="30108" y="0"/>
                </a:lnTo>
                <a:close/>
              </a:path>
              <a:path w="60325" h="6032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3413331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74"/>
                </a:moveTo>
                <a:lnTo>
                  <a:pt x="60426" y="59874"/>
                </a:lnTo>
                <a:lnTo>
                  <a:pt x="60426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413331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554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554" y="59874"/>
                </a:lnTo>
                <a:lnTo>
                  <a:pt x="15554" y="44834"/>
                </a:lnTo>
                <a:close/>
              </a:path>
              <a:path w="60960" h="60325">
                <a:moveTo>
                  <a:pt x="45358" y="44834"/>
                </a:moveTo>
                <a:lnTo>
                  <a:pt x="30584" y="44834"/>
                </a:lnTo>
                <a:lnTo>
                  <a:pt x="30584" y="59874"/>
                </a:lnTo>
                <a:lnTo>
                  <a:pt x="45358" y="59874"/>
                </a:lnTo>
                <a:lnTo>
                  <a:pt x="45358" y="44834"/>
                </a:lnTo>
                <a:close/>
              </a:path>
              <a:path w="60960" h="60325">
                <a:moveTo>
                  <a:pt x="30584" y="29803"/>
                </a:moveTo>
                <a:lnTo>
                  <a:pt x="15554" y="29803"/>
                </a:lnTo>
                <a:lnTo>
                  <a:pt x="15554" y="44834"/>
                </a:lnTo>
                <a:lnTo>
                  <a:pt x="30584" y="44834"/>
                </a:lnTo>
                <a:lnTo>
                  <a:pt x="30584" y="29803"/>
                </a:lnTo>
                <a:close/>
              </a:path>
              <a:path w="60960" h="60325">
                <a:moveTo>
                  <a:pt x="60426" y="29803"/>
                </a:moveTo>
                <a:lnTo>
                  <a:pt x="45358" y="29803"/>
                </a:lnTo>
                <a:lnTo>
                  <a:pt x="45358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325">
                <a:moveTo>
                  <a:pt x="15554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554" y="29803"/>
                </a:lnTo>
                <a:lnTo>
                  <a:pt x="15554" y="15039"/>
                </a:lnTo>
                <a:close/>
              </a:path>
              <a:path w="60960" h="60325">
                <a:moveTo>
                  <a:pt x="45358" y="15039"/>
                </a:moveTo>
                <a:lnTo>
                  <a:pt x="30584" y="15039"/>
                </a:lnTo>
                <a:lnTo>
                  <a:pt x="30584" y="29803"/>
                </a:lnTo>
                <a:lnTo>
                  <a:pt x="45358" y="29803"/>
                </a:lnTo>
                <a:lnTo>
                  <a:pt x="45358" y="15039"/>
                </a:lnTo>
                <a:close/>
              </a:path>
              <a:path w="60960" h="6032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5358" y="0"/>
                </a:lnTo>
                <a:lnTo>
                  <a:pt x="45358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3473758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74"/>
                </a:moveTo>
                <a:lnTo>
                  <a:pt x="60388" y="59874"/>
                </a:lnTo>
                <a:lnTo>
                  <a:pt x="60388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473758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30" y="59874"/>
                </a:lnTo>
                <a:lnTo>
                  <a:pt x="15030" y="44834"/>
                </a:lnTo>
                <a:close/>
              </a:path>
              <a:path w="60960" h="60325">
                <a:moveTo>
                  <a:pt x="44834" y="44834"/>
                </a:moveTo>
                <a:lnTo>
                  <a:pt x="29803" y="44834"/>
                </a:lnTo>
                <a:lnTo>
                  <a:pt x="29803" y="59874"/>
                </a:lnTo>
                <a:lnTo>
                  <a:pt x="44834" y="59874"/>
                </a:lnTo>
                <a:lnTo>
                  <a:pt x="44834" y="44834"/>
                </a:lnTo>
                <a:close/>
              </a:path>
              <a:path w="60960" h="60325">
                <a:moveTo>
                  <a:pt x="29803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03" y="44834"/>
                </a:lnTo>
                <a:lnTo>
                  <a:pt x="29803" y="29803"/>
                </a:lnTo>
                <a:close/>
              </a:path>
              <a:path w="60960" h="60325">
                <a:moveTo>
                  <a:pt x="60388" y="29803"/>
                </a:moveTo>
                <a:lnTo>
                  <a:pt x="44834" y="29803"/>
                </a:lnTo>
                <a:lnTo>
                  <a:pt x="44834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9"/>
                </a:lnTo>
                <a:close/>
              </a:path>
              <a:path w="60960" h="60325">
                <a:moveTo>
                  <a:pt x="44834" y="15039"/>
                </a:moveTo>
                <a:lnTo>
                  <a:pt x="29803" y="15039"/>
                </a:lnTo>
                <a:lnTo>
                  <a:pt x="29803" y="29803"/>
                </a:lnTo>
                <a:lnTo>
                  <a:pt x="44834" y="29803"/>
                </a:lnTo>
                <a:lnTo>
                  <a:pt x="44834" y="15039"/>
                </a:lnTo>
                <a:close/>
              </a:path>
              <a:path w="60960" h="6032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60960" h="60325">
                <a:moveTo>
                  <a:pt x="60388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534146" y="3437143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74"/>
                </a:moveTo>
                <a:lnTo>
                  <a:pt x="59902" y="59874"/>
                </a:lnTo>
                <a:lnTo>
                  <a:pt x="59902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534146" y="3437143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68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68" y="59874"/>
                </a:lnTo>
                <a:lnTo>
                  <a:pt x="15068" y="44834"/>
                </a:lnTo>
                <a:close/>
              </a:path>
              <a:path w="60325" h="60325">
                <a:moveTo>
                  <a:pt x="44872" y="44834"/>
                </a:moveTo>
                <a:lnTo>
                  <a:pt x="30099" y="44834"/>
                </a:lnTo>
                <a:lnTo>
                  <a:pt x="30099" y="59874"/>
                </a:lnTo>
                <a:lnTo>
                  <a:pt x="44872" y="59874"/>
                </a:lnTo>
                <a:lnTo>
                  <a:pt x="44872" y="44834"/>
                </a:lnTo>
                <a:close/>
              </a:path>
              <a:path w="60325" h="60325">
                <a:moveTo>
                  <a:pt x="30099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30099" y="44834"/>
                </a:lnTo>
                <a:lnTo>
                  <a:pt x="30099" y="29803"/>
                </a:lnTo>
                <a:close/>
              </a:path>
              <a:path w="60325" h="60325">
                <a:moveTo>
                  <a:pt x="59902" y="29803"/>
                </a:moveTo>
                <a:lnTo>
                  <a:pt x="44872" y="29803"/>
                </a:lnTo>
                <a:lnTo>
                  <a:pt x="44872" y="44834"/>
                </a:lnTo>
                <a:lnTo>
                  <a:pt x="59902" y="44834"/>
                </a:lnTo>
                <a:lnTo>
                  <a:pt x="59902" y="29803"/>
                </a:lnTo>
                <a:close/>
              </a:path>
              <a:path w="60325" h="60325">
                <a:moveTo>
                  <a:pt x="15068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9"/>
                </a:lnTo>
                <a:close/>
              </a:path>
              <a:path w="60325" h="60325">
                <a:moveTo>
                  <a:pt x="44872" y="15039"/>
                </a:moveTo>
                <a:lnTo>
                  <a:pt x="30099" y="15039"/>
                </a:lnTo>
                <a:lnTo>
                  <a:pt x="30099" y="29803"/>
                </a:lnTo>
                <a:lnTo>
                  <a:pt x="44872" y="29803"/>
                </a:lnTo>
                <a:lnTo>
                  <a:pt x="44872" y="15039"/>
                </a:lnTo>
                <a:close/>
              </a:path>
              <a:path w="60325" h="60325">
                <a:moveTo>
                  <a:pt x="30099" y="0"/>
                </a:moveTo>
                <a:lnTo>
                  <a:pt x="15068" y="0"/>
                </a:lnTo>
                <a:lnTo>
                  <a:pt x="15068" y="15039"/>
                </a:lnTo>
                <a:lnTo>
                  <a:pt x="30099" y="15039"/>
                </a:lnTo>
                <a:lnTo>
                  <a:pt x="30099" y="0"/>
                </a:lnTo>
                <a:close/>
              </a:path>
              <a:path w="60325" h="60325">
                <a:moveTo>
                  <a:pt x="59902" y="0"/>
                </a:moveTo>
                <a:lnTo>
                  <a:pt x="44872" y="0"/>
                </a:lnTo>
                <a:lnTo>
                  <a:pt x="44872" y="15039"/>
                </a:lnTo>
                <a:lnTo>
                  <a:pt x="59902" y="15039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594049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74"/>
                </a:moveTo>
                <a:lnTo>
                  <a:pt x="60426" y="59874"/>
                </a:lnTo>
                <a:lnTo>
                  <a:pt x="60426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594049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4773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4773" y="59874"/>
                </a:lnTo>
                <a:lnTo>
                  <a:pt x="14773" y="44834"/>
                </a:lnTo>
                <a:close/>
              </a:path>
              <a:path w="60960" h="60325">
                <a:moveTo>
                  <a:pt x="44615" y="44834"/>
                </a:moveTo>
                <a:lnTo>
                  <a:pt x="29841" y="44834"/>
                </a:lnTo>
                <a:lnTo>
                  <a:pt x="29841" y="59874"/>
                </a:lnTo>
                <a:lnTo>
                  <a:pt x="44615" y="59874"/>
                </a:lnTo>
                <a:lnTo>
                  <a:pt x="44615" y="44834"/>
                </a:lnTo>
                <a:close/>
              </a:path>
              <a:path w="60960" h="60325">
                <a:moveTo>
                  <a:pt x="29841" y="29803"/>
                </a:moveTo>
                <a:lnTo>
                  <a:pt x="14773" y="29803"/>
                </a:lnTo>
                <a:lnTo>
                  <a:pt x="14773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60" h="60325">
                <a:moveTo>
                  <a:pt x="60426" y="29803"/>
                </a:moveTo>
                <a:lnTo>
                  <a:pt x="44615" y="29803"/>
                </a:lnTo>
                <a:lnTo>
                  <a:pt x="44615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325">
                <a:moveTo>
                  <a:pt x="14773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4773" y="29803"/>
                </a:lnTo>
                <a:lnTo>
                  <a:pt x="14773" y="15039"/>
                </a:lnTo>
                <a:close/>
              </a:path>
              <a:path w="60960" h="60325">
                <a:moveTo>
                  <a:pt x="44615" y="15039"/>
                </a:moveTo>
                <a:lnTo>
                  <a:pt x="29841" y="15039"/>
                </a:lnTo>
                <a:lnTo>
                  <a:pt x="29841" y="29803"/>
                </a:lnTo>
                <a:lnTo>
                  <a:pt x="44615" y="29803"/>
                </a:lnTo>
                <a:lnTo>
                  <a:pt x="44615" y="15039"/>
                </a:lnTo>
                <a:close/>
              </a:path>
              <a:path w="60960" h="60325">
                <a:moveTo>
                  <a:pt x="29841" y="0"/>
                </a:moveTo>
                <a:lnTo>
                  <a:pt x="14773" y="0"/>
                </a:lnTo>
                <a:lnTo>
                  <a:pt x="14773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4615" y="0"/>
                </a:lnTo>
                <a:lnTo>
                  <a:pt x="44615" y="15039"/>
                </a:lnTo>
                <a:lnTo>
                  <a:pt x="60426" y="15039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654475" y="3437143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74"/>
                </a:moveTo>
                <a:lnTo>
                  <a:pt x="59645" y="59874"/>
                </a:lnTo>
                <a:lnTo>
                  <a:pt x="59645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654475" y="3437143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15030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30" y="59874"/>
                </a:lnTo>
                <a:lnTo>
                  <a:pt x="15030" y="44834"/>
                </a:lnTo>
                <a:close/>
              </a:path>
              <a:path w="59689" h="60325">
                <a:moveTo>
                  <a:pt x="44834" y="44834"/>
                </a:moveTo>
                <a:lnTo>
                  <a:pt x="29803" y="44834"/>
                </a:lnTo>
                <a:lnTo>
                  <a:pt x="29803" y="59874"/>
                </a:lnTo>
                <a:lnTo>
                  <a:pt x="44834" y="59874"/>
                </a:lnTo>
                <a:lnTo>
                  <a:pt x="44834" y="44834"/>
                </a:lnTo>
                <a:close/>
              </a:path>
              <a:path w="59689" h="60325">
                <a:moveTo>
                  <a:pt x="29803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03" y="44834"/>
                </a:lnTo>
                <a:lnTo>
                  <a:pt x="29803" y="29803"/>
                </a:lnTo>
                <a:close/>
              </a:path>
              <a:path w="59689" h="60325">
                <a:moveTo>
                  <a:pt x="59645" y="29803"/>
                </a:moveTo>
                <a:lnTo>
                  <a:pt x="44834" y="29803"/>
                </a:lnTo>
                <a:lnTo>
                  <a:pt x="44834" y="44834"/>
                </a:lnTo>
                <a:lnTo>
                  <a:pt x="59645" y="44834"/>
                </a:lnTo>
                <a:lnTo>
                  <a:pt x="59645" y="29803"/>
                </a:lnTo>
                <a:close/>
              </a:path>
              <a:path w="59689" h="60325">
                <a:moveTo>
                  <a:pt x="15030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9"/>
                </a:lnTo>
                <a:close/>
              </a:path>
              <a:path w="59689" h="60325">
                <a:moveTo>
                  <a:pt x="44834" y="15039"/>
                </a:moveTo>
                <a:lnTo>
                  <a:pt x="29803" y="15039"/>
                </a:lnTo>
                <a:lnTo>
                  <a:pt x="29803" y="29803"/>
                </a:lnTo>
                <a:lnTo>
                  <a:pt x="44834" y="29803"/>
                </a:lnTo>
                <a:lnTo>
                  <a:pt x="44834" y="15039"/>
                </a:lnTo>
                <a:close/>
              </a:path>
              <a:path w="59689" h="60325">
                <a:moveTo>
                  <a:pt x="2980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03" y="15039"/>
                </a:lnTo>
                <a:lnTo>
                  <a:pt x="29803" y="0"/>
                </a:lnTo>
                <a:close/>
              </a:path>
              <a:path w="59689" h="60325">
                <a:moveTo>
                  <a:pt x="59645" y="0"/>
                </a:moveTo>
                <a:lnTo>
                  <a:pt x="44834" y="0"/>
                </a:lnTo>
                <a:lnTo>
                  <a:pt x="44834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714121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74"/>
                </a:moveTo>
                <a:lnTo>
                  <a:pt x="60645" y="59874"/>
                </a:lnTo>
                <a:lnTo>
                  <a:pt x="60645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714121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30" y="59874"/>
                </a:lnTo>
                <a:lnTo>
                  <a:pt x="15030" y="44834"/>
                </a:lnTo>
                <a:close/>
              </a:path>
              <a:path w="60960" h="60325">
                <a:moveTo>
                  <a:pt x="45615" y="44834"/>
                </a:moveTo>
                <a:lnTo>
                  <a:pt x="30060" y="44834"/>
                </a:lnTo>
                <a:lnTo>
                  <a:pt x="30060" y="59874"/>
                </a:lnTo>
                <a:lnTo>
                  <a:pt x="45615" y="59874"/>
                </a:lnTo>
                <a:lnTo>
                  <a:pt x="45615" y="44834"/>
                </a:lnTo>
                <a:close/>
              </a:path>
              <a:path w="60960" h="60325">
                <a:moveTo>
                  <a:pt x="30060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30060" y="44834"/>
                </a:lnTo>
                <a:lnTo>
                  <a:pt x="30060" y="29803"/>
                </a:lnTo>
                <a:close/>
              </a:path>
              <a:path w="60960" h="60325">
                <a:moveTo>
                  <a:pt x="60645" y="29803"/>
                </a:moveTo>
                <a:lnTo>
                  <a:pt x="45615" y="29803"/>
                </a:lnTo>
                <a:lnTo>
                  <a:pt x="45615" y="44834"/>
                </a:lnTo>
                <a:lnTo>
                  <a:pt x="60645" y="44834"/>
                </a:lnTo>
                <a:lnTo>
                  <a:pt x="60645" y="29803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9"/>
                </a:lnTo>
                <a:close/>
              </a:path>
              <a:path w="60960" h="60325">
                <a:moveTo>
                  <a:pt x="45615" y="15039"/>
                </a:moveTo>
                <a:lnTo>
                  <a:pt x="30060" y="15039"/>
                </a:lnTo>
                <a:lnTo>
                  <a:pt x="30060" y="29803"/>
                </a:lnTo>
                <a:lnTo>
                  <a:pt x="45615" y="29803"/>
                </a:lnTo>
                <a:lnTo>
                  <a:pt x="45615" y="15039"/>
                </a:lnTo>
                <a:close/>
              </a:path>
              <a:path w="60960" h="60325">
                <a:moveTo>
                  <a:pt x="3006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60" y="15039"/>
                </a:lnTo>
                <a:lnTo>
                  <a:pt x="30060" y="0"/>
                </a:lnTo>
                <a:close/>
              </a:path>
              <a:path w="60960" h="60325">
                <a:moveTo>
                  <a:pt x="60645" y="0"/>
                </a:moveTo>
                <a:lnTo>
                  <a:pt x="45615" y="0"/>
                </a:lnTo>
                <a:lnTo>
                  <a:pt x="45615" y="15039"/>
                </a:lnTo>
                <a:lnTo>
                  <a:pt x="60645" y="15039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774766" y="3437143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74"/>
                </a:moveTo>
                <a:lnTo>
                  <a:pt x="59645" y="59874"/>
                </a:lnTo>
                <a:lnTo>
                  <a:pt x="59645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774766" y="3437143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14801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4801" y="59874"/>
                </a:lnTo>
                <a:lnTo>
                  <a:pt x="14801" y="44834"/>
                </a:lnTo>
                <a:close/>
              </a:path>
              <a:path w="59689" h="60325">
                <a:moveTo>
                  <a:pt x="44605" y="44834"/>
                </a:moveTo>
                <a:lnTo>
                  <a:pt x="29879" y="44834"/>
                </a:lnTo>
                <a:lnTo>
                  <a:pt x="29879" y="59874"/>
                </a:lnTo>
                <a:lnTo>
                  <a:pt x="44605" y="59874"/>
                </a:lnTo>
                <a:lnTo>
                  <a:pt x="44605" y="44834"/>
                </a:lnTo>
                <a:close/>
              </a:path>
              <a:path w="59689" h="60325">
                <a:moveTo>
                  <a:pt x="29879" y="29803"/>
                </a:moveTo>
                <a:lnTo>
                  <a:pt x="14801" y="29803"/>
                </a:lnTo>
                <a:lnTo>
                  <a:pt x="14801" y="44834"/>
                </a:lnTo>
                <a:lnTo>
                  <a:pt x="29879" y="44834"/>
                </a:lnTo>
                <a:lnTo>
                  <a:pt x="29879" y="29803"/>
                </a:lnTo>
                <a:close/>
              </a:path>
              <a:path w="59689" h="60325">
                <a:moveTo>
                  <a:pt x="59645" y="29803"/>
                </a:moveTo>
                <a:lnTo>
                  <a:pt x="44605" y="29803"/>
                </a:lnTo>
                <a:lnTo>
                  <a:pt x="44605" y="44834"/>
                </a:lnTo>
                <a:lnTo>
                  <a:pt x="59645" y="44834"/>
                </a:lnTo>
                <a:lnTo>
                  <a:pt x="59645" y="29803"/>
                </a:lnTo>
                <a:close/>
              </a:path>
              <a:path w="59689" h="60325">
                <a:moveTo>
                  <a:pt x="14801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4801" y="29803"/>
                </a:lnTo>
                <a:lnTo>
                  <a:pt x="14801" y="15039"/>
                </a:lnTo>
                <a:close/>
              </a:path>
              <a:path w="59689" h="60325">
                <a:moveTo>
                  <a:pt x="44605" y="15039"/>
                </a:moveTo>
                <a:lnTo>
                  <a:pt x="29879" y="15039"/>
                </a:lnTo>
                <a:lnTo>
                  <a:pt x="29879" y="29803"/>
                </a:lnTo>
                <a:lnTo>
                  <a:pt x="44605" y="29803"/>
                </a:lnTo>
                <a:lnTo>
                  <a:pt x="44605" y="15039"/>
                </a:lnTo>
                <a:close/>
              </a:path>
              <a:path w="59689" h="60325">
                <a:moveTo>
                  <a:pt x="29879" y="0"/>
                </a:moveTo>
                <a:lnTo>
                  <a:pt x="14801" y="0"/>
                </a:lnTo>
                <a:lnTo>
                  <a:pt x="14801" y="15039"/>
                </a:lnTo>
                <a:lnTo>
                  <a:pt x="29879" y="15039"/>
                </a:lnTo>
                <a:lnTo>
                  <a:pt x="29879" y="0"/>
                </a:lnTo>
                <a:close/>
              </a:path>
              <a:path w="59689" h="60325">
                <a:moveTo>
                  <a:pt x="59645" y="0"/>
                </a:moveTo>
                <a:lnTo>
                  <a:pt x="44605" y="0"/>
                </a:lnTo>
                <a:lnTo>
                  <a:pt x="44605" y="15039"/>
                </a:lnTo>
                <a:lnTo>
                  <a:pt x="59645" y="15039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834412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74"/>
                </a:moveTo>
                <a:lnTo>
                  <a:pt x="60378" y="59874"/>
                </a:lnTo>
                <a:lnTo>
                  <a:pt x="60378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834412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30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30" y="59874"/>
                </a:lnTo>
                <a:lnTo>
                  <a:pt x="15030" y="44834"/>
                </a:lnTo>
                <a:close/>
              </a:path>
              <a:path w="60960" h="60325">
                <a:moveTo>
                  <a:pt x="45643" y="44834"/>
                </a:moveTo>
                <a:lnTo>
                  <a:pt x="30613" y="44834"/>
                </a:lnTo>
                <a:lnTo>
                  <a:pt x="30613" y="59874"/>
                </a:lnTo>
                <a:lnTo>
                  <a:pt x="45643" y="59874"/>
                </a:lnTo>
                <a:lnTo>
                  <a:pt x="45643" y="44834"/>
                </a:lnTo>
                <a:close/>
              </a:path>
              <a:path w="60960" h="60325">
                <a:moveTo>
                  <a:pt x="30613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30613" y="44834"/>
                </a:lnTo>
                <a:lnTo>
                  <a:pt x="30613" y="29803"/>
                </a:lnTo>
                <a:close/>
              </a:path>
              <a:path w="60960" h="60325">
                <a:moveTo>
                  <a:pt x="60378" y="29803"/>
                </a:moveTo>
                <a:lnTo>
                  <a:pt x="45643" y="29803"/>
                </a:lnTo>
                <a:lnTo>
                  <a:pt x="45643" y="44834"/>
                </a:lnTo>
                <a:lnTo>
                  <a:pt x="60378" y="44834"/>
                </a:lnTo>
                <a:lnTo>
                  <a:pt x="60378" y="29803"/>
                </a:lnTo>
                <a:close/>
              </a:path>
              <a:path w="60960" h="60325">
                <a:moveTo>
                  <a:pt x="15030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9"/>
                </a:lnTo>
                <a:close/>
              </a:path>
              <a:path w="60960" h="60325">
                <a:moveTo>
                  <a:pt x="45643" y="15039"/>
                </a:moveTo>
                <a:lnTo>
                  <a:pt x="30613" y="15039"/>
                </a:lnTo>
                <a:lnTo>
                  <a:pt x="30613" y="29803"/>
                </a:lnTo>
                <a:lnTo>
                  <a:pt x="45643" y="29803"/>
                </a:lnTo>
                <a:lnTo>
                  <a:pt x="45643" y="15039"/>
                </a:lnTo>
                <a:close/>
              </a:path>
              <a:path w="60960" h="60325">
                <a:moveTo>
                  <a:pt x="30613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613" y="15039"/>
                </a:lnTo>
                <a:lnTo>
                  <a:pt x="30613" y="0"/>
                </a:lnTo>
                <a:close/>
              </a:path>
              <a:path w="60960" h="60325">
                <a:moveTo>
                  <a:pt x="60378" y="0"/>
                </a:moveTo>
                <a:lnTo>
                  <a:pt x="45643" y="0"/>
                </a:lnTo>
                <a:lnTo>
                  <a:pt x="45643" y="15039"/>
                </a:lnTo>
                <a:lnTo>
                  <a:pt x="60378" y="15039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894791" y="3437143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74"/>
                </a:moveTo>
                <a:lnTo>
                  <a:pt x="59940" y="59874"/>
                </a:lnTo>
                <a:lnTo>
                  <a:pt x="59940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894791" y="3437143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30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30" y="59874"/>
                </a:lnTo>
                <a:lnTo>
                  <a:pt x="15030" y="44834"/>
                </a:lnTo>
                <a:close/>
              </a:path>
              <a:path w="60325" h="60325">
                <a:moveTo>
                  <a:pt x="44910" y="44834"/>
                </a:moveTo>
                <a:lnTo>
                  <a:pt x="30070" y="44834"/>
                </a:lnTo>
                <a:lnTo>
                  <a:pt x="30070" y="59874"/>
                </a:lnTo>
                <a:lnTo>
                  <a:pt x="44910" y="59874"/>
                </a:lnTo>
                <a:lnTo>
                  <a:pt x="44910" y="44834"/>
                </a:lnTo>
                <a:close/>
              </a:path>
              <a:path w="60325" h="60325">
                <a:moveTo>
                  <a:pt x="30070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30070" y="44834"/>
                </a:lnTo>
                <a:lnTo>
                  <a:pt x="30070" y="29803"/>
                </a:lnTo>
                <a:close/>
              </a:path>
              <a:path w="60325" h="60325">
                <a:moveTo>
                  <a:pt x="59940" y="29803"/>
                </a:moveTo>
                <a:lnTo>
                  <a:pt x="44910" y="29803"/>
                </a:lnTo>
                <a:lnTo>
                  <a:pt x="44910" y="44834"/>
                </a:lnTo>
                <a:lnTo>
                  <a:pt x="59940" y="44834"/>
                </a:lnTo>
                <a:lnTo>
                  <a:pt x="59940" y="29803"/>
                </a:lnTo>
                <a:close/>
              </a:path>
              <a:path w="60325" h="60325">
                <a:moveTo>
                  <a:pt x="15030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9"/>
                </a:lnTo>
                <a:close/>
              </a:path>
              <a:path w="60325" h="60325">
                <a:moveTo>
                  <a:pt x="44910" y="15039"/>
                </a:moveTo>
                <a:lnTo>
                  <a:pt x="30070" y="15039"/>
                </a:lnTo>
                <a:lnTo>
                  <a:pt x="30070" y="29803"/>
                </a:lnTo>
                <a:lnTo>
                  <a:pt x="44910" y="29803"/>
                </a:lnTo>
                <a:lnTo>
                  <a:pt x="44910" y="15039"/>
                </a:lnTo>
                <a:close/>
              </a:path>
              <a:path w="60325" h="60325">
                <a:moveTo>
                  <a:pt x="30070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30070" y="15039"/>
                </a:lnTo>
                <a:lnTo>
                  <a:pt x="30070" y="0"/>
                </a:lnTo>
                <a:close/>
              </a:path>
              <a:path w="60325" h="60325">
                <a:moveTo>
                  <a:pt x="59940" y="0"/>
                </a:moveTo>
                <a:lnTo>
                  <a:pt x="44910" y="0"/>
                </a:lnTo>
                <a:lnTo>
                  <a:pt x="44910" y="15039"/>
                </a:lnTo>
                <a:lnTo>
                  <a:pt x="59940" y="15039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954732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74"/>
                </a:moveTo>
                <a:lnTo>
                  <a:pt x="60388" y="59874"/>
                </a:lnTo>
                <a:lnTo>
                  <a:pt x="60388" y="0"/>
                </a:lnTo>
                <a:lnTo>
                  <a:pt x="0" y="0"/>
                </a:lnTo>
                <a:lnTo>
                  <a:pt x="0" y="59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954732" y="3437143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554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554" y="59874"/>
                </a:lnTo>
                <a:lnTo>
                  <a:pt x="15554" y="44834"/>
                </a:lnTo>
                <a:close/>
              </a:path>
              <a:path w="60960" h="60325">
                <a:moveTo>
                  <a:pt x="45319" y="44834"/>
                </a:moveTo>
                <a:lnTo>
                  <a:pt x="30584" y="44834"/>
                </a:lnTo>
                <a:lnTo>
                  <a:pt x="30584" y="59874"/>
                </a:lnTo>
                <a:lnTo>
                  <a:pt x="45319" y="59874"/>
                </a:lnTo>
                <a:lnTo>
                  <a:pt x="45319" y="44834"/>
                </a:lnTo>
                <a:close/>
              </a:path>
              <a:path w="60960" h="60325">
                <a:moveTo>
                  <a:pt x="30584" y="29803"/>
                </a:moveTo>
                <a:lnTo>
                  <a:pt x="15554" y="29803"/>
                </a:lnTo>
                <a:lnTo>
                  <a:pt x="15554" y="44834"/>
                </a:lnTo>
                <a:lnTo>
                  <a:pt x="30584" y="44834"/>
                </a:lnTo>
                <a:lnTo>
                  <a:pt x="30584" y="29803"/>
                </a:lnTo>
                <a:close/>
              </a:path>
              <a:path w="60960" h="60325">
                <a:moveTo>
                  <a:pt x="60388" y="29803"/>
                </a:moveTo>
                <a:lnTo>
                  <a:pt x="45319" y="29803"/>
                </a:lnTo>
                <a:lnTo>
                  <a:pt x="45319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60" h="60325">
                <a:moveTo>
                  <a:pt x="15554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554" y="29803"/>
                </a:lnTo>
                <a:lnTo>
                  <a:pt x="15554" y="15039"/>
                </a:lnTo>
                <a:close/>
              </a:path>
              <a:path w="60960" h="60325">
                <a:moveTo>
                  <a:pt x="45319" y="15039"/>
                </a:moveTo>
                <a:lnTo>
                  <a:pt x="30584" y="15039"/>
                </a:lnTo>
                <a:lnTo>
                  <a:pt x="30584" y="29803"/>
                </a:lnTo>
                <a:lnTo>
                  <a:pt x="45319" y="29803"/>
                </a:lnTo>
                <a:lnTo>
                  <a:pt x="45319" y="15039"/>
                </a:lnTo>
                <a:close/>
              </a:path>
              <a:path w="60960" h="60325">
                <a:moveTo>
                  <a:pt x="30584" y="0"/>
                </a:moveTo>
                <a:lnTo>
                  <a:pt x="15554" y="0"/>
                </a:lnTo>
                <a:lnTo>
                  <a:pt x="15554" y="15039"/>
                </a:lnTo>
                <a:lnTo>
                  <a:pt x="30584" y="15039"/>
                </a:lnTo>
                <a:lnTo>
                  <a:pt x="30584" y="0"/>
                </a:lnTo>
                <a:close/>
              </a:path>
              <a:path w="60960" h="60325">
                <a:moveTo>
                  <a:pt x="60388" y="0"/>
                </a:moveTo>
                <a:lnTo>
                  <a:pt x="45319" y="0"/>
                </a:lnTo>
                <a:lnTo>
                  <a:pt x="45319" y="15039"/>
                </a:lnTo>
                <a:lnTo>
                  <a:pt x="60388" y="15039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030043" y="3437143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59874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4015120" y="3437143"/>
            <a:ext cx="29845" cy="60325"/>
          </a:xfrm>
          <a:custGeom>
            <a:avLst/>
            <a:gdLst/>
            <a:ahLst/>
            <a:cxnLst/>
            <a:rect l="l" t="t" r="r" b="b"/>
            <a:pathLst>
              <a:path w="29845" h="60325">
                <a:moveTo>
                  <a:pt x="15030" y="44834"/>
                </a:moveTo>
                <a:lnTo>
                  <a:pt x="0" y="44834"/>
                </a:lnTo>
                <a:lnTo>
                  <a:pt x="0" y="59874"/>
                </a:lnTo>
                <a:lnTo>
                  <a:pt x="15030" y="59874"/>
                </a:lnTo>
                <a:lnTo>
                  <a:pt x="15030" y="44834"/>
                </a:lnTo>
                <a:close/>
              </a:path>
              <a:path w="29845" h="60325">
                <a:moveTo>
                  <a:pt x="29841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29845" h="60325">
                <a:moveTo>
                  <a:pt x="15030" y="15039"/>
                </a:moveTo>
                <a:lnTo>
                  <a:pt x="0" y="15039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9"/>
                </a:lnTo>
                <a:close/>
              </a:path>
              <a:path w="29845" h="60325">
                <a:moveTo>
                  <a:pt x="29841" y="0"/>
                </a:moveTo>
                <a:lnTo>
                  <a:pt x="15030" y="0"/>
                </a:lnTo>
                <a:lnTo>
                  <a:pt x="15030" y="15039"/>
                </a:lnTo>
                <a:lnTo>
                  <a:pt x="29841" y="15039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293011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40"/>
                </a:moveTo>
                <a:lnTo>
                  <a:pt x="60417" y="60340"/>
                </a:lnTo>
                <a:lnTo>
                  <a:pt x="60417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293011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68" y="60340"/>
                </a:lnTo>
                <a:lnTo>
                  <a:pt x="15068" y="45577"/>
                </a:lnTo>
                <a:close/>
              </a:path>
              <a:path w="60960" h="60960">
                <a:moveTo>
                  <a:pt x="45653" y="45577"/>
                </a:moveTo>
                <a:lnTo>
                  <a:pt x="30622" y="45577"/>
                </a:lnTo>
                <a:lnTo>
                  <a:pt x="30622" y="60340"/>
                </a:lnTo>
                <a:lnTo>
                  <a:pt x="45653" y="60340"/>
                </a:lnTo>
                <a:lnTo>
                  <a:pt x="45653" y="45577"/>
                </a:lnTo>
                <a:close/>
              </a:path>
              <a:path w="60960" h="60960">
                <a:moveTo>
                  <a:pt x="30622" y="29765"/>
                </a:moveTo>
                <a:lnTo>
                  <a:pt x="15068" y="29765"/>
                </a:lnTo>
                <a:lnTo>
                  <a:pt x="15068" y="45577"/>
                </a:lnTo>
                <a:lnTo>
                  <a:pt x="30622" y="45577"/>
                </a:lnTo>
                <a:lnTo>
                  <a:pt x="30622" y="29765"/>
                </a:lnTo>
                <a:close/>
              </a:path>
              <a:path w="60960" h="60960">
                <a:moveTo>
                  <a:pt x="60417" y="29765"/>
                </a:moveTo>
                <a:lnTo>
                  <a:pt x="45653" y="29765"/>
                </a:lnTo>
                <a:lnTo>
                  <a:pt x="45653" y="45577"/>
                </a:lnTo>
                <a:lnTo>
                  <a:pt x="60417" y="45577"/>
                </a:lnTo>
                <a:lnTo>
                  <a:pt x="60417" y="29765"/>
                </a:lnTo>
                <a:close/>
              </a:path>
              <a:path w="60960" h="60960">
                <a:moveTo>
                  <a:pt x="15068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68" y="29765"/>
                </a:lnTo>
                <a:lnTo>
                  <a:pt x="15068" y="14763"/>
                </a:lnTo>
                <a:close/>
              </a:path>
              <a:path w="60960" h="60960">
                <a:moveTo>
                  <a:pt x="45653" y="14763"/>
                </a:moveTo>
                <a:lnTo>
                  <a:pt x="30622" y="14763"/>
                </a:lnTo>
                <a:lnTo>
                  <a:pt x="30622" y="29765"/>
                </a:lnTo>
                <a:lnTo>
                  <a:pt x="45653" y="29765"/>
                </a:lnTo>
                <a:lnTo>
                  <a:pt x="45653" y="14763"/>
                </a:lnTo>
                <a:close/>
              </a:path>
              <a:path w="60960" h="60960">
                <a:moveTo>
                  <a:pt x="30622" y="0"/>
                </a:moveTo>
                <a:lnTo>
                  <a:pt x="15068" y="0"/>
                </a:lnTo>
                <a:lnTo>
                  <a:pt x="15068" y="14763"/>
                </a:lnTo>
                <a:lnTo>
                  <a:pt x="30622" y="14763"/>
                </a:lnTo>
                <a:lnTo>
                  <a:pt x="30622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653" y="0"/>
                </a:lnTo>
                <a:lnTo>
                  <a:pt x="45653" y="14763"/>
                </a:lnTo>
                <a:lnTo>
                  <a:pt x="60417" y="14763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353428" y="337680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40"/>
                </a:moveTo>
                <a:lnTo>
                  <a:pt x="59902" y="60340"/>
                </a:lnTo>
                <a:lnTo>
                  <a:pt x="59902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353428" y="337680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9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39" y="60340"/>
                </a:lnTo>
                <a:lnTo>
                  <a:pt x="15039" y="45577"/>
                </a:lnTo>
                <a:close/>
              </a:path>
              <a:path w="60325" h="60960">
                <a:moveTo>
                  <a:pt x="44872" y="45577"/>
                </a:moveTo>
                <a:lnTo>
                  <a:pt x="30108" y="45577"/>
                </a:lnTo>
                <a:lnTo>
                  <a:pt x="30108" y="60340"/>
                </a:lnTo>
                <a:lnTo>
                  <a:pt x="44872" y="60340"/>
                </a:lnTo>
                <a:lnTo>
                  <a:pt x="44872" y="45577"/>
                </a:lnTo>
                <a:close/>
              </a:path>
              <a:path w="60325" h="60960">
                <a:moveTo>
                  <a:pt x="30108" y="29765"/>
                </a:moveTo>
                <a:lnTo>
                  <a:pt x="15039" y="29765"/>
                </a:lnTo>
                <a:lnTo>
                  <a:pt x="15039" y="45577"/>
                </a:lnTo>
                <a:lnTo>
                  <a:pt x="30108" y="45577"/>
                </a:lnTo>
                <a:lnTo>
                  <a:pt x="30108" y="29765"/>
                </a:lnTo>
                <a:close/>
              </a:path>
              <a:path w="60325" h="60960">
                <a:moveTo>
                  <a:pt x="59902" y="29765"/>
                </a:moveTo>
                <a:lnTo>
                  <a:pt x="44872" y="29765"/>
                </a:lnTo>
                <a:lnTo>
                  <a:pt x="44872" y="45577"/>
                </a:lnTo>
                <a:lnTo>
                  <a:pt x="59902" y="45577"/>
                </a:lnTo>
                <a:lnTo>
                  <a:pt x="59902" y="29765"/>
                </a:lnTo>
                <a:close/>
              </a:path>
              <a:path w="60325" h="60960">
                <a:moveTo>
                  <a:pt x="15039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39" y="29765"/>
                </a:lnTo>
                <a:lnTo>
                  <a:pt x="15039" y="14763"/>
                </a:lnTo>
                <a:close/>
              </a:path>
              <a:path w="60325" h="60960">
                <a:moveTo>
                  <a:pt x="44872" y="14763"/>
                </a:moveTo>
                <a:lnTo>
                  <a:pt x="30108" y="14763"/>
                </a:lnTo>
                <a:lnTo>
                  <a:pt x="30108" y="29765"/>
                </a:lnTo>
                <a:lnTo>
                  <a:pt x="44872" y="29765"/>
                </a:lnTo>
                <a:lnTo>
                  <a:pt x="44872" y="14763"/>
                </a:lnTo>
                <a:close/>
              </a:path>
              <a:path w="60325" h="60960">
                <a:moveTo>
                  <a:pt x="30108" y="0"/>
                </a:moveTo>
                <a:lnTo>
                  <a:pt x="15039" y="0"/>
                </a:lnTo>
                <a:lnTo>
                  <a:pt x="15039" y="14763"/>
                </a:lnTo>
                <a:lnTo>
                  <a:pt x="30108" y="14763"/>
                </a:lnTo>
                <a:lnTo>
                  <a:pt x="30108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4763"/>
                </a:lnTo>
                <a:lnTo>
                  <a:pt x="59902" y="14763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413331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40"/>
                </a:moveTo>
                <a:lnTo>
                  <a:pt x="60426" y="60340"/>
                </a:lnTo>
                <a:lnTo>
                  <a:pt x="60426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413331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554" y="60340"/>
                </a:lnTo>
                <a:lnTo>
                  <a:pt x="15554" y="45577"/>
                </a:lnTo>
                <a:close/>
              </a:path>
              <a:path w="60960" h="60960">
                <a:moveTo>
                  <a:pt x="45358" y="45577"/>
                </a:moveTo>
                <a:lnTo>
                  <a:pt x="30584" y="45577"/>
                </a:lnTo>
                <a:lnTo>
                  <a:pt x="30584" y="60340"/>
                </a:lnTo>
                <a:lnTo>
                  <a:pt x="45358" y="60340"/>
                </a:lnTo>
                <a:lnTo>
                  <a:pt x="45358" y="45577"/>
                </a:lnTo>
                <a:close/>
              </a:path>
              <a:path w="60960" h="60960">
                <a:moveTo>
                  <a:pt x="30584" y="29765"/>
                </a:moveTo>
                <a:lnTo>
                  <a:pt x="15554" y="29765"/>
                </a:lnTo>
                <a:lnTo>
                  <a:pt x="15554" y="45577"/>
                </a:lnTo>
                <a:lnTo>
                  <a:pt x="30584" y="45577"/>
                </a:lnTo>
                <a:lnTo>
                  <a:pt x="30584" y="29765"/>
                </a:lnTo>
                <a:close/>
              </a:path>
              <a:path w="60960" h="60960">
                <a:moveTo>
                  <a:pt x="60426" y="29765"/>
                </a:moveTo>
                <a:lnTo>
                  <a:pt x="45358" y="29765"/>
                </a:lnTo>
                <a:lnTo>
                  <a:pt x="45358" y="45577"/>
                </a:lnTo>
                <a:lnTo>
                  <a:pt x="60426" y="45577"/>
                </a:lnTo>
                <a:lnTo>
                  <a:pt x="60426" y="29765"/>
                </a:lnTo>
                <a:close/>
              </a:path>
              <a:path w="60960" h="60960">
                <a:moveTo>
                  <a:pt x="15554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554" y="29765"/>
                </a:lnTo>
                <a:lnTo>
                  <a:pt x="15554" y="14763"/>
                </a:lnTo>
                <a:close/>
              </a:path>
              <a:path w="60960" h="60960">
                <a:moveTo>
                  <a:pt x="45358" y="14763"/>
                </a:moveTo>
                <a:lnTo>
                  <a:pt x="30584" y="14763"/>
                </a:lnTo>
                <a:lnTo>
                  <a:pt x="30584" y="29765"/>
                </a:lnTo>
                <a:lnTo>
                  <a:pt x="45358" y="29765"/>
                </a:lnTo>
                <a:lnTo>
                  <a:pt x="45358" y="14763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4763"/>
                </a:lnTo>
                <a:lnTo>
                  <a:pt x="30584" y="14763"/>
                </a:lnTo>
                <a:lnTo>
                  <a:pt x="30584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358" y="0"/>
                </a:lnTo>
                <a:lnTo>
                  <a:pt x="45358" y="14763"/>
                </a:lnTo>
                <a:lnTo>
                  <a:pt x="60426" y="1476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473758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40"/>
                </a:moveTo>
                <a:lnTo>
                  <a:pt x="60388" y="60340"/>
                </a:lnTo>
                <a:lnTo>
                  <a:pt x="60388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3473758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30" y="60340"/>
                </a:lnTo>
                <a:lnTo>
                  <a:pt x="15030" y="45577"/>
                </a:lnTo>
                <a:close/>
              </a:path>
              <a:path w="60960" h="60960">
                <a:moveTo>
                  <a:pt x="44834" y="45577"/>
                </a:moveTo>
                <a:lnTo>
                  <a:pt x="29803" y="45577"/>
                </a:lnTo>
                <a:lnTo>
                  <a:pt x="29803" y="60340"/>
                </a:lnTo>
                <a:lnTo>
                  <a:pt x="44834" y="60340"/>
                </a:lnTo>
                <a:lnTo>
                  <a:pt x="44834" y="45577"/>
                </a:lnTo>
                <a:close/>
              </a:path>
              <a:path w="60960" h="60960">
                <a:moveTo>
                  <a:pt x="29803" y="29765"/>
                </a:moveTo>
                <a:lnTo>
                  <a:pt x="15030" y="29765"/>
                </a:lnTo>
                <a:lnTo>
                  <a:pt x="15030" y="45577"/>
                </a:lnTo>
                <a:lnTo>
                  <a:pt x="29803" y="45577"/>
                </a:lnTo>
                <a:lnTo>
                  <a:pt x="29803" y="29765"/>
                </a:lnTo>
                <a:close/>
              </a:path>
              <a:path w="60960" h="60960">
                <a:moveTo>
                  <a:pt x="60388" y="29765"/>
                </a:moveTo>
                <a:lnTo>
                  <a:pt x="44834" y="29765"/>
                </a:lnTo>
                <a:lnTo>
                  <a:pt x="44834" y="45577"/>
                </a:lnTo>
                <a:lnTo>
                  <a:pt x="60388" y="45577"/>
                </a:lnTo>
                <a:lnTo>
                  <a:pt x="60388" y="29765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4763"/>
                </a:lnTo>
                <a:close/>
              </a:path>
              <a:path w="60960" h="60960">
                <a:moveTo>
                  <a:pt x="44834" y="14763"/>
                </a:moveTo>
                <a:lnTo>
                  <a:pt x="29803" y="14763"/>
                </a:lnTo>
                <a:lnTo>
                  <a:pt x="29803" y="29765"/>
                </a:lnTo>
                <a:lnTo>
                  <a:pt x="44834" y="29765"/>
                </a:lnTo>
                <a:lnTo>
                  <a:pt x="44834" y="14763"/>
                </a:lnTo>
                <a:close/>
              </a:path>
              <a:path w="60960" h="60960">
                <a:moveTo>
                  <a:pt x="2980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03" y="14763"/>
                </a:lnTo>
                <a:lnTo>
                  <a:pt x="29803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4834" y="0"/>
                </a:lnTo>
                <a:lnTo>
                  <a:pt x="44834" y="14763"/>
                </a:lnTo>
                <a:lnTo>
                  <a:pt x="60388" y="1476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534146" y="337680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40"/>
                </a:moveTo>
                <a:lnTo>
                  <a:pt x="59902" y="60340"/>
                </a:lnTo>
                <a:lnTo>
                  <a:pt x="59902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3534146" y="337680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68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68" y="60340"/>
                </a:lnTo>
                <a:lnTo>
                  <a:pt x="15068" y="45577"/>
                </a:lnTo>
                <a:close/>
              </a:path>
              <a:path w="60325" h="60960">
                <a:moveTo>
                  <a:pt x="44872" y="45577"/>
                </a:moveTo>
                <a:lnTo>
                  <a:pt x="30099" y="45577"/>
                </a:lnTo>
                <a:lnTo>
                  <a:pt x="30099" y="60340"/>
                </a:lnTo>
                <a:lnTo>
                  <a:pt x="44872" y="60340"/>
                </a:lnTo>
                <a:lnTo>
                  <a:pt x="44872" y="45577"/>
                </a:lnTo>
                <a:close/>
              </a:path>
              <a:path w="60325" h="60960">
                <a:moveTo>
                  <a:pt x="30099" y="29765"/>
                </a:moveTo>
                <a:lnTo>
                  <a:pt x="15068" y="29765"/>
                </a:lnTo>
                <a:lnTo>
                  <a:pt x="15068" y="45577"/>
                </a:lnTo>
                <a:lnTo>
                  <a:pt x="30099" y="45577"/>
                </a:lnTo>
                <a:lnTo>
                  <a:pt x="30099" y="29765"/>
                </a:lnTo>
                <a:close/>
              </a:path>
              <a:path w="60325" h="60960">
                <a:moveTo>
                  <a:pt x="59902" y="29765"/>
                </a:moveTo>
                <a:lnTo>
                  <a:pt x="44872" y="29765"/>
                </a:lnTo>
                <a:lnTo>
                  <a:pt x="44872" y="45577"/>
                </a:lnTo>
                <a:lnTo>
                  <a:pt x="59902" y="45577"/>
                </a:lnTo>
                <a:lnTo>
                  <a:pt x="59902" y="29765"/>
                </a:lnTo>
                <a:close/>
              </a:path>
              <a:path w="60325" h="60960">
                <a:moveTo>
                  <a:pt x="15068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68" y="29765"/>
                </a:lnTo>
                <a:lnTo>
                  <a:pt x="15068" y="14763"/>
                </a:lnTo>
                <a:close/>
              </a:path>
              <a:path w="60325" h="60960">
                <a:moveTo>
                  <a:pt x="44872" y="14763"/>
                </a:moveTo>
                <a:lnTo>
                  <a:pt x="30099" y="14763"/>
                </a:lnTo>
                <a:lnTo>
                  <a:pt x="30099" y="29765"/>
                </a:lnTo>
                <a:lnTo>
                  <a:pt x="44872" y="29765"/>
                </a:lnTo>
                <a:lnTo>
                  <a:pt x="44872" y="14763"/>
                </a:lnTo>
                <a:close/>
              </a:path>
              <a:path w="60325" h="60960">
                <a:moveTo>
                  <a:pt x="30099" y="0"/>
                </a:moveTo>
                <a:lnTo>
                  <a:pt x="15068" y="0"/>
                </a:lnTo>
                <a:lnTo>
                  <a:pt x="15068" y="14763"/>
                </a:lnTo>
                <a:lnTo>
                  <a:pt x="30099" y="14763"/>
                </a:lnTo>
                <a:lnTo>
                  <a:pt x="30099" y="0"/>
                </a:lnTo>
                <a:close/>
              </a:path>
              <a:path w="60325" h="60960">
                <a:moveTo>
                  <a:pt x="59902" y="0"/>
                </a:moveTo>
                <a:lnTo>
                  <a:pt x="44872" y="0"/>
                </a:lnTo>
                <a:lnTo>
                  <a:pt x="44872" y="14763"/>
                </a:lnTo>
                <a:lnTo>
                  <a:pt x="59902" y="14763"/>
                </a:lnTo>
                <a:lnTo>
                  <a:pt x="599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594049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40"/>
                </a:moveTo>
                <a:lnTo>
                  <a:pt x="60426" y="60340"/>
                </a:lnTo>
                <a:lnTo>
                  <a:pt x="60426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3594049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773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4773" y="60340"/>
                </a:lnTo>
                <a:lnTo>
                  <a:pt x="14773" y="45577"/>
                </a:lnTo>
                <a:close/>
              </a:path>
              <a:path w="60960" h="60960">
                <a:moveTo>
                  <a:pt x="44615" y="45577"/>
                </a:moveTo>
                <a:lnTo>
                  <a:pt x="29841" y="45577"/>
                </a:lnTo>
                <a:lnTo>
                  <a:pt x="29841" y="60340"/>
                </a:lnTo>
                <a:lnTo>
                  <a:pt x="44615" y="60340"/>
                </a:lnTo>
                <a:lnTo>
                  <a:pt x="44615" y="45577"/>
                </a:lnTo>
                <a:close/>
              </a:path>
              <a:path w="60960" h="60960">
                <a:moveTo>
                  <a:pt x="29841" y="29765"/>
                </a:moveTo>
                <a:lnTo>
                  <a:pt x="14773" y="29765"/>
                </a:lnTo>
                <a:lnTo>
                  <a:pt x="14773" y="45577"/>
                </a:lnTo>
                <a:lnTo>
                  <a:pt x="29841" y="45577"/>
                </a:lnTo>
                <a:lnTo>
                  <a:pt x="29841" y="29765"/>
                </a:lnTo>
                <a:close/>
              </a:path>
              <a:path w="60960" h="60960">
                <a:moveTo>
                  <a:pt x="60426" y="29765"/>
                </a:moveTo>
                <a:lnTo>
                  <a:pt x="44615" y="29765"/>
                </a:lnTo>
                <a:lnTo>
                  <a:pt x="44615" y="45577"/>
                </a:lnTo>
                <a:lnTo>
                  <a:pt x="60426" y="45577"/>
                </a:lnTo>
                <a:lnTo>
                  <a:pt x="60426" y="29765"/>
                </a:lnTo>
                <a:close/>
              </a:path>
              <a:path w="60960" h="60960">
                <a:moveTo>
                  <a:pt x="14773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4773" y="29765"/>
                </a:lnTo>
                <a:lnTo>
                  <a:pt x="14773" y="14763"/>
                </a:lnTo>
                <a:close/>
              </a:path>
              <a:path w="60960" h="60960">
                <a:moveTo>
                  <a:pt x="44615" y="14763"/>
                </a:moveTo>
                <a:lnTo>
                  <a:pt x="29841" y="14763"/>
                </a:lnTo>
                <a:lnTo>
                  <a:pt x="29841" y="29765"/>
                </a:lnTo>
                <a:lnTo>
                  <a:pt x="44615" y="29765"/>
                </a:lnTo>
                <a:lnTo>
                  <a:pt x="44615" y="14763"/>
                </a:lnTo>
                <a:close/>
              </a:path>
              <a:path w="60960" h="60960">
                <a:moveTo>
                  <a:pt x="29841" y="0"/>
                </a:moveTo>
                <a:lnTo>
                  <a:pt x="14773" y="0"/>
                </a:lnTo>
                <a:lnTo>
                  <a:pt x="14773" y="14763"/>
                </a:lnTo>
                <a:lnTo>
                  <a:pt x="29841" y="14763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4763"/>
                </a:lnTo>
                <a:lnTo>
                  <a:pt x="60426" y="1476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654475" y="337680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40"/>
                </a:moveTo>
                <a:lnTo>
                  <a:pt x="59645" y="60340"/>
                </a:lnTo>
                <a:lnTo>
                  <a:pt x="59645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654475" y="337680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5030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30" y="60340"/>
                </a:lnTo>
                <a:lnTo>
                  <a:pt x="15030" y="45577"/>
                </a:lnTo>
                <a:close/>
              </a:path>
              <a:path w="59689" h="60960">
                <a:moveTo>
                  <a:pt x="44834" y="45577"/>
                </a:moveTo>
                <a:lnTo>
                  <a:pt x="29803" y="45577"/>
                </a:lnTo>
                <a:lnTo>
                  <a:pt x="29803" y="60340"/>
                </a:lnTo>
                <a:lnTo>
                  <a:pt x="44834" y="60340"/>
                </a:lnTo>
                <a:lnTo>
                  <a:pt x="44834" y="45577"/>
                </a:lnTo>
                <a:close/>
              </a:path>
              <a:path w="59689" h="60960">
                <a:moveTo>
                  <a:pt x="29803" y="29765"/>
                </a:moveTo>
                <a:lnTo>
                  <a:pt x="15030" y="29765"/>
                </a:lnTo>
                <a:lnTo>
                  <a:pt x="15030" y="45577"/>
                </a:lnTo>
                <a:lnTo>
                  <a:pt x="29803" y="45577"/>
                </a:lnTo>
                <a:lnTo>
                  <a:pt x="29803" y="29765"/>
                </a:lnTo>
                <a:close/>
              </a:path>
              <a:path w="59689" h="60960">
                <a:moveTo>
                  <a:pt x="59645" y="29765"/>
                </a:moveTo>
                <a:lnTo>
                  <a:pt x="44834" y="29765"/>
                </a:lnTo>
                <a:lnTo>
                  <a:pt x="44834" y="45577"/>
                </a:lnTo>
                <a:lnTo>
                  <a:pt x="59645" y="45577"/>
                </a:lnTo>
                <a:lnTo>
                  <a:pt x="59645" y="29765"/>
                </a:lnTo>
                <a:close/>
              </a:path>
              <a:path w="59689" h="60960">
                <a:moveTo>
                  <a:pt x="15030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4763"/>
                </a:lnTo>
                <a:close/>
              </a:path>
              <a:path w="59689" h="60960">
                <a:moveTo>
                  <a:pt x="44834" y="14763"/>
                </a:moveTo>
                <a:lnTo>
                  <a:pt x="29803" y="14763"/>
                </a:lnTo>
                <a:lnTo>
                  <a:pt x="29803" y="29765"/>
                </a:lnTo>
                <a:lnTo>
                  <a:pt x="44834" y="29765"/>
                </a:lnTo>
                <a:lnTo>
                  <a:pt x="44834" y="14763"/>
                </a:lnTo>
                <a:close/>
              </a:path>
              <a:path w="59689" h="60960">
                <a:moveTo>
                  <a:pt x="2980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03" y="14763"/>
                </a:lnTo>
                <a:lnTo>
                  <a:pt x="29803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834" y="0"/>
                </a:lnTo>
                <a:lnTo>
                  <a:pt x="44834" y="14763"/>
                </a:lnTo>
                <a:lnTo>
                  <a:pt x="59645" y="1476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714121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40"/>
                </a:moveTo>
                <a:lnTo>
                  <a:pt x="60645" y="60340"/>
                </a:lnTo>
                <a:lnTo>
                  <a:pt x="60645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714121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30" y="60340"/>
                </a:lnTo>
                <a:lnTo>
                  <a:pt x="15030" y="45577"/>
                </a:lnTo>
                <a:close/>
              </a:path>
              <a:path w="60960" h="60960">
                <a:moveTo>
                  <a:pt x="45615" y="45577"/>
                </a:moveTo>
                <a:lnTo>
                  <a:pt x="30060" y="45577"/>
                </a:lnTo>
                <a:lnTo>
                  <a:pt x="30060" y="60340"/>
                </a:lnTo>
                <a:lnTo>
                  <a:pt x="45615" y="60340"/>
                </a:lnTo>
                <a:lnTo>
                  <a:pt x="45615" y="45577"/>
                </a:lnTo>
                <a:close/>
              </a:path>
              <a:path w="60960" h="60960">
                <a:moveTo>
                  <a:pt x="30060" y="29765"/>
                </a:moveTo>
                <a:lnTo>
                  <a:pt x="15030" y="29765"/>
                </a:lnTo>
                <a:lnTo>
                  <a:pt x="15030" y="45577"/>
                </a:lnTo>
                <a:lnTo>
                  <a:pt x="30060" y="45577"/>
                </a:lnTo>
                <a:lnTo>
                  <a:pt x="30060" y="29765"/>
                </a:lnTo>
                <a:close/>
              </a:path>
              <a:path w="60960" h="60960">
                <a:moveTo>
                  <a:pt x="60645" y="29765"/>
                </a:moveTo>
                <a:lnTo>
                  <a:pt x="45615" y="29765"/>
                </a:lnTo>
                <a:lnTo>
                  <a:pt x="45615" y="45577"/>
                </a:lnTo>
                <a:lnTo>
                  <a:pt x="60645" y="45577"/>
                </a:lnTo>
                <a:lnTo>
                  <a:pt x="60645" y="29765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4763"/>
                </a:lnTo>
                <a:close/>
              </a:path>
              <a:path w="60960" h="60960">
                <a:moveTo>
                  <a:pt x="45615" y="14763"/>
                </a:moveTo>
                <a:lnTo>
                  <a:pt x="30060" y="14763"/>
                </a:lnTo>
                <a:lnTo>
                  <a:pt x="30060" y="29765"/>
                </a:lnTo>
                <a:lnTo>
                  <a:pt x="45615" y="29765"/>
                </a:lnTo>
                <a:lnTo>
                  <a:pt x="45615" y="14763"/>
                </a:lnTo>
                <a:close/>
              </a:path>
              <a:path w="60960" h="60960">
                <a:moveTo>
                  <a:pt x="30060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060" y="14763"/>
                </a:lnTo>
                <a:lnTo>
                  <a:pt x="30060" y="0"/>
                </a:lnTo>
                <a:close/>
              </a:path>
              <a:path w="60960" h="60960">
                <a:moveTo>
                  <a:pt x="60645" y="0"/>
                </a:moveTo>
                <a:lnTo>
                  <a:pt x="45615" y="0"/>
                </a:lnTo>
                <a:lnTo>
                  <a:pt x="45615" y="14763"/>
                </a:lnTo>
                <a:lnTo>
                  <a:pt x="60645" y="14763"/>
                </a:lnTo>
                <a:lnTo>
                  <a:pt x="60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774766" y="337680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40"/>
                </a:moveTo>
                <a:lnTo>
                  <a:pt x="59645" y="60340"/>
                </a:lnTo>
                <a:lnTo>
                  <a:pt x="59645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774766" y="337680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14801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4801" y="60340"/>
                </a:lnTo>
                <a:lnTo>
                  <a:pt x="14801" y="45577"/>
                </a:lnTo>
                <a:close/>
              </a:path>
              <a:path w="59689" h="60960">
                <a:moveTo>
                  <a:pt x="44605" y="45577"/>
                </a:moveTo>
                <a:lnTo>
                  <a:pt x="29879" y="45577"/>
                </a:lnTo>
                <a:lnTo>
                  <a:pt x="29879" y="60340"/>
                </a:lnTo>
                <a:lnTo>
                  <a:pt x="44605" y="60340"/>
                </a:lnTo>
                <a:lnTo>
                  <a:pt x="44605" y="45577"/>
                </a:lnTo>
                <a:close/>
              </a:path>
              <a:path w="59689" h="60960">
                <a:moveTo>
                  <a:pt x="29879" y="29765"/>
                </a:moveTo>
                <a:lnTo>
                  <a:pt x="14801" y="29765"/>
                </a:lnTo>
                <a:lnTo>
                  <a:pt x="14801" y="45577"/>
                </a:lnTo>
                <a:lnTo>
                  <a:pt x="29879" y="45577"/>
                </a:lnTo>
                <a:lnTo>
                  <a:pt x="29879" y="29765"/>
                </a:lnTo>
                <a:close/>
              </a:path>
              <a:path w="59689" h="60960">
                <a:moveTo>
                  <a:pt x="59645" y="29765"/>
                </a:moveTo>
                <a:lnTo>
                  <a:pt x="44605" y="29765"/>
                </a:lnTo>
                <a:lnTo>
                  <a:pt x="44605" y="45577"/>
                </a:lnTo>
                <a:lnTo>
                  <a:pt x="59645" y="45577"/>
                </a:lnTo>
                <a:lnTo>
                  <a:pt x="59645" y="29765"/>
                </a:lnTo>
                <a:close/>
              </a:path>
              <a:path w="59689" h="60960">
                <a:moveTo>
                  <a:pt x="14801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4801" y="29765"/>
                </a:lnTo>
                <a:lnTo>
                  <a:pt x="14801" y="14763"/>
                </a:lnTo>
                <a:close/>
              </a:path>
              <a:path w="59689" h="60960">
                <a:moveTo>
                  <a:pt x="44605" y="14763"/>
                </a:moveTo>
                <a:lnTo>
                  <a:pt x="29879" y="14763"/>
                </a:lnTo>
                <a:lnTo>
                  <a:pt x="29879" y="29765"/>
                </a:lnTo>
                <a:lnTo>
                  <a:pt x="44605" y="29765"/>
                </a:lnTo>
                <a:lnTo>
                  <a:pt x="44605" y="14763"/>
                </a:lnTo>
                <a:close/>
              </a:path>
              <a:path w="59689" h="60960">
                <a:moveTo>
                  <a:pt x="29879" y="0"/>
                </a:moveTo>
                <a:lnTo>
                  <a:pt x="14801" y="0"/>
                </a:lnTo>
                <a:lnTo>
                  <a:pt x="14801" y="14763"/>
                </a:lnTo>
                <a:lnTo>
                  <a:pt x="29879" y="14763"/>
                </a:lnTo>
                <a:lnTo>
                  <a:pt x="29879" y="0"/>
                </a:lnTo>
                <a:close/>
              </a:path>
              <a:path w="59689" h="60960">
                <a:moveTo>
                  <a:pt x="59645" y="0"/>
                </a:moveTo>
                <a:lnTo>
                  <a:pt x="44605" y="0"/>
                </a:lnTo>
                <a:lnTo>
                  <a:pt x="44605" y="14763"/>
                </a:lnTo>
                <a:lnTo>
                  <a:pt x="59645" y="1476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834412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40"/>
                </a:moveTo>
                <a:lnTo>
                  <a:pt x="60378" y="60340"/>
                </a:lnTo>
                <a:lnTo>
                  <a:pt x="60378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834412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30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30" y="60340"/>
                </a:lnTo>
                <a:lnTo>
                  <a:pt x="15030" y="45577"/>
                </a:lnTo>
                <a:close/>
              </a:path>
              <a:path w="60960" h="60960">
                <a:moveTo>
                  <a:pt x="45643" y="45577"/>
                </a:moveTo>
                <a:lnTo>
                  <a:pt x="30613" y="45577"/>
                </a:lnTo>
                <a:lnTo>
                  <a:pt x="30613" y="60340"/>
                </a:lnTo>
                <a:lnTo>
                  <a:pt x="45643" y="60340"/>
                </a:lnTo>
                <a:lnTo>
                  <a:pt x="45643" y="45577"/>
                </a:lnTo>
                <a:close/>
              </a:path>
              <a:path w="60960" h="60960">
                <a:moveTo>
                  <a:pt x="30613" y="29765"/>
                </a:moveTo>
                <a:lnTo>
                  <a:pt x="15030" y="29765"/>
                </a:lnTo>
                <a:lnTo>
                  <a:pt x="15030" y="45577"/>
                </a:lnTo>
                <a:lnTo>
                  <a:pt x="30613" y="45577"/>
                </a:lnTo>
                <a:lnTo>
                  <a:pt x="30613" y="29765"/>
                </a:lnTo>
                <a:close/>
              </a:path>
              <a:path w="60960" h="60960">
                <a:moveTo>
                  <a:pt x="60378" y="29765"/>
                </a:moveTo>
                <a:lnTo>
                  <a:pt x="45643" y="29765"/>
                </a:lnTo>
                <a:lnTo>
                  <a:pt x="45643" y="45577"/>
                </a:lnTo>
                <a:lnTo>
                  <a:pt x="60378" y="45577"/>
                </a:lnTo>
                <a:lnTo>
                  <a:pt x="60378" y="29765"/>
                </a:lnTo>
                <a:close/>
              </a:path>
              <a:path w="60960" h="60960">
                <a:moveTo>
                  <a:pt x="15030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4763"/>
                </a:lnTo>
                <a:close/>
              </a:path>
              <a:path w="60960" h="60960">
                <a:moveTo>
                  <a:pt x="45643" y="14763"/>
                </a:moveTo>
                <a:lnTo>
                  <a:pt x="30613" y="14763"/>
                </a:lnTo>
                <a:lnTo>
                  <a:pt x="30613" y="29765"/>
                </a:lnTo>
                <a:lnTo>
                  <a:pt x="45643" y="29765"/>
                </a:lnTo>
                <a:lnTo>
                  <a:pt x="45643" y="14763"/>
                </a:lnTo>
                <a:close/>
              </a:path>
              <a:path w="60960" h="60960">
                <a:moveTo>
                  <a:pt x="30613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613" y="14763"/>
                </a:lnTo>
                <a:lnTo>
                  <a:pt x="30613" y="0"/>
                </a:lnTo>
                <a:close/>
              </a:path>
              <a:path w="60960" h="60960">
                <a:moveTo>
                  <a:pt x="60378" y="0"/>
                </a:moveTo>
                <a:lnTo>
                  <a:pt x="45643" y="0"/>
                </a:lnTo>
                <a:lnTo>
                  <a:pt x="45643" y="14763"/>
                </a:lnTo>
                <a:lnTo>
                  <a:pt x="60378" y="14763"/>
                </a:lnTo>
                <a:lnTo>
                  <a:pt x="60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894791" y="337680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40"/>
                </a:moveTo>
                <a:lnTo>
                  <a:pt x="59940" y="60340"/>
                </a:lnTo>
                <a:lnTo>
                  <a:pt x="59940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3894791" y="337680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30" y="60340"/>
                </a:lnTo>
                <a:lnTo>
                  <a:pt x="15030" y="45577"/>
                </a:lnTo>
                <a:close/>
              </a:path>
              <a:path w="60325" h="60960">
                <a:moveTo>
                  <a:pt x="44910" y="45577"/>
                </a:moveTo>
                <a:lnTo>
                  <a:pt x="30070" y="45577"/>
                </a:lnTo>
                <a:lnTo>
                  <a:pt x="30070" y="60340"/>
                </a:lnTo>
                <a:lnTo>
                  <a:pt x="44910" y="60340"/>
                </a:lnTo>
                <a:lnTo>
                  <a:pt x="44910" y="45577"/>
                </a:lnTo>
                <a:close/>
              </a:path>
              <a:path w="60325" h="60960">
                <a:moveTo>
                  <a:pt x="30070" y="29765"/>
                </a:moveTo>
                <a:lnTo>
                  <a:pt x="15030" y="29765"/>
                </a:lnTo>
                <a:lnTo>
                  <a:pt x="15030" y="45577"/>
                </a:lnTo>
                <a:lnTo>
                  <a:pt x="30070" y="45577"/>
                </a:lnTo>
                <a:lnTo>
                  <a:pt x="30070" y="29765"/>
                </a:lnTo>
                <a:close/>
              </a:path>
              <a:path w="60325" h="60960">
                <a:moveTo>
                  <a:pt x="59940" y="29765"/>
                </a:moveTo>
                <a:lnTo>
                  <a:pt x="44910" y="29765"/>
                </a:lnTo>
                <a:lnTo>
                  <a:pt x="44910" y="45577"/>
                </a:lnTo>
                <a:lnTo>
                  <a:pt x="59940" y="45577"/>
                </a:lnTo>
                <a:lnTo>
                  <a:pt x="59940" y="29765"/>
                </a:lnTo>
                <a:close/>
              </a:path>
              <a:path w="60325" h="60960">
                <a:moveTo>
                  <a:pt x="15030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4763"/>
                </a:lnTo>
                <a:close/>
              </a:path>
              <a:path w="60325" h="60960">
                <a:moveTo>
                  <a:pt x="44910" y="14763"/>
                </a:moveTo>
                <a:lnTo>
                  <a:pt x="30070" y="14763"/>
                </a:lnTo>
                <a:lnTo>
                  <a:pt x="30070" y="29765"/>
                </a:lnTo>
                <a:lnTo>
                  <a:pt x="44910" y="29765"/>
                </a:lnTo>
                <a:lnTo>
                  <a:pt x="44910" y="14763"/>
                </a:lnTo>
                <a:close/>
              </a:path>
              <a:path w="60325" h="60960">
                <a:moveTo>
                  <a:pt x="30070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30070" y="14763"/>
                </a:lnTo>
                <a:lnTo>
                  <a:pt x="30070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4763"/>
                </a:lnTo>
                <a:lnTo>
                  <a:pt x="59940" y="14763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954732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40"/>
                </a:moveTo>
                <a:lnTo>
                  <a:pt x="60388" y="60340"/>
                </a:lnTo>
                <a:lnTo>
                  <a:pt x="60388" y="0"/>
                </a:lnTo>
                <a:lnTo>
                  <a:pt x="0" y="0"/>
                </a:lnTo>
                <a:lnTo>
                  <a:pt x="0" y="60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954732" y="337680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54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554" y="60340"/>
                </a:lnTo>
                <a:lnTo>
                  <a:pt x="15554" y="45577"/>
                </a:lnTo>
                <a:close/>
              </a:path>
              <a:path w="60960" h="60960">
                <a:moveTo>
                  <a:pt x="45319" y="45577"/>
                </a:moveTo>
                <a:lnTo>
                  <a:pt x="30584" y="45577"/>
                </a:lnTo>
                <a:lnTo>
                  <a:pt x="30584" y="60340"/>
                </a:lnTo>
                <a:lnTo>
                  <a:pt x="45319" y="60340"/>
                </a:lnTo>
                <a:lnTo>
                  <a:pt x="45319" y="45577"/>
                </a:lnTo>
                <a:close/>
              </a:path>
              <a:path w="60960" h="60960">
                <a:moveTo>
                  <a:pt x="30584" y="29765"/>
                </a:moveTo>
                <a:lnTo>
                  <a:pt x="15554" y="29765"/>
                </a:lnTo>
                <a:lnTo>
                  <a:pt x="15554" y="45577"/>
                </a:lnTo>
                <a:lnTo>
                  <a:pt x="30584" y="45577"/>
                </a:lnTo>
                <a:lnTo>
                  <a:pt x="30584" y="29765"/>
                </a:lnTo>
                <a:close/>
              </a:path>
              <a:path w="60960" h="60960">
                <a:moveTo>
                  <a:pt x="60388" y="29765"/>
                </a:moveTo>
                <a:lnTo>
                  <a:pt x="45319" y="29765"/>
                </a:lnTo>
                <a:lnTo>
                  <a:pt x="45319" y="45577"/>
                </a:lnTo>
                <a:lnTo>
                  <a:pt x="60388" y="45577"/>
                </a:lnTo>
                <a:lnTo>
                  <a:pt x="60388" y="29765"/>
                </a:lnTo>
                <a:close/>
              </a:path>
              <a:path w="60960" h="60960">
                <a:moveTo>
                  <a:pt x="15554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554" y="29765"/>
                </a:lnTo>
                <a:lnTo>
                  <a:pt x="15554" y="14763"/>
                </a:lnTo>
                <a:close/>
              </a:path>
              <a:path w="60960" h="60960">
                <a:moveTo>
                  <a:pt x="45319" y="14763"/>
                </a:moveTo>
                <a:lnTo>
                  <a:pt x="30584" y="14763"/>
                </a:lnTo>
                <a:lnTo>
                  <a:pt x="30584" y="29765"/>
                </a:lnTo>
                <a:lnTo>
                  <a:pt x="45319" y="29765"/>
                </a:lnTo>
                <a:lnTo>
                  <a:pt x="45319" y="14763"/>
                </a:lnTo>
                <a:close/>
              </a:path>
              <a:path w="60960" h="60960">
                <a:moveTo>
                  <a:pt x="30584" y="0"/>
                </a:moveTo>
                <a:lnTo>
                  <a:pt x="15554" y="0"/>
                </a:lnTo>
                <a:lnTo>
                  <a:pt x="15554" y="14763"/>
                </a:lnTo>
                <a:lnTo>
                  <a:pt x="30584" y="14763"/>
                </a:lnTo>
                <a:lnTo>
                  <a:pt x="30584" y="0"/>
                </a:lnTo>
                <a:close/>
              </a:path>
              <a:path w="60960" h="60960">
                <a:moveTo>
                  <a:pt x="60388" y="0"/>
                </a:moveTo>
                <a:lnTo>
                  <a:pt x="45319" y="0"/>
                </a:lnTo>
                <a:lnTo>
                  <a:pt x="45319" y="14763"/>
                </a:lnTo>
                <a:lnTo>
                  <a:pt x="60388" y="1476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4030043" y="337680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40"/>
                </a:lnTo>
              </a:path>
            </a:pathLst>
          </a:custGeom>
          <a:ln w="298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4015120" y="3376803"/>
            <a:ext cx="29845" cy="60960"/>
          </a:xfrm>
          <a:custGeom>
            <a:avLst/>
            <a:gdLst/>
            <a:ahLst/>
            <a:cxnLst/>
            <a:rect l="l" t="t" r="r" b="b"/>
            <a:pathLst>
              <a:path w="29845" h="60960">
                <a:moveTo>
                  <a:pt x="15030" y="45577"/>
                </a:moveTo>
                <a:lnTo>
                  <a:pt x="0" y="45577"/>
                </a:lnTo>
                <a:lnTo>
                  <a:pt x="0" y="60340"/>
                </a:lnTo>
                <a:lnTo>
                  <a:pt x="15030" y="60340"/>
                </a:lnTo>
                <a:lnTo>
                  <a:pt x="15030" y="45577"/>
                </a:lnTo>
                <a:close/>
              </a:path>
              <a:path w="29845" h="60960">
                <a:moveTo>
                  <a:pt x="29841" y="29765"/>
                </a:moveTo>
                <a:lnTo>
                  <a:pt x="15030" y="29765"/>
                </a:lnTo>
                <a:lnTo>
                  <a:pt x="15030" y="45577"/>
                </a:lnTo>
                <a:lnTo>
                  <a:pt x="29841" y="45577"/>
                </a:lnTo>
                <a:lnTo>
                  <a:pt x="29841" y="29765"/>
                </a:lnTo>
                <a:close/>
              </a:path>
              <a:path w="29845" h="60960">
                <a:moveTo>
                  <a:pt x="15030" y="14763"/>
                </a:moveTo>
                <a:lnTo>
                  <a:pt x="0" y="14763"/>
                </a:lnTo>
                <a:lnTo>
                  <a:pt x="0" y="29765"/>
                </a:lnTo>
                <a:lnTo>
                  <a:pt x="15030" y="29765"/>
                </a:lnTo>
                <a:lnTo>
                  <a:pt x="15030" y="14763"/>
                </a:lnTo>
                <a:close/>
              </a:path>
              <a:path w="29845" h="60960">
                <a:moveTo>
                  <a:pt x="29841" y="0"/>
                </a:moveTo>
                <a:lnTo>
                  <a:pt x="15030" y="0"/>
                </a:lnTo>
                <a:lnTo>
                  <a:pt x="15030" y="14763"/>
                </a:lnTo>
                <a:lnTo>
                  <a:pt x="29841" y="14763"/>
                </a:lnTo>
                <a:lnTo>
                  <a:pt x="298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3293006" y="3376800"/>
            <a:ext cx="752475" cy="501650"/>
          </a:xfrm>
          <a:custGeom>
            <a:avLst/>
            <a:gdLst/>
            <a:ahLst/>
            <a:cxnLst/>
            <a:rect l="l" t="t" r="r" b="b"/>
            <a:pathLst>
              <a:path w="752475" h="501650">
                <a:moveTo>
                  <a:pt x="0" y="501101"/>
                </a:moveTo>
                <a:lnTo>
                  <a:pt x="0" y="0"/>
                </a:lnTo>
                <a:lnTo>
                  <a:pt x="751949" y="0"/>
                </a:lnTo>
                <a:lnTo>
                  <a:pt x="751949" y="501101"/>
                </a:lnTo>
              </a:path>
            </a:pathLst>
          </a:custGeom>
          <a:ln w="2202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3669505" y="2677674"/>
            <a:ext cx="0" cy="699135"/>
          </a:xfrm>
          <a:custGeom>
            <a:avLst/>
            <a:gdLst/>
            <a:ahLst/>
            <a:cxnLst/>
            <a:rect l="l" t="t" r="r" b="b"/>
            <a:pathLst>
              <a:path w="0" h="699135">
                <a:moveTo>
                  <a:pt x="0" y="0"/>
                </a:moveTo>
                <a:lnTo>
                  <a:pt x="0" y="699125"/>
                </a:lnTo>
              </a:path>
            </a:pathLst>
          </a:custGeom>
          <a:ln w="150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3481532" y="2677674"/>
            <a:ext cx="375920" cy="0"/>
          </a:xfrm>
          <a:custGeom>
            <a:avLst/>
            <a:gdLst/>
            <a:ahLst/>
            <a:cxnLst/>
            <a:rect l="l" t="t" r="r" b="b"/>
            <a:pathLst>
              <a:path w="375920" h="0">
                <a:moveTo>
                  <a:pt x="0" y="0"/>
                </a:moveTo>
                <a:lnTo>
                  <a:pt x="375755" y="0"/>
                </a:lnTo>
              </a:path>
            </a:pathLst>
          </a:custGeom>
          <a:ln w="150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4421419" y="387557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 h="0">
                <a:moveTo>
                  <a:pt x="0" y="0"/>
                </a:moveTo>
                <a:lnTo>
                  <a:pt x="59645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4451261" y="3875579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803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4481064" y="38755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64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4511649" y="3875579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4541529" y="3875579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826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4571590" y="3875579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765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4601355" y="38755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502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4631978" y="3875579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4661858" y="38755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350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4691624" y="3875579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84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4722209" y="3875579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864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4752308" y="3875579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765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4782073" y="38755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55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4811944" y="3875579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584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4842529" y="387557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 h="0">
                <a:moveTo>
                  <a:pt x="0" y="0"/>
                </a:moveTo>
                <a:lnTo>
                  <a:pt x="59645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4872294" y="3875579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4902174" y="38755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683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4932978" y="3875579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4962858" y="387557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 h="0">
                <a:moveTo>
                  <a:pt x="0" y="0"/>
                </a:moveTo>
                <a:lnTo>
                  <a:pt x="59645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4992623" y="3875579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5022503" y="38755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5053126" y="3875579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765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5082892" y="38755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683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5112762" y="3875579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813" y="0"/>
                </a:lnTo>
              </a:path>
            </a:pathLst>
          </a:custGeom>
          <a:ln w="464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4421419" y="381260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655"/>
                </a:moveTo>
                <a:lnTo>
                  <a:pt x="59645" y="60655"/>
                </a:lnTo>
                <a:lnTo>
                  <a:pt x="59645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4421419" y="381260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841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29841" y="60655"/>
                </a:lnTo>
                <a:lnTo>
                  <a:pt x="29841" y="30070"/>
                </a:lnTo>
                <a:close/>
              </a:path>
              <a:path w="59689" h="60960">
                <a:moveTo>
                  <a:pt x="59645" y="0"/>
                </a:moveTo>
                <a:lnTo>
                  <a:pt x="29841" y="0"/>
                </a:lnTo>
                <a:lnTo>
                  <a:pt x="29841" y="30070"/>
                </a:lnTo>
                <a:lnTo>
                  <a:pt x="59645" y="30070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4481064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55"/>
                </a:moveTo>
                <a:lnTo>
                  <a:pt x="60464" y="60655"/>
                </a:lnTo>
                <a:lnTo>
                  <a:pt x="60464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4481064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584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30584" y="60655"/>
                </a:lnTo>
                <a:lnTo>
                  <a:pt x="30584" y="30070"/>
                </a:lnTo>
                <a:close/>
              </a:path>
              <a:path w="60960" h="60960">
                <a:moveTo>
                  <a:pt x="60464" y="0"/>
                </a:moveTo>
                <a:lnTo>
                  <a:pt x="30584" y="0"/>
                </a:lnTo>
                <a:lnTo>
                  <a:pt x="30584" y="30070"/>
                </a:lnTo>
                <a:lnTo>
                  <a:pt x="60464" y="30070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4541529" y="381260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55"/>
                </a:moveTo>
                <a:lnTo>
                  <a:pt x="59826" y="60655"/>
                </a:lnTo>
                <a:lnTo>
                  <a:pt x="59826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4541529" y="381260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60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30060" y="60655"/>
                </a:lnTo>
                <a:lnTo>
                  <a:pt x="30060" y="30070"/>
                </a:lnTo>
                <a:close/>
              </a:path>
              <a:path w="60325" h="60960">
                <a:moveTo>
                  <a:pt x="59826" y="0"/>
                </a:moveTo>
                <a:lnTo>
                  <a:pt x="30060" y="0"/>
                </a:lnTo>
                <a:lnTo>
                  <a:pt x="30060" y="30070"/>
                </a:lnTo>
                <a:lnTo>
                  <a:pt x="59826" y="30070"/>
                </a:lnTo>
                <a:lnTo>
                  <a:pt x="598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4601355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55"/>
                </a:moveTo>
                <a:lnTo>
                  <a:pt x="60502" y="60655"/>
                </a:lnTo>
                <a:lnTo>
                  <a:pt x="60502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601355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622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30622" y="60655"/>
                </a:lnTo>
                <a:lnTo>
                  <a:pt x="30622" y="30070"/>
                </a:lnTo>
                <a:close/>
              </a:path>
              <a:path w="60960" h="60960">
                <a:moveTo>
                  <a:pt x="60502" y="0"/>
                </a:moveTo>
                <a:lnTo>
                  <a:pt x="30622" y="0"/>
                </a:lnTo>
                <a:lnTo>
                  <a:pt x="30622" y="30070"/>
                </a:lnTo>
                <a:lnTo>
                  <a:pt x="60502" y="30070"/>
                </a:lnTo>
                <a:lnTo>
                  <a:pt x="605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4661858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55"/>
                </a:moveTo>
                <a:lnTo>
                  <a:pt x="60350" y="60655"/>
                </a:lnTo>
                <a:lnTo>
                  <a:pt x="60350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4661858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765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29765" y="60655"/>
                </a:lnTo>
                <a:lnTo>
                  <a:pt x="29765" y="30070"/>
                </a:lnTo>
                <a:close/>
              </a:path>
              <a:path w="60960" h="60960">
                <a:moveTo>
                  <a:pt x="60350" y="0"/>
                </a:moveTo>
                <a:lnTo>
                  <a:pt x="29765" y="0"/>
                </a:lnTo>
                <a:lnTo>
                  <a:pt x="29765" y="30070"/>
                </a:lnTo>
                <a:lnTo>
                  <a:pt x="60350" y="30070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4722209" y="381260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55"/>
                </a:moveTo>
                <a:lnTo>
                  <a:pt x="59864" y="60655"/>
                </a:lnTo>
                <a:lnTo>
                  <a:pt x="59864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4722209" y="381260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30099" y="60655"/>
                </a:lnTo>
                <a:lnTo>
                  <a:pt x="30099" y="30070"/>
                </a:lnTo>
                <a:close/>
              </a:path>
              <a:path w="60325" h="60960">
                <a:moveTo>
                  <a:pt x="59864" y="0"/>
                </a:moveTo>
                <a:lnTo>
                  <a:pt x="30099" y="0"/>
                </a:lnTo>
                <a:lnTo>
                  <a:pt x="30099" y="30070"/>
                </a:lnTo>
                <a:lnTo>
                  <a:pt x="59864" y="30070"/>
                </a:lnTo>
                <a:lnTo>
                  <a:pt x="598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4782073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55"/>
                </a:moveTo>
                <a:lnTo>
                  <a:pt x="60455" y="60655"/>
                </a:lnTo>
                <a:lnTo>
                  <a:pt x="60455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4782073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870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29870" y="60655"/>
                </a:lnTo>
                <a:lnTo>
                  <a:pt x="29870" y="30070"/>
                </a:lnTo>
                <a:close/>
              </a:path>
              <a:path w="60960" h="60960">
                <a:moveTo>
                  <a:pt x="60455" y="0"/>
                </a:moveTo>
                <a:lnTo>
                  <a:pt x="29870" y="0"/>
                </a:lnTo>
                <a:lnTo>
                  <a:pt x="29870" y="30070"/>
                </a:lnTo>
                <a:lnTo>
                  <a:pt x="60455" y="30070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4842529" y="381260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655"/>
                </a:moveTo>
                <a:lnTo>
                  <a:pt x="59645" y="60655"/>
                </a:lnTo>
                <a:lnTo>
                  <a:pt x="59645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4842529" y="381260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765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29765" y="60655"/>
                </a:lnTo>
                <a:lnTo>
                  <a:pt x="29765" y="30070"/>
                </a:lnTo>
                <a:close/>
              </a:path>
              <a:path w="59689" h="60960">
                <a:moveTo>
                  <a:pt x="59645" y="0"/>
                </a:moveTo>
                <a:lnTo>
                  <a:pt x="29765" y="0"/>
                </a:lnTo>
                <a:lnTo>
                  <a:pt x="29765" y="30070"/>
                </a:lnTo>
                <a:lnTo>
                  <a:pt x="59645" y="30070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4902174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55"/>
                </a:moveTo>
                <a:lnTo>
                  <a:pt x="60683" y="60655"/>
                </a:lnTo>
                <a:lnTo>
                  <a:pt x="60683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4902174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03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30803" y="60655"/>
                </a:lnTo>
                <a:lnTo>
                  <a:pt x="30803" y="30070"/>
                </a:lnTo>
                <a:close/>
              </a:path>
              <a:path w="60960" h="60960">
                <a:moveTo>
                  <a:pt x="60683" y="0"/>
                </a:moveTo>
                <a:lnTo>
                  <a:pt x="30803" y="0"/>
                </a:lnTo>
                <a:lnTo>
                  <a:pt x="30803" y="30070"/>
                </a:lnTo>
                <a:lnTo>
                  <a:pt x="60683" y="30070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4962858" y="381260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655"/>
                </a:moveTo>
                <a:lnTo>
                  <a:pt x="59645" y="60655"/>
                </a:lnTo>
                <a:lnTo>
                  <a:pt x="59645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4962858" y="381260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765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29765" y="60655"/>
                </a:lnTo>
                <a:lnTo>
                  <a:pt x="29765" y="30070"/>
                </a:lnTo>
                <a:close/>
              </a:path>
              <a:path w="59689" h="60960">
                <a:moveTo>
                  <a:pt x="59645" y="0"/>
                </a:moveTo>
                <a:lnTo>
                  <a:pt x="29765" y="0"/>
                </a:lnTo>
                <a:lnTo>
                  <a:pt x="29765" y="30070"/>
                </a:lnTo>
                <a:lnTo>
                  <a:pt x="59645" y="30070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5022503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55"/>
                </a:moveTo>
                <a:lnTo>
                  <a:pt x="60388" y="60655"/>
                </a:lnTo>
                <a:lnTo>
                  <a:pt x="60388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5022503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622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30622" y="60655"/>
                </a:lnTo>
                <a:lnTo>
                  <a:pt x="30622" y="30070"/>
                </a:lnTo>
                <a:close/>
              </a:path>
              <a:path w="60960" h="60960">
                <a:moveTo>
                  <a:pt x="60388" y="0"/>
                </a:moveTo>
                <a:lnTo>
                  <a:pt x="30622" y="0"/>
                </a:lnTo>
                <a:lnTo>
                  <a:pt x="30622" y="30070"/>
                </a:lnTo>
                <a:lnTo>
                  <a:pt x="60388" y="3007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5082892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55"/>
                </a:moveTo>
                <a:lnTo>
                  <a:pt x="60683" y="60655"/>
                </a:lnTo>
                <a:lnTo>
                  <a:pt x="60683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5082892" y="381260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870" y="30070"/>
                </a:moveTo>
                <a:lnTo>
                  <a:pt x="0" y="30070"/>
                </a:lnTo>
                <a:lnTo>
                  <a:pt x="0" y="60655"/>
                </a:lnTo>
                <a:lnTo>
                  <a:pt x="29870" y="60655"/>
                </a:lnTo>
                <a:lnTo>
                  <a:pt x="29870" y="30070"/>
                </a:lnTo>
                <a:close/>
              </a:path>
              <a:path w="60960" h="60960">
                <a:moveTo>
                  <a:pt x="60683" y="0"/>
                </a:moveTo>
                <a:lnTo>
                  <a:pt x="29870" y="0"/>
                </a:lnTo>
                <a:lnTo>
                  <a:pt x="29870" y="30070"/>
                </a:lnTo>
                <a:lnTo>
                  <a:pt x="60683" y="30070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5158456" y="3572436"/>
            <a:ext cx="0" cy="306070"/>
          </a:xfrm>
          <a:custGeom>
            <a:avLst/>
            <a:gdLst/>
            <a:ahLst/>
            <a:cxnLst/>
            <a:rect l="l" t="t" r="r" b="b"/>
            <a:pathLst>
              <a:path w="0" h="306070">
                <a:moveTo>
                  <a:pt x="0" y="0"/>
                </a:moveTo>
                <a:lnTo>
                  <a:pt x="0" y="305466"/>
                </a:lnTo>
              </a:path>
            </a:pathLst>
          </a:custGeom>
          <a:ln w="29760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4421419" y="375304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59559"/>
                </a:moveTo>
                <a:lnTo>
                  <a:pt x="59645" y="59559"/>
                </a:lnTo>
                <a:lnTo>
                  <a:pt x="59645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4421419" y="375304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841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29841" y="59559"/>
                </a:lnTo>
                <a:lnTo>
                  <a:pt x="29841" y="29765"/>
                </a:lnTo>
                <a:close/>
              </a:path>
              <a:path w="59689" h="59689">
                <a:moveTo>
                  <a:pt x="59645" y="0"/>
                </a:moveTo>
                <a:lnTo>
                  <a:pt x="29841" y="0"/>
                </a:lnTo>
                <a:lnTo>
                  <a:pt x="29841" y="29765"/>
                </a:lnTo>
                <a:lnTo>
                  <a:pt x="59645" y="29765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4481064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559"/>
                </a:moveTo>
                <a:lnTo>
                  <a:pt x="60464" y="59559"/>
                </a:lnTo>
                <a:lnTo>
                  <a:pt x="60464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4481064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30584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30584" y="59559"/>
                </a:lnTo>
                <a:lnTo>
                  <a:pt x="30584" y="29765"/>
                </a:lnTo>
                <a:close/>
              </a:path>
              <a:path w="60960" h="59689">
                <a:moveTo>
                  <a:pt x="60464" y="0"/>
                </a:moveTo>
                <a:lnTo>
                  <a:pt x="30584" y="0"/>
                </a:lnTo>
                <a:lnTo>
                  <a:pt x="30584" y="29765"/>
                </a:lnTo>
                <a:lnTo>
                  <a:pt x="60464" y="29765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4541529" y="375304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59559"/>
                </a:moveTo>
                <a:lnTo>
                  <a:pt x="59826" y="59559"/>
                </a:lnTo>
                <a:lnTo>
                  <a:pt x="59826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4541529" y="375304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30060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30060" y="59559"/>
                </a:lnTo>
                <a:lnTo>
                  <a:pt x="30060" y="29765"/>
                </a:lnTo>
                <a:close/>
              </a:path>
              <a:path w="60325" h="59689">
                <a:moveTo>
                  <a:pt x="59826" y="0"/>
                </a:moveTo>
                <a:lnTo>
                  <a:pt x="30060" y="0"/>
                </a:lnTo>
                <a:lnTo>
                  <a:pt x="30060" y="29765"/>
                </a:lnTo>
                <a:lnTo>
                  <a:pt x="59826" y="29765"/>
                </a:lnTo>
                <a:lnTo>
                  <a:pt x="598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4601355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559"/>
                </a:moveTo>
                <a:lnTo>
                  <a:pt x="60502" y="59559"/>
                </a:lnTo>
                <a:lnTo>
                  <a:pt x="60502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4601355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30622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30622" y="59559"/>
                </a:lnTo>
                <a:lnTo>
                  <a:pt x="30622" y="29765"/>
                </a:lnTo>
                <a:close/>
              </a:path>
              <a:path w="60960" h="59689">
                <a:moveTo>
                  <a:pt x="60502" y="0"/>
                </a:moveTo>
                <a:lnTo>
                  <a:pt x="30622" y="0"/>
                </a:lnTo>
                <a:lnTo>
                  <a:pt x="30622" y="29765"/>
                </a:lnTo>
                <a:lnTo>
                  <a:pt x="60502" y="29765"/>
                </a:lnTo>
                <a:lnTo>
                  <a:pt x="605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4661858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559"/>
                </a:moveTo>
                <a:lnTo>
                  <a:pt x="60350" y="59559"/>
                </a:lnTo>
                <a:lnTo>
                  <a:pt x="60350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4661858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29765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29765" y="59559"/>
                </a:lnTo>
                <a:lnTo>
                  <a:pt x="29765" y="29765"/>
                </a:lnTo>
                <a:close/>
              </a:path>
              <a:path w="60960" h="59689">
                <a:moveTo>
                  <a:pt x="60350" y="0"/>
                </a:moveTo>
                <a:lnTo>
                  <a:pt x="29765" y="0"/>
                </a:lnTo>
                <a:lnTo>
                  <a:pt x="29765" y="29765"/>
                </a:lnTo>
                <a:lnTo>
                  <a:pt x="60350" y="29765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4722209" y="375304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59559"/>
                </a:moveTo>
                <a:lnTo>
                  <a:pt x="59864" y="59559"/>
                </a:lnTo>
                <a:lnTo>
                  <a:pt x="59864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4722209" y="375304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30099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30099" y="59559"/>
                </a:lnTo>
                <a:lnTo>
                  <a:pt x="30099" y="29765"/>
                </a:lnTo>
                <a:close/>
              </a:path>
              <a:path w="60325" h="59689">
                <a:moveTo>
                  <a:pt x="59864" y="0"/>
                </a:moveTo>
                <a:lnTo>
                  <a:pt x="30099" y="0"/>
                </a:lnTo>
                <a:lnTo>
                  <a:pt x="30099" y="29765"/>
                </a:lnTo>
                <a:lnTo>
                  <a:pt x="59864" y="29765"/>
                </a:lnTo>
                <a:lnTo>
                  <a:pt x="598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4782073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559"/>
                </a:moveTo>
                <a:lnTo>
                  <a:pt x="60455" y="59559"/>
                </a:lnTo>
                <a:lnTo>
                  <a:pt x="60455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4782073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29870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29870" y="59559"/>
                </a:lnTo>
                <a:lnTo>
                  <a:pt x="29870" y="29765"/>
                </a:lnTo>
                <a:close/>
              </a:path>
              <a:path w="60960" h="59689">
                <a:moveTo>
                  <a:pt x="60455" y="0"/>
                </a:moveTo>
                <a:lnTo>
                  <a:pt x="29870" y="0"/>
                </a:lnTo>
                <a:lnTo>
                  <a:pt x="29870" y="29765"/>
                </a:lnTo>
                <a:lnTo>
                  <a:pt x="60455" y="29765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4842529" y="375304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59559"/>
                </a:moveTo>
                <a:lnTo>
                  <a:pt x="59645" y="59559"/>
                </a:lnTo>
                <a:lnTo>
                  <a:pt x="59645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4842529" y="375304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765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29765" y="59559"/>
                </a:lnTo>
                <a:lnTo>
                  <a:pt x="29765" y="29765"/>
                </a:lnTo>
                <a:close/>
              </a:path>
              <a:path w="59689" h="59689">
                <a:moveTo>
                  <a:pt x="59645" y="0"/>
                </a:moveTo>
                <a:lnTo>
                  <a:pt x="29765" y="0"/>
                </a:lnTo>
                <a:lnTo>
                  <a:pt x="29765" y="29765"/>
                </a:lnTo>
                <a:lnTo>
                  <a:pt x="59645" y="29765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4902174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559"/>
                </a:moveTo>
                <a:lnTo>
                  <a:pt x="60683" y="59559"/>
                </a:lnTo>
                <a:lnTo>
                  <a:pt x="60683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4902174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30803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30803" y="59559"/>
                </a:lnTo>
                <a:lnTo>
                  <a:pt x="30803" y="29765"/>
                </a:lnTo>
                <a:close/>
              </a:path>
              <a:path w="60960" h="59689">
                <a:moveTo>
                  <a:pt x="60683" y="0"/>
                </a:moveTo>
                <a:lnTo>
                  <a:pt x="30803" y="0"/>
                </a:lnTo>
                <a:lnTo>
                  <a:pt x="30803" y="29765"/>
                </a:lnTo>
                <a:lnTo>
                  <a:pt x="60683" y="29765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4962858" y="375304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59559"/>
                </a:moveTo>
                <a:lnTo>
                  <a:pt x="59645" y="59559"/>
                </a:lnTo>
                <a:lnTo>
                  <a:pt x="59645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4962858" y="375304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765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29765" y="59559"/>
                </a:lnTo>
                <a:lnTo>
                  <a:pt x="29765" y="29765"/>
                </a:lnTo>
                <a:close/>
              </a:path>
              <a:path w="59689" h="59689">
                <a:moveTo>
                  <a:pt x="59645" y="0"/>
                </a:moveTo>
                <a:lnTo>
                  <a:pt x="29765" y="0"/>
                </a:lnTo>
                <a:lnTo>
                  <a:pt x="29765" y="29765"/>
                </a:lnTo>
                <a:lnTo>
                  <a:pt x="59645" y="29765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5022503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559"/>
                </a:moveTo>
                <a:lnTo>
                  <a:pt x="60388" y="59559"/>
                </a:lnTo>
                <a:lnTo>
                  <a:pt x="60388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5022503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30622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30622" y="59559"/>
                </a:lnTo>
                <a:lnTo>
                  <a:pt x="30622" y="29765"/>
                </a:lnTo>
                <a:close/>
              </a:path>
              <a:path w="60960" h="59689">
                <a:moveTo>
                  <a:pt x="60388" y="0"/>
                </a:moveTo>
                <a:lnTo>
                  <a:pt x="30622" y="0"/>
                </a:lnTo>
                <a:lnTo>
                  <a:pt x="30622" y="29765"/>
                </a:lnTo>
                <a:lnTo>
                  <a:pt x="60388" y="29765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5082892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559"/>
                </a:moveTo>
                <a:lnTo>
                  <a:pt x="60683" y="59559"/>
                </a:lnTo>
                <a:lnTo>
                  <a:pt x="60683" y="0"/>
                </a:lnTo>
                <a:lnTo>
                  <a:pt x="0" y="0"/>
                </a:lnTo>
                <a:lnTo>
                  <a:pt x="0" y="595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5082892" y="375304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29870" y="29765"/>
                </a:moveTo>
                <a:lnTo>
                  <a:pt x="0" y="29765"/>
                </a:lnTo>
                <a:lnTo>
                  <a:pt x="0" y="59559"/>
                </a:lnTo>
                <a:lnTo>
                  <a:pt x="29870" y="59559"/>
                </a:lnTo>
                <a:lnTo>
                  <a:pt x="29870" y="29765"/>
                </a:lnTo>
                <a:close/>
              </a:path>
              <a:path w="60960" h="59689">
                <a:moveTo>
                  <a:pt x="60683" y="0"/>
                </a:moveTo>
                <a:lnTo>
                  <a:pt x="29870" y="0"/>
                </a:lnTo>
                <a:lnTo>
                  <a:pt x="29870" y="29765"/>
                </a:lnTo>
                <a:lnTo>
                  <a:pt x="60683" y="29765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4421419" y="369265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4421419" y="369265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841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841" y="60388"/>
                </a:lnTo>
                <a:lnTo>
                  <a:pt x="29841" y="29803"/>
                </a:lnTo>
                <a:close/>
              </a:path>
              <a:path w="59689" h="60960">
                <a:moveTo>
                  <a:pt x="59645" y="0"/>
                </a:moveTo>
                <a:lnTo>
                  <a:pt x="29841" y="0"/>
                </a:lnTo>
                <a:lnTo>
                  <a:pt x="29841" y="29803"/>
                </a:lnTo>
                <a:lnTo>
                  <a:pt x="59645" y="29803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4481064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64" y="60388"/>
                </a:lnTo>
                <a:lnTo>
                  <a:pt x="604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4481064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584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584" y="60388"/>
                </a:lnTo>
                <a:lnTo>
                  <a:pt x="30584" y="29803"/>
                </a:lnTo>
                <a:close/>
              </a:path>
              <a:path w="60960" h="60960">
                <a:moveTo>
                  <a:pt x="60464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464" y="29803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4541529" y="369265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826" y="60388"/>
                </a:lnTo>
                <a:lnTo>
                  <a:pt x="598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4541529" y="369265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60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060" y="60388"/>
                </a:lnTo>
                <a:lnTo>
                  <a:pt x="30060" y="29803"/>
                </a:lnTo>
                <a:close/>
              </a:path>
              <a:path w="60325" h="60960">
                <a:moveTo>
                  <a:pt x="59826" y="0"/>
                </a:moveTo>
                <a:lnTo>
                  <a:pt x="30060" y="0"/>
                </a:lnTo>
                <a:lnTo>
                  <a:pt x="30060" y="29803"/>
                </a:lnTo>
                <a:lnTo>
                  <a:pt x="59826" y="29803"/>
                </a:lnTo>
                <a:lnTo>
                  <a:pt x="598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4601355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502" y="60388"/>
                </a:lnTo>
                <a:lnTo>
                  <a:pt x="60502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4601355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622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622" y="60388"/>
                </a:lnTo>
                <a:lnTo>
                  <a:pt x="30622" y="29803"/>
                </a:lnTo>
                <a:close/>
              </a:path>
              <a:path w="60960" h="60960">
                <a:moveTo>
                  <a:pt x="60502" y="0"/>
                </a:moveTo>
                <a:lnTo>
                  <a:pt x="30622" y="0"/>
                </a:lnTo>
                <a:lnTo>
                  <a:pt x="30622" y="29803"/>
                </a:lnTo>
                <a:lnTo>
                  <a:pt x="60502" y="29803"/>
                </a:lnTo>
                <a:lnTo>
                  <a:pt x="605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4661858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350" y="60388"/>
                </a:lnTo>
                <a:lnTo>
                  <a:pt x="6035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4661858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765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765" y="60388"/>
                </a:lnTo>
                <a:lnTo>
                  <a:pt x="29765" y="29803"/>
                </a:lnTo>
                <a:close/>
              </a:path>
              <a:path w="60960" h="60960">
                <a:moveTo>
                  <a:pt x="60350" y="0"/>
                </a:moveTo>
                <a:lnTo>
                  <a:pt x="29765" y="0"/>
                </a:lnTo>
                <a:lnTo>
                  <a:pt x="29765" y="29803"/>
                </a:lnTo>
                <a:lnTo>
                  <a:pt x="60350" y="29803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4722209" y="369265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864" y="60388"/>
                </a:lnTo>
                <a:lnTo>
                  <a:pt x="598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4722209" y="369265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099" y="60388"/>
                </a:lnTo>
                <a:lnTo>
                  <a:pt x="30099" y="29803"/>
                </a:lnTo>
                <a:close/>
              </a:path>
              <a:path w="60325" h="60960">
                <a:moveTo>
                  <a:pt x="59864" y="0"/>
                </a:moveTo>
                <a:lnTo>
                  <a:pt x="30099" y="0"/>
                </a:lnTo>
                <a:lnTo>
                  <a:pt x="30099" y="29803"/>
                </a:lnTo>
                <a:lnTo>
                  <a:pt x="59864" y="29803"/>
                </a:lnTo>
                <a:lnTo>
                  <a:pt x="598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4782073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55" y="60388"/>
                </a:lnTo>
                <a:lnTo>
                  <a:pt x="6045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4782073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870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870" y="60388"/>
                </a:lnTo>
                <a:lnTo>
                  <a:pt x="29870" y="29803"/>
                </a:lnTo>
                <a:close/>
              </a:path>
              <a:path w="60960" h="60960">
                <a:moveTo>
                  <a:pt x="60455" y="0"/>
                </a:moveTo>
                <a:lnTo>
                  <a:pt x="29870" y="0"/>
                </a:lnTo>
                <a:lnTo>
                  <a:pt x="29870" y="29803"/>
                </a:lnTo>
                <a:lnTo>
                  <a:pt x="60455" y="29803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4842529" y="369265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4842529" y="369265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765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765" y="60388"/>
                </a:lnTo>
                <a:lnTo>
                  <a:pt x="29765" y="29803"/>
                </a:lnTo>
                <a:close/>
              </a:path>
              <a:path w="59689" h="60960">
                <a:moveTo>
                  <a:pt x="59645" y="0"/>
                </a:moveTo>
                <a:lnTo>
                  <a:pt x="29765" y="0"/>
                </a:lnTo>
                <a:lnTo>
                  <a:pt x="29765" y="29803"/>
                </a:lnTo>
                <a:lnTo>
                  <a:pt x="59645" y="29803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4902174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4902174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03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803" y="60388"/>
                </a:lnTo>
                <a:lnTo>
                  <a:pt x="30803" y="29803"/>
                </a:lnTo>
                <a:close/>
              </a:path>
              <a:path w="60960" h="60960">
                <a:moveTo>
                  <a:pt x="60683" y="0"/>
                </a:moveTo>
                <a:lnTo>
                  <a:pt x="30803" y="0"/>
                </a:lnTo>
                <a:lnTo>
                  <a:pt x="30803" y="29803"/>
                </a:lnTo>
                <a:lnTo>
                  <a:pt x="60683" y="29803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4962858" y="369265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4962858" y="369265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765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765" y="60388"/>
                </a:lnTo>
                <a:lnTo>
                  <a:pt x="29765" y="29803"/>
                </a:lnTo>
                <a:close/>
              </a:path>
              <a:path w="59689" h="60960">
                <a:moveTo>
                  <a:pt x="59645" y="0"/>
                </a:moveTo>
                <a:lnTo>
                  <a:pt x="29765" y="0"/>
                </a:lnTo>
                <a:lnTo>
                  <a:pt x="29765" y="29803"/>
                </a:lnTo>
                <a:lnTo>
                  <a:pt x="59645" y="29803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5022503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5022503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622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622" y="60388"/>
                </a:lnTo>
                <a:lnTo>
                  <a:pt x="30622" y="29803"/>
                </a:lnTo>
                <a:close/>
              </a:path>
              <a:path w="60960" h="60960">
                <a:moveTo>
                  <a:pt x="60388" y="0"/>
                </a:moveTo>
                <a:lnTo>
                  <a:pt x="30622" y="0"/>
                </a:lnTo>
                <a:lnTo>
                  <a:pt x="30622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5082892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5082892" y="369265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870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870" y="60388"/>
                </a:lnTo>
                <a:lnTo>
                  <a:pt x="29870" y="29803"/>
                </a:lnTo>
                <a:close/>
              </a:path>
              <a:path w="60960" h="60960">
                <a:moveTo>
                  <a:pt x="60683" y="0"/>
                </a:moveTo>
                <a:lnTo>
                  <a:pt x="29870" y="0"/>
                </a:lnTo>
                <a:lnTo>
                  <a:pt x="29870" y="29803"/>
                </a:lnTo>
                <a:lnTo>
                  <a:pt x="60683" y="29803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4421419" y="3632787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64"/>
                </a:moveTo>
                <a:lnTo>
                  <a:pt x="59645" y="59864"/>
                </a:lnTo>
                <a:lnTo>
                  <a:pt x="59645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4421419" y="3632787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29841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29841" y="59864"/>
                </a:lnTo>
                <a:lnTo>
                  <a:pt x="29841" y="29794"/>
                </a:lnTo>
                <a:close/>
              </a:path>
              <a:path w="59689" h="60325">
                <a:moveTo>
                  <a:pt x="59645" y="0"/>
                </a:moveTo>
                <a:lnTo>
                  <a:pt x="29841" y="0"/>
                </a:lnTo>
                <a:lnTo>
                  <a:pt x="29841" y="29794"/>
                </a:lnTo>
                <a:lnTo>
                  <a:pt x="59645" y="29794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4481064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64"/>
                </a:moveTo>
                <a:lnTo>
                  <a:pt x="60464" y="59864"/>
                </a:lnTo>
                <a:lnTo>
                  <a:pt x="60464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4481064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584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30584" y="59864"/>
                </a:lnTo>
                <a:lnTo>
                  <a:pt x="30584" y="29794"/>
                </a:lnTo>
                <a:close/>
              </a:path>
              <a:path w="60960" h="60325">
                <a:moveTo>
                  <a:pt x="60464" y="0"/>
                </a:moveTo>
                <a:lnTo>
                  <a:pt x="30584" y="0"/>
                </a:lnTo>
                <a:lnTo>
                  <a:pt x="30584" y="29794"/>
                </a:lnTo>
                <a:lnTo>
                  <a:pt x="60464" y="2979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4541529" y="36327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64"/>
                </a:moveTo>
                <a:lnTo>
                  <a:pt x="59826" y="59864"/>
                </a:lnTo>
                <a:lnTo>
                  <a:pt x="59826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4541529" y="36327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60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30060" y="59864"/>
                </a:lnTo>
                <a:lnTo>
                  <a:pt x="30060" y="29794"/>
                </a:lnTo>
                <a:close/>
              </a:path>
              <a:path w="60325" h="60325">
                <a:moveTo>
                  <a:pt x="59826" y="0"/>
                </a:moveTo>
                <a:lnTo>
                  <a:pt x="30060" y="0"/>
                </a:lnTo>
                <a:lnTo>
                  <a:pt x="30060" y="29794"/>
                </a:lnTo>
                <a:lnTo>
                  <a:pt x="59826" y="29794"/>
                </a:lnTo>
                <a:lnTo>
                  <a:pt x="598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4601355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64"/>
                </a:moveTo>
                <a:lnTo>
                  <a:pt x="60502" y="59864"/>
                </a:lnTo>
                <a:lnTo>
                  <a:pt x="60502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4601355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622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30622" y="59864"/>
                </a:lnTo>
                <a:lnTo>
                  <a:pt x="30622" y="29794"/>
                </a:lnTo>
                <a:close/>
              </a:path>
              <a:path w="60960" h="60325">
                <a:moveTo>
                  <a:pt x="60502" y="0"/>
                </a:moveTo>
                <a:lnTo>
                  <a:pt x="30622" y="0"/>
                </a:lnTo>
                <a:lnTo>
                  <a:pt x="30622" y="29794"/>
                </a:lnTo>
                <a:lnTo>
                  <a:pt x="60502" y="29794"/>
                </a:lnTo>
                <a:lnTo>
                  <a:pt x="605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4661858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64"/>
                </a:moveTo>
                <a:lnTo>
                  <a:pt x="60350" y="59864"/>
                </a:lnTo>
                <a:lnTo>
                  <a:pt x="60350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4661858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29765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29765" y="59864"/>
                </a:lnTo>
                <a:lnTo>
                  <a:pt x="29765" y="29794"/>
                </a:lnTo>
                <a:close/>
              </a:path>
              <a:path w="60960" h="60325">
                <a:moveTo>
                  <a:pt x="60350" y="0"/>
                </a:moveTo>
                <a:lnTo>
                  <a:pt x="29765" y="0"/>
                </a:lnTo>
                <a:lnTo>
                  <a:pt x="29765" y="29794"/>
                </a:lnTo>
                <a:lnTo>
                  <a:pt x="60350" y="2979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4722209" y="36327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64"/>
                </a:moveTo>
                <a:lnTo>
                  <a:pt x="59864" y="59864"/>
                </a:lnTo>
                <a:lnTo>
                  <a:pt x="59864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4722209" y="36327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99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30099" y="59864"/>
                </a:lnTo>
                <a:lnTo>
                  <a:pt x="30099" y="29794"/>
                </a:lnTo>
                <a:close/>
              </a:path>
              <a:path w="60325" h="60325">
                <a:moveTo>
                  <a:pt x="59864" y="0"/>
                </a:moveTo>
                <a:lnTo>
                  <a:pt x="30099" y="0"/>
                </a:lnTo>
                <a:lnTo>
                  <a:pt x="30099" y="29794"/>
                </a:lnTo>
                <a:lnTo>
                  <a:pt x="59864" y="29794"/>
                </a:lnTo>
                <a:lnTo>
                  <a:pt x="598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4782073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64"/>
                </a:moveTo>
                <a:lnTo>
                  <a:pt x="60455" y="59864"/>
                </a:lnTo>
                <a:lnTo>
                  <a:pt x="60455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4782073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29870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29870" y="59864"/>
                </a:lnTo>
                <a:lnTo>
                  <a:pt x="29870" y="29794"/>
                </a:lnTo>
                <a:close/>
              </a:path>
              <a:path w="60960" h="60325">
                <a:moveTo>
                  <a:pt x="60455" y="0"/>
                </a:moveTo>
                <a:lnTo>
                  <a:pt x="29870" y="0"/>
                </a:lnTo>
                <a:lnTo>
                  <a:pt x="29870" y="29794"/>
                </a:lnTo>
                <a:lnTo>
                  <a:pt x="60455" y="2979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4842529" y="3632787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64"/>
                </a:moveTo>
                <a:lnTo>
                  <a:pt x="59645" y="59864"/>
                </a:lnTo>
                <a:lnTo>
                  <a:pt x="59645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4842529" y="3632787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29765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29765" y="59864"/>
                </a:lnTo>
                <a:lnTo>
                  <a:pt x="29765" y="29794"/>
                </a:lnTo>
                <a:close/>
              </a:path>
              <a:path w="59689" h="60325">
                <a:moveTo>
                  <a:pt x="59645" y="0"/>
                </a:moveTo>
                <a:lnTo>
                  <a:pt x="29765" y="0"/>
                </a:lnTo>
                <a:lnTo>
                  <a:pt x="29765" y="29794"/>
                </a:lnTo>
                <a:lnTo>
                  <a:pt x="59645" y="29794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4902174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64"/>
                </a:moveTo>
                <a:lnTo>
                  <a:pt x="60683" y="59864"/>
                </a:lnTo>
                <a:lnTo>
                  <a:pt x="60683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4902174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803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30803" y="59864"/>
                </a:lnTo>
                <a:lnTo>
                  <a:pt x="30803" y="29794"/>
                </a:lnTo>
                <a:close/>
              </a:path>
              <a:path w="60960" h="60325">
                <a:moveTo>
                  <a:pt x="60683" y="0"/>
                </a:moveTo>
                <a:lnTo>
                  <a:pt x="30803" y="0"/>
                </a:lnTo>
                <a:lnTo>
                  <a:pt x="30803" y="29794"/>
                </a:lnTo>
                <a:lnTo>
                  <a:pt x="60683" y="2979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4962858" y="3632787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0" y="59864"/>
                </a:moveTo>
                <a:lnTo>
                  <a:pt x="59645" y="59864"/>
                </a:lnTo>
                <a:lnTo>
                  <a:pt x="59645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4962858" y="3632787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89" h="60325">
                <a:moveTo>
                  <a:pt x="29765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29765" y="59864"/>
                </a:lnTo>
                <a:lnTo>
                  <a:pt x="29765" y="29794"/>
                </a:lnTo>
                <a:close/>
              </a:path>
              <a:path w="59689" h="60325">
                <a:moveTo>
                  <a:pt x="59645" y="0"/>
                </a:moveTo>
                <a:lnTo>
                  <a:pt x="29765" y="0"/>
                </a:lnTo>
                <a:lnTo>
                  <a:pt x="29765" y="29794"/>
                </a:lnTo>
                <a:lnTo>
                  <a:pt x="59645" y="29794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5022503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64"/>
                </a:moveTo>
                <a:lnTo>
                  <a:pt x="60388" y="59864"/>
                </a:lnTo>
                <a:lnTo>
                  <a:pt x="60388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5022503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622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30622" y="59864"/>
                </a:lnTo>
                <a:lnTo>
                  <a:pt x="30622" y="29794"/>
                </a:lnTo>
                <a:close/>
              </a:path>
              <a:path w="60960" h="60325">
                <a:moveTo>
                  <a:pt x="60388" y="0"/>
                </a:moveTo>
                <a:lnTo>
                  <a:pt x="30622" y="0"/>
                </a:lnTo>
                <a:lnTo>
                  <a:pt x="30622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5082892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64"/>
                </a:moveTo>
                <a:lnTo>
                  <a:pt x="60683" y="59864"/>
                </a:lnTo>
                <a:lnTo>
                  <a:pt x="60683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5082892" y="36327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29870" y="29794"/>
                </a:moveTo>
                <a:lnTo>
                  <a:pt x="0" y="29794"/>
                </a:lnTo>
                <a:lnTo>
                  <a:pt x="0" y="59864"/>
                </a:lnTo>
                <a:lnTo>
                  <a:pt x="29870" y="59864"/>
                </a:lnTo>
                <a:lnTo>
                  <a:pt x="29870" y="29794"/>
                </a:lnTo>
                <a:close/>
              </a:path>
              <a:path w="60960" h="60325">
                <a:moveTo>
                  <a:pt x="60683" y="0"/>
                </a:moveTo>
                <a:lnTo>
                  <a:pt x="29870" y="0"/>
                </a:lnTo>
                <a:lnTo>
                  <a:pt x="29870" y="29794"/>
                </a:lnTo>
                <a:lnTo>
                  <a:pt x="60683" y="2979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4421419" y="35724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50"/>
                </a:moveTo>
                <a:lnTo>
                  <a:pt x="59645" y="60350"/>
                </a:lnTo>
                <a:lnTo>
                  <a:pt x="59645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4421419" y="35724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841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29841" y="60350"/>
                </a:lnTo>
                <a:lnTo>
                  <a:pt x="29841" y="29765"/>
                </a:lnTo>
                <a:close/>
              </a:path>
              <a:path w="59689" h="60960">
                <a:moveTo>
                  <a:pt x="59645" y="0"/>
                </a:moveTo>
                <a:lnTo>
                  <a:pt x="29841" y="0"/>
                </a:lnTo>
                <a:lnTo>
                  <a:pt x="29841" y="29765"/>
                </a:lnTo>
                <a:lnTo>
                  <a:pt x="59645" y="29765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4481064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50"/>
                </a:moveTo>
                <a:lnTo>
                  <a:pt x="60464" y="60350"/>
                </a:lnTo>
                <a:lnTo>
                  <a:pt x="60464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4481064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584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30584" y="60350"/>
                </a:lnTo>
                <a:lnTo>
                  <a:pt x="30584" y="29765"/>
                </a:lnTo>
                <a:close/>
              </a:path>
              <a:path w="60960" h="60960">
                <a:moveTo>
                  <a:pt x="60464" y="0"/>
                </a:moveTo>
                <a:lnTo>
                  <a:pt x="30584" y="0"/>
                </a:lnTo>
                <a:lnTo>
                  <a:pt x="30584" y="29765"/>
                </a:lnTo>
                <a:lnTo>
                  <a:pt x="60464" y="29765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4541529" y="35724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50"/>
                </a:moveTo>
                <a:lnTo>
                  <a:pt x="59826" y="60350"/>
                </a:lnTo>
                <a:lnTo>
                  <a:pt x="59826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4541529" y="35724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60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30060" y="60350"/>
                </a:lnTo>
                <a:lnTo>
                  <a:pt x="30060" y="29765"/>
                </a:lnTo>
                <a:close/>
              </a:path>
              <a:path w="60325" h="60960">
                <a:moveTo>
                  <a:pt x="59826" y="0"/>
                </a:moveTo>
                <a:lnTo>
                  <a:pt x="30060" y="0"/>
                </a:lnTo>
                <a:lnTo>
                  <a:pt x="30060" y="29765"/>
                </a:lnTo>
                <a:lnTo>
                  <a:pt x="59826" y="29765"/>
                </a:lnTo>
                <a:lnTo>
                  <a:pt x="598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4601355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50"/>
                </a:moveTo>
                <a:lnTo>
                  <a:pt x="60502" y="60350"/>
                </a:lnTo>
                <a:lnTo>
                  <a:pt x="60502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4601355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622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30622" y="60350"/>
                </a:lnTo>
                <a:lnTo>
                  <a:pt x="30622" y="29765"/>
                </a:lnTo>
                <a:close/>
              </a:path>
              <a:path w="60960" h="60960">
                <a:moveTo>
                  <a:pt x="60502" y="0"/>
                </a:moveTo>
                <a:lnTo>
                  <a:pt x="30622" y="0"/>
                </a:lnTo>
                <a:lnTo>
                  <a:pt x="30622" y="29765"/>
                </a:lnTo>
                <a:lnTo>
                  <a:pt x="60502" y="29765"/>
                </a:lnTo>
                <a:lnTo>
                  <a:pt x="60502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4661858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50"/>
                </a:moveTo>
                <a:lnTo>
                  <a:pt x="60350" y="60350"/>
                </a:lnTo>
                <a:lnTo>
                  <a:pt x="60350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4661858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765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29765" y="60350"/>
                </a:lnTo>
                <a:lnTo>
                  <a:pt x="29765" y="29765"/>
                </a:lnTo>
                <a:close/>
              </a:path>
              <a:path w="60960" h="60960">
                <a:moveTo>
                  <a:pt x="60350" y="0"/>
                </a:moveTo>
                <a:lnTo>
                  <a:pt x="29765" y="0"/>
                </a:lnTo>
                <a:lnTo>
                  <a:pt x="29765" y="29765"/>
                </a:lnTo>
                <a:lnTo>
                  <a:pt x="60350" y="29765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4722209" y="35724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50"/>
                </a:moveTo>
                <a:lnTo>
                  <a:pt x="59864" y="60350"/>
                </a:lnTo>
                <a:lnTo>
                  <a:pt x="59864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4722209" y="357243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30099" y="60350"/>
                </a:lnTo>
                <a:lnTo>
                  <a:pt x="30099" y="29765"/>
                </a:lnTo>
                <a:close/>
              </a:path>
              <a:path w="60325" h="60960">
                <a:moveTo>
                  <a:pt x="59864" y="0"/>
                </a:moveTo>
                <a:lnTo>
                  <a:pt x="30099" y="0"/>
                </a:lnTo>
                <a:lnTo>
                  <a:pt x="30099" y="29765"/>
                </a:lnTo>
                <a:lnTo>
                  <a:pt x="59864" y="29765"/>
                </a:lnTo>
                <a:lnTo>
                  <a:pt x="598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4782073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50"/>
                </a:moveTo>
                <a:lnTo>
                  <a:pt x="60455" y="60350"/>
                </a:lnTo>
                <a:lnTo>
                  <a:pt x="60455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4782073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870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29870" y="60350"/>
                </a:lnTo>
                <a:lnTo>
                  <a:pt x="29870" y="29765"/>
                </a:lnTo>
                <a:close/>
              </a:path>
              <a:path w="60960" h="60960">
                <a:moveTo>
                  <a:pt x="60455" y="0"/>
                </a:moveTo>
                <a:lnTo>
                  <a:pt x="29870" y="0"/>
                </a:lnTo>
                <a:lnTo>
                  <a:pt x="29870" y="29765"/>
                </a:lnTo>
                <a:lnTo>
                  <a:pt x="60455" y="29765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4842529" y="35724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50"/>
                </a:moveTo>
                <a:lnTo>
                  <a:pt x="59645" y="60350"/>
                </a:lnTo>
                <a:lnTo>
                  <a:pt x="59645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4842529" y="35724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765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29765" y="60350"/>
                </a:lnTo>
                <a:lnTo>
                  <a:pt x="29765" y="29765"/>
                </a:lnTo>
                <a:close/>
              </a:path>
              <a:path w="59689" h="60960">
                <a:moveTo>
                  <a:pt x="59645" y="0"/>
                </a:moveTo>
                <a:lnTo>
                  <a:pt x="29765" y="0"/>
                </a:lnTo>
                <a:lnTo>
                  <a:pt x="29765" y="29765"/>
                </a:lnTo>
                <a:lnTo>
                  <a:pt x="59645" y="29765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4902174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50"/>
                </a:moveTo>
                <a:lnTo>
                  <a:pt x="60683" y="60350"/>
                </a:lnTo>
                <a:lnTo>
                  <a:pt x="60683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4902174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03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30803" y="60350"/>
                </a:lnTo>
                <a:lnTo>
                  <a:pt x="30803" y="29765"/>
                </a:lnTo>
                <a:close/>
              </a:path>
              <a:path w="60960" h="60960">
                <a:moveTo>
                  <a:pt x="60683" y="0"/>
                </a:moveTo>
                <a:lnTo>
                  <a:pt x="30803" y="0"/>
                </a:lnTo>
                <a:lnTo>
                  <a:pt x="30803" y="29765"/>
                </a:lnTo>
                <a:lnTo>
                  <a:pt x="60683" y="29765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4962858" y="35724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0" y="60350"/>
                </a:moveTo>
                <a:lnTo>
                  <a:pt x="59645" y="60350"/>
                </a:lnTo>
                <a:lnTo>
                  <a:pt x="59645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4962858" y="357243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89" h="60960">
                <a:moveTo>
                  <a:pt x="29765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29765" y="60350"/>
                </a:lnTo>
                <a:lnTo>
                  <a:pt x="29765" y="29765"/>
                </a:lnTo>
                <a:close/>
              </a:path>
              <a:path w="59689" h="60960">
                <a:moveTo>
                  <a:pt x="59645" y="0"/>
                </a:moveTo>
                <a:lnTo>
                  <a:pt x="29765" y="0"/>
                </a:lnTo>
                <a:lnTo>
                  <a:pt x="29765" y="29765"/>
                </a:lnTo>
                <a:lnTo>
                  <a:pt x="59645" y="29765"/>
                </a:lnTo>
                <a:lnTo>
                  <a:pt x="5964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5022503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5022503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622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30622" y="60350"/>
                </a:lnTo>
                <a:lnTo>
                  <a:pt x="30622" y="29765"/>
                </a:lnTo>
                <a:close/>
              </a:path>
              <a:path w="60960" h="60960">
                <a:moveTo>
                  <a:pt x="60388" y="0"/>
                </a:moveTo>
                <a:lnTo>
                  <a:pt x="30622" y="0"/>
                </a:lnTo>
                <a:lnTo>
                  <a:pt x="30622" y="29765"/>
                </a:lnTo>
                <a:lnTo>
                  <a:pt x="60388" y="29765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5082892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50"/>
                </a:moveTo>
                <a:lnTo>
                  <a:pt x="60683" y="60350"/>
                </a:lnTo>
                <a:lnTo>
                  <a:pt x="60683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5082892" y="357243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29870" y="29765"/>
                </a:moveTo>
                <a:lnTo>
                  <a:pt x="0" y="29765"/>
                </a:lnTo>
                <a:lnTo>
                  <a:pt x="0" y="60350"/>
                </a:lnTo>
                <a:lnTo>
                  <a:pt x="29870" y="60350"/>
                </a:lnTo>
                <a:lnTo>
                  <a:pt x="29870" y="29765"/>
                </a:lnTo>
                <a:close/>
              </a:path>
              <a:path w="60960" h="60960">
                <a:moveTo>
                  <a:pt x="60683" y="0"/>
                </a:moveTo>
                <a:lnTo>
                  <a:pt x="29870" y="0"/>
                </a:lnTo>
                <a:lnTo>
                  <a:pt x="29870" y="29765"/>
                </a:lnTo>
                <a:lnTo>
                  <a:pt x="60683" y="29765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4421416" y="3572433"/>
            <a:ext cx="752475" cy="306070"/>
          </a:xfrm>
          <a:custGeom>
            <a:avLst/>
            <a:gdLst/>
            <a:ahLst/>
            <a:cxnLst/>
            <a:rect l="l" t="t" r="r" b="b"/>
            <a:pathLst>
              <a:path w="752475" h="306070">
                <a:moveTo>
                  <a:pt x="0" y="305467"/>
                </a:moveTo>
                <a:lnTo>
                  <a:pt x="0" y="0"/>
                </a:lnTo>
                <a:lnTo>
                  <a:pt x="751920" y="0"/>
                </a:lnTo>
                <a:lnTo>
                  <a:pt x="751920" y="305467"/>
                </a:lnTo>
              </a:path>
            </a:pathLst>
          </a:custGeom>
          <a:ln w="2202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4796915" y="3509438"/>
            <a:ext cx="0" cy="63500"/>
          </a:xfrm>
          <a:custGeom>
            <a:avLst/>
            <a:gdLst/>
            <a:ahLst/>
            <a:cxnLst/>
            <a:rect l="l" t="t" r="r" b="b"/>
            <a:pathLst>
              <a:path w="0" h="63500">
                <a:moveTo>
                  <a:pt x="0" y="0"/>
                </a:moveTo>
                <a:lnTo>
                  <a:pt x="0" y="62995"/>
                </a:lnTo>
              </a:path>
            </a:pathLst>
          </a:custGeom>
          <a:ln w="150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4609199" y="3509438"/>
            <a:ext cx="376555" cy="0"/>
          </a:xfrm>
          <a:custGeom>
            <a:avLst/>
            <a:gdLst/>
            <a:ahLst/>
            <a:cxnLst/>
            <a:rect l="l" t="t" r="r" b="b"/>
            <a:pathLst>
              <a:path w="376554" h="0">
                <a:moveTo>
                  <a:pt x="0" y="0"/>
                </a:moveTo>
                <a:lnTo>
                  <a:pt x="376422" y="0"/>
                </a:lnTo>
              </a:path>
            </a:pathLst>
          </a:custGeom>
          <a:ln w="150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3105291" y="3877901"/>
            <a:ext cx="2256155" cy="0"/>
          </a:xfrm>
          <a:custGeom>
            <a:avLst/>
            <a:gdLst/>
            <a:ahLst/>
            <a:cxnLst/>
            <a:rect l="l" t="t" r="r" b="b"/>
            <a:pathLst>
              <a:path w="2256154" h="0">
                <a:moveTo>
                  <a:pt x="0" y="0"/>
                </a:moveTo>
                <a:lnTo>
                  <a:pt x="2255829" y="0"/>
                </a:lnTo>
              </a:path>
            </a:pathLst>
          </a:custGeom>
          <a:ln w="220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3669505" y="3877901"/>
            <a:ext cx="0" cy="48260"/>
          </a:xfrm>
          <a:custGeom>
            <a:avLst/>
            <a:gdLst/>
            <a:ahLst/>
            <a:cxnLst/>
            <a:rect l="l" t="t" r="r" b="b"/>
            <a:pathLst>
              <a:path w="0" h="48260">
                <a:moveTo>
                  <a:pt x="0" y="0"/>
                </a:moveTo>
                <a:lnTo>
                  <a:pt x="0" y="47961"/>
                </a:lnTo>
              </a:path>
            </a:pathLst>
          </a:custGeom>
          <a:ln w="220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4796915" y="3877901"/>
            <a:ext cx="0" cy="48260"/>
          </a:xfrm>
          <a:custGeom>
            <a:avLst/>
            <a:gdLst/>
            <a:ahLst/>
            <a:cxnLst/>
            <a:rect l="l" t="t" r="r" b="b"/>
            <a:pathLst>
              <a:path w="0" h="48260">
                <a:moveTo>
                  <a:pt x="0" y="0"/>
                </a:moveTo>
                <a:lnTo>
                  <a:pt x="0" y="47961"/>
                </a:lnTo>
              </a:path>
            </a:pathLst>
          </a:custGeom>
          <a:ln w="220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 txBox="1"/>
          <p:nvPr/>
        </p:nvSpPr>
        <p:spPr>
          <a:xfrm rot="18960000">
            <a:off x="3515375" y="3992545"/>
            <a:ext cx="20483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0"/>
              </a:lnSpc>
            </a:pPr>
            <a:r>
              <a:rPr dirty="0" sz="900" spc="-5" b="1">
                <a:latin typeface="Arial"/>
                <a:cs typeface="Arial"/>
              </a:rPr>
              <a:t>A</a:t>
            </a:r>
            <a:r>
              <a:rPr dirty="0" sz="900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395" name="object 395"/>
          <p:cNvSpPr txBox="1"/>
          <p:nvPr/>
        </p:nvSpPr>
        <p:spPr>
          <a:xfrm rot="18960000">
            <a:off x="4659443" y="3984885"/>
            <a:ext cx="187853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0"/>
              </a:lnSpc>
            </a:pPr>
            <a:r>
              <a:rPr dirty="0" sz="900" spc="-20" b="1">
                <a:latin typeface="Arial"/>
                <a:cs typeface="Arial"/>
              </a:rPr>
              <a:t>S</a:t>
            </a:r>
            <a:r>
              <a:rPr dirty="0" sz="900" b="1">
                <a:latin typeface="Arial"/>
                <a:cs typeface="Arial"/>
              </a:rPr>
              <a:t>Z</a:t>
            </a:r>
            <a:endParaRPr sz="900">
              <a:latin typeface="Arial"/>
              <a:cs typeface="Arial"/>
            </a:endParaRPr>
          </a:p>
        </p:txBody>
      </p:sp>
      <p:sp>
        <p:nvSpPr>
          <p:cNvPr id="396" name="object 396"/>
          <p:cNvSpPr/>
          <p:nvPr/>
        </p:nvSpPr>
        <p:spPr>
          <a:xfrm>
            <a:off x="3105291" y="2374254"/>
            <a:ext cx="0" cy="1503680"/>
          </a:xfrm>
          <a:custGeom>
            <a:avLst/>
            <a:gdLst/>
            <a:ahLst/>
            <a:cxnLst/>
            <a:rect l="l" t="t" r="r" b="b"/>
            <a:pathLst>
              <a:path w="0" h="1503679">
                <a:moveTo>
                  <a:pt x="0" y="1503646"/>
                </a:moveTo>
                <a:lnTo>
                  <a:pt x="0" y="0"/>
                </a:lnTo>
              </a:path>
            </a:pathLst>
          </a:custGeom>
          <a:ln w="220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3057335" y="3877901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955" y="0"/>
                </a:lnTo>
              </a:path>
            </a:pathLst>
          </a:custGeom>
          <a:ln w="220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3057335" y="3376800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955" y="0"/>
                </a:lnTo>
              </a:path>
            </a:pathLst>
          </a:custGeom>
          <a:ln w="220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3057335" y="2875689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955" y="0"/>
                </a:lnTo>
              </a:path>
            </a:pathLst>
          </a:custGeom>
          <a:ln w="220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3057335" y="2374254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955" y="0"/>
                </a:lnTo>
              </a:path>
            </a:pathLst>
          </a:custGeom>
          <a:ln w="220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 txBox="1"/>
          <p:nvPr/>
        </p:nvSpPr>
        <p:spPr>
          <a:xfrm>
            <a:off x="2744609" y="2012937"/>
            <a:ext cx="2679065" cy="2212975"/>
          </a:xfrm>
          <a:prstGeom prst="rect">
            <a:avLst/>
          </a:prstGeom>
          <a:ln w="9525">
            <a:solidFill>
              <a:srgbClr val="7F7F7F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algn="ctr" marL="298450">
              <a:lnSpc>
                <a:spcPct val="100000"/>
              </a:lnSpc>
              <a:spcBef>
                <a:spcPts val="305"/>
              </a:spcBef>
            </a:pPr>
            <a:r>
              <a:rPr dirty="0" sz="1150" spc="-15" b="1">
                <a:latin typeface="Arial"/>
                <a:cs typeface="Arial"/>
              </a:rPr>
              <a:t>CD206</a:t>
            </a:r>
            <a:endParaRPr sz="1150">
              <a:latin typeface="Arial"/>
              <a:cs typeface="Arial"/>
            </a:endParaRPr>
          </a:p>
          <a:p>
            <a:pPr marL="233045">
              <a:lnSpc>
                <a:spcPct val="100000"/>
              </a:lnSpc>
              <a:spcBef>
                <a:spcPts val="550"/>
              </a:spcBef>
            </a:pPr>
            <a:r>
              <a:rPr dirty="0" sz="900" b="1">
                <a:latin typeface="Arial"/>
                <a:cs typeface="Arial"/>
              </a:rPr>
              <a:t>6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233045">
              <a:lnSpc>
                <a:spcPct val="100000"/>
              </a:lnSpc>
              <a:spcBef>
                <a:spcPts val="795"/>
              </a:spcBef>
            </a:pPr>
            <a:r>
              <a:rPr dirty="0" sz="900" b="1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233045">
              <a:lnSpc>
                <a:spcPct val="100000"/>
              </a:lnSpc>
              <a:spcBef>
                <a:spcPts val="795"/>
              </a:spcBef>
            </a:pPr>
            <a:r>
              <a:rPr dirty="0" sz="900" b="1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233045">
              <a:lnSpc>
                <a:spcPct val="100000"/>
              </a:lnSpc>
              <a:spcBef>
                <a:spcPts val="795"/>
              </a:spcBef>
            </a:pPr>
            <a:r>
              <a:rPr dirty="0" sz="900" b="1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402" name="object 402"/>
          <p:cNvSpPr txBox="1"/>
          <p:nvPr/>
        </p:nvSpPr>
        <p:spPr>
          <a:xfrm>
            <a:off x="2806597" y="2663716"/>
            <a:ext cx="150495" cy="9302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50"/>
              </a:lnSpc>
            </a:pPr>
            <a:r>
              <a:rPr dirty="0" sz="950" spc="5" b="1">
                <a:latin typeface="Arial"/>
                <a:cs typeface="Arial"/>
              </a:rPr>
              <a:t>%</a:t>
            </a:r>
            <a:r>
              <a:rPr dirty="0" sz="950" spc="-15" b="1">
                <a:latin typeface="Arial"/>
                <a:cs typeface="Arial"/>
              </a:rPr>
              <a:t>-</a:t>
            </a:r>
            <a:r>
              <a:rPr dirty="0" sz="950" spc="-45" b="1">
                <a:latin typeface="Arial"/>
                <a:cs typeface="Arial"/>
              </a:rPr>
              <a:t>p</a:t>
            </a:r>
            <a:r>
              <a:rPr dirty="0" sz="950" spc="-40" b="1">
                <a:latin typeface="Arial"/>
                <a:cs typeface="Arial"/>
              </a:rPr>
              <a:t>o</a:t>
            </a:r>
            <a:r>
              <a:rPr dirty="0" sz="950" spc="10" b="1">
                <a:latin typeface="Arial"/>
                <a:cs typeface="Arial"/>
              </a:rPr>
              <a:t>s</a:t>
            </a:r>
            <a:r>
              <a:rPr dirty="0" sz="950" spc="-45" b="1">
                <a:latin typeface="Arial"/>
                <a:cs typeface="Arial"/>
              </a:rPr>
              <a:t>i</a:t>
            </a:r>
            <a:r>
              <a:rPr dirty="0" sz="950" spc="-15" b="1">
                <a:latin typeface="Arial"/>
                <a:cs typeface="Arial"/>
              </a:rPr>
              <a:t>t</a:t>
            </a:r>
            <a:r>
              <a:rPr dirty="0" sz="950" spc="-45" b="1">
                <a:latin typeface="Arial"/>
                <a:cs typeface="Arial"/>
              </a:rPr>
              <a:t>i</a:t>
            </a:r>
            <a:r>
              <a:rPr dirty="0" sz="950" spc="15" b="1">
                <a:latin typeface="Arial"/>
                <a:cs typeface="Arial"/>
              </a:rPr>
              <a:t>v</a:t>
            </a:r>
            <a:r>
              <a:rPr dirty="0" sz="950" b="1">
                <a:latin typeface="Arial"/>
                <a:cs typeface="Arial"/>
              </a:rPr>
              <a:t>e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10" b="1">
                <a:latin typeface="Arial"/>
                <a:cs typeface="Arial"/>
              </a:rPr>
              <a:t>c</a:t>
            </a:r>
            <a:r>
              <a:rPr dirty="0" sz="950" spc="5" b="1">
                <a:latin typeface="Arial"/>
                <a:cs typeface="Arial"/>
              </a:rPr>
              <a:t>e</a:t>
            </a:r>
            <a:r>
              <a:rPr dirty="0" sz="950" spc="-45" b="1">
                <a:latin typeface="Arial"/>
                <a:cs typeface="Arial"/>
              </a:rPr>
              <a:t>ll</a:t>
            </a:r>
            <a:r>
              <a:rPr dirty="0" sz="950" b="1"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403" name="object 403"/>
          <p:cNvSpPr/>
          <p:nvPr/>
        </p:nvSpPr>
        <p:spPr>
          <a:xfrm>
            <a:off x="5600700" y="1981200"/>
            <a:ext cx="2878836" cy="2318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5637276" y="2017623"/>
            <a:ext cx="2752725" cy="2191385"/>
          </a:xfrm>
          <a:custGeom>
            <a:avLst/>
            <a:gdLst/>
            <a:ahLst/>
            <a:cxnLst/>
            <a:rect l="l" t="t" r="r" b="b"/>
            <a:pathLst>
              <a:path w="2752725" h="2191385">
                <a:moveTo>
                  <a:pt x="0" y="2191273"/>
                </a:moveTo>
                <a:lnTo>
                  <a:pt x="2752277" y="2191273"/>
                </a:lnTo>
                <a:lnTo>
                  <a:pt x="2752277" y="0"/>
                </a:lnTo>
                <a:lnTo>
                  <a:pt x="0" y="0"/>
                </a:lnTo>
                <a:lnTo>
                  <a:pt x="0" y="21912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6258115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16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6273660" y="3873769"/>
            <a:ext cx="45085" cy="10160"/>
          </a:xfrm>
          <a:custGeom>
            <a:avLst/>
            <a:gdLst/>
            <a:ahLst/>
            <a:cxnLst/>
            <a:rect l="l" t="t" r="r" b="b"/>
            <a:pathLst>
              <a:path w="45085" h="10160">
                <a:moveTo>
                  <a:pt x="15068" y="0"/>
                </a:moveTo>
                <a:lnTo>
                  <a:pt x="0" y="0"/>
                </a:lnTo>
                <a:lnTo>
                  <a:pt x="0" y="10124"/>
                </a:lnTo>
                <a:lnTo>
                  <a:pt x="15068" y="10124"/>
                </a:lnTo>
                <a:lnTo>
                  <a:pt x="15068" y="0"/>
                </a:lnTo>
                <a:close/>
              </a:path>
              <a:path w="45085" h="10160">
                <a:moveTo>
                  <a:pt x="44872" y="0"/>
                </a:moveTo>
                <a:lnTo>
                  <a:pt x="29841" y="0"/>
                </a:lnTo>
                <a:lnTo>
                  <a:pt x="29841" y="10124"/>
                </a:lnTo>
                <a:lnTo>
                  <a:pt x="44872" y="10124"/>
                </a:lnTo>
                <a:lnTo>
                  <a:pt x="44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6318532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26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6333344" y="3873769"/>
            <a:ext cx="45720" cy="10160"/>
          </a:xfrm>
          <a:custGeom>
            <a:avLst/>
            <a:gdLst/>
            <a:ahLst/>
            <a:cxnLst/>
            <a:rect l="l" t="t" r="r" b="b"/>
            <a:pathLst>
              <a:path w="45720" h="10160">
                <a:moveTo>
                  <a:pt x="15811" y="0"/>
                </a:moveTo>
                <a:lnTo>
                  <a:pt x="0" y="0"/>
                </a:lnTo>
                <a:lnTo>
                  <a:pt x="0" y="10124"/>
                </a:lnTo>
                <a:lnTo>
                  <a:pt x="15811" y="10124"/>
                </a:lnTo>
                <a:lnTo>
                  <a:pt x="15811" y="0"/>
                </a:lnTo>
                <a:close/>
              </a:path>
              <a:path w="45720" h="10160">
                <a:moveTo>
                  <a:pt x="45615" y="0"/>
                </a:moveTo>
                <a:lnTo>
                  <a:pt x="30841" y="0"/>
                </a:lnTo>
                <a:lnTo>
                  <a:pt x="30841" y="10124"/>
                </a:lnTo>
                <a:lnTo>
                  <a:pt x="45615" y="10124"/>
                </a:lnTo>
                <a:lnTo>
                  <a:pt x="456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6378959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683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6394027" y="3873769"/>
            <a:ext cx="45720" cy="10160"/>
          </a:xfrm>
          <a:custGeom>
            <a:avLst/>
            <a:gdLst/>
            <a:ahLst/>
            <a:cxnLst/>
            <a:rect l="l" t="t" r="r" b="b"/>
            <a:pathLst>
              <a:path w="45720" h="10160">
                <a:moveTo>
                  <a:pt x="14773" y="0"/>
                </a:moveTo>
                <a:lnTo>
                  <a:pt x="0" y="0"/>
                </a:lnTo>
                <a:lnTo>
                  <a:pt x="0" y="10124"/>
                </a:lnTo>
                <a:lnTo>
                  <a:pt x="14773" y="10124"/>
                </a:lnTo>
                <a:lnTo>
                  <a:pt x="14773" y="0"/>
                </a:lnTo>
                <a:close/>
              </a:path>
              <a:path w="45720" h="10160">
                <a:moveTo>
                  <a:pt x="45615" y="0"/>
                </a:moveTo>
                <a:lnTo>
                  <a:pt x="30584" y="0"/>
                </a:lnTo>
                <a:lnTo>
                  <a:pt x="30584" y="10124"/>
                </a:lnTo>
                <a:lnTo>
                  <a:pt x="45615" y="10124"/>
                </a:lnTo>
                <a:lnTo>
                  <a:pt x="456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6439642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26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6454454" y="3873769"/>
            <a:ext cx="45720" cy="10160"/>
          </a:xfrm>
          <a:custGeom>
            <a:avLst/>
            <a:gdLst/>
            <a:ahLst/>
            <a:cxnLst/>
            <a:rect l="l" t="t" r="r" b="b"/>
            <a:pathLst>
              <a:path w="45720" h="10160">
                <a:moveTo>
                  <a:pt x="15030" y="0"/>
                </a:moveTo>
                <a:lnTo>
                  <a:pt x="0" y="0"/>
                </a:lnTo>
                <a:lnTo>
                  <a:pt x="0" y="10124"/>
                </a:lnTo>
                <a:lnTo>
                  <a:pt x="15030" y="10124"/>
                </a:lnTo>
                <a:lnTo>
                  <a:pt x="15030" y="0"/>
                </a:lnTo>
                <a:close/>
              </a:path>
              <a:path w="45720" h="10160">
                <a:moveTo>
                  <a:pt x="45615" y="0"/>
                </a:moveTo>
                <a:lnTo>
                  <a:pt x="29803" y="0"/>
                </a:lnTo>
                <a:lnTo>
                  <a:pt x="29803" y="10124"/>
                </a:lnTo>
                <a:lnTo>
                  <a:pt x="45615" y="10124"/>
                </a:lnTo>
                <a:lnTo>
                  <a:pt x="456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6500069" y="3878832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 h="0">
                <a:moveTo>
                  <a:pt x="0" y="0"/>
                </a:moveTo>
                <a:lnTo>
                  <a:pt x="59645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6514880" y="3873769"/>
            <a:ext cx="45085" cy="10160"/>
          </a:xfrm>
          <a:custGeom>
            <a:avLst/>
            <a:gdLst/>
            <a:ahLst/>
            <a:cxnLst/>
            <a:rect l="l" t="t" r="r" b="b"/>
            <a:pathLst>
              <a:path w="45084" h="10160">
                <a:moveTo>
                  <a:pt x="15030" y="0"/>
                </a:moveTo>
                <a:lnTo>
                  <a:pt x="0" y="0"/>
                </a:lnTo>
                <a:lnTo>
                  <a:pt x="0" y="10124"/>
                </a:lnTo>
                <a:lnTo>
                  <a:pt x="15030" y="10124"/>
                </a:lnTo>
                <a:lnTo>
                  <a:pt x="15030" y="0"/>
                </a:lnTo>
                <a:close/>
              </a:path>
              <a:path w="45084" h="10160">
                <a:moveTo>
                  <a:pt x="44834" y="0"/>
                </a:moveTo>
                <a:lnTo>
                  <a:pt x="30060" y="0"/>
                </a:lnTo>
                <a:lnTo>
                  <a:pt x="30060" y="10124"/>
                </a:lnTo>
                <a:lnTo>
                  <a:pt x="44834" y="10124"/>
                </a:lnTo>
                <a:lnTo>
                  <a:pt x="448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6559715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417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6575564" y="3873769"/>
            <a:ext cx="45085" cy="10160"/>
          </a:xfrm>
          <a:custGeom>
            <a:avLst/>
            <a:gdLst/>
            <a:ahLst/>
            <a:cxnLst/>
            <a:rect l="l" t="t" r="r" b="b"/>
            <a:pathLst>
              <a:path w="45084" h="10160">
                <a:moveTo>
                  <a:pt x="14763" y="0"/>
                </a:moveTo>
                <a:lnTo>
                  <a:pt x="0" y="0"/>
                </a:lnTo>
                <a:lnTo>
                  <a:pt x="0" y="10124"/>
                </a:lnTo>
                <a:lnTo>
                  <a:pt x="14763" y="10124"/>
                </a:lnTo>
                <a:lnTo>
                  <a:pt x="14763" y="0"/>
                </a:lnTo>
                <a:close/>
              </a:path>
              <a:path w="45084" h="10160">
                <a:moveTo>
                  <a:pt x="44567" y="0"/>
                </a:moveTo>
                <a:lnTo>
                  <a:pt x="29803" y="0"/>
                </a:lnTo>
                <a:lnTo>
                  <a:pt x="29803" y="10124"/>
                </a:lnTo>
                <a:lnTo>
                  <a:pt x="44567" y="10124"/>
                </a:lnTo>
                <a:lnTo>
                  <a:pt x="445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6620132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683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6635200" y="3873769"/>
            <a:ext cx="45720" cy="10160"/>
          </a:xfrm>
          <a:custGeom>
            <a:avLst/>
            <a:gdLst/>
            <a:ahLst/>
            <a:cxnLst/>
            <a:rect l="l" t="t" r="r" b="b"/>
            <a:pathLst>
              <a:path w="45720" h="10160">
                <a:moveTo>
                  <a:pt x="15821" y="0"/>
                </a:moveTo>
                <a:lnTo>
                  <a:pt x="0" y="0"/>
                </a:lnTo>
                <a:lnTo>
                  <a:pt x="0" y="10124"/>
                </a:lnTo>
                <a:lnTo>
                  <a:pt x="15821" y="10124"/>
                </a:lnTo>
                <a:lnTo>
                  <a:pt x="15821" y="0"/>
                </a:lnTo>
                <a:close/>
              </a:path>
              <a:path w="45720" h="10160">
                <a:moveTo>
                  <a:pt x="45615" y="0"/>
                </a:moveTo>
                <a:lnTo>
                  <a:pt x="30584" y="0"/>
                </a:lnTo>
                <a:lnTo>
                  <a:pt x="30584" y="10124"/>
                </a:lnTo>
                <a:lnTo>
                  <a:pt x="45615" y="10124"/>
                </a:lnTo>
                <a:lnTo>
                  <a:pt x="456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6680816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464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6695626" y="3873769"/>
            <a:ext cx="45720" cy="10160"/>
          </a:xfrm>
          <a:custGeom>
            <a:avLst/>
            <a:gdLst/>
            <a:ahLst/>
            <a:cxnLst/>
            <a:rect l="l" t="t" r="r" b="b"/>
            <a:pathLst>
              <a:path w="45720" h="10160">
                <a:moveTo>
                  <a:pt x="15030" y="0"/>
                </a:moveTo>
                <a:lnTo>
                  <a:pt x="0" y="0"/>
                </a:lnTo>
                <a:lnTo>
                  <a:pt x="0" y="10124"/>
                </a:lnTo>
                <a:lnTo>
                  <a:pt x="15030" y="10124"/>
                </a:lnTo>
                <a:lnTo>
                  <a:pt x="15030" y="0"/>
                </a:lnTo>
                <a:close/>
              </a:path>
              <a:path w="45720" h="10160">
                <a:moveTo>
                  <a:pt x="45653" y="0"/>
                </a:moveTo>
                <a:lnTo>
                  <a:pt x="30622" y="0"/>
                </a:lnTo>
                <a:lnTo>
                  <a:pt x="30622" y="10124"/>
                </a:lnTo>
                <a:lnTo>
                  <a:pt x="45653" y="10124"/>
                </a:lnTo>
                <a:lnTo>
                  <a:pt x="456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6741280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6756310" y="3873769"/>
            <a:ext cx="45720" cy="10160"/>
          </a:xfrm>
          <a:custGeom>
            <a:avLst/>
            <a:gdLst/>
            <a:ahLst/>
            <a:cxnLst/>
            <a:rect l="l" t="t" r="r" b="b"/>
            <a:pathLst>
              <a:path w="45720" h="10160">
                <a:moveTo>
                  <a:pt x="14735" y="0"/>
                </a:moveTo>
                <a:lnTo>
                  <a:pt x="0" y="0"/>
                </a:lnTo>
                <a:lnTo>
                  <a:pt x="0" y="10124"/>
                </a:lnTo>
                <a:lnTo>
                  <a:pt x="14735" y="10124"/>
                </a:lnTo>
                <a:lnTo>
                  <a:pt x="14735" y="0"/>
                </a:lnTo>
                <a:close/>
              </a:path>
              <a:path w="45720" h="10160">
                <a:moveTo>
                  <a:pt x="45358" y="0"/>
                </a:moveTo>
                <a:lnTo>
                  <a:pt x="29765" y="0"/>
                </a:lnTo>
                <a:lnTo>
                  <a:pt x="29765" y="10124"/>
                </a:lnTo>
                <a:lnTo>
                  <a:pt x="45358" y="10124"/>
                </a:lnTo>
                <a:lnTo>
                  <a:pt x="45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6801669" y="3878832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940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6816699" y="3873769"/>
            <a:ext cx="45085" cy="10160"/>
          </a:xfrm>
          <a:custGeom>
            <a:avLst/>
            <a:gdLst/>
            <a:ahLst/>
            <a:cxnLst/>
            <a:rect l="l" t="t" r="r" b="b"/>
            <a:pathLst>
              <a:path w="45084" h="10160">
                <a:moveTo>
                  <a:pt x="14849" y="0"/>
                </a:moveTo>
                <a:lnTo>
                  <a:pt x="0" y="0"/>
                </a:lnTo>
                <a:lnTo>
                  <a:pt x="0" y="10124"/>
                </a:lnTo>
                <a:lnTo>
                  <a:pt x="14849" y="10124"/>
                </a:lnTo>
                <a:lnTo>
                  <a:pt x="14849" y="0"/>
                </a:lnTo>
                <a:close/>
              </a:path>
              <a:path w="45084" h="10160">
                <a:moveTo>
                  <a:pt x="44910" y="0"/>
                </a:moveTo>
                <a:lnTo>
                  <a:pt x="29879" y="0"/>
                </a:lnTo>
                <a:lnTo>
                  <a:pt x="29879" y="10124"/>
                </a:lnTo>
                <a:lnTo>
                  <a:pt x="44910" y="10124"/>
                </a:lnTo>
                <a:lnTo>
                  <a:pt x="449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6861609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6877202" y="3873769"/>
            <a:ext cx="45085" cy="10160"/>
          </a:xfrm>
          <a:custGeom>
            <a:avLst/>
            <a:gdLst/>
            <a:ahLst/>
            <a:cxnLst/>
            <a:rect l="l" t="t" r="r" b="b"/>
            <a:pathLst>
              <a:path w="45084" h="10160">
                <a:moveTo>
                  <a:pt x="15030" y="0"/>
                </a:moveTo>
                <a:lnTo>
                  <a:pt x="0" y="0"/>
                </a:lnTo>
                <a:lnTo>
                  <a:pt x="0" y="10124"/>
                </a:lnTo>
                <a:lnTo>
                  <a:pt x="15030" y="10124"/>
                </a:lnTo>
                <a:lnTo>
                  <a:pt x="15030" y="0"/>
                </a:lnTo>
                <a:close/>
              </a:path>
              <a:path w="45084" h="10160">
                <a:moveTo>
                  <a:pt x="44796" y="0"/>
                </a:moveTo>
                <a:lnTo>
                  <a:pt x="29765" y="0"/>
                </a:lnTo>
                <a:lnTo>
                  <a:pt x="29765" y="10124"/>
                </a:lnTo>
                <a:lnTo>
                  <a:pt x="44796" y="10124"/>
                </a:lnTo>
                <a:lnTo>
                  <a:pt x="447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6921998" y="38788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6936838" y="3873769"/>
            <a:ext cx="45720" cy="10160"/>
          </a:xfrm>
          <a:custGeom>
            <a:avLst/>
            <a:gdLst/>
            <a:ahLst/>
            <a:cxnLst/>
            <a:rect l="l" t="t" r="r" b="b"/>
            <a:pathLst>
              <a:path w="45720" h="10160">
                <a:moveTo>
                  <a:pt x="15782" y="0"/>
                </a:moveTo>
                <a:lnTo>
                  <a:pt x="0" y="0"/>
                </a:lnTo>
                <a:lnTo>
                  <a:pt x="0" y="10124"/>
                </a:lnTo>
                <a:lnTo>
                  <a:pt x="15782" y="10124"/>
                </a:lnTo>
                <a:lnTo>
                  <a:pt x="15782" y="0"/>
                </a:lnTo>
                <a:close/>
              </a:path>
              <a:path w="45720" h="10160">
                <a:moveTo>
                  <a:pt x="45548" y="0"/>
                </a:moveTo>
                <a:lnTo>
                  <a:pt x="30813" y="0"/>
                </a:lnTo>
                <a:lnTo>
                  <a:pt x="30813" y="10124"/>
                </a:lnTo>
                <a:lnTo>
                  <a:pt x="45548" y="10124"/>
                </a:lnTo>
                <a:lnTo>
                  <a:pt x="45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6997455" y="3878832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801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6258115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17" y="60607"/>
                </a:lnTo>
                <a:lnTo>
                  <a:pt x="60417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6258115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44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544" y="60607"/>
                </a:lnTo>
                <a:lnTo>
                  <a:pt x="15544" y="45577"/>
                </a:lnTo>
                <a:close/>
              </a:path>
              <a:path w="60960" h="60960">
                <a:moveTo>
                  <a:pt x="45386" y="45577"/>
                </a:moveTo>
                <a:lnTo>
                  <a:pt x="30613" y="45577"/>
                </a:lnTo>
                <a:lnTo>
                  <a:pt x="30613" y="60607"/>
                </a:lnTo>
                <a:lnTo>
                  <a:pt x="45386" y="60607"/>
                </a:lnTo>
                <a:lnTo>
                  <a:pt x="45386" y="45577"/>
                </a:lnTo>
                <a:close/>
              </a:path>
              <a:path w="60960" h="60960">
                <a:moveTo>
                  <a:pt x="30613" y="30022"/>
                </a:moveTo>
                <a:lnTo>
                  <a:pt x="15544" y="30022"/>
                </a:lnTo>
                <a:lnTo>
                  <a:pt x="15544" y="45577"/>
                </a:lnTo>
                <a:lnTo>
                  <a:pt x="30613" y="45577"/>
                </a:lnTo>
                <a:lnTo>
                  <a:pt x="30613" y="30022"/>
                </a:lnTo>
                <a:close/>
              </a:path>
              <a:path w="60960" h="60960">
                <a:moveTo>
                  <a:pt x="60417" y="30022"/>
                </a:moveTo>
                <a:lnTo>
                  <a:pt x="45386" y="30022"/>
                </a:lnTo>
                <a:lnTo>
                  <a:pt x="45386" y="45577"/>
                </a:lnTo>
                <a:lnTo>
                  <a:pt x="60417" y="45577"/>
                </a:lnTo>
                <a:lnTo>
                  <a:pt x="60417" y="30022"/>
                </a:lnTo>
                <a:close/>
              </a:path>
              <a:path w="60960" h="60960">
                <a:moveTo>
                  <a:pt x="15544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544" y="30022"/>
                </a:lnTo>
                <a:lnTo>
                  <a:pt x="15544" y="14992"/>
                </a:lnTo>
                <a:close/>
              </a:path>
              <a:path w="60960" h="60960">
                <a:moveTo>
                  <a:pt x="45386" y="14992"/>
                </a:moveTo>
                <a:lnTo>
                  <a:pt x="30613" y="14992"/>
                </a:lnTo>
                <a:lnTo>
                  <a:pt x="30613" y="30022"/>
                </a:lnTo>
                <a:lnTo>
                  <a:pt x="45386" y="30022"/>
                </a:lnTo>
                <a:lnTo>
                  <a:pt x="45386" y="14992"/>
                </a:lnTo>
                <a:close/>
              </a:path>
              <a:path w="60960" h="60960">
                <a:moveTo>
                  <a:pt x="30613" y="0"/>
                </a:moveTo>
                <a:lnTo>
                  <a:pt x="15544" y="0"/>
                </a:lnTo>
                <a:lnTo>
                  <a:pt x="15544" y="14992"/>
                </a:lnTo>
                <a:lnTo>
                  <a:pt x="30613" y="14992"/>
                </a:lnTo>
                <a:lnTo>
                  <a:pt x="30613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386" y="0"/>
                </a:lnTo>
                <a:lnTo>
                  <a:pt x="45386" y="14992"/>
                </a:lnTo>
                <a:lnTo>
                  <a:pt x="60417" y="14992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6318532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26" y="60607"/>
                </a:lnTo>
                <a:lnTo>
                  <a:pt x="60426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6318532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577"/>
                </a:lnTo>
                <a:close/>
              </a:path>
              <a:path w="60960" h="60960">
                <a:moveTo>
                  <a:pt x="45653" y="45577"/>
                </a:moveTo>
                <a:lnTo>
                  <a:pt x="30622" y="45577"/>
                </a:lnTo>
                <a:lnTo>
                  <a:pt x="30622" y="60607"/>
                </a:lnTo>
                <a:lnTo>
                  <a:pt x="45653" y="60607"/>
                </a:lnTo>
                <a:lnTo>
                  <a:pt x="45653" y="45577"/>
                </a:lnTo>
                <a:close/>
              </a:path>
              <a:path w="60960" h="60960">
                <a:moveTo>
                  <a:pt x="30622" y="30022"/>
                </a:moveTo>
                <a:lnTo>
                  <a:pt x="14811" y="30022"/>
                </a:lnTo>
                <a:lnTo>
                  <a:pt x="14811" y="45577"/>
                </a:lnTo>
                <a:lnTo>
                  <a:pt x="30622" y="45577"/>
                </a:lnTo>
                <a:lnTo>
                  <a:pt x="30622" y="30022"/>
                </a:lnTo>
                <a:close/>
              </a:path>
              <a:path w="60960" h="60960">
                <a:moveTo>
                  <a:pt x="60426" y="30022"/>
                </a:moveTo>
                <a:lnTo>
                  <a:pt x="45653" y="30022"/>
                </a:lnTo>
                <a:lnTo>
                  <a:pt x="45653" y="45577"/>
                </a:lnTo>
                <a:lnTo>
                  <a:pt x="60426" y="45577"/>
                </a:lnTo>
                <a:lnTo>
                  <a:pt x="60426" y="30022"/>
                </a:lnTo>
                <a:close/>
              </a:path>
              <a:path w="60960" h="60960">
                <a:moveTo>
                  <a:pt x="14811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4811" y="30022"/>
                </a:lnTo>
                <a:lnTo>
                  <a:pt x="14811" y="14992"/>
                </a:lnTo>
                <a:close/>
              </a:path>
              <a:path w="60960" h="60960">
                <a:moveTo>
                  <a:pt x="45653" y="14992"/>
                </a:moveTo>
                <a:lnTo>
                  <a:pt x="30622" y="14992"/>
                </a:lnTo>
                <a:lnTo>
                  <a:pt x="30622" y="30022"/>
                </a:lnTo>
                <a:lnTo>
                  <a:pt x="45653" y="30022"/>
                </a:lnTo>
                <a:lnTo>
                  <a:pt x="45653" y="14992"/>
                </a:lnTo>
                <a:close/>
              </a:path>
              <a:path w="60960" h="60960">
                <a:moveTo>
                  <a:pt x="30622" y="0"/>
                </a:moveTo>
                <a:lnTo>
                  <a:pt x="14811" y="0"/>
                </a:lnTo>
                <a:lnTo>
                  <a:pt x="14811" y="14992"/>
                </a:lnTo>
                <a:lnTo>
                  <a:pt x="30622" y="14992"/>
                </a:lnTo>
                <a:lnTo>
                  <a:pt x="30622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653" y="0"/>
                </a:lnTo>
                <a:lnTo>
                  <a:pt x="45653" y="14992"/>
                </a:lnTo>
                <a:lnTo>
                  <a:pt x="60426" y="14992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6378959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683" y="60607"/>
                </a:lnTo>
                <a:lnTo>
                  <a:pt x="60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6378959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577"/>
                </a:lnTo>
                <a:close/>
              </a:path>
              <a:path w="60960" h="60960">
                <a:moveTo>
                  <a:pt x="45653" y="45577"/>
                </a:moveTo>
                <a:lnTo>
                  <a:pt x="29841" y="45577"/>
                </a:lnTo>
                <a:lnTo>
                  <a:pt x="29841" y="60607"/>
                </a:lnTo>
                <a:lnTo>
                  <a:pt x="45653" y="60607"/>
                </a:lnTo>
                <a:lnTo>
                  <a:pt x="45653" y="45577"/>
                </a:lnTo>
                <a:close/>
              </a:path>
              <a:path w="60960" h="60960">
                <a:moveTo>
                  <a:pt x="29841" y="30022"/>
                </a:moveTo>
                <a:lnTo>
                  <a:pt x="15068" y="30022"/>
                </a:lnTo>
                <a:lnTo>
                  <a:pt x="15068" y="45577"/>
                </a:lnTo>
                <a:lnTo>
                  <a:pt x="29841" y="45577"/>
                </a:lnTo>
                <a:lnTo>
                  <a:pt x="29841" y="30022"/>
                </a:lnTo>
                <a:close/>
              </a:path>
              <a:path w="60960" h="60960">
                <a:moveTo>
                  <a:pt x="60683" y="30022"/>
                </a:moveTo>
                <a:lnTo>
                  <a:pt x="45653" y="30022"/>
                </a:lnTo>
                <a:lnTo>
                  <a:pt x="45653" y="45577"/>
                </a:lnTo>
                <a:lnTo>
                  <a:pt x="60683" y="45577"/>
                </a:lnTo>
                <a:lnTo>
                  <a:pt x="60683" y="30022"/>
                </a:lnTo>
                <a:close/>
              </a:path>
              <a:path w="60960" h="60960">
                <a:moveTo>
                  <a:pt x="15068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068" y="30022"/>
                </a:lnTo>
                <a:lnTo>
                  <a:pt x="15068" y="14992"/>
                </a:lnTo>
                <a:close/>
              </a:path>
              <a:path w="60960" h="60960">
                <a:moveTo>
                  <a:pt x="45653" y="14992"/>
                </a:moveTo>
                <a:lnTo>
                  <a:pt x="29841" y="14992"/>
                </a:lnTo>
                <a:lnTo>
                  <a:pt x="29841" y="30022"/>
                </a:lnTo>
                <a:lnTo>
                  <a:pt x="45653" y="30022"/>
                </a:lnTo>
                <a:lnTo>
                  <a:pt x="45653" y="14992"/>
                </a:lnTo>
                <a:close/>
              </a:path>
              <a:path w="60960" h="60960">
                <a:moveTo>
                  <a:pt x="29841" y="0"/>
                </a:moveTo>
                <a:lnTo>
                  <a:pt x="15068" y="0"/>
                </a:lnTo>
                <a:lnTo>
                  <a:pt x="15068" y="14992"/>
                </a:lnTo>
                <a:lnTo>
                  <a:pt x="29841" y="14992"/>
                </a:lnTo>
                <a:lnTo>
                  <a:pt x="29841" y="0"/>
                </a:lnTo>
                <a:close/>
              </a:path>
              <a:path w="60960" h="60960">
                <a:moveTo>
                  <a:pt x="60683" y="0"/>
                </a:moveTo>
                <a:lnTo>
                  <a:pt x="45653" y="0"/>
                </a:lnTo>
                <a:lnTo>
                  <a:pt x="45653" y="14992"/>
                </a:lnTo>
                <a:lnTo>
                  <a:pt x="60683" y="14992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6439642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26" y="60607"/>
                </a:lnTo>
                <a:lnTo>
                  <a:pt x="60426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6439642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577"/>
                </a:lnTo>
                <a:close/>
              </a:path>
              <a:path w="60960" h="60960">
                <a:moveTo>
                  <a:pt x="44615" y="45577"/>
                </a:moveTo>
                <a:lnTo>
                  <a:pt x="29841" y="45577"/>
                </a:lnTo>
                <a:lnTo>
                  <a:pt x="29841" y="60607"/>
                </a:lnTo>
                <a:lnTo>
                  <a:pt x="44615" y="60607"/>
                </a:lnTo>
                <a:lnTo>
                  <a:pt x="44615" y="45577"/>
                </a:lnTo>
                <a:close/>
              </a:path>
              <a:path w="60960" h="60960">
                <a:moveTo>
                  <a:pt x="29841" y="30022"/>
                </a:moveTo>
                <a:lnTo>
                  <a:pt x="14811" y="30022"/>
                </a:lnTo>
                <a:lnTo>
                  <a:pt x="14811" y="45577"/>
                </a:lnTo>
                <a:lnTo>
                  <a:pt x="29841" y="45577"/>
                </a:lnTo>
                <a:lnTo>
                  <a:pt x="29841" y="30022"/>
                </a:lnTo>
                <a:close/>
              </a:path>
              <a:path w="60960" h="60960">
                <a:moveTo>
                  <a:pt x="60426" y="30022"/>
                </a:moveTo>
                <a:lnTo>
                  <a:pt x="44615" y="30022"/>
                </a:lnTo>
                <a:lnTo>
                  <a:pt x="44615" y="45577"/>
                </a:lnTo>
                <a:lnTo>
                  <a:pt x="60426" y="45577"/>
                </a:lnTo>
                <a:lnTo>
                  <a:pt x="60426" y="30022"/>
                </a:lnTo>
                <a:close/>
              </a:path>
              <a:path w="60960" h="60960">
                <a:moveTo>
                  <a:pt x="14811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4811" y="30022"/>
                </a:lnTo>
                <a:lnTo>
                  <a:pt x="14811" y="14992"/>
                </a:lnTo>
                <a:close/>
              </a:path>
              <a:path w="60960" h="60960">
                <a:moveTo>
                  <a:pt x="44615" y="14992"/>
                </a:moveTo>
                <a:lnTo>
                  <a:pt x="29841" y="14992"/>
                </a:lnTo>
                <a:lnTo>
                  <a:pt x="29841" y="30022"/>
                </a:lnTo>
                <a:lnTo>
                  <a:pt x="44615" y="30022"/>
                </a:lnTo>
                <a:lnTo>
                  <a:pt x="44615" y="14992"/>
                </a:lnTo>
                <a:close/>
              </a:path>
              <a:path w="60960" h="60960">
                <a:moveTo>
                  <a:pt x="29841" y="0"/>
                </a:moveTo>
                <a:lnTo>
                  <a:pt x="14811" y="0"/>
                </a:lnTo>
                <a:lnTo>
                  <a:pt x="14811" y="14992"/>
                </a:lnTo>
                <a:lnTo>
                  <a:pt x="29841" y="14992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4992"/>
                </a:lnTo>
                <a:lnTo>
                  <a:pt x="60426" y="14992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6500069" y="381316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07"/>
                </a:moveTo>
                <a:lnTo>
                  <a:pt x="59645" y="60607"/>
                </a:lnTo>
                <a:lnTo>
                  <a:pt x="59645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6500069" y="381316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14811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577"/>
                </a:lnTo>
                <a:close/>
              </a:path>
              <a:path w="59690" h="60960">
                <a:moveTo>
                  <a:pt x="44872" y="45577"/>
                </a:moveTo>
                <a:lnTo>
                  <a:pt x="29841" y="45577"/>
                </a:lnTo>
                <a:lnTo>
                  <a:pt x="29841" y="60607"/>
                </a:lnTo>
                <a:lnTo>
                  <a:pt x="44872" y="60607"/>
                </a:lnTo>
                <a:lnTo>
                  <a:pt x="44872" y="45577"/>
                </a:lnTo>
                <a:close/>
              </a:path>
              <a:path w="59690" h="60960">
                <a:moveTo>
                  <a:pt x="29841" y="30022"/>
                </a:moveTo>
                <a:lnTo>
                  <a:pt x="14811" y="30022"/>
                </a:lnTo>
                <a:lnTo>
                  <a:pt x="14811" y="45577"/>
                </a:lnTo>
                <a:lnTo>
                  <a:pt x="29841" y="45577"/>
                </a:lnTo>
                <a:lnTo>
                  <a:pt x="29841" y="30022"/>
                </a:lnTo>
                <a:close/>
              </a:path>
              <a:path w="59690" h="60960">
                <a:moveTo>
                  <a:pt x="59645" y="30022"/>
                </a:moveTo>
                <a:lnTo>
                  <a:pt x="44872" y="30022"/>
                </a:lnTo>
                <a:lnTo>
                  <a:pt x="44872" y="45577"/>
                </a:lnTo>
                <a:lnTo>
                  <a:pt x="59645" y="45577"/>
                </a:lnTo>
                <a:lnTo>
                  <a:pt x="59645" y="30022"/>
                </a:lnTo>
                <a:close/>
              </a:path>
              <a:path w="59690" h="60960">
                <a:moveTo>
                  <a:pt x="14811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4811" y="30022"/>
                </a:lnTo>
                <a:lnTo>
                  <a:pt x="14811" y="14992"/>
                </a:lnTo>
                <a:close/>
              </a:path>
              <a:path w="59690" h="60960">
                <a:moveTo>
                  <a:pt x="44872" y="14992"/>
                </a:moveTo>
                <a:lnTo>
                  <a:pt x="29841" y="14992"/>
                </a:lnTo>
                <a:lnTo>
                  <a:pt x="29841" y="30022"/>
                </a:lnTo>
                <a:lnTo>
                  <a:pt x="44872" y="30022"/>
                </a:lnTo>
                <a:lnTo>
                  <a:pt x="44872" y="14992"/>
                </a:lnTo>
                <a:close/>
              </a:path>
              <a:path w="59690" h="60960">
                <a:moveTo>
                  <a:pt x="29841" y="0"/>
                </a:moveTo>
                <a:lnTo>
                  <a:pt x="14811" y="0"/>
                </a:lnTo>
                <a:lnTo>
                  <a:pt x="14811" y="14992"/>
                </a:lnTo>
                <a:lnTo>
                  <a:pt x="29841" y="14992"/>
                </a:lnTo>
                <a:lnTo>
                  <a:pt x="29841" y="0"/>
                </a:lnTo>
                <a:close/>
              </a:path>
              <a:path w="59690" h="60960">
                <a:moveTo>
                  <a:pt x="59645" y="0"/>
                </a:moveTo>
                <a:lnTo>
                  <a:pt x="44872" y="0"/>
                </a:lnTo>
                <a:lnTo>
                  <a:pt x="44872" y="14992"/>
                </a:lnTo>
                <a:lnTo>
                  <a:pt x="59645" y="14992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6559715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17" y="60607"/>
                </a:lnTo>
                <a:lnTo>
                  <a:pt x="60417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6559715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849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849" y="60607"/>
                </a:lnTo>
                <a:lnTo>
                  <a:pt x="15849" y="45577"/>
                </a:lnTo>
                <a:close/>
              </a:path>
              <a:path w="60959" h="60960">
                <a:moveTo>
                  <a:pt x="45653" y="45577"/>
                </a:moveTo>
                <a:lnTo>
                  <a:pt x="30613" y="45577"/>
                </a:lnTo>
                <a:lnTo>
                  <a:pt x="30613" y="60607"/>
                </a:lnTo>
                <a:lnTo>
                  <a:pt x="45653" y="60607"/>
                </a:lnTo>
                <a:lnTo>
                  <a:pt x="45653" y="45577"/>
                </a:lnTo>
                <a:close/>
              </a:path>
              <a:path w="60959" h="60960">
                <a:moveTo>
                  <a:pt x="30613" y="30022"/>
                </a:moveTo>
                <a:lnTo>
                  <a:pt x="15849" y="30022"/>
                </a:lnTo>
                <a:lnTo>
                  <a:pt x="15849" y="45577"/>
                </a:lnTo>
                <a:lnTo>
                  <a:pt x="30613" y="45577"/>
                </a:lnTo>
                <a:lnTo>
                  <a:pt x="30613" y="30022"/>
                </a:lnTo>
                <a:close/>
              </a:path>
              <a:path w="60959" h="60960">
                <a:moveTo>
                  <a:pt x="60417" y="30022"/>
                </a:moveTo>
                <a:lnTo>
                  <a:pt x="45653" y="30022"/>
                </a:lnTo>
                <a:lnTo>
                  <a:pt x="45653" y="45577"/>
                </a:lnTo>
                <a:lnTo>
                  <a:pt x="60417" y="45577"/>
                </a:lnTo>
                <a:lnTo>
                  <a:pt x="60417" y="30022"/>
                </a:lnTo>
                <a:close/>
              </a:path>
              <a:path w="60959" h="60960">
                <a:moveTo>
                  <a:pt x="15849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849" y="30022"/>
                </a:lnTo>
                <a:lnTo>
                  <a:pt x="15849" y="14992"/>
                </a:lnTo>
                <a:close/>
              </a:path>
              <a:path w="60959" h="60960">
                <a:moveTo>
                  <a:pt x="45653" y="14992"/>
                </a:moveTo>
                <a:lnTo>
                  <a:pt x="30613" y="14992"/>
                </a:lnTo>
                <a:lnTo>
                  <a:pt x="30613" y="30022"/>
                </a:lnTo>
                <a:lnTo>
                  <a:pt x="45653" y="30022"/>
                </a:lnTo>
                <a:lnTo>
                  <a:pt x="45653" y="14992"/>
                </a:lnTo>
                <a:close/>
              </a:path>
              <a:path w="60959" h="60960">
                <a:moveTo>
                  <a:pt x="30613" y="0"/>
                </a:moveTo>
                <a:lnTo>
                  <a:pt x="15849" y="0"/>
                </a:lnTo>
                <a:lnTo>
                  <a:pt x="15849" y="14992"/>
                </a:lnTo>
                <a:lnTo>
                  <a:pt x="30613" y="14992"/>
                </a:lnTo>
                <a:lnTo>
                  <a:pt x="30613" y="0"/>
                </a:lnTo>
                <a:close/>
              </a:path>
              <a:path w="60959" h="60960">
                <a:moveTo>
                  <a:pt x="60417" y="0"/>
                </a:moveTo>
                <a:lnTo>
                  <a:pt x="45653" y="0"/>
                </a:lnTo>
                <a:lnTo>
                  <a:pt x="45653" y="14992"/>
                </a:lnTo>
                <a:lnTo>
                  <a:pt x="60417" y="14992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6620132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683" y="60607"/>
                </a:lnTo>
                <a:lnTo>
                  <a:pt x="60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6620132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68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577"/>
                </a:lnTo>
                <a:close/>
              </a:path>
              <a:path w="60959" h="60960">
                <a:moveTo>
                  <a:pt x="45653" y="45577"/>
                </a:moveTo>
                <a:lnTo>
                  <a:pt x="30889" y="45577"/>
                </a:lnTo>
                <a:lnTo>
                  <a:pt x="30889" y="60607"/>
                </a:lnTo>
                <a:lnTo>
                  <a:pt x="45653" y="60607"/>
                </a:lnTo>
                <a:lnTo>
                  <a:pt x="45653" y="45577"/>
                </a:lnTo>
                <a:close/>
              </a:path>
              <a:path w="60959" h="60960">
                <a:moveTo>
                  <a:pt x="30889" y="30022"/>
                </a:moveTo>
                <a:lnTo>
                  <a:pt x="15068" y="30022"/>
                </a:lnTo>
                <a:lnTo>
                  <a:pt x="15068" y="45577"/>
                </a:lnTo>
                <a:lnTo>
                  <a:pt x="30889" y="45577"/>
                </a:lnTo>
                <a:lnTo>
                  <a:pt x="30889" y="30022"/>
                </a:lnTo>
                <a:close/>
              </a:path>
              <a:path w="60959" h="60960">
                <a:moveTo>
                  <a:pt x="60683" y="30022"/>
                </a:moveTo>
                <a:lnTo>
                  <a:pt x="45653" y="30022"/>
                </a:lnTo>
                <a:lnTo>
                  <a:pt x="45653" y="45577"/>
                </a:lnTo>
                <a:lnTo>
                  <a:pt x="60683" y="45577"/>
                </a:lnTo>
                <a:lnTo>
                  <a:pt x="60683" y="30022"/>
                </a:lnTo>
                <a:close/>
              </a:path>
              <a:path w="60959" h="60960">
                <a:moveTo>
                  <a:pt x="15068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068" y="30022"/>
                </a:lnTo>
                <a:lnTo>
                  <a:pt x="15068" y="14992"/>
                </a:lnTo>
                <a:close/>
              </a:path>
              <a:path w="60959" h="60960">
                <a:moveTo>
                  <a:pt x="45653" y="14992"/>
                </a:moveTo>
                <a:lnTo>
                  <a:pt x="30889" y="14992"/>
                </a:lnTo>
                <a:lnTo>
                  <a:pt x="30889" y="30022"/>
                </a:lnTo>
                <a:lnTo>
                  <a:pt x="45653" y="30022"/>
                </a:lnTo>
                <a:lnTo>
                  <a:pt x="45653" y="14992"/>
                </a:lnTo>
                <a:close/>
              </a:path>
              <a:path w="60959" h="60960">
                <a:moveTo>
                  <a:pt x="30889" y="0"/>
                </a:moveTo>
                <a:lnTo>
                  <a:pt x="15068" y="0"/>
                </a:lnTo>
                <a:lnTo>
                  <a:pt x="15068" y="14992"/>
                </a:lnTo>
                <a:lnTo>
                  <a:pt x="30889" y="14992"/>
                </a:lnTo>
                <a:lnTo>
                  <a:pt x="30889" y="0"/>
                </a:lnTo>
                <a:close/>
              </a:path>
              <a:path w="60959" h="60960">
                <a:moveTo>
                  <a:pt x="60683" y="0"/>
                </a:moveTo>
                <a:lnTo>
                  <a:pt x="45653" y="0"/>
                </a:lnTo>
                <a:lnTo>
                  <a:pt x="45653" y="14992"/>
                </a:lnTo>
                <a:lnTo>
                  <a:pt x="60683" y="14992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6680816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64" y="60607"/>
                </a:lnTo>
                <a:lnTo>
                  <a:pt x="60464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6680816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11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577"/>
                </a:lnTo>
                <a:close/>
              </a:path>
              <a:path w="60959" h="60960">
                <a:moveTo>
                  <a:pt x="45434" y="45577"/>
                </a:moveTo>
                <a:lnTo>
                  <a:pt x="29841" y="45577"/>
                </a:lnTo>
                <a:lnTo>
                  <a:pt x="29841" y="60607"/>
                </a:lnTo>
                <a:lnTo>
                  <a:pt x="45434" y="60607"/>
                </a:lnTo>
                <a:lnTo>
                  <a:pt x="45434" y="45577"/>
                </a:lnTo>
                <a:close/>
              </a:path>
              <a:path w="60959" h="60960">
                <a:moveTo>
                  <a:pt x="29841" y="30022"/>
                </a:moveTo>
                <a:lnTo>
                  <a:pt x="14811" y="30022"/>
                </a:lnTo>
                <a:lnTo>
                  <a:pt x="14811" y="45577"/>
                </a:lnTo>
                <a:lnTo>
                  <a:pt x="29841" y="45577"/>
                </a:lnTo>
                <a:lnTo>
                  <a:pt x="29841" y="30022"/>
                </a:lnTo>
                <a:close/>
              </a:path>
              <a:path w="60959" h="60960">
                <a:moveTo>
                  <a:pt x="60464" y="30022"/>
                </a:moveTo>
                <a:lnTo>
                  <a:pt x="45434" y="30022"/>
                </a:lnTo>
                <a:lnTo>
                  <a:pt x="45434" y="45577"/>
                </a:lnTo>
                <a:lnTo>
                  <a:pt x="60464" y="45577"/>
                </a:lnTo>
                <a:lnTo>
                  <a:pt x="60464" y="30022"/>
                </a:lnTo>
                <a:close/>
              </a:path>
              <a:path w="60959" h="60960">
                <a:moveTo>
                  <a:pt x="14811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4811" y="30022"/>
                </a:lnTo>
                <a:lnTo>
                  <a:pt x="14811" y="14992"/>
                </a:lnTo>
                <a:close/>
              </a:path>
              <a:path w="60959" h="60960">
                <a:moveTo>
                  <a:pt x="45434" y="14992"/>
                </a:moveTo>
                <a:lnTo>
                  <a:pt x="29841" y="14992"/>
                </a:lnTo>
                <a:lnTo>
                  <a:pt x="29841" y="30022"/>
                </a:lnTo>
                <a:lnTo>
                  <a:pt x="45434" y="30022"/>
                </a:lnTo>
                <a:lnTo>
                  <a:pt x="45434" y="14992"/>
                </a:lnTo>
                <a:close/>
              </a:path>
              <a:path w="60959" h="60960">
                <a:moveTo>
                  <a:pt x="29841" y="0"/>
                </a:moveTo>
                <a:lnTo>
                  <a:pt x="14811" y="0"/>
                </a:lnTo>
                <a:lnTo>
                  <a:pt x="14811" y="14992"/>
                </a:lnTo>
                <a:lnTo>
                  <a:pt x="29841" y="14992"/>
                </a:lnTo>
                <a:lnTo>
                  <a:pt x="29841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434" y="0"/>
                </a:lnTo>
                <a:lnTo>
                  <a:pt x="45434" y="14992"/>
                </a:lnTo>
                <a:lnTo>
                  <a:pt x="60464" y="14992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6741280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6741280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30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030" y="60607"/>
                </a:lnTo>
                <a:lnTo>
                  <a:pt x="15030" y="45577"/>
                </a:lnTo>
                <a:close/>
              </a:path>
              <a:path w="60959" h="60960">
                <a:moveTo>
                  <a:pt x="44796" y="45577"/>
                </a:moveTo>
                <a:lnTo>
                  <a:pt x="29765" y="45577"/>
                </a:lnTo>
                <a:lnTo>
                  <a:pt x="29765" y="60607"/>
                </a:lnTo>
                <a:lnTo>
                  <a:pt x="44796" y="60607"/>
                </a:lnTo>
                <a:lnTo>
                  <a:pt x="44796" y="45577"/>
                </a:lnTo>
                <a:close/>
              </a:path>
              <a:path w="60959" h="60960">
                <a:moveTo>
                  <a:pt x="29765" y="30022"/>
                </a:moveTo>
                <a:lnTo>
                  <a:pt x="15030" y="30022"/>
                </a:lnTo>
                <a:lnTo>
                  <a:pt x="15030" y="45577"/>
                </a:lnTo>
                <a:lnTo>
                  <a:pt x="29765" y="45577"/>
                </a:lnTo>
                <a:lnTo>
                  <a:pt x="29765" y="30022"/>
                </a:lnTo>
                <a:close/>
              </a:path>
              <a:path w="60959" h="60960">
                <a:moveTo>
                  <a:pt x="60388" y="30022"/>
                </a:moveTo>
                <a:lnTo>
                  <a:pt x="44796" y="30022"/>
                </a:lnTo>
                <a:lnTo>
                  <a:pt x="44796" y="45577"/>
                </a:lnTo>
                <a:lnTo>
                  <a:pt x="60388" y="45577"/>
                </a:lnTo>
                <a:lnTo>
                  <a:pt x="60388" y="30022"/>
                </a:lnTo>
                <a:close/>
              </a:path>
              <a:path w="60959" h="60960">
                <a:moveTo>
                  <a:pt x="15030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030" y="30022"/>
                </a:lnTo>
                <a:lnTo>
                  <a:pt x="15030" y="14992"/>
                </a:lnTo>
                <a:close/>
              </a:path>
              <a:path w="60959" h="60960">
                <a:moveTo>
                  <a:pt x="44796" y="14992"/>
                </a:moveTo>
                <a:lnTo>
                  <a:pt x="29765" y="14992"/>
                </a:lnTo>
                <a:lnTo>
                  <a:pt x="29765" y="30022"/>
                </a:lnTo>
                <a:lnTo>
                  <a:pt x="44796" y="30022"/>
                </a:lnTo>
                <a:lnTo>
                  <a:pt x="44796" y="14992"/>
                </a:lnTo>
                <a:close/>
              </a:path>
              <a:path w="60959" h="60960">
                <a:moveTo>
                  <a:pt x="29765" y="0"/>
                </a:moveTo>
                <a:lnTo>
                  <a:pt x="15030" y="0"/>
                </a:lnTo>
                <a:lnTo>
                  <a:pt x="15030" y="14992"/>
                </a:lnTo>
                <a:lnTo>
                  <a:pt x="29765" y="14992"/>
                </a:lnTo>
                <a:lnTo>
                  <a:pt x="29765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4796" y="0"/>
                </a:lnTo>
                <a:lnTo>
                  <a:pt x="44796" y="14992"/>
                </a:lnTo>
                <a:lnTo>
                  <a:pt x="60388" y="14992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6801669" y="381316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07"/>
                </a:moveTo>
                <a:lnTo>
                  <a:pt x="59940" y="60607"/>
                </a:lnTo>
                <a:lnTo>
                  <a:pt x="59940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6801669" y="381316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030" y="60607"/>
                </a:lnTo>
                <a:lnTo>
                  <a:pt x="15030" y="45577"/>
                </a:lnTo>
                <a:close/>
              </a:path>
              <a:path w="60325" h="60960">
                <a:moveTo>
                  <a:pt x="44910" y="45577"/>
                </a:moveTo>
                <a:lnTo>
                  <a:pt x="29879" y="45577"/>
                </a:lnTo>
                <a:lnTo>
                  <a:pt x="29879" y="60607"/>
                </a:lnTo>
                <a:lnTo>
                  <a:pt x="44910" y="60607"/>
                </a:lnTo>
                <a:lnTo>
                  <a:pt x="44910" y="45577"/>
                </a:lnTo>
                <a:close/>
              </a:path>
              <a:path w="60325" h="60960">
                <a:moveTo>
                  <a:pt x="29879" y="30022"/>
                </a:moveTo>
                <a:lnTo>
                  <a:pt x="15030" y="30022"/>
                </a:lnTo>
                <a:lnTo>
                  <a:pt x="15030" y="45577"/>
                </a:lnTo>
                <a:lnTo>
                  <a:pt x="29879" y="45577"/>
                </a:lnTo>
                <a:lnTo>
                  <a:pt x="29879" y="30022"/>
                </a:lnTo>
                <a:close/>
              </a:path>
              <a:path w="60325" h="60960">
                <a:moveTo>
                  <a:pt x="59940" y="30022"/>
                </a:moveTo>
                <a:lnTo>
                  <a:pt x="44910" y="30022"/>
                </a:lnTo>
                <a:lnTo>
                  <a:pt x="44910" y="45577"/>
                </a:lnTo>
                <a:lnTo>
                  <a:pt x="59940" y="45577"/>
                </a:lnTo>
                <a:lnTo>
                  <a:pt x="59940" y="30022"/>
                </a:lnTo>
                <a:close/>
              </a:path>
              <a:path w="60325" h="60960">
                <a:moveTo>
                  <a:pt x="15030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030" y="30022"/>
                </a:lnTo>
                <a:lnTo>
                  <a:pt x="15030" y="14992"/>
                </a:lnTo>
                <a:close/>
              </a:path>
              <a:path w="60325" h="60960">
                <a:moveTo>
                  <a:pt x="44910" y="14992"/>
                </a:moveTo>
                <a:lnTo>
                  <a:pt x="29879" y="14992"/>
                </a:lnTo>
                <a:lnTo>
                  <a:pt x="29879" y="30022"/>
                </a:lnTo>
                <a:lnTo>
                  <a:pt x="44910" y="30022"/>
                </a:lnTo>
                <a:lnTo>
                  <a:pt x="44910" y="14992"/>
                </a:lnTo>
                <a:close/>
              </a:path>
              <a:path w="60325" h="60960">
                <a:moveTo>
                  <a:pt x="29879" y="0"/>
                </a:moveTo>
                <a:lnTo>
                  <a:pt x="15030" y="0"/>
                </a:lnTo>
                <a:lnTo>
                  <a:pt x="15030" y="14992"/>
                </a:lnTo>
                <a:lnTo>
                  <a:pt x="29879" y="14992"/>
                </a:lnTo>
                <a:lnTo>
                  <a:pt x="29879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4992"/>
                </a:lnTo>
                <a:lnTo>
                  <a:pt x="59940" y="14992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6861609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6861609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592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592" y="60607"/>
                </a:lnTo>
                <a:lnTo>
                  <a:pt x="15592" y="45577"/>
                </a:lnTo>
                <a:close/>
              </a:path>
              <a:path w="60959" h="60960">
                <a:moveTo>
                  <a:pt x="45358" y="45577"/>
                </a:moveTo>
                <a:lnTo>
                  <a:pt x="30622" y="45577"/>
                </a:lnTo>
                <a:lnTo>
                  <a:pt x="30622" y="60607"/>
                </a:lnTo>
                <a:lnTo>
                  <a:pt x="45358" y="60607"/>
                </a:lnTo>
                <a:lnTo>
                  <a:pt x="45358" y="45577"/>
                </a:lnTo>
                <a:close/>
              </a:path>
              <a:path w="60959" h="60960">
                <a:moveTo>
                  <a:pt x="30622" y="30022"/>
                </a:moveTo>
                <a:lnTo>
                  <a:pt x="15592" y="30022"/>
                </a:lnTo>
                <a:lnTo>
                  <a:pt x="15592" y="45577"/>
                </a:lnTo>
                <a:lnTo>
                  <a:pt x="30622" y="45577"/>
                </a:lnTo>
                <a:lnTo>
                  <a:pt x="30622" y="30022"/>
                </a:lnTo>
                <a:close/>
              </a:path>
              <a:path w="60959" h="60960">
                <a:moveTo>
                  <a:pt x="60388" y="30022"/>
                </a:moveTo>
                <a:lnTo>
                  <a:pt x="45358" y="30022"/>
                </a:lnTo>
                <a:lnTo>
                  <a:pt x="45358" y="45577"/>
                </a:lnTo>
                <a:lnTo>
                  <a:pt x="60388" y="45577"/>
                </a:lnTo>
                <a:lnTo>
                  <a:pt x="60388" y="30022"/>
                </a:lnTo>
                <a:close/>
              </a:path>
              <a:path w="60959" h="60960">
                <a:moveTo>
                  <a:pt x="15592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592" y="30022"/>
                </a:lnTo>
                <a:lnTo>
                  <a:pt x="15592" y="14992"/>
                </a:lnTo>
                <a:close/>
              </a:path>
              <a:path w="60959" h="60960">
                <a:moveTo>
                  <a:pt x="45358" y="14992"/>
                </a:moveTo>
                <a:lnTo>
                  <a:pt x="30622" y="14992"/>
                </a:lnTo>
                <a:lnTo>
                  <a:pt x="30622" y="30022"/>
                </a:lnTo>
                <a:lnTo>
                  <a:pt x="45358" y="30022"/>
                </a:lnTo>
                <a:lnTo>
                  <a:pt x="45358" y="14992"/>
                </a:lnTo>
                <a:close/>
              </a:path>
              <a:path w="60959" h="60960">
                <a:moveTo>
                  <a:pt x="30622" y="0"/>
                </a:moveTo>
                <a:lnTo>
                  <a:pt x="15592" y="0"/>
                </a:lnTo>
                <a:lnTo>
                  <a:pt x="15592" y="14992"/>
                </a:lnTo>
                <a:lnTo>
                  <a:pt x="30622" y="14992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358" y="0"/>
                </a:lnTo>
                <a:lnTo>
                  <a:pt x="45358" y="14992"/>
                </a:lnTo>
                <a:lnTo>
                  <a:pt x="60388" y="14992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6921998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6921998" y="38131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39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4839" y="60607"/>
                </a:lnTo>
                <a:lnTo>
                  <a:pt x="14839" y="45577"/>
                </a:lnTo>
                <a:close/>
              </a:path>
              <a:path w="60959" h="60960">
                <a:moveTo>
                  <a:pt x="45653" y="45577"/>
                </a:moveTo>
                <a:lnTo>
                  <a:pt x="30622" y="45577"/>
                </a:lnTo>
                <a:lnTo>
                  <a:pt x="30622" y="60607"/>
                </a:lnTo>
                <a:lnTo>
                  <a:pt x="45653" y="60607"/>
                </a:lnTo>
                <a:lnTo>
                  <a:pt x="45653" y="45577"/>
                </a:lnTo>
                <a:close/>
              </a:path>
              <a:path w="60959" h="60960">
                <a:moveTo>
                  <a:pt x="30622" y="30022"/>
                </a:moveTo>
                <a:lnTo>
                  <a:pt x="14839" y="30022"/>
                </a:lnTo>
                <a:lnTo>
                  <a:pt x="14839" y="45577"/>
                </a:lnTo>
                <a:lnTo>
                  <a:pt x="30622" y="45577"/>
                </a:lnTo>
                <a:lnTo>
                  <a:pt x="30622" y="30022"/>
                </a:lnTo>
                <a:close/>
              </a:path>
              <a:path w="60959" h="60960">
                <a:moveTo>
                  <a:pt x="60388" y="30022"/>
                </a:moveTo>
                <a:lnTo>
                  <a:pt x="45653" y="30022"/>
                </a:lnTo>
                <a:lnTo>
                  <a:pt x="45653" y="45577"/>
                </a:lnTo>
                <a:lnTo>
                  <a:pt x="60388" y="45577"/>
                </a:lnTo>
                <a:lnTo>
                  <a:pt x="60388" y="30022"/>
                </a:lnTo>
                <a:close/>
              </a:path>
              <a:path w="60959" h="60960">
                <a:moveTo>
                  <a:pt x="14839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4839" y="30022"/>
                </a:lnTo>
                <a:lnTo>
                  <a:pt x="14839" y="14992"/>
                </a:lnTo>
                <a:close/>
              </a:path>
              <a:path w="60959" h="60960">
                <a:moveTo>
                  <a:pt x="45653" y="14992"/>
                </a:moveTo>
                <a:lnTo>
                  <a:pt x="30622" y="14992"/>
                </a:lnTo>
                <a:lnTo>
                  <a:pt x="30622" y="30022"/>
                </a:lnTo>
                <a:lnTo>
                  <a:pt x="45653" y="30022"/>
                </a:lnTo>
                <a:lnTo>
                  <a:pt x="45653" y="14992"/>
                </a:lnTo>
                <a:close/>
              </a:path>
              <a:path w="60959" h="60960">
                <a:moveTo>
                  <a:pt x="30622" y="0"/>
                </a:moveTo>
                <a:lnTo>
                  <a:pt x="14839" y="0"/>
                </a:lnTo>
                <a:lnTo>
                  <a:pt x="14839" y="14992"/>
                </a:lnTo>
                <a:lnTo>
                  <a:pt x="30622" y="14992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653" y="0"/>
                </a:lnTo>
                <a:lnTo>
                  <a:pt x="45653" y="14992"/>
                </a:lnTo>
                <a:lnTo>
                  <a:pt x="60388" y="14992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6997326" y="3813162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0"/>
                </a:moveTo>
                <a:lnTo>
                  <a:pt x="0" y="70732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6982386" y="3813162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60">
                <a:moveTo>
                  <a:pt x="15068" y="45577"/>
                </a:moveTo>
                <a:lnTo>
                  <a:pt x="0" y="45577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577"/>
                </a:lnTo>
                <a:close/>
              </a:path>
              <a:path w="30479" h="60960">
                <a:moveTo>
                  <a:pt x="29870" y="30022"/>
                </a:moveTo>
                <a:lnTo>
                  <a:pt x="15068" y="30022"/>
                </a:lnTo>
                <a:lnTo>
                  <a:pt x="15068" y="45577"/>
                </a:lnTo>
                <a:lnTo>
                  <a:pt x="29870" y="45577"/>
                </a:lnTo>
                <a:lnTo>
                  <a:pt x="29870" y="30022"/>
                </a:lnTo>
                <a:close/>
              </a:path>
              <a:path w="30479" h="60960">
                <a:moveTo>
                  <a:pt x="15068" y="14992"/>
                </a:moveTo>
                <a:lnTo>
                  <a:pt x="0" y="14992"/>
                </a:lnTo>
                <a:lnTo>
                  <a:pt x="0" y="30022"/>
                </a:lnTo>
                <a:lnTo>
                  <a:pt x="15068" y="30022"/>
                </a:lnTo>
                <a:lnTo>
                  <a:pt x="15068" y="14992"/>
                </a:lnTo>
                <a:close/>
              </a:path>
              <a:path w="30479" h="60960">
                <a:moveTo>
                  <a:pt x="29870" y="0"/>
                </a:moveTo>
                <a:lnTo>
                  <a:pt x="15068" y="0"/>
                </a:lnTo>
                <a:lnTo>
                  <a:pt x="15068" y="14992"/>
                </a:lnTo>
                <a:lnTo>
                  <a:pt x="29870" y="14992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6258115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6258115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44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544" y="60388"/>
                </a:lnTo>
                <a:lnTo>
                  <a:pt x="15544" y="45615"/>
                </a:lnTo>
                <a:close/>
              </a:path>
              <a:path w="60960" h="60960">
                <a:moveTo>
                  <a:pt x="45386" y="45615"/>
                </a:moveTo>
                <a:lnTo>
                  <a:pt x="30613" y="45615"/>
                </a:lnTo>
                <a:lnTo>
                  <a:pt x="30613" y="60388"/>
                </a:lnTo>
                <a:lnTo>
                  <a:pt x="45386" y="60388"/>
                </a:lnTo>
                <a:lnTo>
                  <a:pt x="45386" y="45615"/>
                </a:lnTo>
                <a:close/>
              </a:path>
              <a:path w="60960" h="60960">
                <a:moveTo>
                  <a:pt x="30613" y="30584"/>
                </a:moveTo>
                <a:lnTo>
                  <a:pt x="15544" y="30584"/>
                </a:lnTo>
                <a:lnTo>
                  <a:pt x="15544" y="45615"/>
                </a:lnTo>
                <a:lnTo>
                  <a:pt x="30613" y="45615"/>
                </a:lnTo>
                <a:lnTo>
                  <a:pt x="30613" y="30584"/>
                </a:lnTo>
                <a:close/>
              </a:path>
              <a:path w="60960" h="60960">
                <a:moveTo>
                  <a:pt x="60417" y="30584"/>
                </a:moveTo>
                <a:lnTo>
                  <a:pt x="45386" y="30584"/>
                </a:lnTo>
                <a:lnTo>
                  <a:pt x="45386" y="45615"/>
                </a:lnTo>
                <a:lnTo>
                  <a:pt x="60417" y="45615"/>
                </a:lnTo>
                <a:lnTo>
                  <a:pt x="60417" y="30584"/>
                </a:lnTo>
                <a:close/>
              </a:path>
              <a:path w="60960" h="60960">
                <a:moveTo>
                  <a:pt x="15544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544" y="30584"/>
                </a:lnTo>
                <a:lnTo>
                  <a:pt x="15544" y="15030"/>
                </a:lnTo>
                <a:close/>
              </a:path>
              <a:path w="60960" h="60960">
                <a:moveTo>
                  <a:pt x="45386" y="15030"/>
                </a:moveTo>
                <a:lnTo>
                  <a:pt x="30613" y="15030"/>
                </a:lnTo>
                <a:lnTo>
                  <a:pt x="30613" y="30584"/>
                </a:lnTo>
                <a:lnTo>
                  <a:pt x="45386" y="30584"/>
                </a:lnTo>
                <a:lnTo>
                  <a:pt x="45386" y="15030"/>
                </a:lnTo>
                <a:close/>
              </a:path>
              <a:path w="60960" h="60960">
                <a:moveTo>
                  <a:pt x="30613" y="0"/>
                </a:moveTo>
                <a:lnTo>
                  <a:pt x="15544" y="0"/>
                </a:lnTo>
                <a:lnTo>
                  <a:pt x="15544" y="15030"/>
                </a:lnTo>
                <a:lnTo>
                  <a:pt x="30613" y="15030"/>
                </a:lnTo>
                <a:lnTo>
                  <a:pt x="30613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386" y="0"/>
                </a:lnTo>
                <a:lnTo>
                  <a:pt x="45386" y="15030"/>
                </a:lnTo>
                <a:lnTo>
                  <a:pt x="60417" y="15030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6318532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6318532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30622" y="45615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60" h="60960">
                <a:moveTo>
                  <a:pt x="30622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30622" y="45615"/>
                </a:lnTo>
                <a:lnTo>
                  <a:pt x="30622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426" y="45615"/>
                </a:lnTo>
                <a:lnTo>
                  <a:pt x="60426" y="30584"/>
                </a:lnTo>
                <a:close/>
              </a:path>
              <a:path w="60960" h="60960">
                <a:moveTo>
                  <a:pt x="14811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030"/>
                </a:lnTo>
                <a:close/>
              </a:path>
              <a:path w="60960" h="60960">
                <a:moveTo>
                  <a:pt x="45653" y="15030"/>
                </a:moveTo>
                <a:lnTo>
                  <a:pt x="30622" y="15030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5030"/>
                </a:lnTo>
                <a:close/>
              </a:path>
              <a:path w="60960" h="60960">
                <a:moveTo>
                  <a:pt x="30622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6378959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6378959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60" h="60960">
                <a:moveTo>
                  <a:pt x="29841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60960" h="60960">
                <a:moveTo>
                  <a:pt x="60683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30584"/>
                </a:lnTo>
                <a:close/>
              </a:path>
              <a:path w="60960" h="60960">
                <a:moveTo>
                  <a:pt x="15068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030"/>
                </a:lnTo>
                <a:close/>
              </a:path>
              <a:path w="60960" h="60960">
                <a:moveTo>
                  <a:pt x="45653" y="15030"/>
                </a:moveTo>
                <a:lnTo>
                  <a:pt x="29841" y="15030"/>
                </a:lnTo>
                <a:lnTo>
                  <a:pt x="29841" y="30584"/>
                </a:lnTo>
                <a:lnTo>
                  <a:pt x="45653" y="30584"/>
                </a:lnTo>
                <a:lnTo>
                  <a:pt x="45653" y="15030"/>
                </a:lnTo>
                <a:close/>
              </a:path>
              <a:path w="60960" h="60960">
                <a:moveTo>
                  <a:pt x="29841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60" h="60960">
                <a:moveTo>
                  <a:pt x="60683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683" y="15030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6439642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6439642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60960" h="60960">
                <a:moveTo>
                  <a:pt x="44615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4615" y="60388"/>
                </a:lnTo>
                <a:lnTo>
                  <a:pt x="44615" y="45615"/>
                </a:lnTo>
                <a:close/>
              </a:path>
              <a:path w="60960" h="60960">
                <a:moveTo>
                  <a:pt x="29841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4615" y="30584"/>
                </a:lnTo>
                <a:lnTo>
                  <a:pt x="44615" y="45615"/>
                </a:lnTo>
                <a:lnTo>
                  <a:pt x="60426" y="45615"/>
                </a:lnTo>
                <a:lnTo>
                  <a:pt x="60426" y="30584"/>
                </a:lnTo>
                <a:close/>
              </a:path>
              <a:path w="60960" h="60960">
                <a:moveTo>
                  <a:pt x="14811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030"/>
                </a:lnTo>
                <a:close/>
              </a:path>
              <a:path w="60960" h="60960">
                <a:moveTo>
                  <a:pt x="44615" y="15030"/>
                </a:moveTo>
                <a:lnTo>
                  <a:pt x="29841" y="15030"/>
                </a:lnTo>
                <a:lnTo>
                  <a:pt x="29841" y="30584"/>
                </a:lnTo>
                <a:lnTo>
                  <a:pt x="44615" y="30584"/>
                </a:lnTo>
                <a:lnTo>
                  <a:pt x="44615" y="15030"/>
                </a:lnTo>
                <a:close/>
              </a:path>
              <a:path w="60960" h="60960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6500069" y="375277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6500069" y="3752773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59690" h="60960">
                <a:moveTo>
                  <a:pt x="44872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4872" y="60388"/>
                </a:lnTo>
                <a:lnTo>
                  <a:pt x="44872" y="45615"/>
                </a:lnTo>
                <a:close/>
              </a:path>
              <a:path w="59690" h="60960">
                <a:moveTo>
                  <a:pt x="29841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59690" h="60960">
                <a:moveTo>
                  <a:pt x="59645" y="30584"/>
                </a:moveTo>
                <a:lnTo>
                  <a:pt x="44872" y="30584"/>
                </a:lnTo>
                <a:lnTo>
                  <a:pt x="44872" y="45615"/>
                </a:lnTo>
                <a:lnTo>
                  <a:pt x="59645" y="45615"/>
                </a:lnTo>
                <a:lnTo>
                  <a:pt x="59645" y="30584"/>
                </a:lnTo>
                <a:close/>
              </a:path>
              <a:path w="59690" h="60960">
                <a:moveTo>
                  <a:pt x="14811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030"/>
                </a:lnTo>
                <a:close/>
              </a:path>
              <a:path w="59690" h="60960">
                <a:moveTo>
                  <a:pt x="44872" y="15030"/>
                </a:moveTo>
                <a:lnTo>
                  <a:pt x="29841" y="15030"/>
                </a:lnTo>
                <a:lnTo>
                  <a:pt x="29841" y="30584"/>
                </a:lnTo>
                <a:lnTo>
                  <a:pt x="44872" y="30584"/>
                </a:lnTo>
                <a:lnTo>
                  <a:pt x="44872" y="15030"/>
                </a:lnTo>
                <a:close/>
              </a:path>
              <a:path w="59690" h="60960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59690" h="60960">
                <a:moveTo>
                  <a:pt x="59645" y="0"/>
                </a:moveTo>
                <a:lnTo>
                  <a:pt x="44872" y="0"/>
                </a:lnTo>
                <a:lnTo>
                  <a:pt x="44872" y="15030"/>
                </a:lnTo>
                <a:lnTo>
                  <a:pt x="59645" y="15030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6559715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6559715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849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849" y="60388"/>
                </a:lnTo>
                <a:lnTo>
                  <a:pt x="1584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13" y="45615"/>
                </a:lnTo>
                <a:lnTo>
                  <a:pt x="30613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59" h="60960">
                <a:moveTo>
                  <a:pt x="30613" y="30584"/>
                </a:moveTo>
                <a:lnTo>
                  <a:pt x="15849" y="30584"/>
                </a:lnTo>
                <a:lnTo>
                  <a:pt x="15849" y="45615"/>
                </a:lnTo>
                <a:lnTo>
                  <a:pt x="30613" y="45615"/>
                </a:lnTo>
                <a:lnTo>
                  <a:pt x="30613" y="30584"/>
                </a:lnTo>
                <a:close/>
              </a:path>
              <a:path w="60959" h="60960">
                <a:moveTo>
                  <a:pt x="60417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417" y="45615"/>
                </a:lnTo>
                <a:lnTo>
                  <a:pt x="60417" y="30584"/>
                </a:lnTo>
                <a:close/>
              </a:path>
              <a:path w="60959" h="60960">
                <a:moveTo>
                  <a:pt x="15849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849" y="30584"/>
                </a:lnTo>
                <a:lnTo>
                  <a:pt x="15849" y="15030"/>
                </a:lnTo>
                <a:close/>
              </a:path>
              <a:path w="60959" h="60960">
                <a:moveTo>
                  <a:pt x="45653" y="15030"/>
                </a:moveTo>
                <a:lnTo>
                  <a:pt x="30613" y="15030"/>
                </a:lnTo>
                <a:lnTo>
                  <a:pt x="30613" y="30584"/>
                </a:lnTo>
                <a:lnTo>
                  <a:pt x="45653" y="30584"/>
                </a:lnTo>
                <a:lnTo>
                  <a:pt x="45653" y="15030"/>
                </a:lnTo>
                <a:close/>
              </a:path>
              <a:path w="60959" h="60960">
                <a:moveTo>
                  <a:pt x="30613" y="0"/>
                </a:moveTo>
                <a:lnTo>
                  <a:pt x="15849" y="0"/>
                </a:lnTo>
                <a:lnTo>
                  <a:pt x="15849" y="15030"/>
                </a:lnTo>
                <a:lnTo>
                  <a:pt x="30613" y="15030"/>
                </a:lnTo>
                <a:lnTo>
                  <a:pt x="30613" y="0"/>
                </a:lnTo>
                <a:close/>
              </a:path>
              <a:path w="60959" h="60960">
                <a:moveTo>
                  <a:pt x="60417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417" y="15030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6620132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6620132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68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889" y="45615"/>
                </a:lnTo>
                <a:lnTo>
                  <a:pt x="30889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59" h="60960">
                <a:moveTo>
                  <a:pt x="30889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30889" y="45615"/>
                </a:lnTo>
                <a:lnTo>
                  <a:pt x="30889" y="30584"/>
                </a:lnTo>
                <a:close/>
              </a:path>
              <a:path w="60959" h="60960">
                <a:moveTo>
                  <a:pt x="60683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30584"/>
                </a:lnTo>
                <a:close/>
              </a:path>
              <a:path w="60959" h="60960">
                <a:moveTo>
                  <a:pt x="15068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030"/>
                </a:lnTo>
                <a:close/>
              </a:path>
              <a:path w="60959" h="60960">
                <a:moveTo>
                  <a:pt x="45653" y="15030"/>
                </a:moveTo>
                <a:lnTo>
                  <a:pt x="30889" y="15030"/>
                </a:lnTo>
                <a:lnTo>
                  <a:pt x="30889" y="30584"/>
                </a:lnTo>
                <a:lnTo>
                  <a:pt x="45653" y="30584"/>
                </a:lnTo>
                <a:lnTo>
                  <a:pt x="45653" y="15030"/>
                </a:lnTo>
                <a:close/>
              </a:path>
              <a:path w="60959" h="60960">
                <a:moveTo>
                  <a:pt x="30889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30889" y="15030"/>
                </a:lnTo>
                <a:lnTo>
                  <a:pt x="30889" y="0"/>
                </a:lnTo>
                <a:close/>
              </a:path>
              <a:path w="60959" h="60960">
                <a:moveTo>
                  <a:pt x="60683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683" y="15030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6680816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64" y="60388"/>
                </a:lnTo>
                <a:lnTo>
                  <a:pt x="604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6680816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60959" h="60960">
                <a:moveTo>
                  <a:pt x="45434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5434" y="60388"/>
                </a:lnTo>
                <a:lnTo>
                  <a:pt x="45434" y="45615"/>
                </a:lnTo>
                <a:close/>
              </a:path>
              <a:path w="60959" h="60960">
                <a:moveTo>
                  <a:pt x="29841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60959" h="60960">
                <a:moveTo>
                  <a:pt x="60464" y="30584"/>
                </a:moveTo>
                <a:lnTo>
                  <a:pt x="45434" y="30584"/>
                </a:lnTo>
                <a:lnTo>
                  <a:pt x="45434" y="45615"/>
                </a:lnTo>
                <a:lnTo>
                  <a:pt x="60464" y="45615"/>
                </a:lnTo>
                <a:lnTo>
                  <a:pt x="60464" y="30584"/>
                </a:lnTo>
                <a:close/>
              </a:path>
              <a:path w="60959" h="60960">
                <a:moveTo>
                  <a:pt x="14811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030"/>
                </a:lnTo>
                <a:close/>
              </a:path>
              <a:path w="60959" h="60960">
                <a:moveTo>
                  <a:pt x="45434" y="15030"/>
                </a:moveTo>
                <a:lnTo>
                  <a:pt x="29841" y="15030"/>
                </a:lnTo>
                <a:lnTo>
                  <a:pt x="29841" y="30584"/>
                </a:lnTo>
                <a:lnTo>
                  <a:pt x="45434" y="30584"/>
                </a:lnTo>
                <a:lnTo>
                  <a:pt x="45434" y="15030"/>
                </a:lnTo>
                <a:close/>
              </a:path>
              <a:path w="60959" h="60960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434" y="0"/>
                </a:lnTo>
                <a:lnTo>
                  <a:pt x="45434" y="15030"/>
                </a:lnTo>
                <a:lnTo>
                  <a:pt x="60464" y="15030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6741280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6741280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30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615"/>
                </a:lnTo>
                <a:close/>
              </a:path>
              <a:path w="60959" h="60960">
                <a:moveTo>
                  <a:pt x="44796" y="45615"/>
                </a:moveTo>
                <a:lnTo>
                  <a:pt x="29765" y="45615"/>
                </a:lnTo>
                <a:lnTo>
                  <a:pt x="29765" y="60388"/>
                </a:lnTo>
                <a:lnTo>
                  <a:pt x="44796" y="60388"/>
                </a:lnTo>
                <a:lnTo>
                  <a:pt x="44796" y="45615"/>
                </a:lnTo>
                <a:close/>
              </a:path>
              <a:path w="60959" h="60960">
                <a:moveTo>
                  <a:pt x="29765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29765" y="45615"/>
                </a:lnTo>
                <a:lnTo>
                  <a:pt x="29765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4796" y="30584"/>
                </a:lnTo>
                <a:lnTo>
                  <a:pt x="44796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59" h="60960">
                <a:moveTo>
                  <a:pt x="15030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030"/>
                </a:lnTo>
                <a:close/>
              </a:path>
              <a:path w="60959" h="60960">
                <a:moveTo>
                  <a:pt x="44796" y="15030"/>
                </a:moveTo>
                <a:lnTo>
                  <a:pt x="29765" y="15030"/>
                </a:lnTo>
                <a:lnTo>
                  <a:pt x="29765" y="30584"/>
                </a:lnTo>
                <a:lnTo>
                  <a:pt x="44796" y="30584"/>
                </a:lnTo>
                <a:lnTo>
                  <a:pt x="44796" y="15030"/>
                </a:lnTo>
                <a:close/>
              </a:path>
              <a:path w="60959" h="60960">
                <a:moveTo>
                  <a:pt x="29765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765" y="15030"/>
                </a:lnTo>
                <a:lnTo>
                  <a:pt x="29765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4796" y="0"/>
                </a:lnTo>
                <a:lnTo>
                  <a:pt x="44796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6801669" y="375277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40" y="60388"/>
                </a:lnTo>
                <a:lnTo>
                  <a:pt x="5994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6801669" y="375277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615"/>
                </a:lnTo>
                <a:close/>
              </a:path>
              <a:path w="60325" h="60960">
                <a:moveTo>
                  <a:pt x="44910" y="45615"/>
                </a:moveTo>
                <a:lnTo>
                  <a:pt x="29879" y="45615"/>
                </a:lnTo>
                <a:lnTo>
                  <a:pt x="29879" y="60388"/>
                </a:lnTo>
                <a:lnTo>
                  <a:pt x="44910" y="60388"/>
                </a:lnTo>
                <a:lnTo>
                  <a:pt x="44910" y="45615"/>
                </a:lnTo>
                <a:close/>
              </a:path>
              <a:path w="60325" h="60960">
                <a:moveTo>
                  <a:pt x="29879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29879" y="45615"/>
                </a:lnTo>
                <a:lnTo>
                  <a:pt x="29879" y="30584"/>
                </a:lnTo>
                <a:close/>
              </a:path>
              <a:path w="60325" h="60960">
                <a:moveTo>
                  <a:pt x="59940" y="30584"/>
                </a:moveTo>
                <a:lnTo>
                  <a:pt x="44910" y="30584"/>
                </a:lnTo>
                <a:lnTo>
                  <a:pt x="44910" y="45615"/>
                </a:lnTo>
                <a:lnTo>
                  <a:pt x="59940" y="45615"/>
                </a:lnTo>
                <a:lnTo>
                  <a:pt x="59940" y="30584"/>
                </a:lnTo>
                <a:close/>
              </a:path>
              <a:path w="60325" h="60960">
                <a:moveTo>
                  <a:pt x="15030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030"/>
                </a:lnTo>
                <a:close/>
              </a:path>
              <a:path w="60325" h="60960">
                <a:moveTo>
                  <a:pt x="44910" y="15030"/>
                </a:moveTo>
                <a:lnTo>
                  <a:pt x="29879" y="15030"/>
                </a:lnTo>
                <a:lnTo>
                  <a:pt x="29879" y="30584"/>
                </a:lnTo>
                <a:lnTo>
                  <a:pt x="44910" y="30584"/>
                </a:lnTo>
                <a:lnTo>
                  <a:pt x="44910" y="15030"/>
                </a:lnTo>
                <a:close/>
              </a:path>
              <a:path w="60325" h="60960">
                <a:moveTo>
                  <a:pt x="29879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879" y="15030"/>
                </a:lnTo>
                <a:lnTo>
                  <a:pt x="29879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5030"/>
                </a:lnTo>
                <a:lnTo>
                  <a:pt x="59940" y="15030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6861609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6861609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592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592" y="60388"/>
                </a:lnTo>
                <a:lnTo>
                  <a:pt x="15592" y="45615"/>
                </a:lnTo>
                <a:close/>
              </a:path>
              <a:path w="60959" h="60960">
                <a:moveTo>
                  <a:pt x="45358" y="45615"/>
                </a:moveTo>
                <a:lnTo>
                  <a:pt x="30622" y="45615"/>
                </a:lnTo>
                <a:lnTo>
                  <a:pt x="30622" y="60388"/>
                </a:lnTo>
                <a:lnTo>
                  <a:pt x="45358" y="60388"/>
                </a:lnTo>
                <a:lnTo>
                  <a:pt x="45358" y="45615"/>
                </a:lnTo>
                <a:close/>
              </a:path>
              <a:path w="60959" h="60960">
                <a:moveTo>
                  <a:pt x="30622" y="30584"/>
                </a:moveTo>
                <a:lnTo>
                  <a:pt x="15592" y="30584"/>
                </a:lnTo>
                <a:lnTo>
                  <a:pt x="15592" y="45615"/>
                </a:lnTo>
                <a:lnTo>
                  <a:pt x="30622" y="45615"/>
                </a:lnTo>
                <a:lnTo>
                  <a:pt x="30622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5358" y="30584"/>
                </a:lnTo>
                <a:lnTo>
                  <a:pt x="45358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59" h="60960">
                <a:moveTo>
                  <a:pt x="15592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592" y="30584"/>
                </a:lnTo>
                <a:lnTo>
                  <a:pt x="15592" y="15030"/>
                </a:lnTo>
                <a:close/>
              </a:path>
              <a:path w="60959" h="60960">
                <a:moveTo>
                  <a:pt x="45358" y="15030"/>
                </a:moveTo>
                <a:lnTo>
                  <a:pt x="30622" y="15030"/>
                </a:lnTo>
                <a:lnTo>
                  <a:pt x="30622" y="30584"/>
                </a:lnTo>
                <a:lnTo>
                  <a:pt x="45358" y="30584"/>
                </a:lnTo>
                <a:lnTo>
                  <a:pt x="45358" y="15030"/>
                </a:lnTo>
                <a:close/>
              </a:path>
              <a:path w="60959" h="60960">
                <a:moveTo>
                  <a:pt x="30622" y="0"/>
                </a:moveTo>
                <a:lnTo>
                  <a:pt x="15592" y="0"/>
                </a:lnTo>
                <a:lnTo>
                  <a:pt x="15592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358" y="0"/>
                </a:lnTo>
                <a:lnTo>
                  <a:pt x="45358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6921998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6921998" y="375277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39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39" y="60388"/>
                </a:lnTo>
                <a:lnTo>
                  <a:pt x="1483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22" y="45615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59" h="60960">
                <a:moveTo>
                  <a:pt x="30622" y="30584"/>
                </a:moveTo>
                <a:lnTo>
                  <a:pt x="14839" y="30584"/>
                </a:lnTo>
                <a:lnTo>
                  <a:pt x="14839" y="45615"/>
                </a:lnTo>
                <a:lnTo>
                  <a:pt x="30622" y="45615"/>
                </a:lnTo>
                <a:lnTo>
                  <a:pt x="30622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59" h="60960">
                <a:moveTo>
                  <a:pt x="14839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4839" y="30584"/>
                </a:lnTo>
                <a:lnTo>
                  <a:pt x="14839" y="15030"/>
                </a:lnTo>
                <a:close/>
              </a:path>
              <a:path w="60959" h="60960">
                <a:moveTo>
                  <a:pt x="45653" y="15030"/>
                </a:moveTo>
                <a:lnTo>
                  <a:pt x="30622" y="15030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5030"/>
                </a:lnTo>
                <a:close/>
              </a:path>
              <a:path w="60959" h="60960">
                <a:moveTo>
                  <a:pt x="30622" y="0"/>
                </a:moveTo>
                <a:lnTo>
                  <a:pt x="14839" y="0"/>
                </a:lnTo>
                <a:lnTo>
                  <a:pt x="14839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6997326" y="375277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88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6982386" y="3752773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60">
                <a:moveTo>
                  <a:pt x="15068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615"/>
                </a:lnTo>
                <a:close/>
              </a:path>
              <a:path w="30479" h="60960">
                <a:moveTo>
                  <a:pt x="29870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29870" y="45615"/>
                </a:lnTo>
                <a:lnTo>
                  <a:pt x="29870" y="30584"/>
                </a:lnTo>
                <a:close/>
              </a:path>
              <a:path w="30479" h="60960">
                <a:moveTo>
                  <a:pt x="15068" y="15030"/>
                </a:moveTo>
                <a:lnTo>
                  <a:pt x="0" y="15030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030"/>
                </a:lnTo>
                <a:close/>
              </a:path>
              <a:path w="30479" h="60960">
                <a:moveTo>
                  <a:pt x="29870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29870" y="15030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6258115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6258115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44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544" y="60388"/>
                </a:lnTo>
                <a:lnTo>
                  <a:pt x="15544" y="45358"/>
                </a:lnTo>
                <a:close/>
              </a:path>
              <a:path w="60960" h="60960">
                <a:moveTo>
                  <a:pt x="45386" y="45358"/>
                </a:moveTo>
                <a:lnTo>
                  <a:pt x="30613" y="45358"/>
                </a:lnTo>
                <a:lnTo>
                  <a:pt x="30613" y="60388"/>
                </a:lnTo>
                <a:lnTo>
                  <a:pt x="45386" y="60388"/>
                </a:lnTo>
                <a:lnTo>
                  <a:pt x="45386" y="45358"/>
                </a:lnTo>
                <a:close/>
              </a:path>
              <a:path w="60960" h="60960">
                <a:moveTo>
                  <a:pt x="30613" y="30584"/>
                </a:moveTo>
                <a:lnTo>
                  <a:pt x="15544" y="30584"/>
                </a:lnTo>
                <a:lnTo>
                  <a:pt x="15544" y="45358"/>
                </a:lnTo>
                <a:lnTo>
                  <a:pt x="30613" y="45358"/>
                </a:lnTo>
                <a:lnTo>
                  <a:pt x="30613" y="30584"/>
                </a:lnTo>
                <a:close/>
              </a:path>
              <a:path w="60960" h="60960">
                <a:moveTo>
                  <a:pt x="60417" y="30584"/>
                </a:moveTo>
                <a:lnTo>
                  <a:pt x="45386" y="30584"/>
                </a:lnTo>
                <a:lnTo>
                  <a:pt x="45386" y="45358"/>
                </a:lnTo>
                <a:lnTo>
                  <a:pt x="60417" y="45358"/>
                </a:lnTo>
                <a:lnTo>
                  <a:pt x="60417" y="30584"/>
                </a:lnTo>
                <a:close/>
              </a:path>
              <a:path w="60960" h="60960">
                <a:moveTo>
                  <a:pt x="15544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544" y="30584"/>
                </a:lnTo>
                <a:lnTo>
                  <a:pt x="15544" y="15554"/>
                </a:lnTo>
                <a:close/>
              </a:path>
              <a:path w="60960" h="60960">
                <a:moveTo>
                  <a:pt x="45386" y="15554"/>
                </a:moveTo>
                <a:lnTo>
                  <a:pt x="30613" y="15554"/>
                </a:lnTo>
                <a:lnTo>
                  <a:pt x="30613" y="30584"/>
                </a:lnTo>
                <a:lnTo>
                  <a:pt x="45386" y="30584"/>
                </a:lnTo>
                <a:lnTo>
                  <a:pt x="45386" y="15554"/>
                </a:lnTo>
                <a:close/>
              </a:path>
              <a:path w="60960" h="60960">
                <a:moveTo>
                  <a:pt x="30613" y="0"/>
                </a:moveTo>
                <a:lnTo>
                  <a:pt x="15544" y="0"/>
                </a:lnTo>
                <a:lnTo>
                  <a:pt x="15544" y="15554"/>
                </a:lnTo>
                <a:lnTo>
                  <a:pt x="30613" y="15554"/>
                </a:lnTo>
                <a:lnTo>
                  <a:pt x="30613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386" y="0"/>
                </a:lnTo>
                <a:lnTo>
                  <a:pt x="45386" y="15554"/>
                </a:lnTo>
                <a:lnTo>
                  <a:pt x="60417" y="15554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6318532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6318532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358"/>
                </a:lnTo>
                <a:close/>
              </a:path>
              <a:path w="60960" h="60960">
                <a:moveTo>
                  <a:pt x="45653" y="45358"/>
                </a:moveTo>
                <a:lnTo>
                  <a:pt x="30622" y="45358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5358"/>
                </a:lnTo>
                <a:close/>
              </a:path>
              <a:path w="60960" h="60960">
                <a:moveTo>
                  <a:pt x="30622" y="30584"/>
                </a:moveTo>
                <a:lnTo>
                  <a:pt x="14811" y="30584"/>
                </a:lnTo>
                <a:lnTo>
                  <a:pt x="14811" y="45358"/>
                </a:lnTo>
                <a:lnTo>
                  <a:pt x="30622" y="45358"/>
                </a:lnTo>
                <a:lnTo>
                  <a:pt x="30622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5653" y="30584"/>
                </a:lnTo>
                <a:lnTo>
                  <a:pt x="45653" y="45358"/>
                </a:lnTo>
                <a:lnTo>
                  <a:pt x="60426" y="45358"/>
                </a:lnTo>
                <a:lnTo>
                  <a:pt x="60426" y="30584"/>
                </a:lnTo>
                <a:close/>
              </a:path>
              <a:path w="60960" h="60960">
                <a:moveTo>
                  <a:pt x="14811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554"/>
                </a:lnTo>
                <a:close/>
              </a:path>
              <a:path w="60960" h="60960">
                <a:moveTo>
                  <a:pt x="45653" y="15554"/>
                </a:moveTo>
                <a:lnTo>
                  <a:pt x="30622" y="15554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5554"/>
                </a:lnTo>
                <a:close/>
              </a:path>
              <a:path w="60960" h="60960">
                <a:moveTo>
                  <a:pt x="30622" y="0"/>
                </a:moveTo>
                <a:lnTo>
                  <a:pt x="14811" y="0"/>
                </a:lnTo>
                <a:lnTo>
                  <a:pt x="14811" y="15554"/>
                </a:lnTo>
                <a:lnTo>
                  <a:pt x="30622" y="15554"/>
                </a:lnTo>
                <a:lnTo>
                  <a:pt x="30622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653" y="0"/>
                </a:lnTo>
                <a:lnTo>
                  <a:pt x="45653" y="15554"/>
                </a:lnTo>
                <a:lnTo>
                  <a:pt x="60426" y="15554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6378959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6378959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358"/>
                </a:lnTo>
                <a:close/>
              </a:path>
              <a:path w="60960" h="60960">
                <a:moveTo>
                  <a:pt x="45653" y="45358"/>
                </a:moveTo>
                <a:lnTo>
                  <a:pt x="29841" y="45358"/>
                </a:lnTo>
                <a:lnTo>
                  <a:pt x="29841" y="60388"/>
                </a:lnTo>
                <a:lnTo>
                  <a:pt x="45653" y="60388"/>
                </a:lnTo>
                <a:lnTo>
                  <a:pt x="45653" y="45358"/>
                </a:lnTo>
                <a:close/>
              </a:path>
              <a:path w="60960" h="60960">
                <a:moveTo>
                  <a:pt x="29841" y="30584"/>
                </a:moveTo>
                <a:lnTo>
                  <a:pt x="15068" y="30584"/>
                </a:lnTo>
                <a:lnTo>
                  <a:pt x="15068" y="45358"/>
                </a:lnTo>
                <a:lnTo>
                  <a:pt x="29841" y="45358"/>
                </a:lnTo>
                <a:lnTo>
                  <a:pt x="29841" y="30584"/>
                </a:lnTo>
                <a:close/>
              </a:path>
              <a:path w="60960" h="60960">
                <a:moveTo>
                  <a:pt x="60683" y="30584"/>
                </a:moveTo>
                <a:lnTo>
                  <a:pt x="45653" y="30584"/>
                </a:lnTo>
                <a:lnTo>
                  <a:pt x="45653" y="45358"/>
                </a:lnTo>
                <a:lnTo>
                  <a:pt x="60683" y="45358"/>
                </a:lnTo>
                <a:lnTo>
                  <a:pt x="60683" y="30584"/>
                </a:lnTo>
                <a:close/>
              </a:path>
              <a:path w="60960" h="60960">
                <a:moveTo>
                  <a:pt x="15068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554"/>
                </a:lnTo>
                <a:close/>
              </a:path>
              <a:path w="60960" h="60960">
                <a:moveTo>
                  <a:pt x="45653" y="15554"/>
                </a:moveTo>
                <a:lnTo>
                  <a:pt x="29841" y="15554"/>
                </a:lnTo>
                <a:lnTo>
                  <a:pt x="29841" y="30584"/>
                </a:lnTo>
                <a:lnTo>
                  <a:pt x="45653" y="30584"/>
                </a:lnTo>
                <a:lnTo>
                  <a:pt x="45653" y="15554"/>
                </a:lnTo>
                <a:close/>
              </a:path>
              <a:path w="60960" h="60960">
                <a:moveTo>
                  <a:pt x="29841" y="0"/>
                </a:moveTo>
                <a:lnTo>
                  <a:pt x="15068" y="0"/>
                </a:lnTo>
                <a:lnTo>
                  <a:pt x="15068" y="15554"/>
                </a:lnTo>
                <a:lnTo>
                  <a:pt x="29841" y="15554"/>
                </a:lnTo>
                <a:lnTo>
                  <a:pt x="29841" y="0"/>
                </a:lnTo>
                <a:close/>
              </a:path>
              <a:path w="60960" h="60960">
                <a:moveTo>
                  <a:pt x="60683" y="0"/>
                </a:moveTo>
                <a:lnTo>
                  <a:pt x="45653" y="0"/>
                </a:lnTo>
                <a:lnTo>
                  <a:pt x="45653" y="15554"/>
                </a:lnTo>
                <a:lnTo>
                  <a:pt x="60683" y="15554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6439642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6439642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358"/>
                </a:lnTo>
                <a:close/>
              </a:path>
              <a:path w="60960" h="60960">
                <a:moveTo>
                  <a:pt x="44615" y="45358"/>
                </a:moveTo>
                <a:lnTo>
                  <a:pt x="29841" y="45358"/>
                </a:lnTo>
                <a:lnTo>
                  <a:pt x="29841" y="60388"/>
                </a:lnTo>
                <a:lnTo>
                  <a:pt x="44615" y="60388"/>
                </a:lnTo>
                <a:lnTo>
                  <a:pt x="44615" y="45358"/>
                </a:lnTo>
                <a:close/>
              </a:path>
              <a:path w="60960" h="60960">
                <a:moveTo>
                  <a:pt x="29841" y="30584"/>
                </a:moveTo>
                <a:lnTo>
                  <a:pt x="14811" y="30584"/>
                </a:lnTo>
                <a:lnTo>
                  <a:pt x="14811" y="45358"/>
                </a:lnTo>
                <a:lnTo>
                  <a:pt x="29841" y="45358"/>
                </a:lnTo>
                <a:lnTo>
                  <a:pt x="29841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4615" y="30584"/>
                </a:lnTo>
                <a:lnTo>
                  <a:pt x="44615" y="45358"/>
                </a:lnTo>
                <a:lnTo>
                  <a:pt x="60426" y="45358"/>
                </a:lnTo>
                <a:lnTo>
                  <a:pt x="60426" y="30584"/>
                </a:lnTo>
                <a:close/>
              </a:path>
              <a:path w="60960" h="60960">
                <a:moveTo>
                  <a:pt x="14811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554"/>
                </a:lnTo>
                <a:close/>
              </a:path>
              <a:path w="60960" h="60960">
                <a:moveTo>
                  <a:pt x="44615" y="15554"/>
                </a:moveTo>
                <a:lnTo>
                  <a:pt x="29841" y="15554"/>
                </a:lnTo>
                <a:lnTo>
                  <a:pt x="29841" y="30584"/>
                </a:lnTo>
                <a:lnTo>
                  <a:pt x="44615" y="30584"/>
                </a:lnTo>
                <a:lnTo>
                  <a:pt x="44615" y="15554"/>
                </a:lnTo>
                <a:close/>
              </a:path>
              <a:path w="60960" h="60960">
                <a:moveTo>
                  <a:pt x="29841" y="0"/>
                </a:moveTo>
                <a:lnTo>
                  <a:pt x="14811" y="0"/>
                </a:lnTo>
                <a:lnTo>
                  <a:pt x="14811" y="15554"/>
                </a:lnTo>
                <a:lnTo>
                  <a:pt x="29841" y="15554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5554"/>
                </a:lnTo>
                <a:lnTo>
                  <a:pt x="60426" y="15554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6500069" y="3692385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6500069" y="3692385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14811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358"/>
                </a:lnTo>
                <a:close/>
              </a:path>
              <a:path w="59690" h="60960">
                <a:moveTo>
                  <a:pt x="44872" y="45358"/>
                </a:moveTo>
                <a:lnTo>
                  <a:pt x="29841" y="45358"/>
                </a:lnTo>
                <a:lnTo>
                  <a:pt x="29841" y="60388"/>
                </a:lnTo>
                <a:lnTo>
                  <a:pt x="44872" y="60388"/>
                </a:lnTo>
                <a:lnTo>
                  <a:pt x="44872" y="45358"/>
                </a:lnTo>
                <a:close/>
              </a:path>
              <a:path w="59690" h="60960">
                <a:moveTo>
                  <a:pt x="29841" y="30584"/>
                </a:moveTo>
                <a:lnTo>
                  <a:pt x="14811" y="30584"/>
                </a:lnTo>
                <a:lnTo>
                  <a:pt x="14811" y="45358"/>
                </a:lnTo>
                <a:lnTo>
                  <a:pt x="29841" y="45358"/>
                </a:lnTo>
                <a:lnTo>
                  <a:pt x="29841" y="30584"/>
                </a:lnTo>
                <a:close/>
              </a:path>
              <a:path w="59690" h="60960">
                <a:moveTo>
                  <a:pt x="59645" y="30584"/>
                </a:moveTo>
                <a:lnTo>
                  <a:pt x="44872" y="30584"/>
                </a:lnTo>
                <a:lnTo>
                  <a:pt x="44872" y="45358"/>
                </a:lnTo>
                <a:lnTo>
                  <a:pt x="59645" y="45358"/>
                </a:lnTo>
                <a:lnTo>
                  <a:pt x="59645" y="30584"/>
                </a:lnTo>
                <a:close/>
              </a:path>
              <a:path w="59690" h="60960">
                <a:moveTo>
                  <a:pt x="14811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554"/>
                </a:lnTo>
                <a:close/>
              </a:path>
              <a:path w="59690" h="60960">
                <a:moveTo>
                  <a:pt x="44872" y="15554"/>
                </a:moveTo>
                <a:lnTo>
                  <a:pt x="29841" y="15554"/>
                </a:lnTo>
                <a:lnTo>
                  <a:pt x="29841" y="30584"/>
                </a:lnTo>
                <a:lnTo>
                  <a:pt x="44872" y="30584"/>
                </a:lnTo>
                <a:lnTo>
                  <a:pt x="44872" y="15554"/>
                </a:lnTo>
                <a:close/>
              </a:path>
              <a:path w="59690" h="60960">
                <a:moveTo>
                  <a:pt x="29841" y="0"/>
                </a:moveTo>
                <a:lnTo>
                  <a:pt x="14811" y="0"/>
                </a:lnTo>
                <a:lnTo>
                  <a:pt x="14811" y="15554"/>
                </a:lnTo>
                <a:lnTo>
                  <a:pt x="29841" y="15554"/>
                </a:lnTo>
                <a:lnTo>
                  <a:pt x="29841" y="0"/>
                </a:lnTo>
                <a:close/>
              </a:path>
              <a:path w="59690" h="60960">
                <a:moveTo>
                  <a:pt x="59645" y="0"/>
                </a:moveTo>
                <a:lnTo>
                  <a:pt x="44872" y="0"/>
                </a:lnTo>
                <a:lnTo>
                  <a:pt x="44872" y="15554"/>
                </a:lnTo>
                <a:lnTo>
                  <a:pt x="59645" y="15554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6559715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6559715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849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849" y="60388"/>
                </a:lnTo>
                <a:lnTo>
                  <a:pt x="15849" y="45358"/>
                </a:lnTo>
                <a:close/>
              </a:path>
              <a:path w="60959" h="60960">
                <a:moveTo>
                  <a:pt x="45653" y="45358"/>
                </a:moveTo>
                <a:lnTo>
                  <a:pt x="30613" y="45358"/>
                </a:lnTo>
                <a:lnTo>
                  <a:pt x="30613" y="60388"/>
                </a:lnTo>
                <a:lnTo>
                  <a:pt x="45653" y="60388"/>
                </a:lnTo>
                <a:lnTo>
                  <a:pt x="45653" y="45358"/>
                </a:lnTo>
                <a:close/>
              </a:path>
              <a:path w="60959" h="60960">
                <a:moveTo>
                  <a:pt x="30613" y="30584"/>
                </a:moveTo>
                <a:lnTo>
                  <a:pt x="15849" y="30584"/>
                </a:lnTo>
                <a:lnTo>
                  <a:pt x="15849" y="45358"/>
                </a:lnTo>
                <a:lnTo>
                  <a:pt x="30613" y="45358"/>
                </a:lnTo>
                <a:lnTo>
                  <a:pt x="30613" y="30584"/>
                </a:lnTo>
                <a:close/>
              </a:path>
              <a:path w="60959" h="60960">
                <a:moveTo>
                  <a:pt x="60417" y="30584"/>
                </a:moveTo>
                <a:lnTo>
                  <a:pt x="45653" y="30584"/>
                </a:lnTo>
                <a:lnTo>
                  <a:pt x="45653" y="45358"/>
                </a:lnTo>
                <a:lnTo>
                  <a:pt x="60417" y="45358"/>
                </a:lnTo>
                <a:lnTo>
                  <a:pt x="60417" y="30584"/>
                </a:lnTo>
                <a:close/>
              </a:path>
              <a:path w="60959" h="60960">
                <a:moveTo>
                  <a:pt x="15849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849" y="30584"/>
                </a:lnTo>
                <a:lnTo>
                  <a:pt x="15849" y="15554"/>
                </a:lnTo>
                <a:close/>
              </a:path>
              <a:path w="60959" h="60960">
                <a:moveTo>
                  <a:pt x="45653" y="15554"/>
                </a:moveTo>
                <a:lnTo>
                  <a:pt x="30613" y="15554"/>
                </a:lnTo>
                <a:lnTo>
                  <a:pt x="30613" y="30584"/>
                </a:lnTo>
                <a:lnTo>
                  <a:pt x="45653" y="30584"/>
                </a:lnTo>
                <a:lnTo>
                  <a:pt x="45653" y="15554"/>
                </a:lnTo>
                <a:close/>
              </a:path>
              <a:path w="60959" h="60960">
                <a:moveTo>
                  <a:pt x="30613" y="0"/>
                </a:moveTo>
                <a:lnTo>
                  <a:pt x="15849" y="0"/>
                </a:lnTo>
                <a:lnTo>
                  <a:pt x="15849" y="15554"/>
                </a:lnTo>
                <a:lnTo>
                  <a:pt x="30613" y="15554"/>
                </a:lnTo>
                <a:lnTo>
                  <a:pt x="30613" y="0"/>
                </a:lnTo>
                <a:close/>
              </a:path>
              <a:path w="60959" h="60960">
                <a:moveTo>
                  <a:pt x="60417" y="0"/>
                </a:moveTo>
                <a:lnTo>
                  <a:pt x="45653" y="0"/>
                </a:lnTo>
                <a:lnTo>
                  <a:pt x="45653" y="15554"/>
                </a:lnTo>
                <a:lnTo>
                  <a:pt x="60417" y="15554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6620132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6620132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68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358"/>
                </a:lnTo>
                <a:close/>
              </a:path>
              <a:path w="60959" h="60960">
                <a:moveTo>
                  <a:pt x="45653" y="45358"/>
                </a:moveTo>
                <a:lnTo>
                  <a:pt x="30889" y="45358"/>
                </a:lnTo>
                <a:lnTo>
                  <a:pt x="30889" y="60388"/>
                </a:lnTo>
                <a:lnTo>
                  <a:pt x="45653" y="60388"/>
                </a:lnTo>
                <a:lnTo>
                  <a:pt x="45653" y="45358"/>
                </a:lnTo>
                <a:close/>
              </a:path>
              <a:path w="60959" h="60960">
                <a:moveTo>
                  <a:pt x="30889" y="30584"/>
                </a:moveTo>
                <a:lnTo>
                  <a:pt x="15068" y="30584"/>
                </a:lnTo>
                <a:lnTo>
                  <a:pt x="15068" y="45358"/>
                </a:lnTo>
                <a:lnTo>
                  <a:pt x="30889" y="45358"/>
                </a:lnTo>
                <a:lnTo>
                  <a:pt x="30889" y="30584"/>
                </a:lnTo>
                <a:close/>
              </a:path>
              <a:path w="60959" h="60960">
                <a:moveTo>
                  <a:pt x="60683" y="30584"/>
                </a:moveTo>
                <a:lnTo>
                  <a:pt x="45653" y="30584"/>
                </a:lnTo>
                <a:lnTo>
                  <a:pt x="45653" y="45358"/>
                </a:lnTo>
                <a:lnTo>
                  <a:pt x="60683" y="45358"/>
                </a:lnTo>
                <a:lnTo>
                  <a:pt x="60683" y="30584"/>
                </a:lnTo>
                <a:close/>
              </a:path>
              <a:path w="60959" h="60960">
                <a:moveTo>
                  <a:pt x="15068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554"/>
                </a:lnTo>
                <a:close/>
              </a:path>
              <a:path w="60959" h="60960">
                <a:moveTo>
                  <a:pt x="45653" y="15554"/>
                </a:moveTo>
                <a:lnTo>
                  <a:pt x="30889" y="15554"/>
                </a:lnTo>
                <a:lnTo>
                  <a:pt x="30889" y="30584"/>
                </a:lnTo>
                <a:lnTo>
                  <a:pt x="45653" y="30584"/>
                </a:lnTo>
                <a:lnTo>
                  <a:pt x="45653" y="15554"/>
                </a:lnTo>
                <a:close/>
              </a:path>
              <a:path w="60959" h="60960">
                <a:moveTo>
                  <a:pt x="30889" y="0"/>
                </a:moveTo>
                <a:lnTo>
                  <a:pt x="15068" y="0"/>
                </a:lnTo>
                <a:lnTo>
                  <a:pt x="15068" y="15554"/>
                </a:lnTo>
                <a:lnTo>
                  <a:pt x="30889" y="15554"/>
                </a:lnTo>
                <a:lnTo>
                  <a:pt x="30889" y="0"/>
                </a:lnTo>
                <a:close/>
              </a:path>
              <a:path w="60959" h="60960">
                <a:moveTo>
                  <a:pt x="60683" y="0"/>
                </a:moveTo>
                <a:lnTo>
                  <a:pt x="45653" y="0"/>
                </a:lnTo>
                <a:lnTo>
                  <a:pt x="45653" y="15554"/>
                </a:lnTo>
                <a:lnTo>
                  <a:pt x="60683" y="15554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6680816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64" y="60388"/>
                </a:lnTo>
                <a:lnTo>
                  <a:pt x="604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6680816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11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358"/>
                </a:lnTo>
                <a:close/>
              </a:path>
              <a:path w="60959" h="60960">
                <a:moveTo>
                  <a:pt x="45434" y="45358"/>
                </a:moveTo>
                <a:lnTo>
                  <a:pt x="29841" y="45358"/>
                </a:lnTo>
                <a:lnTo>
                  <a:pt x="29841" y="60388"/>
                </a:lnTo>
                <a:lnTo>
                  <a:pt x="45434" y="60388"/>
                </a:lnTo>
                <a:lnTo>
                  <a:pt x="45434" y="45358"/>
                </a:lnTo>
                <a:close/>
              </a:path>
              <a:path w="60959" h="60960">
                <a:moveTo>
                  <a:pt x="29841" y="30584"/>
                </a:moveTo>
                <a:lnTo>
                  <a:pt x="14811" y="30584"/>
                </a:lnTo>
                <a:lnTo>
                  <a:pt x="14811" y="45358"/>
                </a:lnTo>
                <a:lnTo>
                  <a:pt x="29841" y="45358"/>
                </a:lnTo>
                <a:lnTo>
                  <a:pt x="29841" y="30584"/>
                </a:lnTo>
                <a:close/>
              </a:path>
              <a:path w="60959" h="60960">
                <a:moveTo>
                  <a:pt x="60464" y="30584"/>
                </a:moveTo>
                <a:lnTo>
                  <a:pt x="45434" y="30584"/>
                </a:lnTo>
                <a:lnTo>
                  <a:pt x="45434" y="45358"/>
                </a:lnTo>
                <a:lnTo>
                  <a:pt x="60464" y="45358"/>
                </a:lnTo>
                <a:lnTo>
                  <a:pt x="60464" y="30584"/>
                </a:lnTo>
                <a:close/>
              </a:path>
              <a:path w="60959" h="60960">
                <a:moveTo>
                  <a:pt x="14811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5554"/>
                </a:lnTo>
                <a:close/>
              </a:path>
              <a:path w="60959" h="60960">
                <a:moveTo>
                  <a:pt x="45434" y="15554"/>
                </a:moveTo>
                <a:lnTo>
                  <a:pt x="29841" y="15554"/>
                </a:lnTo>
                <a:lnTo>
                  <a:pt x="29841" y="30584"/>
                </a:lnTo>
                <a:lnTo>
                  <a:pt x="45434" y="30584"/>
                </a:lnTo>
                <a:lnTo>
                  <a:pt x="45434" y="15554"/>
                </a:lnTo>
                <a:close/>
              </a:path>
              <a:path w="60959" h="60960">
                <a:moveTo>
                  <a:pt x="29841" y="0"/>
                </a:moveTo>
                <a:lnTo>
                  <a:pt x="14811" y="0"/>
                </a:lnTo>
                <a:lnTo>
                  <a:pt x="14811" y="15554"/>
                </a:lnTo>
                <a:lnTo>
                  <a:pt x="29841" y="15554"/>
                </a:lnTo>
                <a:lnTo>
                  <a:pt x="29841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434" y="0"/>
                </a:lnTo>
                <a:lnTo>
                  <a:pt x="45434" y="15554"/>
                </a:lnTo>
                <a:lnTo>
                  <a:pt x="60464" y="15554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6741280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6741280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30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58"/>
                </a:lnTo>
                <a:close/>
              </a:path>
              <a:path w="60959" h="60960">
                <a:moveTo>
                  <a:pt x="44796" y="45358"/>
                </a:moveTo>
                <a:lnTo>
                  <a:pt x="29765" y="45358"/>
                </a:lnTo>
                <a:lnTo>
                  <a:pt x="29765" y="60388"/>
                </a:lnTo>
                <a:lnTo>
                  <a:pt x="44796" y="60388"/>
                </a:lnTo>
                <a:lnTo>
                  <a:pt x="44796" y="45358"/>
                </a:lnTo>
                <a:close/>
              </a:path>
              <a:path w="60959" h="60960">
                <a:moveTo>
                  <a:pt x="29765" y="30584"/>
                </a:moveTo>
                <a:lnTo>
                  <a:pt x="15030" y="30584"/>
                </a:lnTo>
                <a:lnTo>
                  <a:pt x="15030" y="45358"/>
                </a:lnTo>
                <a:lnTo>
                  <a:pt x="29765" y="45358"/>
                </a:lnTo>
                <a:lnTo>
                  <a:pt x="29765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4796" y="30584"/>
                </a:lnTo>
                <a:lnTo>
                  <a:pt x="44796" y="45358"/>
                </a:lnTo>
                <a:lnTo>
                  <a:pt x="60388" y="45358"/>
                </a:lnTo>
                <a:lnTo>
                  <a:pt x="60388" y="30584"/>
                </a:lnTo>
                <a:close/>
              </a:path>
              <a:path w="60959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60959" h="60960">
                <a:moveTo>
                  <a:pt x="44796" y="15554"/>
                </a:moveTo>
                <a:lnTo>
                  <a:pt x="29765" y="15554"/>
                </a:lnTo>
                <a:lnTo>
                  <a:pt x="29765" y="30584"/>
                </a:lnTo>
                <a:lnTo>
                  <a:pt x="44796" y="30584"/>
                </a:lnTo>
                <a:lnTo>
                  <a:pt x="44796" y="15554"/>
                </a:lnTo>
                <a:close/>
              </a:path>
              <a:path w="60959" h="60960">
                <a:moveTo>
                  <a:pt x="29765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29765" y="15554"/>
                </a:lnTo>
                <a:lnTo>
                  <a:pt x="29765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4796" y="0"/>
                </a:lnTo>
                <a:lnTo>
                  <a:pt x="44796" y="15554"/>
                </a:lnTo>
                <a:lnTo>
                  <a:pt x="60388" y="15554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6801669" y="369238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40" y="60388"/>
                </a:lnTo>
                <a:lnTo>
                  <a:pt x="5994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6801669" y="369238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358"/>
                </a:lnTo>
                <a:close/>
              </a:path>
              <a:path w="60325" h="60960">
                <a:moveTo>
                  <a:pt x="44910" y="45358"/>
                </a:moveTo>
                <a:lnTo>
                  <a:pt x="29879" y="45358"/>
                </a:lnTo>
                <a:lnTo>
                  <a:pt x="29879" y="60388"/>
                </a:lnTo>
                <a:lnTo>
                  <a:pt x="44910" y="60388"/>
                </a:lnTo>
                <a:lnTo>
                  <a:pt x="44910" y="45358"/>
                </a:lnTo>
                <a:close/>
              </a:path>
              <a:path w="60325" h="60960">
                <a:moveTo>
                  <a:pt x="29879" y="30584"/>
                </a:moveTo>
                <a:lnTo>
                  <a:pt x="15030" y="30584"/>
                </a:lnTo>
                <a:lnTo>
                  <a:pt x="15030" y="45358"/>
                </a:lnTo>
                <a:lnTo>
                  <a:pt x="29879" y="45358"/>
                </a:lnTo>
                <a:lnTo>
                  <a:pt x="29879" y="30584"/>
                </a:lnTo>
                <a:close/>
              </a:path>
              <a:path w="60325" h="60960">
                <a:moveTo>
                  <a:pt x="59940" y="30584"/>
                </a:moveTo>
                <a:lnTo>
                  <a:pt x="44910" y="30584"/>
                </a:lnTo>
                <a:lnTo>
                  <a:pt x="44910" y="45358"/>
                </a:lnTo>
                <a:lnTo>
                  <a:pt x="59940" y="45358"/>
                </a:lnTo>
                <a:lnTo>
                  <a:pt x="59940" y="30584"/>
                </a:lnTo>
                <a:close/>
              </a:path>
              <a:path w="60325" h="60960">
                <a:moveTo>
                  <a:pt x="15030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5554"/>
                </a:lnTo>
                <a:close/>
              </a:path>
              <a:path w="60325" h="60960">
                <a:moveTo>
                  <a:pt x="44910" y="15554"/>
                </a:moveTo>
                <a:lnTo>
                  <a:pt x="29879" y="15554"/>
                </a:lnTo>
                <a:lnTo>
                  <a:pt x="29879" y="30584"/>
                </a:lnTo>
                <a:lnTo>
                  <a:pt x="44910" y="30584"/>
                </a:lnTo>
                <a:lnTo>
                  <a:pt x="44910" y="15554"/>
                </a:lnTo>
                <a:close/>
              </a:path>
              <a:path w="60325" h="60960">
                <a:moveTo>
                  <a:pt x="29879" y="0"/>
                </a:moveTo>
                <a:lnTo>
                  <a:pt x="15030" y="0"/>
                </a:lnTo>
                <a:lnTo>
                  <a:pt x="15030" y="15554"/>
                </a:lnTo>
                <a:lnTo>
                  <a:pt x="29879" y="15554"/>
                </a:lnTo>
                <a:lnTo>
                  <a:pt x="29879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5554"/>
                </a:lnTo>
                <a:lnTo>
                  <a:pt x="59940" y="15554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6861609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6861609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592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592" y="60388"/>
                </a:lnTo>
                <a:lnTo>
                  <a:pt x="15592" y="45358"/>
                </a:lnTo>
                <a:close/>
              </a:path>
              <a:path w="60959" h="60960">
                <a:moveTo>
                  <a:pt x="45358" y="45358"/>
                </a:moveTo>
                <a:lnTo>
                  <a:pt x="30622" y="45358"/>
                </a:lnTo>
                <a:lnTo>
                  <a:pt x="30622" y="60388"/>
                </a:lnTo>
                <a:lnTo>
                  <a:pt x="45358" y="60388"/>
                </a:lnTo>
                <a:lnTo>
                  <a:pt x="45358" y="45358"/>
                </a:lnTo>
                <a:close/>
              </a:path>
              <a:path w="60959" h="60960">
                <a:moveTo>
                  <a:pt x="30622" y="30584"/>
                </a:moveTo>
                <a:lnTo>
                  <a:pt x="15592" y="30584"/>
                </a:lnTo>
                <a:lnTo>
                  <a:pt x="15592" y="45358"/>
                </a:lnTo>
                <a:lnTo>
                  <a:pt x="30622" y="45358"/>
                </a:lnTo>
                <a:lnTo>
                  <a:pt x="30622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5358" y="30584"/>
                </a:lnTo>
                <a:lnTo>
                  <a:pt x="45358" y="45358"/>
                </a:lnTo>
                <a:lnTo>
                  <a:pt x="60388" y="45358"/>
                </a:lnTo>
                <a:lnTo>
                  <a:pt x="60388" y="30584"/>
                </a:lnTo>
                <a:close/>
              </a:path>
              <a:path w="60959" h="60960">
                <a:moveTo>
                  <a:pt x="15592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592" y="30584"/>
                </a:lnTo>
                <a:lnTo>
                  <a:pt x="15592" y="15554"/>
                </a:lnTo>
                <a:close/>
              </a:path>
              <a:path w="60959" h="60960">
                <a:moveTo>
                  <a:pt x="45358" y="15554"/>
                </a:moveTo>
                <a:lnTo>
                  <a:pt x="30622" y="15554"/>
                </a:lnTo>
                <a:lnTo>
                  <a:pt x="30622" y="30584"/>
                </a:lnTo>
                <a:lnTo>
                  <a:pt x="45358" y="30584"/>
                </a:lnTo>
                <a:lnTo>
                  <a:pt x="45358" y="15554"/>
                </a:lnTo>
                <a:close/>
              </a:path>
              <a:path w="60959" h="60960">
                <a:moveTo>
                  <a:pt x="30622" y="0"/>
                </a:moveTo>
                <a:lnTo>
                  <a:pt x="15592" y="0"/>
                </a:lnTo>
                <a:lnTo>
                  <a:pt x="15592" y="15554"/>
                </a:lnTo>
                <a:lnTo>
                  <a:pt x="30622" y="15554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358" y="0"/>
                </a:lnTo>
                <a:lnTo>
                  <a:pt x="45358" y="15554"/>
                </a:lnTo>
                <a:lnTo>
                  <a:pt x="60388" y="15554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6921998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6921998" y="369238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39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4839" y="60388"/>
                </a:lnTo>
                <a:lnTo>
                  <a:pt x="14839" y="45358"/>
                </a:lnTo>
                <a:close/>
              </a:path>
              <a:path w="60959" h="60960">
                <a:moveTo>
                  <a:pt x="45653" y="45358"/>
                </a:moveTo>
                <a:lnTo>
                  <a:pt x="30622" y="45358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5358"/>
                </a:lnTo>
                <a:close/>
              </a:path>
              <a:path w="60959" h="60960">
                <a:moveTo>
                  <a:pt x="30622" y="30584"/>
                </a:moveTo>
                <a:lnTo>
                  <a:pt x="14839" y="30584"/>
                </a:lnTo>
                <a:lnTo>
                  <a:pt x="14839" y="45358"/>
                </a:lnTo>
                <a:lnTo>
                  <a:pt x="30622" y="45358"/>
                </a:lnTo>
                <a:lnTo>
                  <a:pt x="30622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5653" y="30584"/>
                </a:lnTo>
                <a:lnTo>
                  <a:pt x="45653" y="45358"/>
                </a:lnTo>
                <a:lnTo>
                  <a:pt x="60388" y="45358"/>
                </a:lnTo>
                <a:lnTo>
                  <a:pt x="60388" y="30584"/>
                </a:lnTo>
                <a:close/>
              </a:path>
              <a:path w="60959" h="60960">
                <a:moveTo>
                  <a:pt x="14839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4839" y="30584"/>
                </a:lnTo>
                <a:lnTo>
                  <a:pt x="14839" y="15554"/>
                </a:lnTo>
                <a:close/>
              </a:path>
              <a:path w="60959" h="60960">
                <a:moveTo>
                  <a:pt x="45653" y="15554"/>
                </a:moveTo>
                <a:lnTo>
                  <a:pt x="30622" y="15554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5554"/>
                </a:lnTo>
                <a:close/>
              </a:path>
              <a:path w="60959" h="60960">
                <a:moveTo>
                  <a:pt x="30622" y="0"/>
                </a:moveTo>
                <a:lnTo>
                  <a:pt x="14839" y="0"/>
                </a:lnTo>
                <a:lnTo>
                  <a:pt x="14839" y="15554"/>
                </a:lnTo>
                <a:lnTo>
                  <a:pt x="30622" y="15554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653" y="0"/>
                </a:lnTo>
                <a:lnTo>
                  <a:pt x="45653" y="15554"/>
                </a:lnTo>
                <a:lnTo>
                  <a:pt x="60388" y="15554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6997326" y="3692385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88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6982386" y="3692385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60">
                <a:moveTo>
                  <a:pt x="15068" y="45358"/>
                </a:moveTo>
                <a:lnTo>
                  <a:pt x="0" y="45358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358"/>
                </a:lnTo>
                <a:close/>
              </a:path>
              <a:path w="30479" h="60960">
                <a:moveTo>
                  <a:pt x="29870" y="30584"/>
                </a:moveTo>
                <a:lnTo>
                  <a:pt x="15068" y="30584"/>
                </a:lnTo>
                <a:lnTo>
                  <a:pt x="15068" y="45358"/>
                </a:lnTo>
                <a:lnTo>
                  <a:pt x="29870" y="45358"/>
                </a:lnTo>
                <a:lnTo>
                  <a:pt x="29870" y="30584"/>
                </a:lnTo>
                <a:close/>
              </a:path>
              <a:path w="30479" h="60960">
                <a:moveTo>
                  <a:pt x="15068" y="15554"/>
                </a:moveTo>
                <a:lnTo>
                  <a:pt x="0" y="15554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5554"/>
                </a:lnTo>
                <a:close/>
              </a:path>
              <a:path w="30479" h="60960">
                <a:moveTo>
                  <a:pt x="29870" y="0"/>
                </a:moveTo>
                <a:lnTo>
                  <a:pt x="15068" y="0"/>
                </a:lnTo>
                <a:lnTo>
                  <a:pt x="15068" y="15554"/>
                </a:lnTo>
                <a:lnTo>
                  <a:pt x="29870" y="15554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6258115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26"/>
                </a:moveTo>
                <a:lnTo>
                  <a:pt x="60417" y="59826"/>
                </a:lnTo>
                <a:lnTo>
                  <a:pt x="60417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6258115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544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544" y="59826"/>
                </a:lnTo>
                <a:lnTo>
                  <a:pt x="15544" y="44834"/>
                </a:lnTo>
                <a:close/>
              </a:path>
              <a:path w="60960" h="60325">
                <a:moveTo>
                  <a:pt x="45386" y="44834"/>
                </a:moveTo>
                <a:lnTo>
                  <a:pt x="30613" y="44834"/>
                </a:lnTo>
                <a:lnTo>
                  <a:pt x="30613" y="59826"/>
                </a:lnTo>
                <a:lnTo>
                  <a:pt x="45386" y="59826"/>
                </a:lnTo>
                <a:lnTo>
                  <a:pt x="45386" y="44834"/>
                </a:lnTo>
                <a:close/>
              </a:path>
              <a:path w="60960" h="60325">
                <a:moveTo>
                  <a:pt x="30613" y="29803"/>
                </a:moveTo>
                <a:lnTo>
                  <a:pt x="15544" y="29803"/>
                </a:lnTo>
                <a:lnTo>
                  <a:pt x="15544" y="44834"/>
                </a:lnTo>
                <a:lnTo>
                  <a:pt x="30613" y="44834"/>
                </a:lnTo>
                <a:lnTo>
                  <a:pt x="30613" y="29803"/>
                </a:lnTo>
                <a:close/>
              </a:path>
              <a:path w="60960" h="60325">
                <a:moveTo>
                  <a:pt x="60417" y="29803"/>
                </a:moveTo>
                <a:lnTo>
                  <a:pt x="45386" y="29803"/>
                </a:lnTo>
                <a:lnTo>
                  <a:pt x="45386" y="44834"/>
                </a:lnTo>
                <a:lnTo>
                  <a:pt x="60417" y="44834"/>
                </a:lnTo>
                <a:lnTo>
                  <a:pt x="60417" y="29803"/>
                </a:lnTo>
                <a:close/>
              </a:path>
              <a:path w="60960" h="60325">
                <a:moveTo>
                  <a:pt x="15544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544" y="29803"/>
                </a:lnTo>
                <a:lnTo>
                  <a:pt x="15544" y="15030"/>
                </a:lnTo>
                <a:close/>
              </a:path>
              <a:path w="60960" h="60325">
                <a:moveTo>
                  <a:pt x="45386" y="15030"/>
                </a:moveTo>
                <a:lnTo>
                  <a:pt x="30613" y="15030"/>
                </a:lnTo>
                <a:lnTo>
                  <a:pt x="30613" y="29803"/>
                </a:lnTo>
                <a:lnTo>
                  <a:pt x="45386" y="29803"/>
                </a:lnTo>
                <a:lnTo>
                  <a:pt x="45386" y="15030"/>
                </a:lnTo>
                <a:close/>
              </a:path>
              <a:path w="60960" h="60325">
                <a:moveTo>
                  <a:pt x="30613" y="0"/>
                </a:moveTo>
                <a:lnTo>
                  <a:pt x="15544" y="0"/>
                </a:lnTo>
                <a:lnTo>
                  <a:pt x="15544" y="15030"/>
                </a:lnTo>
                <a:lnTo>
                  <a:pt x="30613" y="15030"/>
                </a:lnTo>
                <a:lnTo>
                  <a:pt x="30613" y="0"/>
                </a:lnTo>
                <a:close/>
              </a:path>
              <a:path w="60960" h="60325">
                <a:moveTo>
                  <a:pt x="60417" y="0"/>
                </a:moveTo>
                <a:lnTo>
                  <a:pt x="45386" y="0"/>
                </a:lnTo>
                <a:lnTo>
                  <a:pt x="45386" y="15030"/>
                </a:lnTo>
                <a:lnTo>
                  <a:pt x="60417" y="15030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6318532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26"/>
                </a:moveTo>
                <a:lnTo>
                  <a:pt x="60426" y="59826"/>
                </a:lnTo>
                <a:lnTo>
                  <a:pt x="60426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6318532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4811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4811" y="59826"/>
                </a:lnTo>
                <a:lnTo>
                  <a:pt x="14811" y="44834"/>
                </a:lnTo>
                <a:close/>
              </a:path>
              <a:path w="60960" h="60325">
                <a:moveTo>
                  <a:pt x="45653" y="44834"/>
                </a:moveTo>
                <a:lnTo>
                  <a:pt x="30622" y="44834"/>
                </a:lnTo>
                <a:lnTo>
                  <a:pt x="30622" y="59826"/>
                </a:lnTo>
                <a:lnTo>
                  <a:pt x="45653" y="59826"/>
                </a:lnTo>
                <a:lnTo>
                  <a:pt x="45653" y="44834"/>
                </a:lnTo>
                <a:close/>
              </a:path>
              <a:path w="60960" h="60325">
                <a:moveTo>
                  <a:pt x="30622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60" h="60325">
                <a:moveTo>
                  <a:pt x="60426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325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60960" h="60325">
                <a:moveTo>
                  <a:pt x="45653" y="15030"/>
                </a:moveTo>
                <a:lnTo>
                  <a:pt x="30622" y="15030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60" h="60325">
                <a:moveTo>
                  <a:pt x="30622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6378959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26"/>
                </a:moveTo>
                <a:lnTo>
                  <a:pt x="60683" y="59826"/>
                </a:lnTo>
                <a:lnTo>
                  <a:pt x="60683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6378959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5068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068" y="59826"/>
                </a:lnTo>
                <a:lnTo>
                  <a:pt x="15068" y="44834"/>
                </a:lnTo>
                <a:close/>
              </a:path>
              <a:path w="60960" h="60325">
                <a:moveTo>
                  <a:pt x="45653" y="44834"/>
                </a:moveTo>
                <a:lnTo>
                  <a:pt x="29841" y="44834"/>
                </a:lnTo>
                <a:lnTo>
                  <a:pt x="29841" y="59826"/>
                </a:lnTo>
                <a:lnTo>
                  <a:pt x="45653" y="59826"/>
                </a:lnTo>
                <a:lnTo>
                  <a:pt x="45653" y="44834"/>
                </a:lnTo>
                <a:close/>
              </a:path>
              <a:path w="60960" h="60325">
                <a:moveTo>
                  <a:pt x="29841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60" h="60325">
                <a:moveTo>
                  <a:pt x="60683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683" y="44834"/>
                </a:lnTo>
                <a:lnTo>
                  <a:pt x="60683" y="29803"/>
                </a:lnTo>
                <a:close/>
              </a:path>
              <a:path w="60960" h="60325">
                <a:moveTo>
                  <a:pt x="15068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0"/>
                </a:lnTo>
                <a:close/>
              </a:path>
              <a:path w="60960" h="60325">
                <a:moveTo>
                  <a:pt x="45653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60" h="60325">
                <a:moveTo>
                  <a:pt x="29841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60" h="60325">
                <a:moveTo>
                  <a:pt x="60683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683" y="15030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6439642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59826"/>
                </a:moveTo>
                <a:lnTo>
                  <a:pt x="60426" y="59826"/>
                </a:lnTo>
                <a:lnTo>
                  <a:pt x="60426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6439642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14811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4811" y="59826"/>
                </a:lnTo>
                <a:lnTo>
                  <a:pt x="14811" y="44834"/>
                </a:lnTo>
                <a:close/>
              </a:path>
              <a:path w="60960" h="60325">
                <a:moveTo>
                  <a:pt x="44615" y="44834"/>
                </a:moveTo>
                <a:lnTo>
                  <a:pt x="29841" y="44834"/>
                </a:lnTo>
                <a:lnTo>
                  <a:pt x="29841" y="59826"/>
                </a:lnTo>
                <a:lnTo>
                  <a:pt x="44615" y="59826"/>
                </a:lnTo>
                <a:lnTo>
                  <a:pt x="44615" y="44834"/>
                </a:lnTo>
                <a:close/>
              </a:path>
              <a:path w="60960" h="60325">
                <a:moveTo>
                  <a:pt x="29841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60" h="60325">
                <a:moveTo>
                  <a:pt x="60426" y="29803"/>
                </a:moveTo>
                <a:lnTo>
                  <a:pt x="44615" y="29803"/>
                </a:lnTo>
                <a:lnTo>
                  <a:pt x="44615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325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60960" h="60325">
                <a:moveTo>
                  <a:pt x="44615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4615" y="29803"/>
                </a:lnTo>
                <a:lnTo>
                  <a:pt x="44615" y="15030"/>
                </a:lnTo>
                <a:close/>
              </a:path>
              <a:path w="60960" h="60325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60" h="60325">
                <a:moveTo>
                  <a:pt x="60426" y="0"/>
                </a:moveTo>
                <a:lnTo>
                  <a:pt x="44615" y="0"/>
                </a:lnTo>
                <a:lnTo>
                  <a:pt x="44615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6500069" y="3632558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90" h="60325">
                <a:moveTo>
                  <a:pt x="0" y="59826"/>
                </a:moveTo>
                <a:lnTo>
                  <a:pt x="59645" y="59826"/>
                </a:lnTo>
                <a:lnTo>
                  <a:pt x="59645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6500069" y="3632558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90" h="60325">
                <a:moveTo>
                  <a:pt x="14811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4811" y="59826"/>
                </a:lnTo>
                <a:lnTo>
                  <a:pt x="14811" y="44834"/>
                </a:lnTo>
                <a:close/>
              </a:path>
              <a:path w="59690" h="60325">
                <a:moveTo>
                  <a:pt x="44872" y="44834"/>
                </a:moveTo>
                <a:lnTo>
                  <a:pt x="29841" y="44834"/>
                </a:lnTo>
                <a:lnTo>
                  <a:pt x="29841" y="59826"/>
                </a:lnTo>
                <a:lnTo>
                  <a:pt x="44872" y="59826"/>
                </a:lnTo>
                <a:lnTo>
                  <a:pt x="44872" y="44834"/>
                </a:lnTo>
                <a:close/>
              </a:path>
              <a:path w="59690" h="60325">
                <a:moveTo>
                  <a:pt x="29841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59690" h="60325">
                <a:moveTo>
                  <a:pt x="59645" y="29803"/>
                </a:moveTo>
                <a:lnTo>
                  <a:pt x="44872" y="29803"/>
                </a:lnTo>
                <a:lnTo>
                  <a:pt x="44872" y="44834"/>
                </a:lnTo>
                <a:lnTo>
                  <a:pt x="59645" y="44834"/>
                </a:lnTo>
                <a:lnTo>
                  <a:pt x="59645" y="29803"/>
                </a:lnTo>
                <a:close/>
              </a:path>
              <a:path w="59690" h="60325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59690" h="60325">
                <a:moveTo>
                  <a:pt x="44872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4872" y="29803"/>
                </a:lnTo>
                <a:lnTo>
                  <a:pt x="44872" y="15030"/>
                </a:lnTo>
                <a:close/>
              </a:path>
              <a:path w="59690" h="60325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59690" h="60325">
                <a:moveTo>
                  <a:pt x="59645" y="0"/>
                </a:moveTo>
                <a:lnTo>
                  <a:pt x="44872" y="0"/>
                </a:lnTo>
                <a:lnTo>
                  <a:pt x="44872" y="15030"/>
                </a:lnTo>
                <a:lnTo>
                  <a:pt x="59645" y="15030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6559715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26"/>
                </a:moveTo>
                <a:lnTo>
                  <a:pt x="60417" y="59826"/>
                </a:lnTo>
                <a:lnTo>
                  <a:pt x="60417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6559715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15849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849" y="59826"/>
                </a:lnTo>
                <a:lnTo>
                  <a:pt x="15849" y="44834"/>
                </a:lnTo>
                <a:close/>
              </a:path>
              <a:path w="60959" h="60325">
                <a:moveTo>
                  <a:pt x="45653" y="44834"/>
                </a:moveTo>
                <a:lnTo>
                  <a:pt x="30613" y="44834"/>
                </a:lnTo>
                <a:lnTo>
                  <a:pt x="30613" y="59826"/>
                </a:lnTo>
                <a:lnTo>
                  <a:pt x="45653" y="59826"/>
                </a:lnTo>
                <a:lnTo>
                  <a:pt x="45653" y="44834"/>
                </a:lnTo>
                <a:close/>
              </a:path>
              <a:path w="60959" h="60325">
                <a:moveTo>
                  <a:pt x="30613" y="29803"/>
                </a:moveTo>
                <a:lnTo>
                  <a:pt x="15849" y="29803"/>
                </a:lnTo>
                <a:lnTo>
                  <a:pt x="15849" y="44834"/>
                </a:lnTo>
                <a:lnTo>
                  <a:pt x="30613" y="44834"/>
                </a:lnTo>
                <a:lnTo>
                  <a:pt x="30613" y="29803"/>
                </a:lnTo>
                <a:close/>
              </a:path>
              <a:path w="60959" h="60325">
                <a:moveTo>
                  <a:pt x="60417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417" y="44834"/>
                </a:lnTo>
                <a:lnTo>
                  <a:pt x="60417" y="29803"/>
                </a:lnTo>
                <a:close/>
              </a:path>
              <a:path w="60959" h="60325">
                <a:moveTo>
                  <a:pt x="15849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849" y="29803"/>
                </a:lnTo>
                <a:lnTo>
                  <a:pt x="15849" y="15030"/>
                </a:lnTo>
                <a:close/>
              </a:path>
              <a:path w="60959" h="60325">
                <a:moveTo>
                  <a:pt x="45653" y="15030"/>
                </a:moveTo>
                <a:lnTo>
                  <a:pt x="30613" y="15030"/>
                </a:lnTo>
                <a:lnTo>
                  <a:pt x="30613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59" h="60325">
                <a:moveTo>
                  <a:pt x="30613" y="0"/>
                </a:moveTo>
                <a:lnTo>
                  <a:pt x="15849" y="0"/>
                </a:lnTo>
                <a:lnTo>
                  <a:pt x="15849" y="15030"/>
                </a:lnTo>
                <a:lnTo>
                  <a:pt x="30613" y="15030"/>
                </a:lnTo>
                <a:lnTo>
                  <a:pt x="30613" y="0"/>
                </a:lnTo>
                <a:close/>
              </a:path>
              <a:path w="60959" h="60325">
                <a:moveTo>
                  <a:pt x="60417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417" y="15030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6620132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26"/>
                </a:moveTo>
                <a:lnTo>
                  <a:pt x="60683" y="59826"/>
                </a:lnTo>
                <a:lnTo>
                  <a:pt x="60683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6620132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15068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068" y="59826"/>
                </a:lnTo>
                <a:lnTo>
                  <a:pt x="15068" y="44834"/>
                </a:lnTo>
                <a:close/>
              </a:path>
              <a:path w="60959" h="60325">
                <a:moveTo>
                  <a:pt x="45653" y="44834"/>
                </a:moveTo>
                <a:lnTo>
                  <a:pt x="30889" y="44834"/>
                </a:lnTo>
                <a:lnTo>
                  <a:pt x="30889" y="59826"/>
                </a:lnTo>
                <a:lnTo>
                  <a:pt x="45653" y="59826"/>
                </a:lnTo>
                <a:lnTo>
                  <a:pt x="45653" y="44834"/>
                </a:lnTo>
                <a:close/>
              </a:path>
              <a:path w="60959" h="60325">
                <a:moveTo>
                  <a:pt x="30889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30889" y="44834"/>
                </a:lnTo>
                <a:lnTo>
                  <a:pt x="30889" y="29803"/>
                </a:lnTo>
                <a:close/>
              </a:path>
              <a:path w="60959" h="60325">
                <a:moveTo>
                  <a:pt x="60683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683" y="44834"/>
                </a:lnTo>
                <a:lnTo>
                  <a:pt x="60683" y="29803"/>
                </a:lnTo>
                <a:close/>
              </a:path>
              <a:path w="60959" h="60325">
                <a:moveTo>
                  <a:pt x="15068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0"/>
                </a:lnTo>
                <a:close/>
              </a:path>
              <a:path w="60959" h="60325">
                <a:moveTo>
                  <a:pt x="45653" y="15030"/>
                </a:moveTo>
                <a:lnTo>
                  <a:pt x="30889" y="15030"/>
                </a:lnTo>
                <a:lnTo>
                  <a:pt x="30889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59" h="60325">
                <a:moveTo>
                  <a:pt x="30889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30889" y="15030"/>
                </a:lnTo>
                <a:lnTo>
                  <a:pt x="30889" y="0"/>
                </a:lnTo>
                <a:close/>
              </a:path>
              <a:path w="60959" h="60325">
                <a:moveTo>
                  <a:pt x="60683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683" y="15030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6680816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26"/>
                </a:moveTo>
                <a:lnTo>
                  <a:pt x="60464" y="59826"/>
                </a:lnTo>
                <a:lnTo>
                  <a:pt x="60464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6680816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14811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4811" y="59826"/>
                </a:lnTo>
                <a:lnTo>
                  <a:pt x="14811" y="44834"/>
                </a:lnTo>
                <a:close/>
              </a:path>
              <a:path w="60959" h="60325">
                <a:moveTo>
                  <a:pt x="45434" y="44834"/>
                </a:moveTo>
                <a:lnTo>
                  <a:pt x="29841" y="44834"/>
                </a:lnTo>
                <a:lnTo>
                  <a:pt x="29841" y="59826"/>
                </a:lnTo>
                <a:lnTo>
                  <a:pt x="45434" y="59826"/>
                </a:lnTo>
                <a:lnTo>
                  <a:pt x="45434" y="44834"/>
                </a:lnTo>
                <a:close/>
              </a:path>
              <a:path w="60959" h="60325">
                <a:moveTo>
                  <a:pt x="29841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59" h="60325">
                <a:moveTo>
                  <a:pt x="60464" y="29803"/>
                </a:moveTo>
                <a:lnTo>
                  <a:pt x="45434" y="29803"/>
                </a:lnTo>
                <a:lnTo>
                  <a:pt x="45434" y="44834"/>
                </a:lnTo>
                <a:lnTo>
                  <a:pt x="60464" y="44834"/>
                </a:lnTo>
                <a:lnTo>
                  <a:pt x="60464" y="29803"/>
                </a:lnTo>
                <a:close/>
              </a:path>
              <a:path w="60959" h="60325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60959" h="60325">
                <a:moveTo>
                  <a:pt x="45434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5434" y="29803"/>
                </a:lnTo>
                <a:lnTo>
                  <a:pt x="45434" y="15030"/>
                </a:lnTo>
                <a:close/>
              </a:path>
              <a:path w="60959" h="60325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59" h="60325">
                <a:moveTo>
                  <a:pt x="60464" y="0"/>
                </a:moveTo>
                <a:lnTo>
                  <a:pt x="45434" y="0"/>
                </a:lnTo>
                <a:lnTo>
                  <a:pt x="45434" y="15030"/>
                </a:lnTo>
                <a:lnTo>
                  <a:pt x="60464" y="15030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6741280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26"/>
                </a:moveTo>
                <a:lnTo>
                  <a:pt x="60388" y="59826"/>
                </a:lnTo>
                <a:lnTo>
                  <a:pt x="60388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6741280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15030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030" y="59826"/>
                </a:lnTo>
                <a:lnTo>
                  <a:pt x="15030" y="44834"/>
                </a:lnTo>
                <a:close/>
              </a:path>
              <a:path w="60959" h="60325">
                <a:moveTo>
                  <a:pt x="44796" y="44834"/>
                </a:moveTo>
                <a:lnTo>
                  <a:pt x="29765" y="44834"/>
                </a:lnTo>
                <a:lnTo>
                  <a:pt x="29765" y="59826"/>
                </a:lnTo>
                <a:lnTo>
                  <a:pt x="44796" y="59826"/>
                </a:lnTo>
                <a:lnTo>
                  <a:pt x="44796" y="44834"/>
                </a:lnTo>
                <a:close/>
              </a:path>
              <a:path w="60959" h="60325">
                <a:moveTo>
                  <a:pt x="29765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765" y="44834"/>
                </a:lnTo>
                <a:lnTo>
                  <a:pt x="29765" y="29803"/>
                </a:lnTo>
                <a:close/>
              </a:path>
              <a:path w="60959" h="60325">
                <a:moveTo>
                  <a:pt x="60388" y="29803"/>
                </a:moveTo>
                <a:lnTo>
                  <a:pt x="44796" y="29803"/>
                </a:lnTo>
                <a:lnTo>
                  <a:pt x="44796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59" h="60325">
                <a:moveTo>
                  <a:pt x="15030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0"/>
                </a:lnTo>
                <a:close/>
              </a:path>
              <a:path w="60959" h="60325">
                <a:moveTo>
                  <a:pt x="44796" y="15030"/>
                </a:moveTo>
                <a:lnTo>
                  <a:pt x="29765" y="15030"/>
                </a:lnTo>
                <a:lnTo>
                  <a:pt x="29765" y="29803"/>
                </a:lnTo>
                <a:lnTo>
                  <a:pt x="44796" y="29803"/>
                </a:lnTo>
                <a:lnTo>
                  <a:pt x="44796" y="15030"/>
                </a:lnTo>
                <a:close/>
              </a:path>
              <a:path w="60959" h="60325">
                <a:moveTo>
                  <a:pt x="29765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765" y="15030"/>
                </a:lnTo>
                <a:lnTo>
                  <a:pt x="29765" y="0"/>
                </a:lnTo>
                <a:close/>
              </a:path>
              <a:path w="60959" h="60325">
                <a:moveTo>
                  <a:pt x="60388" y="0"/>
                </a:moveTo>
                <a:lnTo>
                  <a:pt x="44796" y="0"/>
                </a:lnTo>
                <a:lnTo>
                  <a:pt x="44796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6801669" y="3632558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26"/>
                </a:moveTo>
                <a:lnTo>
                  <a:pt x="59940" y="59826"/>
                </a:lnTo>
                <a:lnTo>
                  <a:pt x="59940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6801669" y="3632558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15030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030" y="59826"/>
                </a:lnTo>
                <a:lnTo>
                  <a:pt x="15030" y="44834"/>
                </a:lnTo>
                <a:close/>
              </a:path>
              <a:path w="60325" h="60325">
                <a:moveTo>
                  <a:pt x="44910" y="44834"/>
                </a:moveTo>
                <a:lnTo>
                  <a:pt x="29879" y="44834"/>
                </a:lnTo>
                <a:lnTo>
                  <a:pt x="29879" y="59826"/>
                </a:lnTo>
                <a:lnTo>
                  <a:pt x="44910" y="59826"/>
                </a:lnTo>
                <a:lnTo>
                  <a:pt x="44910" y="44834"/>
                </a:lnTo>
                <a:close/>
              </a:path>
              <a:path w="60325" h="60325">
                <a:moveTo>
                  <a:pt x="29879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79" y="44834"/>
                </a:lnTo>
                <a:lnTo>
                  <a:pt x="29879" y="29803"/>
                </a:lnTo>
                <a:close/>
              </a:path>
              <a:path w="60325" h="60325">
                <a:moveTo>
                  <a:pt x="59940" y="29803"/>
                </a:moveTo>
                <a:lnTo>
                  <a:pt x="44910" y="29803"/>
                </a:lnTo>
                <a:lnTo>
                  <a:pt x="44910" y="44834"/>
                </a:lnTo>
                <a:lnTo>
                  <a:pt x="59940" y="44834"/>
                </a:lnTo>
                <a:lnTo>
                  <a:pt x="59940" y="29803"/>
                </a:lnTo>
                <a:close/>
              </a:path>
              <a:path w="60325" h="60325">
                <a:moveTo>
                  <a:pt x="15030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0"/>
                </a:lnTo>
                <a:close/>
              </a:path>
              <a:path w="60325" h="60325">
                <a:moveTo>
                  <a:pt x="44910" y="15030"/>
                </a:moveTo>
                <a:lnTo>
                  <a:pt x="29879" y="15030"/>
                </a:lnTo>
                <a:lnTo>
                  <a:pt x="29879" y="29803"/>
                </a:lnTo>
                <a:lnTo>
                  <a:pt x="44910" y="29803"/>
                </a:lnTo>
                <a:lnTo>
                  <a:pt x="44910" y="15030"/>
                </a:lnTo>
                <a:close/>
              </a:path>
              <a:path w="60325" h="60325">
                <a:moveTo>
                  <a:pt x="29879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879" y="15030"/>
                </a:lnTo>
                <a:lnTo>
                  <a:pt x="29879" y="0"/>
                </a:lnTo>
                <a:close/>
              </a:path>
              <a:path w="60325" h="60325">
                <a:moveTo>
                  <a:pt x="59940" y="0"/>
                </a:moveTo>
                <a:lnTo>
                  <a:pt x="44910" y="0"/>
                </a:lnTo>
                <a:lnTo>
                  <a:pt x="44910" y="15030"/>
                </a:lnTo>
                <a:lnTo>
                  <a:pt x="59940" y="15030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6861609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26"/>
                </a:moveTo>
                <a:lnTo>
                  <a:pt x="60388" y="59826"/>
                </a:lnTo>
                <a:lnTo>
                  <a:pt x="60388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6861609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15592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592" y="59826"/>
                </a:lnTo>
                <a:lnTo>
                  <a:pt x="15592" y="44834"/>
                </a:lnTo>
                <a:close/>
              </a:path>
              <a:path w="60959" h="60325">
                <a:moveTo>
                  <a:pt x="45358" y="44834"/>
                </a:moveTo>
                <a:lnTo>
                  <a:pt x="30622" y="44834"/>
                </a:lnTo>
                <a:lnTo>
                  <a:pt x="30622" y="59826"/>
                </a:lnTo>
                <a:lnTo>
                  <a:pt x="45358" y="59826"/>
                </a:lnTo>
                <a:lnTo>
                  <a:pt x="45358" y="44834"/>
                </a:lnTo>
                <a:close/>
              </a:path>
              <a:path w="60959" h="60325">
                <a:moveTo>
                  <a:pt x="30622" y="29803"/>
                </a:moveTo>
                <a:lnTo>
                  <a:pt x="15592" y="29803"/>
                </a:lnTo>
                <a:lnTo>
                  <a:pt x="15592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59" h="60325">
                <a:moveTo>
                  <a:pt x="60388" y="29803"/>
                </a:moveTo>
                <a:lnTo>
                  <a:pt x="45358" y="29803"/>
                </a:lnTo>
                <a:lnTo>
                  <a:pt x="45358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59" h="60325">
                <a:moveTo>
                  <a:pt x="15592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592" y="29803"/>
                </a:lnTo>
                <a:lnTo>
                  <a:pt x="15592" y="15030"/>
                </a:lnTo>
                <a:close/>
              </a:path>
              <a:path w="60959" h="60325">
                <a:moveTo>
                  <a:pt x="45358" y="15030"/>
                </a:moveTo>
                <a:lnTo>
                  <a:pt x="30622" y="15030"/>
                </a:lnTo>
                <a:lnTo>
                  <a:pt x="30622" y="29803"/>
                </a:lnTo>
                <a:lnTo>
                  <a:pt x="45358" y="29803"/>
                </a:lnTo>
                <a:lnTo>
                  <a:pt x="45358" y="15030"/>
                </a:lnTo>
                <a:close/>
              </a:path>
              <a:path w="60959" h="60325">
                <a:moveTo>
                  <a:pt x="30622" y="0"/>
                </a:moveTo>
                <a:lnTo>
                  <a:pt x="15592" y="0"/>
                </a:lnTo>
                <a:lnTo>
                  <a:pt x="15592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59" h="60325">
                <a:moveTo>
                  <a:pt x="60388" y="0"/>
                </a:moveTo>
                <a:lnTo>
                  <a:pt x="45358" y="0"/>
                </a:lnTo>
                <a:lnTo>
                  <a:pt x="45358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6921998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26"/>
                </a:moveTo>
                <a:lnTo>
                  <a:pt x="60388" y="59826"/>
                </a:lnTo>
                <a:lnTo>
                  <a:pt x="60388" y="0"/>
                </a:lnTo>
                <a:lnTo>
                  <a:pt x="0" y="0"/>
                </a:lnTo>
                <a:lnTo>
                  <a:pt x="0" y="598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6921998" y="3632558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14839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4839" y="59826"/>
                </a:lnTo>
                <a:lnTo>
                  <a:pt x="14839" y="44834"/>
                </a:lnTo>
                <a:close/>
              </a:path>
              <a:path w="60959" h="60325">
                <a:moveTo>
                  <a:pt x="45653" y="44834"/>
                </a:moveTo>
                <a:lnTo>
                  <a:pt x="30622" y="44834"/>
                </a:lnTo>
                <a:lnTo>
                  <a:pt x="30622" y="59826"/>
                </a:lnTo>
                <a:lnTo>
                  <a:pt x="45653" y="59826"/>
                </a:lnTo>
                <a:lnTo>
                  <a:pt x="45653" y="44834"/>
                </a:lnTo>
                <a:close/>
              </a:path>
              <a:path w="60959" h="60325">
                <a:moveTo>
                  <a:pt x="30622" y="29803"/>
                </a:moveTo>
                <a:lnTo>
                  <a:pt x="14839" y="29803"/>
                </a:lnTo>
                <a:lnTo>
                  <a:pt x="14839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59" h="60325">
                <a:moveTo>
                  <a:pt x="60388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59" h="60325">
                <a:moveTo>
                  <a:pt x="14839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39" y="29803"/>
                </a:lnTo>
                <a:lnTo>
                  <a:pt x="14839" y="15030"/>
                </a:lnTo>
                <a:close/>
              </a:path>
              <a:path w="60959" h="60325">
                <a:moveTo>
                  <a:pt x="45653" y="15030"/>
                </a:moveTo>
                <a:lnTo>
                  <a:pt x="30622" y="15030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59" h="60325">
                <a:moveTo>
                  <a:pt x="30622" y="0"/>
                </a:moveTo>
                <a:lnTo>
                  <a:pt x="14839" y="0"/>
                </a:lnTo>
                <a:lnTo>
                  <a:pt x="14839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59" h="60325">
                <a:moveTo>
                  <a:pt x="60388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6997326" y="3632558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59826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6982386" y="3632558"/>
            <a:ext cx="30480" cy="60325"/>
          </a:xfrm>
          <a:custGeom>
            <a:avLst/>
            <a:gdLst/>
            <a:ahLst/>
            <a:cxnLst/>
            <a:rect l="l" t="t" r="r" b="b"/>
            <a:pathLst>
              <a:path w="30479" h="60325">
                <a:moveTo>
                  <a:pt x="15068" y="44834"/>
                </a:moveTo>
                <a:lnTo>
                  <a:pt x="0" y="44834"/>
                </a:lnTo>
                <a:lnTo>
                  <a:pt x="0" y="59826"/>
                </a:lnTo>
                <a:lnTo>
                  <a:pt x="15068" y="59826"/>
                </a:lnTo>
                <a:lnTo>
                  <a:pt x="15068" y="44834"/>
                </a:lnTo>
                <a:close/>
              </a:path>
              <a:path w="30479" h="60325">
                <a:moveTo>
                  <a:pt x="29870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29870" y="44834"/>
                </a:lnTo>
                <a:lnTo>
                  <a:pt x="29870" y="29803"/>
                </a:lnTo>
                <a:close/>
              </a:path>
              <a:path w="30479" h="60325">
                <a:moveTo>
                  <a:pt x="15068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0"/>
                </a:lnTo>
                <a:close/>
              </a:path>
              <a:path w="30479" h="60325">
                <a:moveTo>
                  <a:pt x="29870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29870" y="15030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6258115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6258115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44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544" y="60388"/>
                </a:lnTo>
                <a:lnTo>
                  <a:pt x="15544" y="44834"/>
                </a:lnTo>
                <a:close/>
              </a:path>
              <a:path w="60960" h="60960">
                <a:moveTo>
                  <a:pt x="45386" y="44834"/>
                </a:moveTo>
                <a:lnTo>
                  <a:pt x="30613" y="44834"/>
                </a:lnTo>
                <a:lnTo>
                  <a:pt x="30613" y="60388"/>
                </a:lnTo>
                <a:lnTo>
                  <a:pt x="45386" y="60388"/>
                </a:lnTo>
                <a:lnTo>
                  <a:pt x="45386" y="44834"/>
                </a:lnTo>
                <a:close/>
              </a:path>
              <a:path w="60960" h="60960">
                <a:moveTo>
                  <a:pt x="30613" y="29803"/>
                </a:moveTo>
                <a:lnTo>
                  <a:pt x="15544" y="29803"/>
                </a:lnTo>
                <a:lnTo>
                  <a:pt x="15544" y="44834"/>
                </a:lnTo>
                <a:lnTo>
                  <a:pt x="30613" y="44834"/>
                </a:lnTo>
                <a:lnTo>
                  <a:pt x="30613" y="29803"/>
                </a:lnTo>
                <a:close/>
              </a:path>
              <a:path w="60960" h="60960">
                <a:moveTo>
                  <a:pt x="60417" y="29803"/>
                </a:moveTo>
                <a:lnTo>
                  <a:pt x="45386" y="29803"/>
                </a:lnTo>
                <a:lnTo>
                  <a:pt x="45386" y="44834"/>
                </a:lnTo>
                <a:lnTo>
                  <a:pt x="60417" y="44834"/>
                </a:lnTo>
                <a:lnTo>
                  <a:pt x="60417" y="29803"/>
                </a:lnTo>
                <a:close/>
              </a:path>
              <a:path w="60960" h="60960">
                <a:moveTo>
                  <a:pt x="15544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544" y="29803"/>
                </a:lnTo>
                <a:lnTo>
                  <a:pt x="15544" y="14773"/>
                </a:lnTo>
                <a:close/>
              </a:path>
              <a:path w="60960" h="60960">
                <a:moveTo>
                  <a:pt x="45386" y="14773"/>
                </a:moveTo>
                <a:lnTo>
                  <a:pt x="30613" y="14773"/>
                </a:lnTo>
                <a:lnTo>
                  <a:pt x="30613" y="29803"/>
                </a:lnTo>
                <a:lnTo>
                  <a:pt x="45386" y="29803"/>
                </a:lnTo>
                <a:lnTo>
                  <a:pt x="45386" y="14773"/>
                </a:lnTo>
                <a:close/>
              </a:path>
              <a:path w="60960" h="60960">
                <a:moveTo>
                  <a:pt x="30613" y="0"/>
                </a:moveTo>
                <a:lnTo>
                  <a:pt x="15544" y="0"/>
                </a:lnTo>
                <a:lnTo>
                  <a:pt x="15544" y="14773"/>
                </a:lnTo>
                <a:lnTo>
                  <a:pt x="30613" y="14773"/>
                </a:lnTo>
                <a:lnTo>
                  <a:pt x="30613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386" y="0"/>
                </a:lnTo>
                <a:lnTo>
                  <a:pt x="45386" y="14773"/>
                </a:lnTo>
                <a:lnTo>
                  <a:pt x="60417" y="14773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6318532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6318532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4834"/>
                </a:lnTo>
                <a:close/>
              </a:path>
              <a:path w="60960" h="60960">
                <a:moveTo>
                  <a:pt x="45653" y="44834"/>
                </a:moveTo>
                <a:lnTo>
                  <a:pt x="30622" y="44834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4834"/>
                </a:lnTo>
                <a:close/>
              </a:path>
              <a:path w="60960" h="60960">
                <a:moveTo>
                  <a:pt x="30622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60" h="60960">
                <a:moveTo>
                  <a:pt x="60426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960">
                <a:moveTo>
                  <a:pt x="14811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4773"/>
                </a:lnTo>
                <a:close/>
              </a:path>
              <a:path w="60960" h="60960">
                <a:moveTo>
                  <a:pt x="45653" y="14773"/>
                </a:moveTo>
                <a:lnTo>
                  <a:pt x="30622" y="14773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4773"/>
                </a:lnTo>
                <a:close/>
              </a:path>
              <a:path w="60960" h="60960">
                <a:moveTo>
                  <a:pt x="30622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30622" y="14773"/>
                </a:lnTo>
                <a:lnTo>
                  <a:pt x="30622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426" y="1477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6378959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6378959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4834"/>
                </a:lnTo>
                <a:close/>
              </a:path>
              <a:path w="60960" h="60960">
                <a:moveTo>
                  <a:pt x="45653" y="44834"/>
                </a:moveTo>
                <a:lnTo>
                  <a:pt x="29841" y="44834"/>
                </a:lnTo>
                <a:lnTo>
                  <a:pt x="29841" y="60388"/>
                </a:lnTo>
                <a:lnTo>
                  <a:pt x="45653" y="60388"/>
                </a:lnTo>
                <a:lnTo>
                  <a:pt x="45653" y="44834"/>
                </a:lnTo>
                <a:close/>
              </a:path>
              <a:path w="60960" h="60960">
                <a:moveTo>
                  <a:pt x="29841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60" h="60960">
                <a:moveTo>
                  <a:pt x="60683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683" y="44834"/>
                </a:lnTo>
                <a:lnTo>
                  <a:pt x="60683" y="29803"/>
                </a:lnTo>
                <a:close/>
              </a:path>
              <a:path w="60960" h="60960">
                <a:moveTo>
                  <a:pt x="15068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4773"/>
                </a:lnTo>
                <a:close/>
              </a:path>
              <a:path w="60960" h="60960">
                <a:moveTo>
                  <a:pt x="45653" y="14773"/>
                </a:moveTo>
                <a:lnTo>
                  <a:pt x="29841" y="14773"/>
                </a:lnTo>
                <a:lnTo>
                  <a:pt x="29841" y="29803"/>
                </a:lnTo>
                <a:lnTo>
                  <a:pt x="45653" y="29803"/>
                </a:lnTo>
                <a:lnTo>
                  <a:pt x="45653" y="14773"/>
                </a:lnTo>
                <a:close/>
              </a:path>
              <a:path w="60960" h="60960">
                <a:moveTo>
                  <a:pt x="29841" y="0"/>
                </a:moveTo>
                <a:lnTo>
                  <a:pt x="15068" y="0"/>
                </a:lnTo>
                <a:lnTo>
                  <a:pt x="15068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60960" h="60960">
                <a:moveTo>
                  <a:pt x="60683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683" y="14773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6439642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6439642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4834"/>
                </a:lnTo>
                <a:close/>
              </a:path>
              <a:path w="60960" h="60960">
                <a:moveTo>
                  <a:pt x="44615" y="44834"/>
                </a:moveTo>
                <a:lnTo>
                  <a:pt x="29841" y="44834"/>
                </a:lnTo>
                <a:lnTo>
                  <a:pt x="29841" y="60388"/>
                </a:lnTo>
                <a:lnTo>
                  <a:pt x="44615" y="60388"/>
                </a:lnTo>
                <a:lnTo>
                  <a:pt x="44615" y="44834"/>
                </a:lnTo>
                <a:close/>
              </a:path>
              <a:path w="60960" h="60960">
                <a:moveTo>
                  <a:pt x="29841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60" h="60960">
                <a:moveTo>
                  <a:pt x="60426" y="29803"/>
                </a:moveTo>
                <a:lnTo>
                  <a:pt x="44615" y="29803"/>
                </a:lnTo>
                <a:lnTo>
                  <a:pt x="44615" y="44834"/>
                </a:lnTo>
                <a:lnTo>
                  <a:pt x="60426" y="44834"/>
                </a:lnTo>
                <a:lnTo>
                  <a:pt x="60426" y="29803"/>
                </a:lnTo>
                <a:close/>
              </a:path>
              <a:path w="60960" h="60960">
                <a:moveTo>
                  <a:pt x="14811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4773"/>
                </a:lnTo>
                <a:close/>
              </a:path>
              <a:path w="60960" h="60960">
                <a:moveTo>
                  <a:pt x="44615" y="14773"/>
                </a:moveTo>
                <a:lnTo>
                  <a:pt x="29841" y="14773"/>
                </a:lnTo>
                <a:lnTo>
                  <a:pt x="29841" y="29803"/>
                </a:lnTo>
                <a:lnTo>
                  <a:pt x="44615" y="29803"/>
                </a:lnTo>
                <a:lnTo>
                  <a:pt x="44615" y="14773"/>
                </a:lnTo>
                <a:close/>
              </a:path>
              <a:path w="60960" h="60960">
                <a:moveTo>
                  <a:pt x="29841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4773"/>
                </a:lnTo>
                <a:lnTo>
                  <a:pt x="60426" y="1477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6500069" y="357217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6500069" y="357217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14811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4834"/>
                </a:lnTo>
                <a:close/>
              </a:path>
              <a:path w="59690" h="60960">
                <a:moveTo>
                  <a:pt x="44872" y="44834"/>
                </a:moveTo>
                <a:lnTo>
                  <a:pt x="29841" y="44834"/>
                </a:lnTo>
                <a:lnTo>
                  <a:pt x="29841" y="60388"/>
                </a:lnTo>
                <a:lnTo>
                  <a:pt x="44872" y="60388"/>
                </a:lnTo>
                <a:lnTo>
                  <a:pt x="44872" y="44834"/>
                </a:lnTo>
                <a:close/>
              </a:path>
              <a:path w="59690" h="60960">
                <a:moveTo>
                  <a:pt x="29841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59690" h="60960">
                <a:moveTo>
                  <a:pt x="59645" y="29803"/>
                </a:moveTo>
                <a:lnTo>
                  <a:pt x="44872" y="29803"/>
                </a:lnTo>
                <a:lnTo>
                  <a:pt x="44872" y="44834"/>
                </a:lnTo>
                <a:lnTo>
                  <a:pt x="59645" y="44834"/>
                </a:lnTo>
                <a:lnTo>
                  <a:pt x="59645" y="29803"/>
                </a:lnTo>
                <a:close/>
              </a:path>
              <a:path w="59690" h="60960">
                <a:moveTo>
                  <a:pt x="14811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4773"/>
                </a:lnTo>
                <a:close/>
              </a:path>
              <a:path w="59690" h="60960">
                <a:moveTo>
                  <a:pt x="44872" y="14773"/>
                </a:moveTo>
                <a:lnTo>
                  <a:pt x="29841" y="14773"/>
                </a:lnTo>
                <a:lnTo>
                  <a:pt x="29841" y="29803"/>
                </a:lnTo>
                <a:lnTo>
                  <a:pt x="44872" y="29803"/>
                </a:lnTo>
                <a:lnTo>
                  <a:pt x="44872" y="14773"/>
                </a:lnTo>
                <a:close/>
              </a:path>
              <a:path w="59690" h="60960">
                <a:moveTo>
                  <a:pt x="29841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59690" h="60960">
                <a:moveTo>
                  <a:pt x="59645" y="0"/>
                </a:moveTo>
                <a:lnTo>
                  <a:pt x="44872" y="0"/>
                </a:lnTo>
                <a:lnTo>
                  <a:pt x="44872" y="14773"/>
                </a:lnTo>
                <a:lnTo>
                  <a:pt x="59645" y="1477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6559715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6559715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849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849" y="60388"/>
                </a:lnTo>
                <a:lnTo>
                  <a:pt x="15849" y="44834"/>
                </a:lnTo>
                <a:close/>
              </a:path>
              <a:path w="60959" h="60960">
                <a:moveTo>
                  <a:pt x="45653" y="44834"/>
                </a:moveTo>
                <a:lnTo>
                  <a:pt x="30613" y="44834"/>
                </a:lnTo>
                <a:lnTo>
                  <a:pt x="30613" y="60388"/>
                </a:lnTo>
                <a:lnTo>
                  <a:pt x="45653" y="60388"/>
                </a:lnTo>
                <a:lnTo>
                  <a:pt x="45653" y="44834"/>
                </a:lnTo>
                <a:close/>
              </a:path>
              <a:path w="60959" h="60960">
                <a:moveTo>
                  <a:pt x="30613" y="29803"/>
                </a:moveTo>
                <a:lnTo>
                  <a:pt x="15849" y="29803"/>
                </a:lnTo>
                <a:lnTo>
                  <a:pt x="15849" y="44834"/>
                </a:lnTo>
                <a:lnTo>
                  <a:pt x="30613" y="44834"/>
                </a:lnTo>
                <a:lnTo>
                  <a:pt x="30613" y="29803"/>
                </a:lnTo>
                <a:close/>
              </a:path>
              <a:path w="60959" h="60960">
                <a:moveTo>
                  <a:pt x="60417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417" y="44834"/>
                </a:lnTo>
                <a:lnTo>
                  <a:pt x="60417" y="29803"/>
                </a:lnTo>
                <a:close/>
              </a:path>
              <a:path w="60959" h="60960">
                <a:moveTo>
                  <a:pt x="15849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849" y="29803"/>
                </a:lnTo>
                <a:lnTo>
                  <a:pt x="15849" y="14773"/>
                </a:lnTo>
                <a:close/>
              </a:path>
              <a:path w="60959" h="60960">
                <a:moveTo>
                  <a:pt x="45653" y="14773"/>
                </a:moveTo>
                <a:lnTo>
                  <a:pt x="30613" y="14773"/>
                </a:lnTo>
                <a:lnTo>
                  <a:pt x="30613" y="29803"/>
                </a:lnTo>
                <a:lnTo>
                  <a:pt x="45653" y="29803"/>
                </a:lnTo>
                <a:lnTo>
                  <a:pt x="45653" y="14773"/>
                </a:lnTo>
                <a:close/>
              </a:path>
              <a:path w="60959" h="60960">
                <a:moveTo>
                  <a:pt x="30613" y="0"/>
                </a:moveTo>
                <a:lnTo>
                  <a:pt x="15849" y="0"/>
                </a:lnTo>
                <a:lnTo>
                  <a:pt x="15849" y="14773"/>
                </a:lnTo>
                <a:lnTo>
                  <a:pt x="30613" y="14773"/>
                </a:lnTo>
                <a:lnTo>
                  <a:pt x="30613" y="0"/>
                </a:lnTo>
                <a:close/>
              </a:path>
              <a:path w="60959" h="60960">
                <a:moveTo>
                  <a:pt x="60417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417" y="14773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6620132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6620132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68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4834"/>
                </a:lnTo>
                <a:close/>
              </a:path>
              <a:path w="60959" h="60960">
                <a:moveTo>
                  <a:pt x="45653" y="44834"/>
                </a:moveTo>
                <a:lnTo>
                  <a:pt x="30889" y="44834"/>
                </a:lnTo>
                <a:lnTo>
                  <a:pt x="30889" y="60388"/>
                </a:lnTo>
                <a:lnTo>
                  <a:pt x="45653" y="60388"/>
                </a:lnTo>
                <a:lnTo>
                  <a:pt x="45653" y="44834"/>
                </a:lnTo>
                <a:close/>
              </a:path>
              <a:path w="60959" h="60960">
                <a:moveTo>
                  <a:pt x="30889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30889" y="44834"/>
                </a:lnTo>
                <a:lnTo>
                  <a:pt x="30889" y="29803"/>
                </a:lnTo>
                <a:close/>
              </a:path>
              <a:path w="60959" h="60960">
                <a:moveTo>
                  <a:pt x="60683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683" y="44834"/>
                </a:lnTo>
                <a:lnTo>
                  <a:pt x="60683" y="29803"/>
                </a:lnTo>
                <a:close/>
              </a:path>
              <a:path w="60959" h="60960">
                <a:moveTo>
                  <a:pt x="15068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4773"/>
                </a:lnTo>
                <a:close/>
              </a:path>
              <a:path w="60959" h="60960">
                <a:moveTo>
                  <a:pt x="45653" y="14773"/>
                </a:moveTo>
                <a:lnTo>
                  <a:pt x="30889" y="14773"/>
                </a:lnTo>
                <a:lnTo>
                  <a:pt x="30889" y="29803"/>
                </a:lnTo>
                <a:lnTo>
                  <a:pt x="45653" y="29803"/>
                </a:lnTo>
                <a:lnTo>
                  <a:pt x="45653" y="14773"/>
                </a:lnTo>
                <a:close/>
              </a:path>
              <a:path w="60959" h="60960">
                <a:moveTo>
                  <a:pt x="30889" y="0"/>
                </a:moveTo>
                <a:lnTo>
                  <a:pt x="15068" y="0"/>
                </a:lnTo>
                <a:lnTo>
                  <a:pt x="15068" y="14773"/>
                </a:lnTo>
                <a:lnTo>
                  <a:pt x="30889" y="14773"/>
                </a:lnTo>
                <a:lnTo>
                  <a:pt x="30889" y="0"/>
                </a:lnTo>
                <a:close/>
              </a:path>
              <a:path w="60959" h="60960">
                <a:moveTo>
                  <a:pt x="60683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683" y="14773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6680816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64" y="60388"/>
                </a:lnTo>
                <a:lnTo>
                  <a:pt x="604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6680816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11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4834"/>
                </a:lnTo>
                <a:close/>
              </a:path>
              <a:path w="60959" h="60960">
                <a:moveTo>
                  <a:pt x="45434" y="44834"/>
                </a:moveTo>
                <a:lnTo>
                  <a:pt x="29841" y="44834"/>
                </a:lnTo>
                <a:lnTo>
                  <a:pt x="29841" y="60388"/>
                </a:lnTo>
                <a:lnTo>
                  <a:pt x="45434" y="60388"/>
                </a:lnTo>
                <a:lnTo>
                  <a:pt x="45434" y="44834"/>
                </a:lnTo>
                <a:close/>
              </a:path>
              <a:path w="60959" h="60960">
                <a:moveTo>
                  <a:pt x="29841" y="29803"/>
                </a:moveTo>
                <a:lnTo>
                  <a:pt x="14811" y="29803"/>
                </a:lnTo>
                <a:lnTo>
                  <a:pt x="14811" y="44834"/>
                </a:lnTo>
                <a:lnTo>
                  <a:pt x="29841" y="44834"/>
                </a:lnTo>
                <a:lnTo>
                  <a:pt x="29841" y="29803"/>
                </a:lnTo>
                <a:close/>
              </a:path>
              <a:path w="60959" h="60960">
                <a:moveTo>
                  <a:pt x="60464" y="29803"/>
                </a:moveTo>
                <a:lnTo>
                  <a:pt x="45434" y="29803"/>
                </a:lnTo>
                <a:lnTo>
                  <a:pt x="45434" y="44834"/>
                </a:lnTo>
                <a:lnTo>
                  <a:pt x="60464" y="44834"/>
                </a:lnTo>
                <a:lnTo>
                  <a:pt x="60464" y="29803"/>
                </a:lnTo>
                <a:close/>
              </a:path>
              <a:path w="60959" h="60960">
                <a:moveTo>
                  <a:pt x="14811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4773"/>
                </a:lnTo>
                <a:close/>
              </a:path>
              <a:path w="60959" h="60960">
                <a:moveTo>
                  <a:pt x="45434" y="14773"/>
                </a:moveTo>
                <a:lnTo>
                  <a:pt x="29841" y="14773"/>
                </a:lnTo>
                <a:lnTo>
                  <a:pt x="29841" y="29803"/>
                </a:lnTo>
                <a:lnTo>
                  <a:pt x="45434" y="29803"/>
                </a:lnTo>
                <a:lnTo>
                  <a:pt x="45434" y="14773"/>
                </a:lnTo>
                <a:close/>
              </a:path>
              <a:path w="60959" h="60960">
                <a:moveTo>
                  <a:pt x="29841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434" y="0"/>
                </a:lnTo>
                <a:lnTo>
                  <a:pt x="45434" y="14773"/>
                </a:lnTo>
                <a:lnTo>
                  <a:pt x="60464" y="14773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6741280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6741280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30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4834"/>
                </a:lnTo>
                <a:close/>
              </a:path>
              <a:path w="60959" h="60960">
                <a:moveTo>
                  <a:pt x="44796" y="44834"/>
                </a:moveTo>
                <a:lnTo>
                  <a:pt x="29765" y="44834"/>
                </a:lnTo>
                <a:lnTo>
                  <a:pt x="29765" y="60388"/>
                </a:lnTo>
                <a:lnTo>
                  <a:pt x="44796" y="60388"/>
                </a:lnTo>
                <a:lnTo>
                  <a:pt x="44796" y="44834"/>
                </a:lnTo>
                <a:close/>
              </a:path>
              <a:path w="60959" h="60960">
                <a:moveTo>
                  <a:pt x="29765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765" y="44834"/>
                </a:lnTo>
                <a:lnTo>
                  <a:pt x="29765" y="29803"/>
                </a:lnTo>
                <a:close/>
              </a:path>
              <a:path w="60959" h="60960">
                <a:moveTo>
                  <a:pt x="60388" y="29803"/>
                </a:moveTo>
                <a:lnTo>
                  <a:pt x="44796" y="29803"/>
                </a:lnTo>
                <a:lnTo>
                  <a:pt x="44796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59" h="60960">
                <a:moveTo>
                  <a:pt x="15030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73"/>
                </a:lnTo>
                <a:close/>
              </a:path>
              <a:path w="60959" h="60960">
                <a:moveTo>
                  <a:pt x="44796" y="14773"/>
                </a:moveTo>
                <a:lnTo>
                  <a:pt x="29765" y="14773"/>
                </a:lnTo>
                <a:lnTo>
                  <a:pt x="29765" y="29803"/>
                </a:lnTo>
                <a:lnTo>
                  <a:pt x="44796" y="29803"/>
                </a:lnTo>
                <a:lnTo>
                  <a:pt x="44796" y="14773"/>
                </a:lnTo>
                <a:close/>
              </a:path>
              <a:path w="60959" h="60960">
                <a:moveTo>
                  <a:pt x="29765" y="0"/>
                </a:moveTo>
                <a:lnTo>
                  <a:pt x="15030" y="0"/>
                </a:lnTo>
                <a:lnTo>
                  <a:pt x="15030" y="14773"/>
                </a:lnTo>
                <a:lnTo>
                  <a:pt x="29765" y="14773"/>
                </a:lnTo>
                <a:lnTo>
                  <a:pt x="29765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4796" y="0"/>
                </a:lnTo>
                <a:lnTo>
                  <a:pt x="44796" y="14773"/>
                </a:lnTo>
                <a:lnTo>
                  <a:pt x="60388" y="1477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6801669" y="357217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40" y="60388"/>
                </a:lnTo>
                <a:lnTo>
                  <a:pt x="5994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6801669" y="357217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4834"/>
                </a:lnTo>
                <a:close/>
              </a:path>
              <a:path w="60325" h="60960">
                <a:moveTo>
                  <a:pt x="44910" y="44834"/>
                </a:moveTo>
                <a:lnTo>
                  <a:pt x="29879" y="44834"/>
                </a:lnTo>
                <a:lnTo>
                  <a:pt x="29879" y="60388"/>
                </a:lnTo>
                <a:lnTo>
                  <a:pt x="44910" y="60388"/>
                </a:lnTo>
                <a:lnTo>
                  <a:pt x="44910" y="44834"/>
                </a:lnTo>
                <a:close/>
              </a:path>
              <a:path w="60325" h="60960">
                <a:moveTo>
                  <a:pt x="29879" y="29803"/>
                </a:moveTo>
                <a:lnTo>
                  <a:pt x="15030" y="29803"/>
                </a:lnTo>
                <a:lnTo>
                  <a:pt x="15030" y="44834"/>
                </a:lnTo>
                <a:lnTo>
                  <a:pt x="29879" y="44834"/>
                </a:lnTo>
                <a:lnTo>
                  <a:pt x="29879" y="29803"/>
                </a:lnTo>
                <a:close/>
              </a:path>
              <a:path w="60325" h="60960">
                <a:moveTo>
                  <a:pt x="59940" y="29803"/>
                </a:moveTo>
                <a:lnTo>
                  <a:pt x="44910" y="29803"/>
                </a:lnTo>
                <a:lnTo>
                  <a:pt x="44910" y="44834"/>
                </a:lnTo>
                <a:lnTo>
                  <a:pt x="59940" y="44834"/>
                </a:lnTo>
                <a:lnTo>
                  <a:pt x="59940" y="29803"/>
                </a:lnTo>
                <a:close/>
              </a:path>
              <a:path w="60325" h="60960">
                <a:moveTo>
                  <a:pt x="15030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4773"/>
                </a:lnTo>
                <a:close/>
              </a:path>
              <a:path w="60325" h="60960">
                <a:moveTo>
                  <a:pt x="44910" y="14773"/>
                </a:moveTo>
                <a:lnTo>
                  <a:pt x="29879" y="14773"/>
                </a:lnTo>
                <a:lnTo>
                  <a:pt x="29879" y="29803"/>
                </a:lnTo>
                <a:lnTo>
                  <a:pt x="44910" y="29803"/>
                </a:lnTo>
                <a:lnTo>
                  <a:pt x="44910" y="14773"/>
                </a:lnTo>
                <a:close/>
              </a:path>
              <a:path w="60325" h="60960">
                <a:moveTo>
                  <a:pt x="29879" y="0"/>
                </a:moveTo>
                <a:lnTo>
                  <a:pt x="15030" y="0"/>
                </a:lnTo>
                <a:lnTo>
                  <a:pt x="15030" y="14773"/>
                </a:lnTo>
                <a:lnTo>
                  <a:pt x="29879" y="14773"/>
                </a:lnTo>
                <a:lnTo>
                  <a:pt x="29879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4773"/>
                </a:lnTo>
                <a:lnTo>
                  <a:pt x="59940" y="14773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6861609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6861609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592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592" y="60388"/>
                </a:lnTo>
                <a:lnTo>
                  <a:pt x="15592" y="44834"/>
                </a:lnTo>
                <a:close/>
              </a:path>
              <a:path w="60959" h="60960">
                <a:moveTo>
                  <a:pt x="45358" y="44834"/>
                </a:moveTo>
                <a:lnTo>
                  <a:pt x="30622" y="44834"/>
                </a:lnTo>
                <a:lnTo>
                  <a:pt x="30622" y="60388"/>
                </a:lnTo>
                <a:lnTo>
                  <a:pt x="45358" y="60388"/>
                </a:lnTo>
                <a:lnTo>
                  <a:pt x="45358" y="44834"/>
                </a:lnTo>
                <a:close/>
              </a:path>
              <a:path w="60959" h="60960">
                <a:moveTo>
                  <a:pt x="30622" y="29803"/>
                </a:moveTo>
                <a:lnTo>
                  <a:pt x="15592" y="29803"/>
                </a:lnTo>
                <a:lnTo>
                  <a:pt x="15592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59" h="60960">
                <a:moveTo>
                  <a:pt x="60388" y="29803"/>
                </a:moveTo>
                <a:lnTo>
                  <a:pt x="45358" y="29803"/>
                </a:lnTo>
                <a:lnTo>
                  <a:pt x="45358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59" h="60960">
                <a:moveTo>
                  <a:pt x="15592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592" y="29803"/>
                </a:lnTo>
                <a:lnTo>
                  <a:pt x="15592" y="14773"/>
                </a:lnTo>
                <a:close/>
              </a:path>
              <a:path w="60959" h="60960">
                <a:moveTo>
                  <a:pt x="45358" y="14773"/>
                </a:moveTo>
                <a:lnTo>
                  <a:pt x="30622" y="14773"/>
                </a:lnTo>
                <a:lnTo>
                  <a:pt x="30622" y="29803"/>
                </a:lnTo>
                <a:lnTo>
                  <a:pt x="45358" y="29803"/>
                </a:lnTo>
                <a:lnTo>
                  <a:pt x="45358" y="14773"/>
                </a:lnTo>
                <a:close/>
              </a:path>
              <a:path w="60959" h="60960">
                <a:moveTo>
                  <a:pt x="30622" y="0"/>
                </a:moveTo>
                <a:lnTo>
                  <a:pt x="15592" y="0"/>
                </a:lnTo>
                <a:lnTo>
                  <a:pt x="15592" y="14773"/>
                </a:lnTo>
                <a:lnTo>
                  <a:pt x="30622" y="14773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358" y="0"/>
                </a:lnTo>
                <a:lnTo>
                  <a:pt x="45358" y="14773"/>
                </a:lnTo>
                <a:lnTo>
                  <a:pt x="60388" y="1477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6921998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6921998" y="357217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39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4839" y="60388"/>
                </a:lnTo>
                <a:lnTo>
                  <a:pt x="14839" y="44834"/>
                </a:lnTo>
                <a:close/>
              </a:path>
              <a:path w="60959" h="60960">
                <a:moveTo>
                  <a:pt x="45653" y="44834"/>
                </a:moveTo>
                <a:lnTo>
                  <a:pt x="30622" y="44834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4834"/>
                </a:lnTo>
                <a:close/>
              </a:path>
              <a:path w="60959" h="60960">
                <a:moveTo>
                  <a:pt x="30622" y="29803"/>
                </a:moveTo>
                <a:lnTo>
                  <a:pt x="14839" y="29803"/>
                </a:lnTo>
                <a:lnTo>
                  <a:pt x="14839" y="44834"/>
                </a:lnTo>
                <a:lnTo>
                  <a:pt x="30622" y="44834"/>
                </a:lnTo>
                <a:lnTo>
                  <a:pt x="30622" y="29803"/>
                </a:lnTo>
                <a:close/>
              </a:path>
              <a:path w="60959" h="60960">
                <a:moveTo>
                  <a:pt x="60388" y="29803"/>
                </a:moveTo>
                <a:lnTo>
                  <a:pt x="45653" y="29803"/>
                </a:lnTo>
                <a:lnTo>
                  <a:pt x="45653" y="44834"/>
                </a:lnTo>
                <a:lnTo>
                  <a:pt x="60388" y="44834"/>
                </a:lnTo>
                <a:lnTo>
                  <a:pt x="60388" y="29803"/>
                </a:lnTo>
                <a:close/>
              </a:path>
              <a:path w="60959" h="60960">
                <a:moveTo>
                  <a:pt x="14839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4839" y="29803"/>
                </a:lnTo>
                <a:lnTo>
                  <a:pt x="14839" y="14773"/>
                </a:lnTo>
                <a:close/>
              </a:path>
              <a:path w="60959" h="60960">
                <a:moveTo>
                  <a:pt x="45653" y="14773"/>
                </a:moveTo>
                <a:lnTo>
                  <a:pt x="30622" y="14773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4773"/>
                </a:lnTo>
                <a:close/>
              </a:path>
              <a:path w="60959" h="60960">
                <a:moveTo>
                  <a:pt x="30622" y="0"/>
                </a:moveTo>
                <a:lnTo>
                  <a:pt x="14839" y="0"/>
                </a:lnTo>
                <a:lnTo>
                  <a:pt x="14839" y="14773"/>
                </a:lnTo>
                <a:lnTo>
                  <a:pt x="30622" y="14773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388" y="1477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6997326" y="3572170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88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6982386" y="3572170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60">
                <a:moveTo>
                  <a:pt x="15068" y="44834"/>
                </a:moveTo>
                <a:lnTo>
                  <a:pt x="0" y="44834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4834"/>
                </a:lnTo>
                <a:close/>
              </a:path>
              <a:path w="30479" h="60960">
                <a:moveTo>
                  <a:pt x="29870" y="29803"/>
                </a:moveTo>
                <a:lnTo>
                  <a:pt x="15068" y="29803"/>
                </a:lnTo>
                <a:lnTo>
                  <a:pt x="15068" y="44834"/>
                </a:lnTo>
                <a:lnTo>
                  <a:pt x="29870" y="44834"/>
                </a:lnTo>
                <a:lnTo>
                  <a:pt x="29870" y="29803"/>
                </a:lnTo>
                <a:close/>
              </a:path>
              <a:path w="30479" h="60960">
                <a:moveTo>
                  <a:pt x="15068" y="14773"/>
                </a:moveTo>
                <a:lnTo>
                  <a:pt x="0" y="14773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4773"/>
                </a:lnTo>
                <a:close/>
              </a:path>
              <a:path w="30479" h="60960">
                <a:moveTo>
                  <a:pt x="29870" y="0"/>
                </a:moveTo>
                <a:lnTo>
                  <a:pt x="15068" y="0"/>
                </a:lnTo>
                <a:lnTo>
                  <a:pt x="15068" y="14773"/>
                </a:lnTo>
                <a:lnTo>
                  <a:pt x="29870" y="14773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6258115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17" y="60607"/>
                </a:lnTo>
                <a:lnTo>
                  <a:pt x="60417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6258115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44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544" y="60607"/>
                </a:lnTo>
                <a:lnTo>
                  <a:pt x="15544" y="45615"/>
                </a:lnTo>
                <a:close/>
              </a:path>
              <a:path w="60960" h="60960">
                <a:moveTo>
                  <a:pt x="45386" y="45615"/>
                </a:moveTo>
                <a:lnTo>
                  <a:pt x="30613" y="45615"/>
                </a:lnTo>
                <a:lnTo>
                  <a:pt x="30613" y="60607"/>
                </a:lnTo>
                <a:lnTo>
                  <a:pt x="45386" y="60607"/>
                </a:lnTo>
                <a:lnTo>
                  <a:pt x="45386" y="45615"/>
                </a:lnTo>
                <a:close/>
              </a:path>
              <a:path w="60960" h="60960">
                <a:moveTo>
                  <a:pt x="30613" y="29803"/>
                </a:moveTo>
                <a:lnTo>
                  <a:pt x="15544" y="29803"/>
                </a:lnTo>
                <a:lnTo>
                  <a:pt x="15544" y="45615"/>
                </a:lnTo>
                <a:lnTo>
                  <a:pt x="30613" y="45615"/>
                </a:lnTo>
                <a:lnTo>
                  <a:pt x="30613" y="29803"/>
                </a:lnTo>
                <a:close/>
              </a:path>
              <a:path w="60960" h="60960">
                <a:moveTo>
                  <a:pt x="60417" y="29803"/>
                </a:moveTo>
                <a:lnTo>
                  <a:pt x="45386" y="29803"/>
                </a:lnTo>
                <a:lnTo>
                  <a:pt x="45386" y="45615"/>
                </a:lnTo>
                <a:lnTo>
                  <a:pt x="60417" y="45615"/>
                </a:lnTo>
                <a:lnTo>
                  <a:pt x="60417" y="29803"/>
                </a:lnTo>
                <a:close/>
              </a:path>
              <a:path w="60960" h="60960">
                <a:moveTo>
                  <a:pt x="15544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544" y="29803"/>
                </a:lnTo>
                <a:lnTo>
                  <a:pt x="15544" y="15030"/>
                </a:lnTo>
                <a:close/>
              </a:path>
              <a:path w="60960" h="60960">
                <a:moveTo>
                  <a:pt x="45386" y="15030"/>
                </a:moveTo>
                <a:lnTo>
                  <a:pt x="30613" y="15030"/>
                </a:lnTo>
                <a:lnTo>
                  <a:pt x="30613" y="29803"/>
                </a:lnTo>
                <a:lnTo>
                  <a:pt x="45386" y="29803"/>
                </a:lnTo>
                <a:lnTo>
                  <a:pt x="45386" y="15030"/>
                </a:lnTo>
                <a:close/>
              </a:path>
              <a:path w="60960" h="60960">
                <a:moveTo>
                  <a:pt x="30613" y="0"/>
                </a:moveTo>
                <a:lnTo>
                  <a:pt x="15544" y="0"/>
                </a:lnTo>
                <a:lnTo>
                  <a:pt x="15544" y="15030"/>
                </a:lnTo>
                <a:lnTo>
                  <a:pt x="30613" y="15030"/>
                </a:lnTo>
                <a:lnTo>
                  <a:pt x="30613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386" y="0"/>
                </a:lnTo>
                <a:lnTo>
                  <a:pt x="45386" y="15030"/>
                </a:lnTo>
                <a:lnTo>
                  <a:pt x="60417" y="15030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6318532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26" y="60607"/>
                </a:lnTo>
                <a:lnTo>
                  <a:pt x="60426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6318532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30622" y="45615"/>
                </a:lnTo>
                <a:lnTo>
                  <a:pt x="30622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60" h="60960">
                <a:moveTo>
                  <a:pt x="30622" y="29803"/>
                </a:moveTo>
                <a:lnTo>
                  <a:pt x="14811" y="29803"/>
                </a:lnTo>
                <a:lnTo>
                  <a:pt x="14811" y="45615"/>
                </a:lnTo>
                <a:lnTo>
                  <a:pt x="30622" y="45615"/>
                </a:lnTo>
                <a:lnTo>
                  <a:pt x="30622" y="29803"/>
                </a:lnTo>
                <a:close/>
              </a:path>
              <a:path w="60960" h="60960">
                <a:moveTo>
                  <a:pt x="60426" y="29803"/>
                </a:moveTo>
                <a:lnTo>
                  <a:pt x="45653" y="29803"/>
                </a:lnTo>
                <a:lnTo>
                  <a:pt x="45653" y="45615"/>
                </a:lnTo>
                <a:lnTo>
                  <a:pt x="60426" y="45615"/>
                </a:lnTo>
                <a:lnTo>
                  <a:pt x="60426" y="29803"/>
                </a:lnTo>
                <a:close/>
              </a:path>
              <a:path w="60960" h="60960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60960" h="60960">
                <a:moveTo>
                  <a:pt x="45653" y="15030"/>
                </a:moveTo>
                <a:lnTo>
                  <a:pt x="30622" y="15030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60" h="60960">
                <a:moveTo>
                  <a:pt x="30622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6378959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683" y="60607"/>
                </a:lnTo>
                <a:lnTo>
                  <a:pt x="60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6378959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60" h="60960">
                <a:moveTo>
                  <a:pt x="29841" y="29803"/>
                </a:moveTo>
                <a:lnTo>
                  <a:pt x="15068" y="29803"/>
                </a:lnTo>
                <a:lnTo>
                  <a:pt x="15068" y="45615"/>
                </a:lnTo>
                <a:lnTo>
                  <a:pt x="29841" y="45615"/>
                </a:lnTo>
                <a:lnTo>
                  <a:pt x="29841" y="29803"/>
                </a:lnTo>
                <a:close/>
              </a:path>
              <a:path w="60960" h="60960">
                <a:moveTo>
                  <a:pt x="60683" y="29803"/>
                </a:moveTo>
                <a:lnTo>
                  <a:pt x="45653" y="29803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29803"/>
                </a:lnTo>
                <a:close/>
              </a:path>
              <a:path w="60960" h="60960">
                <a:moveTo>
                  <a:pt x="15068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0"/>
                </a:lnTo>
                <a:close/>
              </a:path>
              <a:path w="60960" h="60960">
                <a:moveTo>
                  <a:pt x="45653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60" h="60960">
                <a:moveTo>
                  <a:pt x="29841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60" h="60960">
                <a:moveTo>
                  <a:pt x="60683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683" y="15030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6439642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26" y="60607"/>
                </a:lnTo>
                <a:lnTo>
                  <a:pt x="60426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6439642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60960" h="60960">
                <a:moveTo>
                  <a:pt x="44615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4615" y="60607"/>
                </a:lnTo>
                <a:lnTo>
                  <a:pt x="44615" y="45615"/>
                </a:lnTo>
                <a:close/>
              </a:path>
              <a:path w="60960" h="60960">
                <a:moveTo>
                  <a:pt x="29841" y="29803"/>
                </a:moveTo>
                <a:lnTo>
                  <a:pt x="14811" y="29803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29803"/>
                </a:lnTo>
                <a:close/>
              </a:path>
              <a:path w="60960" h="60960">
                <a:moveTo>
                  <a:pt x="60426" y="29803"/>
                </a:moveTo>
                <a:lnTo>
                  <a:pt x="44615" y="29803"/>
                </a:lnTo>
                <a:lnTo>
                  <a:pt x="44615" y="45615"/>
                </a:lnTo>
                <a:lnTo>
                  <a:pt x="60426" y="45615"/>
                </a:lnTo>
                <a:lnTo>
                  <a:pt x="60426" y="29803"/>
                </a:lnTo>
                <a:close/>
              </a:path>
              <a:path w="60960" h="60960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60960" h="60960">
                <a:moveTo>
                  <a:pt x="44615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4615" y="29803"/>
                </a:lnTo>
                <a:lnTo>
                  <a:pt x="44615" y="15030"/>
                </a:lnTo>
                <a:close/>
              </a:path>
              <a:path w="60960" h="60960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5030"/>
                </a:lnTo>
                <a:lnTo>
                  <a:pt x="60426" y="15030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6500069" y="351156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07"/>
                </a:moveTo>
                <a:lnTo>
                  <a:pt x="59645" y="60607"/>
                </a:lnTo>
                <a:lnTo>
                  <a:pt x="59645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6500069" y="351156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59690" h="60960">
                <a:moveTo>
                  <a:pt x="44872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4872" y="60607"/>
                </a:lnTo>
                <a:lnTo>
                  <a:pt x="44872" y="45615"/>
                </a:lnTo>
                <a:close/>
              </a:path>
              <a:path w="59690" h="60960">
                <a:moveTo>
                  <a:pt x="29841" y="29803"/>
                </a:moveTo>
                <a:lnTo>
                  <a:pt x="14811" y="29803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29803"/>
                </a:lnTo>
                <a:close/>
              </a:path>
              <a:path w="59690" h="60960">
                <a:moveTo>
                  <a:pt x="59645" y="29803"/>
                </a:moveTo>
                <a:lnTo>
                  <a:pt x="44872" y="29803"/>
                </a:lnTo>
                <a:lnTo>
                  <a:pt x="44872" y="45615"/>
                </a:lnTo>
                <a:lnTo>
                  <a:pt x="59645" y="45615"/>
                </a:lnTo>
                <a:lnTo>
                  <a:pt x="59645" y="29803"/>
                </a:lnTo>
                <a:close/>
              </a:path>
              <a:path w="59690" h="60960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59690" h="60960">
                <a:moveTo>
                  <a:pt x="44872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4872" y="29803"/>
                </a:lnTo>
                <a:lnTo>
                  <a:pt x="44872" y="15030"/>
                </a:lnTo>
                <a:close/>
              </a:path>
              <a:path w="59690" h="60960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59690" h="60960">
                <a:moveTo>
                  <a:pt x="59645" y="0"/>
                </a:moveTo>
                <a:lnTo>
                  <a:pt x="44872" y="0"/>
                </a:lnTo>
                <a:lnTo>
                  <a:pt x="44872" y="15030"/>
                </a:lnTo>
                <a:lnTo>
                  <a:pt x="59645" y="15030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6559715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17" y="60607"/>
                </a:lnTo>
                <a:lnTo>
                  <a:pt x="60417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6559715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849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849" y="60607"/>
                </a:lnTo>
                <a:lnTo>
                  <a:pt x="1584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13" y="45615"/>
                </a:lnTo>
                <a:lnTo>
                  <a:pt x="30613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59" h="60960">
                <a:moveTo>
                  <a:pt x="30613" y="29803"/>
                </a:moveTo>
                <a:lnTo>
                  <a:pt x="15849" y="29803"/>
                </a:lnTo>
                <a:lnTo>
                  <a:pt x="15849" y="45615"/>
                </a:lnTo>
                <a:lnTo>
                  <a:pt x="30613" y="45615"/>
                </a:lnTo>
                <a:lnTo>
                  <a:pt x="30613" y="29803"/>
                </a:lnTo>
                <a:close/>
              </a:path>
              <a:path w="60959" h="60960">
                <a:moveTo>
                  <a:pt x="60417" y="29803"/>
                </a:moveTo>
                <a:lnTo>
                  <a:pt x="45653" y="29803"/>
                </a:lnTo>
                <a:lnTo>
                  <a:pt x="45653" y="45615"/>
                </a:lnTo>
                <a:lnTo>
                  <a:pt x="60417" y="45615"/>
                </a:lnTo>
                <a:lnTo>
                  <a:pt x="60417" y="29803"/>
                </a:lnTo>
                <a:close/>
              </a:path>
              <a:path w="60959" h="60960">
                <a:moveTo>
                  <a:pt x="15849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849" y="29803"/>
                </a:lnTo>
                <a:lnTo>
                  <a:pt x="15849" y="15030"/>
                </a:lnTo>
                <a:close/>
              </a:path>
              <a:path w="60959" h="60960">
                <a:moveTo>
                  <a:pt x="45653" y="15030"/>
                </a:moveTo>
                <a:lnTo>
                  <a:pt x="30613" y="15030"/>
                </a:lnTo>
                <a:lnTo>
                  <a:pt x="30613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59" h="60960">
                <a:moveTo>
                  <a:pt x="30613" y="0"/>
                </a:moveTo>
                <a:lnTo>
                  <a:pt x="15849" y="0"/>
                </a:lnTo>
                <a:lnTo>
                  <a:pt x="15849" y="15030"/>
                </a:lnTo>
                <a:lnTo>
                  <a:pt x="30613" y="15030"/>
                </a:lnTo>
                <a:lnTo>
                  <a:pt x="30613" y="0"/>
                </a:lnTo>
                <a:close/>
              </a:path>
              <a:path w="60959" h="60960">
                <a:moveTo>
                  <a:pt x="60417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417" y="15030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6620132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683" y="60607"/>
                </a:lnTo>
                <a:lnTo>
                  <a:pt x="60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6620132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68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889" y="45615"/>
                </a:lnTo>
                <a:lnTo>
                  <a:pt x="30889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59" h="60960">
                <a:moveTo>
                  <a:pt x="30889" y="29803"/>
                </a:moveTo>
                <a:lnTo>
                  <a:pt x="15068" y="29803"/>
                </a:lnTo>
                <a:lnTo>
                  <a:pt x="15068" y="45615"/>
                </a:lnTo>
                <a:lnTo>
                  <a:pt x="30889" y="45615"/>
                </a:lnTo>
                <a:lnTo>
                  <a:pt x="30889" y="29803"/>
                </a:lnTo>
                <a:close/>
              </a:path>
              <a:path w="60959" h="60960">
                <a:moveTo>
                  <a:pt x="60683" y="29803"/>
                </a:moveTo>
                <a:lnTo>
                  <a:pt x="45653" y="29803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29803"/>
                </a:lnTo>
                <a:close/>
              </a:path>
              <a:path w="60959" h="60960">
                <a:moveTo>
                  <a:pt x="15068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0"/>
                </a:lnTo>
                <a:close/>
              </a:path>
              <a:path w="60959" h="60960">
                <a:moveTo>
                  <a:pt x="45653" y="15030"/>
                </a:moveTo>
                <a:lnTo>
                  <a:pt x="30889" y="15030"/>
                </a:lnTo>
                <a:lnTo>
                  <a:pt x="30889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59" h="60960">
                <a:moveTo>
                  <a:pt x="30889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30889" y="15030"/>
                </a:lnTo>
                <a:lnTo>
                  <a:pt x="30889" y="0"/>
                </a:lnTo>
                <a:close/>
              </a:path>
              <a:path w="60959" h="60960">
                <a:moveTo>
                  <a:pt x="60683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683" y="15030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6680816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64" y="60607"/>
                </a:lnTo>
                <a:lnTo>
                  <a:pt x="60464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6680816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60959" h="60960">
                <a:moveTo>
                  <a:pt x="45434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5434" y="60607"/>
                </a:lnTo>
                <a:lnTo>
                  <a:pt x="45434" y="45615"/>
                </a:lnTo>
                <a:close/>
              </a:path>
              <a:path w="60959" h="60960">
                <a:moveTo>
                  <a:pt x="29841" y="29803"/>
                </a:moveTo>
                <a:lnTo>
                  <a:pt x="14811" y="29803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29803"/>
                </a:lnTo>
                <a:close/>
              </a:path>
              <a:path w="60959" h="60960">
                <a:moveTo>
                  <a:pt x="60464" y="29803"/>
                </a:moveTo>
                <a:lnTo>
                  <a:pt x="45434" y="29803"/>
                </a:lnTo>
                <a:lnTo>
                  <a:pt x="45434" y="45615"/>
                </a:lnTo>
                <a:lnTo>
                  <a:pt x="60464" y="45615"/>
                </a:lnTo>
                <a:lnTo>
                  <a:pt x="60464" y="29803"/>
                </a:lnTo>
                <a:close/>
              </a:path>
              <a:path w="60959" h="60960">
                <a:moveTo>
                  <a:pt x="14811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11" y="29803"/>
                </a:lnTo>
                <a:lnTo>
                  <a:pt x="14811" y="15030"/>
                </a:lnTo>
                <a:close/>
              </a:path>
              <a:path w="60959" h="60960">
                <a:moveTo>
                  <a:pt x="45434" y="15030"/>
                </a:moveTo>
                <a:lnTo>
                  <a:pt x="29841" y="15030"/>
                </a:lnTo>
                <a:lnTo>
                  <a:pt x="29841" y="29803"/>
                </a:lnTo>
                <a:lnTo>
                  <a:pt x="45434" y="29803"/>
                </a:lnTo>
                <a:lnTo>
                  <a:pt x="45434" y="15030"/>
                </a:lnTo>
                <a:close/>
              </a:path>
              <a:path w="60959" h="60960">
                <a:moveTo>
                  <a:pt x="29841" y="0"/>
                </a:moveTo>
                <a:lnTo>
                  <a:pt x="14811" y="0"/>
                </a:lnTo>
                <a:lnTo>
                  <a:pt x="14811" y="15030"/>
                </a:lnTo>
                <a:lnTo>
                  <a:pt x="29841" y="15030"/>
                </a:lnTo>
                <a:lnTo>
                  <a:pt x="29841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434" y="0"/>
                </a:lnTo>
                <a:lnTo>
                  <a:pt x="45434" y="15030"/>
                </a:lnTo>
                <a:lnTo>
                  <a:pt x="60464" y="15030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6741280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6741280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30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30" y="60607"/>
                </a:lnTo>
                <a:lnTo>
                  <a:pt x="15030" y="45615"/>
                </a:lnTo>
                <a:close/>
              </a:path>
              <a:path w="60959" h="60960">
                <a:moveTo>
                  <a:pt x="44796" y="45615"/>
                </a:moveTo>
                <a:lnTo>
                  <a:pt x="29765" y="45615"/>
                </a:lnTo>
                <a:lnTo>
                  <a:pt x="29765" y="60607"/>
                </a:lnTo>
                <a:lnTo>
                  <a:pt x="44796" y="60607"/>
                </a:lnTo>
                <a:lnTo>
                  <a:pt x="44796" y="45615"/>
                </a:lnTo>
                <a:close/>
              </a:path>
              <a:path w="60959" h="60960">
                <a:moveTo>
                  <a:pt x="29765" y="29803"/>
                </a:moveTo>
                <a:lnTo>
                  <a:pt x="15030" y="29803"/>
                </a:lnTo>
                <a:lnTo>
                  <a:pt x="15030" y="45615"/>
                </a:lnTo>
                <a:lnTo>
                  <a:pt x="29765" y="45615"/>
                </a:lnTo>
                <a:lnTo>
                  <a:pt x="29765" y="29803"/>
                </a:lnTo>
                <a:close/>
              </a:path>
              <a:path w="60959" h="60960">
                <a:moveTo>
                  <a:pt x="60388" y="29803"/>
                </a:moveTo>
                <a:lnTo>
                  <a:pt x="44796" y="29803"/>
                </a:lnTo>
                <a:lnTo>
                  <a:pt x="44796" y="45615"/>
                </a:lnTo>
                <a:lnTo>
                  <a:pt x="60388" y="45615"/>
                </a:lnTo>
                <a:lnTo>
                  <a:pt x="60388" y="29803"/>
                </a:lnTo>
                <a:close/>
              </a:path>
              <a:path w="60959" h="60960">
                <a:moveTo>
                  <a:pt x="15030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0"/>
                </a:lnTo>
                <a:close/>
              </a:path>
              <a:path w="60959" h="60960">
                <a:moveTo>
                  <a:pt x="44796" y="15030"/>
                </a:moveTo>
                <a:lnTo>
                  <a:pt x="29765" y="15030"/>
                </a:lnTo>
                <a:lnTo>
                  <a:pt x="29765" y="29803"/>
                </a:lnTo>
                <a:lnTo>
                  <a:pt x="44796" y="29803"/>
                </a:lnTo>
                <a:lnTo>
                  <a:pt x="44796" y="15030"/>
                </a:lnTo>
                <a:close/>
              </a:path>
              <a:path w="60959" h="60960">
                <a:moveTo>
                  <a:pt x="29765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765" y="15030"/>
                </a:lnTo>
                <a:lnTo>
                  <a:pt x="29765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4796" y="0"/>
                </a:lnTo>
                <a:lnTo>
                  <a:pt x="44796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6801669" y="351156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07"/>
                </a:moveTo>
                <a:lnTo>
                  <a:pt x="59940" y="60607"/>
                </a:lnTo>
                <a:lnTo>
                  <a:pt x="59940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6801669" y="351156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30" y="60607"/>
                </a:lnTo>
                <a:lnTo>
                  <a:pt x="15030" y="45615"/>
                </a:lnTo>
                <a:close/>
              </a:path>
              <a:path w="60325" h="60960">
                <a:moveTo>
                  <a:pt x="44910" y="45615"/>
                </a:moveTo>
                <a:lnTo>
                  <a:pt x="29879" y="45615"/>
                </a:lnTo>
                <a:lnTo>
                  <a:pt x="29879" y="60607"/>
                </a:lnTo>
                <a:lnTo>
                  <a:pt x="44910" y="60607"/>
                </a:lnTo>
                <a:lnTo>
                  <a:pt x="44910" y="45615"/>
                </a:lnTo>
                <a:close/>
              </a:path>
              <a:path w="60325" h="60960">
                <a:moveTo>
                  <a:pt x="29879" y="29803"/>
                </a:moveTo>
                <a:lnTo>
                  <a:pt x="15030" y="29803"/>
                </a:lnTo>
                <a:lnTo>
                  <a:pt x="15030" y="45615"/>
                </a:lnTo>
                <a:lnTo>
                  <a:pt x="29879" y="45615"/>
                </a:lnTo>
                <a:lnTo>
                  <a:pt x="29879" y="29803"/>
                </a:lnTo>
                <a:close/>
              </a:path>
              <a:path w="60325" h="60960">
                <a:moveTo>
                  <a:pt x="59940" y="29803"/>
                </a:moveTo>
                <a:lnTo>
                  <a:pt x="44910" y="29803"/>
                </a:lnTo>
                <a:lnTo>
                  <a:pt x="44910" y="45615"/>
                </a:lnTo>
                <a:lnTo>
                  <a:pt x="59940" y="45615"/>
                </a:lnTo>
                <a:lnTo>
                  <a:pt x="59940" y="29803"/>
                </a:lnTo>
                <a:close/>
              </a:path>
              <a:path w="60325" h="60960">
                <a:moveTo>
                  <a:pt x="15030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30" y="29803"/>
                </a:lnTo>
                <a:lnTo>
                  <a:pt x="15030" y="15030"/>
                </a:lnTo>
                <a:close/>
              </a:path>
              <a:path w="60325" h="60960">
                <a:moveTo>
                  <a:pt x="44910" y="15030"/>
                </a:moveTo>
                <a:lnTo>
                  <a:pt x="29879" y="15030"/>
                </a:lnTo>
                <a:lnTo>
                  <a:pt x="29879" y="29803"/>
                </a:lnTo>
                <a:lnTo>
                  <a:pt x="44910" y="29803"/>
                </a:lnTo>
                <a:lnTo>
                  <a:pt x="44910" y="15030"/>
                </a:lnTo>
                <a:close/>
              </a:path>
              <a:path w="60325" h="60960">
                <a:moveTo>
                  <a:pt x="29879" y="0"/>
                </a:moveTo>
                <a:lnTo>
                  <a:pt x="15030" y="0"/>
                </a:lnTo>
                <a:lnTo>
                  <a:pt x="15030" y="15030"/>
                </a:lnTo>
                <a:lnTo>
                  <a:pt x="29879" y="15030"/>
                </a:lnTo>
                <a:lnTo>
                  <a:pt x="29879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5030"/>
                </a:lnTo>
                <a:lnTo>
                  <a:pt x="59940" y="15030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6861609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1" name="object 581"/>
          <p:cNvSpPr/>
          <p:nvPr/>
        </p:nvSpPr>
        <p:spPr>
          <a:xfrm>
            <a:off x="6861609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592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592" y="60607"/>
                </a:lnTo>
                <a:lnTo>
                  <a:pt x="15592" y="45615"/>
                </a:lnTo>
                <a:close/>
              </a:path>
              <a:path w="60959" h="60960">
                <a:moveTo>
                  <a:pt x="45358" y="45615"/>
                </a:moveTo>
                <a:lnTo>
                  <a:pt x="30622" y="45615"/>
                </a:lnTo>
                <a:lnTo>
                  <a:pt x="30622" y="60607"/>
                </a:lnTo>
                <a:lnTo>
                  <a:pt x="45358" y="60607"/>
                </a:lnTo>
                <a:lnTo>
                  <a:pt x="45358" y="45615"/>
                </a:lnTo>
                <a:close/>
              </a:path>
              <a:path w="60959" h="60960">
                <a:moveTo>
                  <a:pt x="30622" y="29803"/>
                </a:moveTo>
                <a:lnTo>
                  <a:pt x="15592" y="29803"/>
                </a:lnTo>
                <a:lnTo>
                  <a:pt x="15592" y="45615"/>
                </a:lnTo>
                <a:lnTo>
                  <a:pt x="30622" y="45615"/>
                </a:lnTo>
                <a:lnTo>
                  <a:pt x="30622" y="29803"/>
                </a:lnTo>
                <a:close/>
              </a:path>
              <a:path w="60959" h="60960">
                <a:moveTo>
                  <a:pt x="60388" y="29803"/>
                </a:moveTo>
                <a:lnTo>
                  <a:pt x="45358" y="29803"/>
                </a:lnTo>
                <a:lnTo>
                  <a:pt x="45358" y="45615"/>
                </a:lnTo>
                <a:lnTo>
                  <a:pt x="60388" y="45615"/>
                </a:lnTo>
                <a:lnTo>
                  <a:pt x="60388" y="29803"/>
                </a:lnTo>
                <a:close/>
              </a:path>
              <a:path w="60959" h="60960">
                <a:moveTo>
                  <a:pt x="15592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592" y="29803"/>
                </a:lnTo>
                <a:lnTo>
                  <a:pt x="15592" y="15030"/>
                </a:lnTo>
                <a:close/>
              </a:path>
              <a:path w="60959" h="60960">
                <a:moveTo>
                  <a:pt x="45358" y="15030"/>
                </a:moveTo>
                <a:lnTo>
                  <a:pt x="30622" y="15030"/>
                </a:lnTo>
                <a:lnTo>
                  <a:pt x="30622" y="29803"/>
                </a:lnTo>
                <a:lnTo>
                  <a:pt x="45358" y="29803"/>
                </a:lnTo>
                <a:lnTo>
                  <a:pt x="45358" y="15030"/>
                </a:lnTo>
                <a:close/>
              </a:path>
              <a:path w="60959" h="60960">
                <a:moveTo>
                  <a:pt x="30622" y="0"/>
                </a:moveTo>
                <a:lnTo>
                  <a:pt x="15592" y="0"/>
                </a:lnTo>
                <a:lnTo>
                  <a:pt x="15592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358" y="0"/>
                </a:lnTo>
                <a:lnTo>
                  <a:pt x="45358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2" name="object 582"/>
          <p:cNvSpPr/>
          <p:nvPr/>
        </p:nvSpPr>
        <p:spPr>
          <a:xfrm>
            <a:off x="6921998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3" name="object 583"/>
          <p:cNvSpPr/>
          <p:nvPr/>
        </p:nvSpPr>
        <p:spPr>
          <a:xfrm>
            <a:off x="6921998" y="35115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39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39" y="60607"/>
                </a:lnTo>
                <a:lnTo>
                  <a:pt x="1483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22" y="45615"/>
                </a:lnTo>
                <a:lnTo>
                  <a:pt x="30622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59" h="60960">
                <a:moveTo>
                  <a:pt x="30622" y="29803"/>
                </a:moveTo>
                <a:lnTo>
                  <a:pt x="14839" y="29803"/>
                </a:lnTo>
                <a:lnTo>
                  <a:pt x="14839" y="45615"/>
                </a:lnTo>
                <a:lnTo>
                  <a:pt x="30622" y="45615"/>
                </a:lnTo>
                <a:lnTo>
                  <a:pt x="30622" y="29803"/>
                </a:lnTo>
                <a:close/>
              </a:path>
              <a:path w="60959" h="60960">
                <a:moveTo>
                  <a:pt x="60388" y="29803"/>
                </a:moveTo>
                <a:lnTo>
                  <a:pt x="45653" y="29803"/>
                </a:lnTo>
                <a:lnTo>
                  <a:pt x="45653" y="45615"/>
                </a:lnTo>
                <a:lnTo>
                  <a:pt x="60388" y="45615"/>
                </a:lnTo>
                <a:lnTo>
                  <a:pt x="60388" y="29803"/>
                </a:lnTo>
                <a:close/>
              </a:path>
              <a:path w="60959" h="60960">
                <a:moveTo>
                  <a:pt x="14839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4839" y="29803"/>
                </a:lnTo>
                <a:lnTo>
                  <a:pt x="14839" y="15030"/>
                </a:lnTo>
                <a:close/>
              </a:path>
              <a:path w="60959" h="60960">
                <a:moveTo>
                  <a:pt x="45653" y="15030"/>
                </a:moveTo>
                <a:lnTo>
                  <a:pt x="30622" y="15030"/>
                </a:lnTo>
                <a:lnTo>
                  <a:pt x="30622" y="29803"/>
                </a:lnTo>
                <a:lnTo>
                  <a:pt x="45653" y="29803"/>
                </a:lnTo>
                <a:lnTo>
                  <a:pt x="45653" y="15030"/>
                </a:lnTo>
                <a:close/>
              </a:path>
              <a:path w="60959" h="60960">
                <a:moveTo>
                  <a:pt x="30622" y="0"/>
                </a:moveTo>
                <a:lnTo>
                  <a:pt x="14839" y="0"/>
                </a:lnTo>
                <a:lnTo>
                  <a:pt x="14839" y="15030"/>
                </a:lnTo>
                <a:lnTo>
                  <a:pt x="30622" y="15030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653" y="0"/>
                </a:lnTo>
                <a:lnTo>
                  <a:pt x="45653" y="15030"/>
                </a:lnTo>
                <a:lnTo>
                  <a:pt x="60388" y="15030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4" name="object 584"/>
          <p:cNvSpPr/>
          <p:nvPr/>
        </p:nvSpPr>
        <p:spPr>
          <a:xfrm>
            <a:off x="6997326" y="3511562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607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" name="object 585"/>
          <p:cNvSpPr/>
          <p:nvPr/>
        </p:nvSpPr>
        <p:spPr>
          <a:xfrm>
            <a:off x="6982386" y="3511562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60">
                <a:moveTo>
                  <a:pt x="15068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615"/>
                </a:lnTo>
                <a:close/>
              </a:path>
              <a:path w="30479" h="60960">
                <a:moveTo>
                  <a:pt x="29870" y="29803"/>
                </a:moveTo>
                <a:lnTo>
                  <a:pt x="15068" y="29803"/>
                </a:lnTo>
                <a:lnTo>
                  <a:pt x="15068" y="45615"/>
                </a:lnTo>
                <a:lnTo>
                  <a:pt x="29870" y="45615"/>
                </a:lnTo>
                <a:lnTo>
                  <a:pt x="29870" y="29803"/>
                </a:lnTo>
                <a:close/>
              </a:path>
              <a:path w="30479" h="60960">
                <a:moveTo>
                  <a:pt x="15068" y="15030"/>
                </a:moveTo>
                <a:lnTo>
                  <a:pt x="0" y="15030"/>
                </a:lnTo>
                <a:lnTo>
                  <a:pt x="0" y="29803"/>
                </a:lnTo>
                <a:lnTo>
                  <a:pt x="15068" y="29803"/>
                </a:lnTo>
                <a:lnTo>
                  <a:pt x="15068" y="15030"/>
                </a:lnTo>
                <a:close/>
              </a:path>
              <a:path w="30479" h="60960">
                <a:moveTo>
                  <a:pt x="29870" y="0"/>
                </a:moveTo>
                <a:lnTo>
                  <a:pt x="15068" y="0"/>
                </a:lnTo>
                <a:lnTo>
                  <a:pt x="15068" y="15030"/>
                </a:lnTo>
                <a:lnTo>
                  <a:pt x="29870" y="15030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6" name="object 586"/>
          <p:cNvSpPr/>
          <p:nvPr/>
        </p:nvSpPr>
        <p:spPr>
          <a:xfrm>
            <a:off x="6258115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7" name="object 587"/>
          <p:cNvSpPr/>
          <p:nvPr/>
        </p:nvSpPr>
        <p:spPr>
          <a:xfrm>
            <a:off x="6258115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44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544" y="60388"/>
                </a:lnTo>
                <a:lnTo>
                  <a:pt x="15544" y="45615"/>
                </a:lnTo>
                <a:close/>
              </a:path>
              <a:path w="60960" h="60960">
                <a:moveTo>
                  <a:pt x="45386" y="45615"/>
                </a:moveTo>
                <a:lnTo>
                  <a:pt x="30613" y="45615"/>
                </a:lnTo>
                <a:lnTo>
                  <a:pt x="30613" y="60388"/>
                </a:lnTo>
                <a:lnTo>
                  <a:pt x="45386" y="60388"/>
                </a:lnTo>
                <a:lnTo>
                  <a:pt x="45386" y="45615"/>
                </a:lnTo>
                <a:close/>
              </a:path>
              <a:path w="60960" h="60960">
                <a:moveTo>
                  <a:pt x="30613" y="30584"/>
                </a:moveTo>
                <a:lnTo>
                  <a:pt x="15544" y="30584"/>
                </a:lnTo>
                <a:lnTo>
                  <a:pt x="15544" y="45615"/>
                </a:lnTo>
                <a:lnTo>
                  <a:pt x="30613" y="45615"/>
                </a:lnTo>
                <a:lnTo>
                  <a:pt x="30613" y="30584"/>
                </a:lnTo>
                <a:close/>
              </a:path>
              <a:path w="60960" h="60960">
                <a:moveTo>
                  <a:pt x="60417" y="30584"/>
                </a:moveTo>
                <a:lnTo>
                  <a:pt x="45386" y="30584"/>
                </a:lnTo>
                <a:lnTo>
                  <a:pt x="45386" y="45615"/>
                </a:lnTo>
                <a:lnTo>
                  <a:pt x="60417" y="45615"/>
                </a:lnTo>
                <a:lnTo>
                  <a:pt x="60417" y="30584"/>
                </a:lnTo>
                <a:close/>
              </a:path>
              <a:path w="60960" h="60960">
                <a:moveTo>
                  <a:pt x="15544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544" y="30584"/>
                </a:lnTo>
                <a:lnTo>
                  <a:pt x="15544" y="14773"/>
                </a:lnTo>
                <a:close/>
              </a:path>
              <a:path w="60960" h="60960">
                <a:moveTo>
                  <a:pt x="45386" y="14773"/>
                </a:moveTo>
                <a:lnTo>
                  <a:pt x="30613" y="14773"/>
                </a:lnTo>
                <a:lnTo>
                  <a:pt x="30613" y="30584"/>
                </a:lnTo>
                <a:lnTo>
                  <a:pt x="45386" y="30584"/>
                </a:lnTo>
                <a:lnTo>
                  <a:pt x="45386" y="14773"/>
                </a:lnTo>
                <a:close/>
              </a:path>
              <a:path w="60960" h="60960">
                <a:moveTo>
                  <a:pt x="30613" y="0"/>
                </a:moveTo>
                <a:lnTo>
                  <a:pt x="15544" y="0"/>
                </a:lnTo>
                <a:lnTo>
                  <a:pt x="15544" y="14773"/>
                </a:lnTo>
                <a:lnTo>
                  <a:pt x="30613" y="14773"/>
                </a:lnTo>
                <a:lnTo>
                  <a:pt x="30613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386" y="0"/>
                </a:lnTo>
                <a:lnTo>
                  <a:pt x="45386" y="14773"/>
                </a:lnTo>
                <a:lnTo>
                  <a:pt x="60417" y="14773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8" name="object 588"/>
          <p:cNvSpPr/>
          <p:nvPr/>
        </p:nvSpPr>
        <p:spPr>
          <a:xfrm>
            <a:off x="6318532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9" name="object 589"/>
          <p:cNvSpPr/>
          <p:nvPr/>
        </p:nvSpPr>
        <p:spPr>
          <a:xfrm>
            <a:off x="6318532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30622" y="45615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60" h="60960">
                <a:moveTo>
                  <a:pt x="30622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30622" y="45615"/>
                </a:lnTo>
                <a:lnTo>
                  <a:pt x="30622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426" y="45615"/>
                </a:lnTo>
                <a:lnTo>
                  <a:pt x="60426" y="30584"/>
                </a:lnTo>
                <a:close/>
              </a:path>
              <a:path w="60960" h="60960">
                <a:moveTo>
                  <a:pt x="14811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4773"/>
                </a:lnTo>
                <a:close/>
              </a:path>
              <a:path w="60960" h="60960">
                <a:moveTo>
                  <a:pt x="45653" y="14773"/>
                </a:moveTo>
                <a:lnTo>
                  <a:pt x="30622" y="14773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4773"/>
                </a:lnTo>
                <a:close/>
              </a:path>
              <a:path w="60960" h="60960">
                <a:moveTo>
                  <a:pt x="30622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30622" y="14773"/>
                </a:lnTo>
                <a:lnTo>
                  <a:pt x="30622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426" y="1477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0" name="object 590"/>
          <p:cNvSpPr/>
          <p:nvPr/>
        </p:nvSpPr>
        <p:spPr>
          <a:xfrm>
            <a:off x="6378959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1" name="object 591"/>
          <p:cNvSpPr/>
          <p:nvPr/>
        </p:nvSpPr>
        <p:spPr>
          <a:xfrm>
            <a:off x="6378959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60" h="60960">
                <a:moveTo>
                  <a:pt x="29841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60960" h="60960">
                <a:moveTo>
                  <a:pt x="60683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30584"/>
                </a:lnTo>
                <a:close/>
              </a:path>
              <a:path w="60960" h="60960">
                <a:moveTo>
                  <a:pt x="15068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4773"/>
                </a:lnTo>
                <a:close/>
              </a:path>
              <a:path w="60960" h="60960">
                <a:moveTo>
                  <a:pt x="45653" y="14773"/>
                </a:moveTo>
                <a:lnTo>
                  <a:pt x="29841" y="14773"/>
                </a:lnTo>
                <a:lnTo>
                  <a:pt x="29841" y="30584"/>
                </a:lnTo>
                <a:lnTo>
                  <a:pt x="45653" y="30584"/>
                </a:lnTo>
                <a:lnTo>
                  <a:pt x="45653" y="14773"/>
                </a:lnTo>
                <a:close/>
              </a:path>
              <a:path w="60960" h="60960">
                <a:moveTo>
                  <a:pt x="29841" y="0"/>
                </a:moveTo>
                <a:lnTo>
                  <a:pt x="15068" y="0"/>
                </a:lnTo>
                <a:lnTo>
                  <a:pt x="15068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60960" h="60960">
                <a:moveTo>
                  <a:pt x="60683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683" y="14773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2" name="object 592"/>
          <p:cNvSpPr/>
          <p:nvPr/>
        </p:nvSpPr>
        <p:spPr>
          <a:xfrm>
            <a:off x="6439642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388"/>
                </a:moveTo>
                <a:lnTo>
                  <a:pt x="60426" y="60388"/>
                </a:lnTo>
                <a:lnTo>
                  <a:pt x="60426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3" name="object 593"/>
          <p:cNvSpPr/>
          <p:nvPr/>
        </p:nvSpPr>
        <p:spPr>
          <a:xfrm>
            <a:off x="6439642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60960" h="60960">
                <a:moveTo>
                  <a:pt x="44615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4615" y="60388"/>
                </a:lnTo>
                <a:lnTo>
                  <a:pt x="44615" y="45615"/>
                </a:lnTo>
                <a:close/>
              </a:path>
              <a:path w="60960" h="60960">
                <a:moveTo>
                  <a:pt x="29841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60960" h="60960">
                <a:moveTo>
                  <a:pt x="60426" y="30584"/>
                </a:moveTo>
                <a:lnTo>
                  <a:pt x="44615" y="30584"/>
                </a:lnTo>
                <a:lnTo>
                  <a:pt x="44615" y="45615"/>
                </a:lnTo>
                <a:lnTo>
                  <a:pt x="60426" y="45615"/>
                </a:lnTo>
                <a:lnTo>
                  <a:pt x="60426" y="30584"/>
                </a:lnTo>
                <a:close/>
              </a:path>
              <a:path w="60960" h="60960">
                <a:moveTo>
                  <a:pt x="14811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4773"/>
                </a:lnTo>
                <a:close/>
              </a:path>
              <a:path w="60960" h="60960">
                <a:moveTo>
                  <a:pt x="44615" y="14773"/>
                </a:moveTo>
                <a:lnTo>
                  <a:pt x="29841" y="14773"/>
                </a:lnTo>
                <a:lnTo>
                  <a:pt x="29841" y="30584"/>
                </a:lnTo>
                <a:lnTo>
                  <a:pt x="44615" y="30584"/>
                </a:lnTo>
                <a:lnTo>
                  <a:pt x="44615" y="14773"/>
                </a:lnTo>
                <a:close/>
              </a:path>
              <a:path w="60960" h="60960">
                <a:moveTo>
                  <a:pt x="29841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4773"/>
                </a:lnTo>
                <a:lnTo>
                  <a:pt x="60426" y="14773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4" name="object 594"/>
          <p:cNvSpPr/>
          <p:nvPr/>
        </p:nvSpPr>
        <p:spPr>
          <a:xfrm>
            <a:off x="6500069" y="3451174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88"/>
                </a:moveTo>
                <a:lnTo>
                  <a:pt x="59645" y="60388"/>
                </a:lnTo>
                <a:lnTo>
                  <a:pt x="5964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5" name="object 595"/>
          <p:cNvSpPr/>
          <p:nvPr/>
        </p:nvSpPr>
        <p:spPr>
          <a:xfrm>
            <a:off x="6500069" y="3451174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59690" h="60960">
                <a:moveTo>
                  <a:pt x="44872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4872" y="60388"/>
                </a:lnTo>
                <a:lnTo>
                  <a:pt x="44872" y="45615"/>
                </a:lnTo>
                <a:close/>
              </a:path>
              <a:path w="59690" h="60960">
                <a:moveTo>
                  <a:pt x="29841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59690" h="60960">
                <a:moveTo>
                  <a:pt x="59645" y="30584"/>
                </a:moveTo>
                <a:lnTo>
                  <a:pt x="44872" y="30584"/>
                </a:lnTo>
                <a:lnTo>
                  <a:pt x="44872" y="45615"/>
                </a:lnTo>
                <a:lnTo>
                  <a:pt x="59645" y="45615"/>
                </a:lnTo>
                <a:lnTo>
                  <a:pt x="59645" y="30584"/>
                </a:lnTo>
                <a:close/>
              </a:path>
              <a:path w="59690" h="60960">
                <a:moveTo>
                  <a:pt x="14811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4773"/>
                </a:lnTo>
                <a:close/>
              </a:path>
              <a:path w="59690" h="60960">
                <a:moveTo>
                  <a:pt x="44872" y="14773"/>
                </a:moveTo>
                <a:lnTo>
                  <a:pt x="29841" y="14773"/>
                </a:lnTo>
                <a:lnTo>
                  <a:pt x="29841" y="30584"/>
                </a:lnTo>
                <a:lnTo>
                  <a:pt x="44872" y="30584"/>
                </a:lnTo>
                <a:lnTo>
                  <a:pt x="44872" y="14773"/>
                </a:lnTo>
                <a:close/>
              </a:path>
              <a:path w="59690" h="60960">
                <a:moveTo>
                  <a:pt x="29841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59690" h="60960">
                <a:moveTo>
                  <a:pt x="59645" y="0"/>
                </a:moveTo>
                <a:lnTo>
                  <a:pt x="44872" y="0"/>
                </a:lnTo>
                <a:lnTo>
                  <a:pt x="44872" y="14773"/>
                </a:lnTo>
                <a:lnTo>
                  <a:pt x="59645" y="14773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6" name="object 596"/>
          <p:cNvSpPr/>
          <p:nvPr/>
        </p:nvSpPr>
        <p:spPr>
          <a:xfrm>
            <a:off x="6559715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17" y="60388"/>
                </a:lnTo>
                <a:lnTo>
                  <a:pt x="60417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7" name="object 597"/>
          <p:cNvSpPr/>
          <p:nvPr/>
        </p:nvSpPr>
        <p:spPr>
          <a:xfrm>
            <a:off x="6559715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849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849" y="60388"/>
                </a:lnTo>
                <a:lnTo>
                  <a:pt x="1584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13" y="45615"/>
                </a:lnTo>
                <a:lnTo>
                  <a:pt x="30613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59" h="60960">
                <a:moveTo>
                  <a:pt x="30613" y="30584"/>
                </a:moveTo>
                <a:lnTo>
                  <a:pt x="15849" y="30584"/>
                </a:lnTo>
                <a:lnTo>
                  <a:pt x="15849" y="45615"/>
                </a:lnTo>
                <a:lnTo>
                  <a:pt x="30613" y="45615"/>
                </a:lnTo>
                <a:lnTo>
                  <a:pt x="30613" y="30584"/>
                </a:lnTo>
                <a:close/>
              </a:path>
              <a:path w="60959" h="60960">
                <a:moveTo>
                  <a:pt x="60417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417" y="45615"/>
                </a:lnTo>
                <a:lnTo>
                  <a:pt x="60417" y="30584"/>
                </a:lnTo>
                <a:close/>
              </a:path>
              <a:path w="60959" h="60960">
                <a:moveTo>
                  <a:pt x="15849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849" y="30584"/>
                </a:lnTo>
                <a:lnTo>
                  <a:pt x="15849" y="14773"/>
                </a:lnTo>
                <a:close/>
              </a:path>
              <a:path w="60959" h="60960">
                <a:moveTo>
                  <a:pt x="45653" y="14773"/>
                </a:moveTo>
                <a:lnTo>
                  <a:pt x="30613" y="14773"/>
                </a:lnTo>
                <a:lnTo>
                  <a:pt x="30613" y="30584"/>
                </a:lnTo>
                <a:lnTo>
                  <a:pt x="45653" y="30584"/>
                </a:lnTo>
                <a:lnTo>
                  <a:pt x="45653" y="14773"/>
                </a:lnTo>
                <a:close/>
              </a:path>
              <a:path w="60959" h="60960">
                <a:moveTo>
                  <a:pt x="30613" y="0"/>
                </a:moveTo>
                <a:lnTo>
                  <a:pt x="15849" y="0"/>
                </a:lnTo>
                <a:lnTo>
                  <a:pt x="15849" y="14773"/>
                </a:lnTo>
                <a:lnTo>
                  <a:pt x="30613" y="14773"/>
                </a:lnTo>
                <a:lnTo>
                  <a:pt x="30613" y="0"/>
                </a:lnTo>
                <a:close/>
              </a:path>
              <a:path w="60959" h="60960">
                <a:moveTo>
                  <a:pt x="60417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417" y="14773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8" name="object 598"/>
          <p:cNvSpPr/>
          <p:nvPr/>
        </p:nvSpPr>
        <p:spPr>
          <a:xfrm>
            <a:off x="6620132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9" name="object 599"/>
          <p:cNvSpPr/>
          <p:nvPr/>
        </p:nvSpPr>
        <p:spPr>
          <a:xfrm>
            <a:off x="6620132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68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889" y="45615"/>
                </a:lnTo>
                <a:lnTo>
                  <a:pt x="30889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59" h="60960">
                <a:moveTo>
                  <a:pt x="30889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30889" y="45615"/>
                </a:lnTo>
                <a:lnTo>
                  <a:pt x="30889" y="30584"/>
                </a:lnTo>
                <a:close/>
              </a:path>
              <a:path w="60959" h="60960">
                <a:moveTo>
                  <a:pt x="60683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30584"/>
                </a:lnTo>
                <a:close/>
              </a:path>
              <a:path w="60959" h="60960">
                <a:moveTo>
                  <a:pt x="15068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4773"/>
                </a:lnTo>
                <a:close/>
              </a:path>
              <a:path w="60959" h="60960">
                <a:moveTo>
                  <a:pt x="45653" y="14773"/>
                </a:moveTo>
                <a:lnTo>
                  <a:pt x="30889" y="14773"/>
                </a:lnTo>
                <a:lnTo>
                  <a:pt x="30889" y="30584"/>
                </a:lnTo>
                <a:lnTo>
                  <a:pt x="45653" y="30584"/>
                </a:lnTo>
                <a:lnTo>
                  <a:pt x="45653" y="14773"/>
                </a:lnTo>
                <a:close/>
              </a:path>
              <a:path w="60959" h="60960">
                <a:moveTo>
                  <a:pt x="30889" y="0"/>
                </a:moveTo>
                <a:lnTo>
                  <a:pt x="15068" y="0"/>
                </a:lnTo>
                <a:lnTo>
                  <a:pt x="15068" y="14773"/>
                </a:lnTo>
                <a:lnTo>
                  <a:pt x="30889" y="14773"/>
                </a:lnTo>
                <a:lnTo>
                  <a:pt x="30889" y="0"/>
                </a:lnTo>
                <a:close/>
              </a:path>
              <a:path w="60959" h="60960">
                <a:moveTo>
                  <a:pt x="60683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683" y="14773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0" name="object 600"/>
          <p:cNvSpPr/>
          <p:nvPr/>
        </p:nvSpPr>
        <p:spPr>
          <a:xfrm>
            <a:off x="6680816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64" y="60388"/>
                </a:lnTo>
                <a:lnTo>
                  <a:pt x="604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1" name="object 601"/>
          <p:cNvSpPr/>
          <p:nvPr/>
        </p:nvSpPr>
        <p:spPr>
          <a:xfrm>
            <a:off x="6680816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11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11" y="60388"/>
                </a:lnTo>
                <a:lnTo>
                  <a:pt x="14811" y="45615"/>
                </a:lnTo>
                <a:close/>
              </a:path>
              <a:path w="60959" h="60960">
                <a:moveTo>
                  <a:pt x="45434" y="45615"/>
                </a:moveTo>
                <a:lnTo>
                  <a:pt x="29841" y="45615"/>
                </a:lnTo>
                <a:lnTo>
                  <a:pt x="29841" y="60388"/>
                </a:lnTo>
                <a:lnTo>
                  <a:pt x="45434" y="60388"/>
                </a:lnTo>
                <a:lnTo>
                  <a:pt x="45434" y="45615"/>
                </a:lnTo>
                <a:close/>
              </a:path>
              <a:path w="60959" h="60960">
                <a:moveTo>
                  <a:pt x="29841" y="30584"/>
                </a:moveTo>
                <a:lnTo>
                  <a:pt x="14811" y="30584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584"/>
                </a:lnTo>
                <a:close/>
              </a:path>
              <a:path w="60959" h="60960">
                <a:moveTo>
                  <a:pt x="60464" y="30584"/>
                </a:moveTo>
                <a:lnTo>
                  <a:pt x="45434" y="30584"/>
                </a:lnTo>
                <a:lnTo>
                  <a:pt x="45434" y="45615"/>
                </a:lnTo>
                <a:lnTo>
                  <a:pt x="60464" y="45615"/>
                </a:lnTo>
                <a:lnTo>
                  <a:pt x="60464" y="30584"/>
                </a:lnTo>
                <a:close/>
              </a:path>
              <a:path w="60959" h="60960">
                <a:moveTo>
                  <a:pt x="14811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4811" y="30584"/>
                </a:lnTo>
                <a:lnTo>
                  <a:pt x="14811" y="14773"/>
                </a:lnTo>
                <a:close/>
              </a:path>
              <a:path w="60959" h="60960">
                <a:moveTo>
                  <a:pt x="45434" y="14773"/>
                </a:moveTo>
                <a:lnTo>
                  <a:pt x="29841" y="14773"/>
                </a:lnTo>
                <a:lnTo>
                  <a:pt x="29841" y="30584"/>
                </a:lnTo>
                <a:lnTo>
                  <a:pt x="45434" y="30584"/>
                </a:lnTo>
                <a:lnTo>
                  <a:pt x="45434" y="14773"/>
                </a:lnTo>
                <a:close/>
              </a:path>
              <a:path w="60959" h="60960">
                <a:moveTo>
                  <a:pt x="29841" y="0"/>
                </a:moveTo>
                <a:lnTo>
                  <a:pt x="14811" y="0"/>
                </a:lnTo>
                <a:lnTo>
                  <a:pt x="14811" y="14773"/>
                </a:lnTo>
                <a:lnTo>
                  <a:pt x="29841" y="14773"/>
                </a:lnTo>
                <a:lnTo>
                  <a:pt x="29841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434" y="0"/>
                </a:lnTo>
                <a:lnTo>
                  <a:pt x="45434" y="14773"/>
                </a:lnTo>
                <a:lnTo>
                  <a:pt x="60464" y="14773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2" name="object 602"/>
          <p:cNvSpPr/>
          <p:nvPr/>
        </p:nvSpPr>
        <p:spPr>
          <a:xfrm>
            <a:off x="6741280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3" name="object 603"/>
          <p:cNvSpPr/>
          <p:nvPr/>
        </p:nvSpPr>
        <p:spPr>
          <a:xfrm>
            <a:off x="6741280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30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615"/>
                </a:lnTo>
                <a:close/>
              </a:path>
              <a:path w="60959" h="60960">
                <a:moveTo>
                  <a:pt x="44796" y="45615"/>
                </a:moveTo>
                <a:lnTo>
                  <a:pt x="29765" y="45615"/>
                </a:lnTo>
                <a:lnTo>
                  <a:pt x="29765" y="60388"/>
                </a:lnTo>
                <a:lnTo>
                  <a:pt x="44796" y="60388"/>
                </a:lnTo>
                <a:lnTo>
                  <a:pt x="44796" y="45615"/>
                </a:lnTo>
                <a:close/>
              </a:path>
              <a:path w="60959" h="60960">
                <a:moveTo>
                  <a:pt x="29765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29765" y="45615"/>
                </a:lnTo>
                <a:lnTo>
                  <a:pt x="29765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4796" y="30584"/>
                </a:lnTo>
                <a:lnTo>
                  <a:pt x="44796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59" h="60960">
                <a:moveTo>
                  <a:pt x="15030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73"/>
                </a:lnTo>
                <a:close/>
              </a:path>
              <a:path w="60959" h="60960">
                <a:moveTo>
                  <a:pt x="44796" y="14773"/>
                </a:moveTo>
                <a:lnTo>
                  <a:pt x="29765" y="14773"/>
                </a:lnTo>
                <a:lnTo>
                  <a:pt x="29765" y="30584"/>
                </a:lnTo>
                <a:lnTo>
                  <a:pt x="44796" y="30584"/>
                </a:lnTo>
                <a:lnTo>
                  <a:pt x="44796" y="14773"/>
                </a:lnTo>
                <a:close/>
              </a:path>
              <a:path w="60959" h="60960">
                <a:moveTo>
                  <a:pt x="29765" y="0"/>
                </a:moveTo>
                <a:lnTo>
                  <a:pt x="15030" y="0"/>
                </a:lnTo>
                <a:lnTo>
                  <a:pt x="15030" y="14773"/>
                </a:lnTo>
                <a:lnTo>
                  <a:pt x="29765" y="14773"/>
                </a:lnTo>
                <a:lnTo>
                  <a:pt x="29765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4796" y="0"/>
                </a:lnTo>
                <a:lnTo>
                  <a:pt x="44796" y="14773"/>
                </a:lnTo>
                <a:lnTo>
                  <a:pt x="60388" y="1477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4" name="object 604"/>
          <p:cNvSpPr/>
          <p:nvPr/>
        </p:nvSpPr>
        <p:spPr>
          <a:xfrm>
            <a:off x="6801669" y="345117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40" y="60388"/>
                </a:lnTo>
                <a:lnTo>
                  <a:pt x="5994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5" name="object 605"/>
          <p:cNvSpPr/>
          <p:nvPr/>
        </p:nvSpPr>
        <p:spPr>
          <a:xfrm>
            <a:off x="6801669" y="345117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30" y="60388"/>
                </a:lnTo>
                <a:lnTo>
                  <a:pt x="15030" y="45615"/>
                </a:lnTo>
                <a:close/>
              </a:path>
              <a:path w="60325" h="60960">
                <a:moveTo>
                  <a:pt x="44910" y="45615"/>
                </a:moveTo>
                <a:lnTo>
                  <a:pt x="29879" y="45615"/>
                </a:lnTo>
                <a:lnTo>
                  <a:pt x="29879" y="60388"/>
                </a:lnTo>
                <a:lnTo>
                  <a:pt x="44910" y="60388"/>
                </a:lnTo>
                <a:lnTo>
                  <a:pt x="44910" y="45615"/>
                </a:lnTo>
                <a:close/>
              </a:path>
              <a:path w="60325" h="60960">
                <a:moveTo>
                  <a:pt x="29879" y="30584"/>
                </a:moveTo>
                <a:lnTo>
                  <a:pt x="15030" y="30584"/>
                </a:lnTo>
                <a:lnTo>
                  <a:pt x="15030" y="45615"/>
                </a:lnTo>
                <a:lnTo>
                  <a:pt x="29879" y="45615"/>
                </a:lnTo>
                <a:lnTo>
                  <a:pt x="29879" y="30584"/>
                </a:lnTo>
                <a:close/>
              </a:path>
              <a:path w="60325" h="60960">
                <a:moveTo>
                  <a:pt x="59940" y="30584"/>
                </a:moveTo>
                <a:lnTo>
                  <a:pt x="44910" y="30584"/>
                </a:lnTo>
                <a:lnTo>
                  <a:pt x="44910" y="45615"/>
                </a:lnTo>
                <a:lnTo>
                  <a:pt x="59940" y="45615"/>
                </a:lnTo>
                <a:lnTo>
                  <a:pt x="59940" y="30584"/>
                </a:lnTo>
                <a:close/>
              </a:path>
              <a:path w="60325" h="60960">
                <a:moveTo>
                  <a:pt x="15030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030" y="30584"/>
                </a:lnTo>
                <a:lnTo>
                  <a:pt x="15030" y="14773"/>
                </a:lnTo>
                <a:close/>
              </a:path>
              <a:path w="60325" h="60960">
                <a:moveTo>
                  <a:pt x="44910" y="14773"/>
                </a:moveTo>
                <a:lnTo>
                  <a:pt x="29879" y="14773"/>
                </a:lnTo>
                <a:lnTo>
                  <a:pt x="29879" y="30584"/>
                </a:lnTo>
                <a:lnTo>
                  <a:pt x="44910" y="30584"/>
                </a:lnTo>
                <a:lnTo>
                  <a:pt x="44910" y="14773"/>
                </a:lnTo>
                <a:close/>
              </a:path>
              <a:path w="60325" h="60960">
                <a:moveTo>
                  <a:pt x="29879" y="0"/>
                </a:moveTo>
                <a:lnTo>
                  <a:pt x="15030" y="0"/>
                </a:lnTo>
                <a:lnTo>
                  <a:pt x="15030" y="14773"/>
                </a:lnTo>
                <a:lnTo>
                  <a:pt x="29879" y="14773"/>
                </a:lnTo>
                <a:lnTo>
                  <a:pt x="29879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4773"/>
                </a:lnTo>
                <a:lnTo>
                  <a:pt x="59940" y="14773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6" name="object 606"/>
          <p:cNvSpPr/>
          <p:nvPr/>
        </p:nvSpPr>
        <p:spPr>
          <a:xfrm>
            <a:off x="6861609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7" name="object 607"/>
          <p:cNvSpPr/>
          <p:nvPr/>
        </p:nvSpPr>
        <p:spPr>
          <a:xfrm>
            <a:off x="6861609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592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592" y="60388"/>
                </a:lnTo>
                <a:lnTo>
                  <a:pt x="15592" y="45615"/>
                </a:lnTo>
                <a:close/>
              </a:path>
              <a:path w="60959" h="60960">
                <a:moveTo>
                  <a:pt x="45358" y="45615"/>
                </a:moveTo>
                <a:lnTo>
                  <a:pt x="30622" y="45615"/>
                </a:lnTo>
                <a:lnTo>
                  <a:pt x="30622" y="60388"/>
                </a:lnTo>
                <a:lnTo>
                  <a:pt x="45358" y="60388"/>
                </a:lnTo>
                <a:lnTo>
                  <a:pt x="45358" y="45615"/>
                </a:lnTo>
                <a:close/>
              </a:path>
              <a:path w="60959" h="60960">
                <a:moveTo>
                  <a:pt x="30622" y="30584"/>
                </a:moveTo>
                <a:lnTo>
                  <a:pt x="15592" y="30584"/>
                </a:lnTo>
                <a:lnTo>
                  <a:pt x="15592" y="45615"/>
                </a:lnTo>
                <a:lnTo>
                  <a:pt x="30622" y="45615"/>
                </a:lnTo>
                <a:lnTo>
                  <a:pt x="30622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5358" y="30584"/>
                </a:lnTo>
                <a:lnTo>
                  <a:pt x="45358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59" h="60960">
                <a:moveTo>
                  <a:pt x="15592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592" y="30584"/>
                </a:lnTo>
                <a:lnTo>
                  <a:pt x="15592" y="14773"/>
                </a:lnTo>
                <a:close/>
              </a:path>
              <a:path w="60959" h="60960">
                <a:moveTo>
                  <a:pt x="45358" y="14773"/>
                </a:moveTo>
                <a:lnTo>
                  <a:pt x="30622" y="14773"/>
                </a:lnTo>
                <a:lnTo>
                  <a:pt x="30622" y="30584"/>
                </a:lnTo>
                <a:lnTo>
                  <a:pt x="45358" y="30584"/>
                </a:lnTo>
                <a:lnTo>
                  <a:pt x="45358" y="14773"/>
                </a:lnTo>
                <a:close/>
              </a:path>
              <a:path w="60959" h="60960">
                <a:moveTo>
                  <a:pt x="30622" y="0"/>
                </a:moveTo>
                <a:lnTo>
                  <a:pt x="15592" y="0"/>
                </a:lnTo>
                <a:lnTo>
                  <a:pt x="15592" y="14773"/>
                </a:lnTo>
                <a:lnTo>
                  <a:pt x="30622" y="14773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358" y="0"/>
                </a:lnTo>
                <a:lnTo>
                  <a:pt x="45358" y="14773"/>
                </a:lnTo>
                <a:lnTo>
                  <a:pt x="60388" y="1477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8" name="object 608"/>
          <p:cNvSpPr/>
          <p:nvPr/>
        </p:nvSpPr>
        <p:spPr>
          <a:xfrm>
            <a:off x="6921998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9" name="object 609"/>
          <p:cNvSpPr/>
          <p:nvPr/>
        </p:nvSpPr>
        <p:spPr>
          <a:xfrm>
            <a:off x="6921998" y="345117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39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4839" y="60388"/>
                </a:lnTo>
                <a:lnTo>
                  <a:pt x="1483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22" y="45615"/>
                </a:lnTo>
                <a:lnTo>
                  <a:pt x="30622" y="60388"/>
                </a:lnTo>
                <a:lnTo>
                  <a:pt x="45653" y="60388"/>
                </a:lnTo>
                <a:lnTo>
                  <a:pt x="45653" y="45615"/>
                </a:lnTo>
                <a:close/>
              </a:path>
              <a:path w="60959" h="60960">
                <a:moveTo>
                  <a:pt x="30622" y="30584"/>
                </a:moveTo>
                <a:lnTo>
                  <a:pt x="14839" y="30584"/>
                </a:lnTo>
                <a:lnTo>
                  <a:pt x="14839" y="45615"/>
                </a:lnTo>
                <a:lnTo>
                  <a:pt x="30622" y="45615"/>
                </a:lnTo>
                <a:lnTo>
                  <a:pt x="30622" y="30584"/>
                </a:lnTo>
                <a:close/>
              </a:path>
              <a:path w="60959" h="60960">
                <a:moveTo>
                  <a:pt x="60388" y="30584"/>
                </a:moveTo>
                <a:lnTo>
                  <a:pt x="45653" y="30584"/>
                </a:lnTo>
                <a:lnTo>
                  <a:pt x="45653" y="45615"/>
                </a:lnTo>
                <a:lnTo>
                  <a:pt x="60388" y="45615"/>
                </a:lnTo>
                <a:lnTo>
                  <a:pt x="60388" y="30584"/>
                </a:lnTo>
                <a:close/>
              </a:path>
              <a:path w="60959" h="60960">
                <a:moveTo>
                  <a:pt x="14839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4839" y="30584"/>
                </a:lnTo>
                <a:lnTo>
                  <a:pt x="14839" y="14773"/>
                </a:lnTo>
                <a:close/>
              </a:path>
              <a:path w="60959" h="60960">
                <a:moveTo>
                  <a:pt x="45653" y="14773"/>
                </a:moveTo>
                <a:lnTo>
                  <a:pt x="30622" y="14773"/>
                </a:lnTo>
                <a:lnTo>
                  <a:pt x="30622" y="30584"/>
                </a:lnTo>
                <a:lnTo>
                  <a:pt x="45653" y="30584"/>
                </a:lnTo>
                <a:lnTo>
                  <a:pt x="45653" y="14773"/>
                </a:lnTo>
                <a:close/>
              </a:path>
              <a:path w="60959" h="60960">
                <a:moveTo>
                  <a:pt x="30622" y="0"/>
                </a:moveTo>
                <a:lnTo>
                  <a:pt x="14839" y="0"/>
                </a:lnTo>
                <a:lnTo>
                  <a:pt x="14839" y="14773"/>
                </a:lnTo>
                <a:lnTo>
                  <a:pt x="30622" y="14773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653" y="0"/>
                </a:lnTo>
                <a:lnTo>
                  <a:pt x="45653" y="14773"/>
                </a:lnTo>
                <a:lnTo>
                  <a:pt x="60388" y="14773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0" name="object 610"/>
          <p:cNvSpPr/>
          <p:nvPr/>
        </p:nvSpPr>
        <p:spPr>
          <a:xfrm>
            <a:off x="6997326" y="3451174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388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1" name="object 611"/>
          <p:cNvSpPr/>
          <p:nvPr/>
        </p:nvSpPr>
        <p:spPr>
          <a:xfrm>
            <a:off x="6982386" y="3451174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60">
                <a:moveTo>
                  <a:pt x="15068" y="45615"/>
                </a:moveTo>
                <a:lnTo>
                  <a:pt x="0" y="45615"/>
                </a:lnTo>
                <a:lnTo>
                  <a:pt x="0" y="60388"/>
                </a:lnTo>
                <a:lnTo>
                  <a:pt x="15068" y="60388"/>
                </a:lnTo>
                <a:lnTo>
                  <a:pt x="15068" y="45615"/>
                </a:lnTo>
                <a:close/>
              </a:path>
              <a:path w="30479" h="60960">
                <a:moveTo>
                  <a:pt x="29870" y="30584"/>
                </a:moveTo>
                <a:lnTo>
                  <a:pt x="15068" y="30584"/>
                </a:lnTo>
                <a:lnTo>
                  <a:pt x="15068" y="45615"/>
                </a:lnTo>
                <a:lnTo>
                  <a:pt x="29870" y="45615"/>
                </a:lnTo>
                <a:lnTo>
                  <a:pt x="29870" y="30584"/>
                </a:lnTo>
                <a:close/>
              </a:path>
              <a:path w="30479" h="60960">
                <a:moveTo>
                  <a:pt x="15068" y="14773"/>
                </a:moveTo>
                <a:lnTo>
                  <a:pt x="0" y="14773"/>
                </a:lnTo>
                <a:lnTo>
                  <a:pt x="0" y="30584"/>
                </a:lnTo>
                <a:lnTo>
                  <a:pt x="15068" y="30584"/>
                </a:lnTo>
                <a:lnTo>
                  <a:pt x="15068" y="14773"/>
                </a:lnTo>
                <a:close/>
              </a:path>
              <a:path w="30479" h="60960">
                <a:moveTo>
                  <a:pt x="29870" y="0"/>
                </a:moveTo>
                <a:lnTo>
                  <a:pt x="15068" y="0"/>
                </a:lnTo>
                <a:lnTo>
                  <a:pt x="15068" y="14773"/>
                </a:lnTo>
                <a:lnTo>
                  <a:pt x="29870" y="14773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2" name="object 612"/>
          <p:cNvSpPr/>
          <p:nvPr/>
        </p:nvSpPr>
        <p:spPr>
          <a:xfrm>
            <a:off x="6258115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17" y="60607"/>
                </a:lnTo>
                <a:lnTo>
                  <a:pt x="60417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3" name="object 613"/>
          <p:cNvSpPr/>
          <p:nvPr/>
        </p:nvSpPr>
        <p:spPr>
          <a:xfrm>
            <a:off x="6258115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544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544" y="60607"/>
                </a:lnTo>
                <a:lnTo>
                  <a:pt x="15544" y="45615"/>
                </a:lnTo>
                <a:close/>
              </a:path>
              <a:path w="60960" h="60960">
                <a:moveTo>
                  <a:pt x="45386" y="45615"/>
                </a:moveTo>
                <a:lnTo>
                  <a:pt x="30613" y="45615"/>
                </a:lnTo>
                <a:lnTo>
                  <a:pt x="30613" y="60607"/>
                </a:lnTo>
                <a:lnTo>
                  <a:pt x="45386" y="60607"/>
                </a:lnTo>
                <a:lnTo>
                  <a:pt x="45386" y="45615"/>
                </a:lnTo>
                <a:close/>
              </a:path>
              <a:path w="60960" h="60960">
                <a:moveTo>
                  <a:pt x="30613" y="30841"/>
                </a:moveTo>
                <a:lnTo>
                  <a:pt x="15544" y="30841"/>
                </a:lnTo>
                <a:lnTo>
                  <a:pt x="15544" y="45615"/>
                </a:lnTo>
                <a:lnTo>
                  <a:pt x="30613" y="45615"/>
                </a:lnTo>
                <a:lnTo>
                  <a:pt x="30613" y="30841"/>
                </a:lnTo>
                <a:close/>
              </a:path>
              <a:path w="60960" h="60960">
                <a:moveTo>
                  <a:pt x="60417" y="30841"/>
                </a:moveTo>
                <a:lnTo>
                  <a:pt x="45386" y="30841"/>
                </a:lnTo>
                <a:lnTo>
                  <a:pt x="45386" y="45615"/>
                </a:lnTo>
                <a:lnTo>
                  <a:pt x="60417" y="45615"/>
                </a:lnTo>
                <a:lnTo>
                  <a:pt x="60417" y="30841"/>
                </a:lnTo>
                <a:close/>
              </a:path>
              <a:path w="60960" h="60960">
                <a:moveTo>
                  <a:pt x="15544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544" y="30841"/>
                </a:lnTo>
                <a:lnTo>
                  <a:pt x="15544" y="15811"/>
                </a:lnTo>
                <a:close/>
              </a:path>
              <a:path w="60960" h="60960">
                <a:moveTo>
                  <a:pt x="45386" y="15811"/>
                </a:moveTo>
                <a:lnTo>
                  <a:pt x="30613" y="15811"/>
                </a:lnTo>
                <a:lnTo>
                  <a:pt x="30613" y="30841"/>
                </a:lnTo>
                <a:lnTo>
                  <a:pt x="45386" y="30841"/>
                </a:lnTo>
                <a:lnTo>
                  <a:pt x="45386" y="15811"/>
                </a:lnTo>
                <a:close/>
              </a:path>
              <a:path w="60960" h="60960">
                <a:moveTo>
                  <a:pt x="30613" y="0"/>
                </a:moveTo>
                <a:lnTo>
                  <a:pt x="15544" y="0"/>
                </a:lnTo>
                <a:lnTo>
                  <a:pt x="15544" y="15811"/>
                </a:lnTo>
                <a:lnTo>
                  <a:pt x="30613" y="15811"/>
                </a:lnTo>
                <a:lnTo>
                  <a:pt x="30613" y="0"/>
                </a:lnTo>
                <a:close/>
              </a:path>
              <a:path w="60960" h="60960">
                <a:moveTo>
                  <a:pt x="60417" y="0"/>
                </a:moveTo>
                <a:lnTo>
                  <a:pt x="45386" y="0"/>
                </a:lnTo>
                <a:lnTo>
                  <a:pt x="45386" y="15811"/>
                </a:lnTo>
                <a:lnTo>
                  <a:pt x="60417" y="15811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4" name="object 614"/>
          <p:cNvSpPr/>
          <p:nvPr/>
        </p:nvSpPr>
        <p:spPr>
          <a:xfrm>
            <a:off x="6318532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26" y="60607"/>
                </a:lnTo>
                <a:lnTo>
                  <a:pt x="60426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5" name="object 615"/>
          <p:cNvSpPr/>
          <p:nvPr/>
        </p:nvSpPr>
        <p:spPr>
          <a:xfrm>
            <a:off x="6318532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30622" y="45615"/>
                </a:lnTo>
                <a:lnTo>
                  <a:pt x="30622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60" h="60960">
                <a:moveTo>
                  <a:pt x="30622" y="30841"/>
                </a:moveTo>
                <a:lnTo>
                  <a:pt x="14811" y="30841"/>
                </a:lnTo>
                <a:lnTo>
                  <a:pt x="14811" y="45615"/>
                </a:lnTo>
                <a:lnTo>
                  <a:pt x="30622" y="45615"/>
                </a:lnTo>
                <a:lnTo>
                  <a:pt x="30622" y="30841"/>
                </a:lnTo>
                <a:close/>
              </a:path>
              <a:path w="60960" h="60960">
                <a:moveTo>
                  <a:pt x="60426" y="30841"/>
                </a:moveTo>
                <a:lnTo>
                  <a:pt x="45653" y="30841"/>
                </a:lnTo>
                <a:lnTo>
                  <a:pt x="45653" y="45615"/>
                </a:lnTo>
                <a:lnTo>
                  <a:pt x="60426" y="45615"/>
                </a:lnTo>
                <a:lnTo>
                  <a:pt x="60426" y="30841"/>
                </a:lnTo>
                <a:close/>
              </a:path>
              <a:path w="60960" h="60960">
                <a:moveTo>
                  <a:pt x="14811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4811" y="30841"/>
                </a:lnTo>
                <a:lnTo>
                  <a:pt x="14811" y="15811"/>
                </a:lnTo>
                <a:close/>
              </a:path>
              <a:path w="60960" h="60960">
                <a:moveTo>
                  <a:pt x="45653" y="15811"/>
                </a:moveTo>
                <a:lnTo>
                  <a:pt x="30622" y="15811"/>
                </a:lnTo>
                <a:lnTo>
                  <a:pt x="30622" y="30841"/>
                </a:lnTo>
                <a:lnTo>
                  <a:pt x="45653" y="30841"/>
                </a:lnTo>
                <a:lnTo>
                  <a:pt x="45653" y="15811"/>
                </a:lnTo>
                <a:close/>
              </a:path>
              <a:path w="60960" h="60960">
                <a:moveTo>
                  <a:pt x="30622" y="0"/>
                </a:moveTo>
                <a:lnTo>
                  <a:pt x="14811" y="0"/>
                </a:lnTo>
                <a:lnTo>
                  <a:pt x="14811" y="15811"/>
                </a:lnTo>
                <a:lnTo>
                  <a:pt x="30622" y="15811"/>
                </a:lnTo>
                <a:lnTo>
                  <a:pt x="30622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5653" y="0"/>
                </a:lnTo>
                <a:lnTo>
                  <a:pt x="45653" y="15811"/>
                </a:lnTo>
                <a:lnTo>
                  <a:pt x="60426" y="15811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6" name="object 616"/>
          <p:cNvSpPr/>
          <p:nvPr/>
        </p:nvSpPr>
        <p:spPr>
          <a:xfrm>
            <a:off x="6378959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683" y="60607"/>
                </a:lnTo>
                <a:lnTo>
                  <a:pt x="60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7" name="object 617"/>
          <p:cNvSpPr/>
          <p:nvPr/>
        </p:nvSpPr>
        <p:spPr>
          <a:xfrm>
            <a:off x="6378959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068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615"/>
                </a:lnTo>
                <a:close/>
              </a:path>
              <a:path w="60960" h="60960">
                <a:moveTo>
                  <a:pt x="45653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60" h="60960">
                <a:moveTo>
                  <a:pt x="29841" y="30841"/>
                </a:moveTo>
                <a:lnTo>
                  <a:pt x="15068" y="30841"/>
                </a:lnTo>
                <a:lnTo>
                  <a:pt x="15068" y="45615"/>
                </a:lnTo>
                <a:lnTo>
                  <a:pt x="29841" y="45615"/>
                </a:lnTo>
                <a:lnTo>
                  <a:pt x="29841" y="30841"/>
                </a:lnTo>
                <a:close/>
              </a:path>
              <a:path w="60960" h="60960">
                <a:moveTo>
                  <a:pt x="60683" y="30841"/>
                </a:moveTo>
                <a:lnTo>
                  <a:pt x="45653" y="30841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30841"/>
                </a:lnTo>
                <a:close/>
              </a:path>
              <a:path w="60960" h="60960">
                <a:moveTo>
                  <a:pt x="15068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068" y="30841"/>
                </a:lnTo>
                <a:lnTo>
                  <a:pt x="15068" y="15811"/>
                </a:lnTo>
                <a:close/>
              </a:path>
              <a:path w="60960" h="60960">
                <a:moveTo>
                  <a:pt x="45653" y="15811"/>
                </a:moveTo>
                <a:lnTo>
                  <a:pt x="29841" y="15811"/>
                </a:lnTo>
                <a:lnTo>
                  <a:pt x="29841" y="30841"/>
                </a:lnTo>
                <a:lnTo>
                  <a:pt x="45653" y="30841"/>
                </a:lnTo>
                <a:lnTo>
                  <a:pt x="45653" y="15811"/>
                </a:lnTo>
                <a:close/>
              </a:path>
              <a:path w="60960" h="60960">
                <a:moveTo>
                  <a:pt x="29841" y="0"/>
                </a:moveTo>
                <a:lnTo>
                  <a:pt x="15068" y="0"/>
                </a:lnTo>
                <a:lnTo>
                  <a:pt x="15068" y="15811"/>
                </a:lnTo>
                <a:lnTo>
                  <a:pt x="29841" y="15811"/>
                </a:lnTo>
                <a:lnTo>
                  <a:pt x="29841" y="0"/>
                </a:lnTo>
                <a:close/>
              </a:path>
              <a:path w="60960" h="60960">
                <a:moveTo>
                  <a:pt x="60683" y="0"/>
                </a:moveTo>
                <a:lnTo>
                  <a:pt x="45653" y="0"/>
                </a:lnTo>
                <a:lnTo>
                  <a:pt x="45653" y="15811"/>
                </a:lnTo>
                <a:lnTo>
                  <a:pt x="60683" y="15811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8" name="object 618"/>
          <p:cNvSpPr/>
          <p:nvPr/>
        </p:nvSpPr>
        <p:spPr>
          <a:xfrm>
            <a:off x="6439642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607"/>
                </a:moveTo>
                <a:lnTo>
                  <a:pt x="60426" y="60607"/>
                </a:lnTo>
                <a:lnTo>
                  <a:pt x="60426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9" name="object 619"/>
          <p:cNvSpPr/>
          <p:nvPr/>
        </p:nvSpPr>
        <p:spPr>
          <a:xfrm>
            <a:off x="6439642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60960" h="60960">
                <a:moveTo>
                  <a:pt x="44615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4615" y="60607"/>
                </a:lnTo>
                <a:lnTo>
                  <a:pt x="44615" y="45615"/>
                </a:lnTo>
                <a:close/>
              </a:path>
              <a:path w="60960" h="60960">
                <a:moveTo>
                  <a:pt x="29841" y="30841"/>
                </a:moveTo>
                <a:lnTo>
                  <a:pt x="14811" y="30841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841"/>
                </a:lnTo>
                <a:close/>
              </a:path>
              <a:path w="60960" h="60960">
                <a:moveTo>
                  <a:pt x="60426" y="30841"/>
                </a:moveTo>
                <a:lnTo>
                  <a:pt x="44615" y="30841"/>
                </a:lnTo>
                <a:lnTo>
                  <a:pt x="44615" y="45615"/>
                </a:lnTo>
                <a:lnTo>
                  <a:pt x="60426" y="45615"/>
                </a:lnTo>
                <a:lnTo>
                  <a:pt x="60426" y="30841"/>
                </a:lnTo>
                <a:close/>
              </a:path>
              <a:path w="60960" h="60960">
                <a:moveTo>
                  <a:pt x="14811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4811" y="30841"/>
                </a:lnTo>
                <a:lnTo>
                  <a:pt x="14811" y="15811"/>
                </a:lnTo>
                <a:close/>
              </a:path>
              <a:path w="60960" h="60960">
                <a:moveTo>
                  <a:pt x="44615" y="15811"/>
                </a:moveTo>
                <a:lnTo>
                  <a:pt x="29841" y="15811"/>
                </a:lnTo>
                <a:lnTo>
                  <a:pt x="29841" y="30841"/>
                </a:lnTo>
                <a:lnTo>
                  <a:pt x="44615" y="30841"/>
                </a:lnTo>
                <a:lnTo>
                  <a:pt x="44615" y="15811"/>
                </a:lnTo>
                <a:close/>
              </a:path>
              <a:path w="60960" h="60960">
                <a:moveTo>
                  <a:pt x="29841" y="0"/>
                </a:moveTo>
                <a:lnTo>
                  <a:pt x="14811" y="0"/>
                </a:lnTo>
                <a:lnTo>
                  <a:pt x="14811" y="15811"/>
                </a:lnTo>
                <a:lnTo>
                  <a:pt x="29841" y="15811"/>
                </a:lnTo>
                <a:lnTo>
                  <a:pt x="29841" y="0"/>
                </a:lnTo>
                <a:close/>
              </a:path>
              <a:path w="60960" h="60960">
                <a:moveTo>
                  <a:pt x="60426" y="0"/>
                </a:moveTo>
                <a:lnTo>
                  <a:pt x="44615" y="0"/>
                </a:lnTo>
                <a:lnTo>
                  <a:pt x="44615" y="15811"/>
                </a:lnTo>
                <a:lnTo>
                  <a:pt x="60426" y="15811"/>
                </a:lnTo>
                <a:lnTo>
                  <a:pt x="6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0" name="object 620"/>
          <p:cNvSpPr/>
          <p:nvPr/>
        </p:nvSpPr>
        <p:spPr>
          <a:xfrm>
            <a:off x="6500069" y="339056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07"/>
                </a:moveTo>
                <a:lnTo>
                  <a:pt x="59645" y="60607"/>
                </a:lnTo>
                <a:lnTo>
                  <a:pt x="59645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1" name="object 621"/>
          <p:cNvSpPr/>
          <p:nvPr/>
        </p:nvSpPr>
        <p:spPr>
          <a:xfrm>
            <a:off x="6500069" y="339056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59690" h="60960">
                <a:moveTo>
                  <a:pt x="44872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4872" y="60607"/>
                </a:lnTo>
                <a:lnTo>
                  <a:pt x="44872" y="45615"/>
                </a:lnTo>
                <a:close/>
              </a:path>
              <a:path w="59690" h="60960">
                <a:moveTo>
                  <a:pt x="29841" y="30841"/>
                </a:moveTo>
                <a:lnTo>
                  <a:pt x="14811" y="30841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841"/>
                </a:lnTo>
                <a:close/>
              </a:path>
              <a:path w="59690" h="60960">
                <a:moveTo>
                  <a:pt x="59645" y="30841"/>
                </a:moveTo>
                <a:lnTo>
                  <a:pt x="44872" y="30841"/>
                </a:lnTo>
                <a:lnTo>
                  <a:pt x="44872" y="45615"/>
                </a:lnTo>
                <a:lnTo>
                  <a:pt x="59645" y="45615"/>
                </a:lnTo>
                <a:lnTo>
                  <a:pt x="59645" y="30841"/>
                </a:lnTo>
                <a:close/>
              </a:path>
              <a:path w="59690" h="60960">
                <a:moveTo>
                  <a:pt x="14811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4811" y="30841"/>
                </a:lnTo>
                <a:lnTo>
                  <a:pt x="14811" y="15811"/>
                </a:lnTo>
                <a:close/>
              </a:path>
              <a:path w="59690" h="60960">
                <a:moveTo>
                  <a:pt x="44872" y="15811"/>
                </a:moveTo>
                <a:lnTo>
                  <a:pt x="29841" y="15811"/>
                </a:lnTo>
                <a:lnTo>
                  <a:pt x="29841" y="30841"/>
                </a:lnTo>
                <a:lnTo>
                  <a:pt x="44872" y="30841"/>
                </a:lnTo>
                <a:lnTo>
                  <a:pt x="44872" y="15811"/>
                </a:lnTo>
                <a:close/>
              </a:path>
              <a:path w="59690" h="60960">
                <a:moveTo>
                  <a:pt x="29841" y="0"/>
                </a:moveTo>
                <a:lnTo>
                  <a:pt x="14811" y="0"/>
                </a:lnTo>
                <a:lnTo>
                  <a:pt x="14811" y="15811"/>
                </a:lnTo>
                <a:lnTo>
                  <a:pt x="29841" y="15811"/>
                </a:lnTo>
                <a:lnTo>
                  <a:pt x="29841" y="0"/>
                </a:lnTo>
                <a:close/>
              </a:path>
              <a:path w="59690" h="60960">
                <a:moveTo>
                  <a:pt x="59645" y="0"/>
                </a:moveTo>
                <a:lnTo>
                  <a:pt x="44872" y="0"/>
                </a:lnTo>
                <a:lnTo>
                  <a:pt x="44872" y="15811"/>
                </a:lnTo>
                <a:lnTo>
                  <a:pt x="59645" y="15811"/>
                </a:lnTo>
                <a:lnTo>
                  <a:pt x="59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2" name="object 622"/>
          <p:cNvSpPr/>
          <p:nvPr/>
        </p:nvSpPr>
        <p:spPr>
          <a:xfrm>
            <a:off x="6559715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17" y="60607"/>
                </a:lnTo>
                <a:lnTo>
                  <a:pt x="60417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3" name="object 623"/>
          <p:cNvSpPr/>
          <p:nvPr/>
        </p:nvSpPr>
        <p:spPr>
          <a:xfrm>
            <a:off x="6559715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849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849" y="60607"/>
                </a:lnTo>
                <a:lnTo>
                  <a:pt x="1584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13" y="45615"/>
                </a:lnTo>
                <a:lnTo>
                  <a:pt x="30613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59" h="60960">
                <a:moveTo>
                  <a:pt x="30613" y="30841"/>
                </a:moveTo>
                <a:lnTo>
                  <a:pt x="15849" y="30841"/>
                </a:lnTo>
                <a:lnTo>
                  <a:pt x="15849" y="45615"/>
                </a:lnTo>
                <a:lnTo>
                  <a:pt x="30613" y="45615"/>
                </a:lnTo>
                <a:lnTo>
                  <a:pt x="30613" y="30841"/>
                </a:lnTo>
                <a:close/>
              </a:path>
              <a:path w="60959" h="60960">
                <a:moveTo>
                  <a:pt x="60417" y="30841"/>
                </a:moveTo>
                <a:lnTo>
                  <a:pt x="45653" y="30841"/>
                </a:lnTo>
                <a:lnTo>
                  <a:pt x="45653" y="45615"/>
                </a:lnTo>
                <a:lnTo>
                  <a:pt x="60417" y="45615"/>
                </a:lnTo>
                <a:lnTo>
                  <a:pt x="60417" y="30841"/>
                </a:lnTo>
                <a:close/>
              </a:path>
              <a:path w="60959" h="60960">
                <a:moveTo>
                  <a:pt x="15849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849" y="30841"/>
                </a:lnTo>
                <a:lnTo>
                  <a:pt x="15849" y="15811"/>
                </a:lnTo>
                <a:close/>
              </a:path>
              <a:path w="60959" h="60960">
                <a:moveTo>
                  <a:pt x="45653" y="15811"/>
                </a:moveTo>
                <a:lnTo>
                  <a:pt x="30613" y="15811"/>
                </a:lnTo>
                <a:lnTo>
                  <a:pt x="30613" y="30841"/>
                </a:lnTo>
                <a:lnTo>
                  <a:pt x="45653" y="30841"/>
                </a:lnTo>
                <a:lnTo>
                  <a:pt x="45653" y="15811"/>
                </a:lnTo>
                <a:close/>
              </a:path>
              <a:path w="60959" h="60960">
                <a:moveTo>
                  <a:pt x="30613" y="0"/>
                </a:moveTo>
                <a:lnTo>
                  <a:pt x="15849" y="0"/>
                </a:lnTo>
                <a:lnTo>
                  <a:pt x="15849" y="15811"/>
                </a:lnTo>
                <a:lnTo>
                  <a:pt x="30613" y="15811"/>
                </a:lnTo>
                <a:lnTo>
                  <a:pt x="30613" y="0"/>
                </a:lnTo>
                <a:close/>
              </a:path>
              <a:path w="60959" h="60960">
                <a:moveTo>
                  <a:pt x="60417" y="0"/>
                </a:moveTo>
                <a:lnTo>
                  <a:pt x="45653" y="0"/>
                </a:lnTo>
                <a:lnTo>
                  <a:pt x="45653" y="15811"/>
                </a:lnTo>
                <a:lnTo>
                  <a:pt x="60417" y="15811"/>
                </a:lnTo>
                <a:lnTo>
                  <a:pt x="604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4" name="object 624"/>
          <p:cNvSpPr/>
          <p:nvPr/>
        </p:nvSpPr>
        <p:spPr>
          <a:xfrm>
            <a:off x="6620132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683" y="60607"/>
                </a:lnTo>
                <a:lnTo>
                  <a:pt x="60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5" name="object 625"/>
          <p:cNvSpPr/>
          <p:nvPr/>
        </p:nvSpPr>
        <p:spPr>
          <a:xfrm>
            <a:off x="6620132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68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889" y="45615"/>
                </a:lnTo>
                <a:lnTo>
                  <a:pt x="30889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59" h="60960">
                <a:moveTo>
                  <a:pt x="30889" y="30841"/>
                </a:moveTo>
                <a:lnTo>
                  <a:pt x="15068" y="30841"/>
                </a:lnTo>
                <a:lnTo>
                  <a:pt x="15068" y="45615"/>
                </a:lnTo>
                <a:lnTo>
                  <a:pt x="30889" y="45615"/>
                </a:lnTo>
                <a:lnTo>
                  <a:pt x="30889" y="30841"/>
                </a:lnTo>
                <a:close/>
              </a:path>
              <a:path w="60959" h="60960">
                <a:moveTo>
                  <a:pt x="60683" y="30841"/>
                </a:moveTo>
                <a:lnTo>
                  <a:pt x="45653" y="30841"/>
                </a:lnTo>
                <a:lnTo>
                  <a:pt x="45653" y="45615"/>
                </a:lnTo>
                <a:lnTo>
                  <a:pt x="60683" y="45615"/>
                </a:lnTo>
                <a:lnTo>
                  <a:pt x="60683" y="30841"/>
                </a:lnTo>
                <a:close/>
              </a:path>
              <a:path w="60959" h="60960">
                <a:moveTo>
                  <a:pt x="15068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068" y="30841"/>
                </a:lnTo>
                <a:lnTo>
                  <a:pt x="15068" y="15811"/>
                </a:lnTo>
                <a:close/>
              </a:path>
              <a:path w="60959" h="60960">
                <a:moveTo>
                  <a:pt x="45653" y="15811"/>
                </a:moveTo>
                <a:lnTo>
                  <a:pt x="30889" y="15811"/>
                </a:lnTo>
                <a:lnTo>
                  <a:pt x="30889" y="30841"/>
                </a:lnTo>
                <a:lnTo>
                  <a:pt x="45653" y="30841"/>
                </a:lnTo>
                <a:lnTo>
                  <a:pt x="45653" y="15811"/>
                </a:lnTo>
                <a:close/>
              </a:path>
              <a:path w="60959" h="60960">
                <a:moveTo>
                  <a:pt x="30889" y="0"/>
                </a:moveTo>
                <a:lnTo>
                  <a:pt x="15068" y="0"/>
                </a:lnTo>
                <a:lnTo>
                  <a:pt x="15068" y="15811"/>
                </a:lnTo>
                <a:lnTo>
                  <a:pt x="30889" y="15811"/>
                </a:lnTo>
                <a:lnTo>
                  <a:pt x="30889" y="0"/>
                </a:lnTo>
                <a:close/>
              </a:path>
              <a:path w="60959" h="60960">
                <a:moveTo>
                  <a:pt x="60683" y="0"/>
                </a:moveTo>
                <a:lnTo>
                  <a:pt x="45653" y="0"/>
                </a:lnTo>
                <a:lnTo>
                  <a:pt x="45653" y="15811"/>
                </a:lnTo>
                <a:lnTo>
                  <a:pt x="60683" y="15811"/>
                </a:lnTo>
                <a:lnTo>
                  <a:pt x="60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6" name="object 626"/>
          <p:cNvSpPr/>
          <p:nvPr/>
        </p:nvSpPr>
        <p:spPr>
          <a:xfrm>
            <a:off x="6680816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64" y="60607"/>
                </a:lnTo>
                <a:lnTo>
                  <a:pt x="60464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7" name="object 627"/>
          <p:cNvSpPr/>
          <p:nvPr/>
        </p:nvSpPr>
        <p:spPr>
          <a:xfrm>
            <a:off x="6680816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11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11" y="60607"/>
                </a:lnTo>
                <a:lnTo>
                  <a:pt x="14811" y="45615"/>
                </a:lnTo>
                <a:close/>
              </a:path>
              <a:path w="60959" h="60960">
                <a:moveTo>
                  <a:pt x="45434" y="45615"/>
                </a:moveTo>
                <a:lnTo>
                  <a:pt x="29841" y="45615"/>
                </a:lnTo>
                <a:lnTo>
                  <a:pt x="29841" y="60607"/>
                </a:lnTo>
                <a:lnTo>
                  <a:pt x="45434" y="60607"/>
                </a:lnTo>
                <a:lnTo>
                  <a:pt x="45434" y="45615"/>
                </a:lnTo>
                <a:close/>
              </a:path>
              <a:path w="60959" h="60960">
                <a:moveTo>
                  <a:pt x="29841" y="30841"/>
                </a:moveTo>
                <a:lnTo>
                  <a:pt x="14811" y="30841"/>
                </a:lnTo>
                <a:lnTo>
                  <a:pt x="14811" y="45615"/>
                </a:lnTo>
                <a:lnTo>
                  <a:pt x="29841" y="45615"/>
                </a:lnTo>
                <a:lnTo>
                  <a:pt x="29841" y="30841"/>
                </a:lnTo>
                <a:close/>
              </a:path>
              <a:path w="60959" h="60960">
                <a:moveTo>
                  <a:pt x="60464" y="30841"/>
                </a:moveTo>
                <a:lnTo>
                  <a:pt x="45434" y="30841"/>
                </a:lnTo>
                <a:lnTo>
                  <a:pt x="45434" y="45615"/>
                </a:lnTo>
                <a:lnTo>
                  <a:pt x="60464" y="45615"/>
                </a:lnTo>
                <a:lnTo>
                  <a:pt x="60464" y="30841"/>
                </a:lnTo>
                <a:close/>
              </a:path>
              <a:path w="60959" h="60960">
                <a:moveTo>
                  <a:pt x="14811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4811" y="30841"/>
                </a:lnTo>
                <a:lnTo>
                  <a:pt x="14811" y="15811"/>
                </a:lnTo>
                <a:close/>
              </a:path>
              <a:path w="60959" h="60960">
                <a:moveTo>
                  <a:pt x="45434" y="15811"/>
                </a:moveTo>
                <a:lnTo>
                  <a:pt x="29841" y="15811"/>
                </a:lnTo>
                <a:lnTo>
                  <a:pt x="29841" y="30841"/>
                </a:lnTo>
                <a:lnTo>
                  <a:pt x="45434" y="30841"/>
                </a:lnTo>
                <a:lnTo>
                  <a:pt x="45434" y="15811"/>
                </a:lnTo>
                <a:close/>
              </a:path>
              <a:path w="60959" h="60960">
                <a:moveTo>
                  <a:pt x="29841" y="0"/>
                </a:moveTo>
                <a:lnTo>
                  <a:pt x="14811" y="0"/>
                </a:lnTo>
                <a:lnTo>
                  <a:pt x="14811" y="15811"/>
                </a:lnTo>
                <a:lnTo>
                  <a:pt x="29841" y="15811"/>
                </a:lnTo>
                <a:lnTo>
                  <a:pt x="29841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434" y="0"/>
                </a:lnTo>
                <a:lnTo>
                  <a:pt x="45434" y="15811"/>
                </a:lnTo>
                <a:lnTo>
                  <a:pt x="60464" y="15811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8" name="object 628"/>
          <p:cNvSpPr/>
          <p:nvPr/>
        </p:nvSpPr>
        <p:spPr>
          <a:xfrm>
            <a:off x="6741280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9" name="object 629"/>
          <p:cNvSpPr/>
          <p:nvPr/>
        </p:nvSpPr>
        <p:spPr>
          <a:xfrm>
            <a:off x="6741280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030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30" y="60607"/>
                </a:lnTo>
                <a:lnTo>
                  <a:pt x="15030" y="45615"/>
                </a:lnTo>
                <a:close/>
              </a:path>
              <a:path w="60959" h="60960">
                <a:moveTo>
                  <a:pt x="44796" y="45615"/>
                </a:moveTo>
                <a:lnTo>
                  <a:pt x="29765" y="45615"/>
                </a:lnTo>
                <a:lnTo>
                  <a:pt x="29765" y="60607"/>
                </a:lnTo>
                <a:lnTo>
                  <a:pt x="44796" y="60607"/>
                </a:lnTo>
                <a:lnTo>
                  <a:pt x="44796" y="45615"/>
                </a:lnTo>
                <a:close/>
              </a:path>
              <a:path w="60959" h="60960">
                <a:moveTo>
                  <a:pt x="29765" y="30841"/>
                </a:moveTo>
                <a:lnTo>
                  <a:pt x="15030" y="30841"/>
                </a:lnTo>
                <a:lnTo>
                  <a:pt x="15030" y="45615"/>
                </a:lnTo>
                <a:lnTo>
                  <a:pt x="29765" y="45615"/>
                </a:lnTo>
                <a:lnTo>
                  <a:pt x="29765" y="30841"/>
                </a:lnTo>
                <a:close/>
              </a:path>
              <a:path w="60959" h="60960">
                <a:moveTo>
                  <a:pt x="60388" y="30841"/>
                </a:moveTo>
                <a:lnTo>
                  <a:pt x="44796" y="30841"/>
                </a:lnTo>
                <a:lnTo>
                  <a:pt x="44796" y="45615"/>
                </a:lnTo>
                <a:lnTo>
                  <a:pt x="60388" y="45615"/>
                </a:lnTo>
                <a:lnTo>
                  <a:pt x="60388" y="30841"/>
                </a:lnTo>
                <a:close/>
              </a:path>
              <a:path w="60959" h="60960">
                <a:moveTo>
                  <a:pt x="15030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030" y="30841"/>
                </a:lnTo>
                <a:lnTo>
                  <a:pt x="15030" y="15811"/>
                </a:lnTo>
                <a:close/>
              </a:path>
              <a:path w="60959" h="60960">
                <a:moveTo>
                  <a:pt x="44796" y="15811"/>
                </a:moveTo>
                <a:lnTo>
                  <a:pt x="29765" y="15811"/>
                </a:lnTo>
                <a:lnTo>
                  <a:pt x="29765" y="30841"/>
                </a:lnTo>
                <a:lnTo>
                  <a:pt x="44796" y="30841"/>
                </a:lnTo>
                <a:lnTo>
                  <a:pt x="44796" y="15811"/>
                </a:lnTo>
                <a:close/>
              </a:path>
              <a:path w="60959" h="60960">
                <a:moveTo>
                  <a:pt x="29765" y="0"/>
                </a:moveTo>
                <a:lnTo>
                  <a:pt x="15030" y="0"/>
                </a:lnTo>
                <a:lnTo>
                  <a:pt x="15030" y="15811"/>
                </a:lnTo>
                <a:lnTo>
                  <a:pt x="29765" y="15811"/>
                </a:lnTo>
                <a:lnTo>
                  <a:pt x="29765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4796" y="0"/>
                </a:lnTo>
                <a:lnTo>
                  <a:pt x="44796" y="15811"/>
                </a:lnTo>
                <a:lnTo>
                  <a:pt x="60388" y="15811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0" name="object 630"/>
          <p:cNvSpPr/>
          <p:nvPr/>
        </p:nvSpPr>
        <p:spPr>
          <a:xfrm>
            <a:off x="6801669" y="339056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07"/>
                </a:moveTo>
                <a:lnTo>
                  <a:pt x="59940" y="60607"/>
                </a:lnTo>
                <a:lnTo>
                  <a:pt x="59940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1" name="object 631"/>
          <p:cNvSpPr/>
          <p:nvPr/>
        </p:nvSpPr>
        <p:spPr>
          <a:xfrm>
            <a:off x="6801669" y="339056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030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30" y="60607"/>
                </a:lnTo>
                <a:lnTo>
                  <a:pt x="15030" y="45615"/>
                </a:lnTo>
                <a:close/>
              </a:path>
              <a:path w="60325" h="60960">
                <a:moveTo>
                  <a:pt x="44910" y="45615"/>
                </a:moveTo>
                <a:lnTo>
                  <a:pt x="29879" y="45615"/>
                </a:lnTo>
                <a:lnTo>
                  <a:pt x="29879" y="60607"/>
                </a:lnTo>
                <a:lnTo>
                  <a:pt x="44910" y="60607"/>
                </a:lnTo>
                <a:lnTo>
                  <a:pt x="44910" y="45615"/>
                </a:lnTo>
                <a:close/>
              </a:path>
              <a:path w="60325" h="60960">
                <a:moveTo>
                  <a:pt x="29879" y="30841"/>
                </a:moveTo>
                <a:lnTo>
                  <a:pt x="15030" y="30841"/>
                </a:lnTo>
                <a:lnTo>
                  <a:pt x="15030" y="45615"/>
                </a:lnTo>
                <a:lnTo>
                  <a:pt x="29879" y="45615"/>
                </a:lnTo>
                <a:lnTo>
                  <a:pt x="29879" y="30841"/>
                </a:lnTo>
                <a:close/>
              </a:path>
              <a:path w="60325" h="60960">
                <a:moveTo>
                  <a:pt x="59940" y="30841"/>
                </a:moveTo>
                <a:lnTo>
                  <a:pt x="44910" y="30841"/>
                </a:lnTo>
                <a:lnTo>
                  <a:pt x="44910" y="45615"/>
                </a:lnTo>
                <a:lnTo>
                  <a:pt x="59940" y="45615"/>
                </a:lnTo>
                <a:lnTo>
                  <a:pt x="59940" y="30841"/>
                </a:lnTo>
                <a:close/>
              </a:path>
              <a:path w="60325" h="60960">
                <a:moveTo>
                  <a:pt x="15030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030" y="30841"/>
                </a:lnTo>
                <a:lnTo>
                  <a:pt x="15030" y="15811"/>
                </a:lnTo>
                <a:close/>
              </a:path>
              <a:path w="60325" h="60960">
                <a:moveTo>
                  <a:pt x="44910" y="15811"/>
                </a:moveTo>
                <a:lnTo>
                  <a:pt x="29879" y="15811"/>
                </a:lnTo>
                <a:lnTo>
                  <a:pt x="29879" y="30841"/>
                </a:lnTo>
                <a:lnTo>
                  <a:pt x="44910" y="30841"/>
                </a:lnTo>
                <a:lnTo>
                  <a:pt x="44910" y="15811"/>
                </a:lnTo>
                <a:close/>
              </a:path>
              <a:path w="60325" h="60960">
                <a:moveTo>
                  <a:pt x="29879" y="0"/>
                </a:moveTo>
                <a:lnTo>
                  <a:pt x="15030" y="0"/>
                </a:lnTo>
                <a:lnTo>
                  <a:pt x="15030" y="15811"/>
                </a:lnTo>
                <a:lnTo>
                  <a:pt x="29879" y="15811"/>
                </a:lnTo>
                <a:lnTo>
                  <a:pt x="29879" y="0"/>
                </a:lnTo>
                <a:close/>
              </a:path>
              <a:path w="60325" h="60960">
                <a:moveTo>
                  <a:pt x="59940" y="0"/>
                </a:moveTo>
                <a:lnTo>
                  <a:pt x="44910" y="0"/>
                </a:lnTo>
                <a:lnTo>
                  <a:pt x="44910" y="15811"/>
                </a:lnTo>
                <a:lnTo>
                  <a:pt x="59940" y="15811"/>
                </a:lnTo>
                <a:lnTo>
                  <a:pt x="599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2" name="object 632"/>
          <p:cNvSpPr/>
          <p:nvPr/>
        </p:nvSpPr>
        <p:spPr>
          <a:xfrm>
            <a:off x="6861609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3" name="object 633"/>
          <p:cNvSpPr/>
          <p:nvPr/>
        </p:nvSpPr>
        <p:spPr>
          <a:xfrm>
            <a:off x="6861609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592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592" y="60607"/>
                </a:lnTo>
                <a:lnTo>
                  <a:pt x="15592" y="45615"/>
                </a:lnTo>
                <a:close/>
              </a:path>
              <a:path w="60959" h="60960">
                <a:moveTo>
                  <a:pt x="45358" y="45615"/>
                </a:moveTo>
                <a:lnTo>
                  <a:pt x="30622" y="45615"/>
                </a:lnTo>
                <a:lnTo>
                  <a:pt x="30622" y="60607"/>
                </a:lnTo>
                <a:lnTo>
                  <a:pt x="45358" y="60607"/>
                </a:lnTo>
                <a:lnTo>
                  <a:pt x="45358" y="45615"/>
                </a:lnTo>
                <a:close/>
              </a:path>
              <a:path w="60959" h="60960">
                <a:moveTo>
                  <a:pt x="30622" y="30841"/>
                </a:moveTo>
                <a:lnTo>
                  <a:pt x="15592" y="30841"/>
                </a:lnTo>
                <a:lnTo>
                  <a:pt x="15592" y="45615"/>
                </a:lnTo>
                <a:lnTo>
                  <a:pt x="30622" y="45615"/>
                </a:lnTo>
                <a:lnTo>
                  <a:pt x="30622" y="30841"/>
                </a:lnTo>
                <a:close/>
              </a:path>
              <a:path w="60959" h="60960">
                <a:moveTo>
                  <a:pt x="60388" y="30841"/>
                </a:moveTo>
                <a:lnTo>
                  <a:pt x="45358" y="30841"/>
                </a:lnTo>
                <a:lnTo>
                  <a:pt x="45358" y="45615"/>
                </a:lnTo>
                <a:lnTo>
                  <a:pt x="60388" y="45615"/>
                </a:lnTo>
                <a:lnTo>
                  <a:pt x="60388" y="30841"/>
                </a:lnTo>
                <a:close/>
              </a:path>
              <a:path w="60959" h="60960">
                <a:moveTo>
                  <a:pt x="15592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592" y="30841"/>
                </a:lnTo>
                <a:lnTo>
                  <a:pt x="15592" y="15811"/>
                </a:lnTo>
                <a:close/>
              </a:path>
              <a:path w="60959" h="60960">
                <a:moveTo>
                  <a:pt x="45358" y="15811"/>
                </a:moveTo>
                <a:lnTo>
                  <a:pt x="30622" y="15811"/>
                </a:lnTo>
                <a:lnTo>
                  <a:pt x="30622" y="30841"/>
                </a:lnTo>
                <a:lnTo>
                  <a:pt x="45358" y="30841"/>
                </a:lnTo>
                <a:lnTo>
                  <a:pt x="45358" y="15811"/>
                </a:lnTo>
                <a:close/>
              </a:path>
              <a:path w="60959" h="60960">
                <a:moveTo>
                  <a:pt x="30622" y="0"/>
                </a:moveTo>
                <a:lnTo>
                  <a:pt x="15592" y="0"/>
                </a:lnTo>
                <a:lnTo>
                  <a:pt x="15592" y="15811"/>
                </a:lnTo>
                <a:lnTo>
                  <a:pt x="30622" y="15811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358" y="0"/>
                </a:lnTo>
                <a:lnTo>
                  <a:pt x="45358" y="15811"/>
                </a:lnTo>
                <a:lnTo>
                  <a:pt x="60388" y="15811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4" name="object 634"/>
          <p:cNvSpPr/>
          <p:nvPr/>
        </p:nvSpPr>
        <p:spPr>
          <a:xfrm>
            <a:off x="6921998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5" name="object 635"/>
          <p:cNvSpPr/>
          <p:nvPr/>
        </p:nvSpPr>
        <p:spPr>
          <a:xfrm>
            <a:off x="6921998" y="339056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4839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4839" y="60607"/>
                </a:lnTo>
                <a:lnTo>
                  <a:pt x="14839" y="45615"/>
                </a:lnTo>
                <a:close/>
              </a:path>
              <a:path w="60959" h="60960">
                <a:moveTo>
                  <a:pt x="45653" y="45615"/>
                </a:moveTo>
                <a:lnTo>
                  <a:pt x="30622" y="45615"/>
                </a:lnTo>
                <a:lnTo>
                  <a:pt x="30622" y="60607"/>
                </a:lnTo>
                <a:lnTo>
                  <a:pt x="45653" y="60607"/>
                </a:lnTo>
                <a:lnTo>
                  <a:pt x="45653" y="45615"/>
                </a:lnTo>
                <a:close/>
              </a:path>
              <a:path w="60959" h="60960">
                <a:moveTo>
                  <a:pt x="30622" y="30841"/>
                </a:moveTo>
                <a:lnTo>
                  <a:pt x="14839" y="30841"/>
                </a:lnTo>
                <a:lnTo>
                  <a:pt x="14839" y="45615"/>
                </a:lnTo>
                <a:lnTo>
                  <a:pt x="30622" y="45615"/>
                </a:lnTo>
                <a:lnTo>
                  <a:pt x="30622" y="30841"/>
                </a:lnTo>
                <a:close/>
              </a:path>
              <a:path w="60959" h="60960">
                <a:moveTo>
                  <a:pt x="60388" y="30841"/>
                </a:moveTo>
                <a:lnTo>
                  <a:pt x="45653" y="30841"/>
                </a:lnTo>
                <a:lnTo>
                  <a:pt x="45653" y="45615"/>
                </a:lnTo>
                <a:lnTo>
                  <a:pt x="60388" y="45615"/>
                </a:lnTo>
                <a:lnTo>
                  <a:pt x="60388" y="30841"/>
                </a:lnTo>
                <a:close/>
              </a:path>
              <a:path w="60959" h="60960">
                <a:moveTo>
                  <a:pt x="14839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4839" y="30841"/>
                </a:lnTo>
                <a:lnTo>
                  <a:pt x="14839" y="15811"/>
                </a:lnTo>
                <a:close/>
              </a:path>
              <a:path w="60959" h="60960">
                <a:moveTo>
                  <a:pt x="45653" y="15811"/>
                </a:moveTo>
                <a:lnTo>
                  <a:pt x="30622" y="15811"/>
                </a:lnTo>
                <a:lnTo>
                  <a:pt x="30622" y="30841"/>
                </a:lnTo>
                <a:lnTo>
                  <a:pt x="45653" y="30841"/>
                </a:lnTo>
                <a:lnTo>
                  <a:pt x="45653" y="15811"/>
                </a:lnTo>
                <a:close/>
              </a:path>
              <a:path w="60959" h="60960">
                <a:moveTo>
                  <a:pt x="30622" y="0"/>
                </a:moveTo>
                <a:lnTo>
                  <a:pt x="14839" y="0"/>
                </a:lnTo>
                <a:lnTo>
                  <a:pt x="14839" y="15811"/>
                </a:lnTo>
                <a:lnTo>
                  <a:pt x="30622" y="15811"/>
                </a:lnTo>
                <a:lnTo>
                  <a:pt x="30622" y="0"/>
                </a:lnTo>
                <a:close/>
              </a:path>
              <a:path w="60959" h="60960">
                <a:moveTo>
                  <a:pt x="60388" y="0"/>
                </a:moveTo>
                <a:lnTo>
                  <a:pt x="45653" y="0"/>
                </a:lnTo>
                <a:lnTo>
                  <a:pt x="45653" y="15811"/>
                </a:lnTo>
                <a:lnTo>
                  <a:pt x="60388" y="15811"/>
                </a:lnTo>
                <a:lnTo>
                  <a:pt x="60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6" name="object 636"/>
          <p:cNvSpPr/>
          <p:nvPr/>
        </p:nvSpPr>
        <p:spPr>
          <a:xfrm>
            <a:off x="6997326" y="3390566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607"/>
                </a:lnTo>
              </a:path>
            </a:pathLst>
          </a:custGeom>
          <a:ln w="298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7" name="object 637"/>
          <p:cNvSpPr/>
          <p:nvPr/>
        </p:nvSpPr>
        <p:spPr>
          <a:xfrm>
            <a:off x="6982386" y="3390566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79" h="60960">
                <a:moveTo>
                  <a:pt x="15068" y="45615"/>
                </a:moveTo>
                <a:lnTo>
                  <a:pt x="0" y="45615"/>
                </a:lnTo>
                <a:lnTo>
                  <a:pt x="0" y="60607"/>
                </a:lnTo>
                <a:lnTo>
                  <a:pt x="15068" y="60607"/>
                </a:lnTo>
                <a:lnTo>
                  <a:pt x="15068" y="45615"/>
                </a:lnTo>
                <a:close/>
              </a:path>
              <a:path w="30479" h="60960">
                <a:moveTo>
                  <a:pt x="29870" y="30841"/>
                </a:moveTo>
                <a:lnTo>
                  <a:pt x="15068" y="30841"/>
                </a:lnTo>
                <a:lnTo>
                  <a:pt x="15068" y="45615"/>
                </a:lnTo>
                <a:lnTo>
                  <a:pt x="29870" y="45615"/>
                </a:lnTo>
                <a:lnTo>
                  <a:pt x="29870" y="30841"/>
                </a:lnTo>
                <a:close/>
              </a:path>
              <a:path w="30479" h="60960">
                <a:moveTo>
                  <a:pt x="15068" y="15811"/>
                </a:moveTo>
                <a:lnTo>
                  <a:pt x="0" y="15811"/>
                </a:lnTo>
                <a:lnTo>
                  <a:pt x="0" y="30841"/>
                </a:lnTo>
                <a:lnTo>
                  <a:pt x="15068" y="30841"/>
                </a:lnTo>
                <a:lnTo>
                  <a:pt x="15068" y="15811"/>
                </a:lnTo>
                <a:close/>
              </a:path>
              <a:path w="30479" h="60960">
                <a:moveTo>
                  <a:pt x="29870" y="0"/>
                </a:moveTo>
                <a:lnTo>
                  <a:pt x="15068" y="0"/>
                </a:lnTo>
                <a:lnTo>
                  <a:pt x="15068" y="15811"/>
                </a:lnTo>
                <a:lnTo>
                  <a:pt x="29870" y="15811"/>
                </a:lnTo>
                <a:lnTo>
                  <a:pt x="29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8" name="object 638"/>
          <p:cNvSpPr/>
          <p:nvPr/>
        </p:nvSpPr>
        <p:spPr>
          <a:xfrm>
            <a:off x="6258125" y="3390561"/>
            <a:ext cx="754380" cy="493395"/>
          </a:xfrm>
          <a:custGeom>
            <a:avLst/>
            <a:gdLst/>
            <a:ahLst/>
            <a:cxnLst/>
            <a:rect l="l" t="t" r="r" b="b"/>
            <a:pathLst>
              <a:path w="754379" h="493395">
                <a:moveTo>
                  <a:pt x="0" y="493331"/>
                </a:moveTo>
                <a:lnTo>
                  <a:pt x="0" y="0"/>
                </a:lnTo>
                <a:lnTo>
                  <a:pt x="754155" y="0"/>
                </a:lnTo>
                <a:lnTo>
                  <a:pt x="754155" y="493331"/>
                </a:lnTo>
              </a:path>
            </a:pathLst>
          </a:custGeom>
          <a:ln w="22029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9" name="object 639"/>
          <p:cNvSpPr/>
          <p:nvPr/>
        </p:nvSpPr>
        <p:spPr>
          <a:xfrm>
            <a:off x="6635222" y="2535321"/>
            <a:ext cx="0" cy="855344"/>
          </a:xfrm>
          <a:custGeom>
            <a:avLst/>
            <a:gdLst/>
            <a:ahLst/>
            <a:cxnLst/>
            <a:rect l="l" t="t" r="r" b="b"/>
            <a:pathLst>
              <a:path w="0" h="855345">
                <a:moveTo>
                  <a:pt x="0" y="0"/>
                </a:moveTo>
                <a:lnTo>
                  <a:pt x="0" y="855239"/>
                </a:lnTo>
              </a:path>
            </a:pathLst>
          </a:custGeom>
          <a:ln w="150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0" name="object 640"/>
          <p:cNvSpPr/>
          <p:nvPr/>
        </p:nvSpPr>
        <p:spPr>
          <a:xfrm>
            <a:off x="6446654" y="2535321"/>
            <a:ext cx="377190" cy="0"/>
          </a:xfrm>
          <a:custGeom>
            <a:avLst/>
            <a:gdLst/>
            <a:ahLst/>
            <a:cxnLst/>
            <a:rect l="l" t="t" r="r" b="b"/>
            <a:pathLst>
              <a:path w="377190" h="0">
                <a:moveTo>
                  <a:pt x="0" y="0"/>
                </a:moveTo>
                <a:lnTo>
                  <a:pt x="377058" y="0"/>
                </a:lnTo>
              </a:path>
            </a:pathLst>
          </a:custGeom>
          <a:ln w="15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1" name="object 641"/>
          <p:cNvSpPr/>
          <p:nvPr/>
        </p:nvSpPr>
        <p:spPr>
          <a:xfrm>
            <a:off x="7389618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78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2" name="object 642"/>
          <p:cNvSpPr/>
          <p:nvPr/>
        </p:nvSpPr>
        <p:spPr>
          <a:xfrm>
            <a:off x="7420194" y="3882332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803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3" name="object 643"/>
          <p:cNvSpPr/>
          <p:nvPr/>
        </p:nvSpPr>
        <p:spPr>
          <a:xfrm>
            <a:off x="7449997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464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4" name="object 644"/>
          <p:cNvSpPr/>
          <p:nvPr/>
        </p:nvSpPr>
        <p:spPr>
          <a:xfrm>
            <a:off x="7480582" y="388233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5" name="object 645"/>
          <p:cNvSpPr/>
          <p:nvPr/>
        </p:nvSpPr>
        <p:spPr>
          <a:xfrm>
            <a:off x="7510462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683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6" name="object 646"/>
          <p:cNvSpPr/>
          <p:nvPr/>
        </p:nvSpPr>
        <p:spPr>
          <a:xfrm>
            <a:off x="7540228" y="3882332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918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7" name="object 647"/>
          <p:cNvSpPr/>
          <p:nvPr/>
        </p:nvSpPr>
        <p:spPr>
          <a:xfrm>
            <a:off x="7571146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8" name="object 648"/>
          <p:cNvSpPr/>
          <p:nvPr/>
        </p:nvSpPr>
        <p:spPr>
          <a:xfrm>
            <a:off x="7600950" y="3882332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84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9" name="object 649"/>
          <p:cNvSpPr/>
          <p:nvPr/>
        </p:nvSpPr>
        <p:spPr>
          <a:xfrm>
            <a:off x="7631534" y="3882332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 h="0">
                <a:moveTo>
                  <a:pt x="0" y="0"/>
                </a:moveTo>
                <a:lnTo>
                  <a:pt x="59683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0" name="object 650"/>
          <p:cNvSpPr/>
          <p:nvPr/>
        </p:nvSpPr>
        <p:spPr>
          <a:xfrm>
            <a:off x="7661414" y="3882332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803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1" name="object 651"/>
          <p:cNvSpPr/>
          <p:nvPr/>
        </p:nvSpPr>
        <p:spPr>
          <a:xfrm>
            <a:off x="7691218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50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2" name="object 652"/>
          <p:cNvSpPr/>
          <p:nvPr/>
        </p:nvSpPr>
        <p:spPr>
          <a:xfrm>
            <a:off x="7721803" y="3882332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765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3" name="object 653"/>
          <p:cNvSpPr/>
          <p:nvPr/>
        </p:nvSpPr>
        <p:spPr>
          <a:xfrm>
            <a:off x="7751568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721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4" name="object 654"/>
          <p:cNvSpPr/>
          <p:nvPr/>
        </p:nvSpPr>
        <p:spPr>
          <a:xfrm>
            <a:off x="7782486" y="3882332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803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5" name="object 655"/>
          <p:cNvSpPr/>
          <p:nvPr/>
        </p:nvSpPr>
        <p:spPr>
          <a:xfrm>
            <a:off x="7812290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455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6" name="object 656"/>
          <p:cNvSpPr/>
          <p:nvPr/>
        </p:nvSpPr>
        <p:spPr>
          <a:xfrm>
            <a:off x="7842160" y="3882332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84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7" name="object 657"/>
          <p:cNvSpPr/>
          <p:nvPr/>
        </p:nvSpPr>
        <p:spPr>
          <a:xfrm>
            <a:off x="7872745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8" name="object 658"/>
          <p:cNvSpPr/>
          <p:nvPr/>
        </p:nvSpPr>
        <p:spPr>
          <a:xfrm>
            <a:off x="7902549" y="3882332"/>
            <a:ext cx="31115" cy="0"/>
          </a:xfrm>
          <a:custGeom>
            <a:avLst/>
            <a:gdLst/>
            <a:ahLst/>
            <a:cxnLst/>
            <a:rect l="l" t="t" r="r" b="b"/>
            <a:pathLst>
              <a:path w="31115" h="0">
                <a:moveTo>
                  <a:pt x="0" y="0"/>
                </a:moveTo>
                <a:lnTo>
                  <a:pt x="30584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9" name="object 659"/>
          <p:cNvSpPr/>
          <p:nvPr/>
        </p:nvSpPr>
        <p:spPr>
          <a:xfrm>
            <a:off x="7933134" y="3882332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978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0" name="object 660"/>
          <p:cNvSpPr/>
          <p:nvPr/>
        </p:nvSpPr>
        <p:spPr>
          <a:xfrm>
            <a:off x="7963233" y="388233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1" name="object 661"/>
          <p:cNvSpPr/>
          <p:nvPr/>
        </p:nvSpPr>
        <p:spPr>
          <a:xfrm>
            <a:off x="7993113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2" name="object 662"/>
          <p:cNvSpPr/>
          <p:nvPr/>
        </p:nvSpPr>
        <p:spPr>
          <a:xfrm>
            <a:off x="8023621" y="388233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29879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3" name="object 663"/>
          <p:cNvSpPr/>
          <p:nvPr/>
        </p:nvSpPr>
        <p:spPr>
          <a:xfrm>
            <a:off x="8053501" y="3882332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388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4" name="object 664"/>
          <p:cNvSpPr/>
          <p:nvPr/>
        </p:nvSpPr>
        <p:spPr>
          <a:xfrm>
            <a:off x="8084086" y="3882332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803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5" name="object 665"/>
          <p:cNvSpPr/>
          <p:nvPr/>
        </p:nvSpPr>
        <p:spPr>
          <a:xfrm>
            <a:off x="7389618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378" y="59607"/>
                </a:lnTo>
                <a:lnTo>
                  <a:pt x="60378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6" name="object 666"/>
          <p:cNvSpPr/>
          <p:nvPr/>
        </p:nvSpPr>
        <p:spPr>
          <a:xfrm>
            <a:off x="7389618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75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30575" y="59607"/>
                </a:lnTo>
                <a:lnTo>
                  <a:pt x="30575" y="29803"/>
                </a:lnTo>
                <a:close/>
              </a:path>
              <a:path w="60959" h="59689">
                <a:moveTo>
                  <a:pt x="60378" y="0"/>
                </a:moveTo>
                <a:lnTo>
                  <a:pt x="30575" y="0"/>
                </a:lnTo>
                <a:lnTo>
                  <a:pt x="30575" y="29803"/>
                </a:lnTo>
                <a:lnTo>
                  <a:pt x="60378" y="29803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7" name="object 667"/>
          <p:cNvSpPr/>
          <p:nvPr/>
        </p:nvSpPr>
        <p:spPr>
          <a:xfrm>
            <a:off x="7449997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464" y="59607"/>
                </a:lnTo>
                <a:lnTo>
                  <a:pt x="60464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8" name="object 668"/>
          <p:cNvSpPr/>
          <p:nvPr/>
        </p:nvSpPr>
        <p:spPr>
          <a:xfrm>
            <a:off x="7449997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84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30584" y="59607"/>
                </a:lnTo>
                <a:lnTo>
                  <a:pt x="30584" y="29803"/>
                </a:lnTo>
                <a:close/>
              </a:path>
              <a:path w="60959" h="59689">
                <a:moveTo>
                  <a:pt x="60464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464" y="29803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9" name="object 669"/>
          <p:cNvSpPr/>
          <p:nvPr/>
        </p:nvSpPr>
        <p:spPr>
          <a:xfrm>
            <a:off x="7510462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683" y="59607"/>
                </a:lnTo>
                <a:lnTo>
                  <a:pt x="60683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0" name="object 670"/>
          <p:cNvSpPr/>
          <p:nvPr/>
        </p:nvSpPr>
        <p:spPr>
          <a:xfrm>
            <a:off x="7510462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765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29765" y="59607"/>
                </a:lnTo>
                <a:lnTo>
                  <a:pt x="29765" y="29803"/>
                </a:lnTo>
                <a:close/>
              </a:path>
              <a:path w="60959" h="59689">
                <a:moveTo>
                  <a:pt x="60683" y="0"/>
                </a:moveTo>
                <a:lnTo>
                  <a:pt x="29765" y="0"/>
                </a:lnTo>
                <a:lnTo>
                  <a:pt x="29765" y="29803"/>
                </a:lnTo>
                <a:lnTo>
                  <a:pt x="60683" y="29803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1" name="object 671"/>
          <p:cNvSpPr/>
          <p:nvPr/>
        </p:nvSpPr>
        <p:spPr>
          <a:xfrm>
            <a:off x="7571146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388" y="59607"/>
                </a:lnTo>
                <a:lnTo>
                  <a:pt x="60388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2" name="object 672"/>
          <p:cNvSpPr/>
          <p:nvPr/>
        </p:nvSpPr>
        <p:spPr>
          <a:xfrm>
            <a:off x="7571146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803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29803" y="59607"/>
                </a:lnTo>
                <a:lnTo>
                  <a:pt x="29803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29803" y="0"/>
                </a:lnTo>
                <a:lnTo>
                  <a:pt x="29803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3" name="object 673"/>
          <p:cNvSpPr/>
          <p:nvPr/>
        </p:nvSpPr>
        <p:spPr>
          <a:xfrm>
            <a:off x="7631534" y="38211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0" y="59607"/>
                </a:moveTo>
                <a:lnTo>
                  <a:pt x="59683" y="59607"/>
                </a:lnTo>
                <a:lnTo>
                  <a:pt x="59683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4" name="object 674"/>
          <p:cNvSpPr/>
          <p:nvPr/>
        </p:nvSpPr>
        <p:spPr>
          <a:xfrm>
            <a:off x="7631534" y="38211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29879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29879" y="59607"/>
                </a:lnTo>
                <a:lnTo>
                  <a:pt x="29879" y="29803"/>
                </a:lnTo>
                <a:close/>
              </a:path>
              <a:path w="59690" h="59689">
                <a:moveTo>
                  <a:pt x="59683" y="0"/>
                </a:moveTo>
                <a:lnTo>
                  <a:pt x="29879" y="0"/>
                </a:lnTo>
                <a:lnTo>
                  <a:pt x="29879" y="29803"/>
                </a:lnTo>
                <a:lnTo>
                  <a:pt x="59683" y="29803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5" name="object 675"/>
          <p:cNvSpPr/>
          <p:nvPr/>
        </p:nvSpPr>
        <p:spPr>
          <a:xfrm>
            <a:off x="7691218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350" y="59607"/>
                </a:lnTo>
                <a:lnTo>
                  <a:pt x="60350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6" name="object 676"/>
          <p:cNvSpPr/>
          <p:nvPr/>
        </p:nvSpPr>
        <p:spPr>
          <a:xfrm>
            <a:off x="7691218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84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30584" y="59607"/>
                </a:lnTo>
                <a:lnTo>
                  <a:pt x="30584" y="29803"/>
                </a:lnTo>
                <a:close/>
              </a:path>
              <a:path w="60959" h="59689">
                <a:moveTo>
                  <a:pt x="60350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350" y="29803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7" name="object 677"/>
          <p:cNvSpPr/>
          <p:nvPr/>
        </p:nvSpPr>
        <p:spPr>
          <a:xfrm>
            <a:off x="7751568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721" y="59607"/>
                </a:lnTo>
                <a:lnTo>
                  <a:pt x="60721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8" name="object 678"/>
          <p:cNvSpPr/>
          <p:nvPr/>
        </p:nvSpPr>
        <p:spPr>
          <a:xfrm>
            <a:off x="7751568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918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30918" y="59607"/>
                </a:lnTo>
                <a:lnTo>
                  <a:pt x="30918" y="29803"/>
                </a:lnTo>
                <a:close/>
              </a:path>
              <a:path w="60959" h="59689">
                <a:moveTo>
                  <a:pt x="60721" y="0"/>
                </a:moveTo>
                <a:lnTo>
                  <a:pt x="30918" y="0"/>
                </a:lnTo>
                <a:lnTo>
                  <a:pt x="30918" y="29803"/>
                </a:lnTo>
                <a:lnTo>
                  <a:pt x="60721" y="29803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9" name="object 679"/>
          <p:cNvSpPr/>
          <p:nvPr/>
        </p:nvSpPr>
        <p:spPr>
          <a:xfrm>
            <a:off x="7812290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455" y="59607"/>
                </a:lnTo>
                <a:lnTo>
                  <a:pt x="60455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0" name="object 680"/>
          <p:cNvSpPr/>
          <p:nvPr/>
        </p:nvSpPr>
        <p:spPr>
          <a:xfrm>
            <a:off x="7812290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870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29870" y="59607"/>
                </a:lnTo>
                <a:lnTo>
                  <a:pt x="29870" y="29803"/>
                </a:lnTo>
                <a:close/>
              </a:path>
              <a:path w="60959" h="59689">
                <a:moveTo>
                  <a:pt x="60455" y="0"/>
                </a:moveTo>
                <a:lnTo>
                  <a:pt x="29870" y="0"/>
                </a:lnTo>
                <a:lnTo>
                  <a:pt x="29870" y="29803"/>
                </a:lnTo>
                <a:lnTo>
                  <a:pt x="60455" y="29803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1" name="object 681"/>
          <p:cNvSpPr/>
          <p:nvPr/>
        </p:nvSpPr>
        <p:spPr>
          <a:xfrm>
            <a:off x="7872745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388" y="59607"/>
                </a:lnTo>
                <a:lnTo>
                  <a:pt x="60388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2" name="object 682"/>
          <p:cNvSpPr/>
          <p:nvPr/>
        </p:nvSpPr>
        <p:spPr>
          <a:xfrm>
            <a:off x="7872745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803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29803" y="59607"/>
                </a:lnTo>
                <a:lnTo>
                  <a:pt x="29803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29803" y="0"/>
                </a:lnTo>
                <a:lnTo>
                  <a:pt x="29803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3" name="object 683"/>
          <p:cNvSpPr/>
          <p:nvPr/>
        </p:nvSpPr>
        <p:spPr>
          <a:xfrm>
            <a:off x="7933134" y="382116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59607"/>
                </a:moveTo>
                <a:lnTo>
                  <a:pt x="59978" y="59607"/>
                </a:lnTo>
                <a:lnTo>
                  <a:pt x="59978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4" name="object 684"/>
          <p:cNvSpPr/>
          <p:nvPr/>
        </p:nvSpPr>
        <p:spPr>
          <a:xfrm>
            <a:off x="7933134" y="382116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30099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30099" y="59607"/>
                </a:lnTo>
                <a:lnTo>
                  <a:pt x="30099" y="29803"/>
                </a:lnTo>
                <a:close/>
              </a:path>
              <a:path w="60325" h="59689">
                <a:moveTo>
                  <a:pt x="59978" y="0"/>
                </a:moveTo>
                <a:lnTo>
                  <a:pt x="30099" y="0"/>
                </a:lnTo>
                <a:lnTo>
                  <a:pt x="30099" y="29803"/>
                </a:lnTo>
                <a:lnTo>
                  <a:pt x="59978" y="29803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5" name="object 685"/>
          <p:cNvSpPr/>
          <p:nvPr/>
        </p:nvSpPr>
        <p:spPr>
          <a:xfrm>
            <a:off x="7993113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388" y="59607"/>
                </a:lnTo>
                <a:lnTo>
                  <a:pt x="60388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6" name="object 686"/>
          <p:cNvSpPr/>
          <p:nvPr/>
        </p:nvSpPr>
        <p:spPr>
          <a:xfrm>
            <a:off x="7993113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08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30508" y="59607"/>
                </a:lnTo>
                <a:lnTo>
                  <a:pt x="30508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30508" y="0"/>
                </a:lnTo>
                <a:lnTo>
                  <a:pt x="30508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7" name="object 687"/>
          <p:cNvSpPr/>
          <p:nvPr/>
        </p:nvSpPr>
        <p:spPr>
          <a:xfrm>
            <a:off x="8053501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607"/>
                </a:moveTo>
                <a:lnTo>
                  <a:pt x="60388" y="59607"/>
                </a:lnTo>
                <a:lnTo>
                  <a:pt x="60388" y="0"/>
                </a:lnTo>
                <a:lnTo>
                  <a:pt x="0" y="0"/>
                </a:lnTo>
                <a:lnTo>
                  <a:pt x="0" y="59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8" name="object 688"/>
          <p:cNvSpPr/>
          <p:nvPr/>
        </p:nvSpPr>
        <p:spPr>
          <a:xfrm>
            <a:off x="8053501" y="3821163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84" y="29803"/>
                </a:moveTo>
                <a:lnTo>
                  <a:pt x="0" y="29803"/>
                </a:lnTo>
                <a:lnTo>
                  <a:pt x="0" y="59607"/>
                </a:lnTo>
                <a:lnTo>
                  <a:pt x="30584" y="59607"/>
                </a:lnTo>
                <a:lnTo>
                  <a:pt x="30584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9" name="object 689"/>
          <p:cNvSpPr/>
          <p:nvPr/>
        </p:nvSpPr>
        <p:spPr>
          <a:xfrm>
            <a:off x="8128829" y="2976006"/>
            <a:ext cx="0" cy="908050"/>
          </a:xfrm>
          <a:custGeom>
            <a:avLst/>
            <a:gdLst/>
            <a:ahLst/>
            <a:cxnLst/>
            <a:rect l="l" t="t" r="r" b="b"/>
            <a:pathLst>
              <a:path w="0" h="908050">
                <a:moveTo>
                  <a:pt x="0" y="0"/>
                </a:moveTo>
                <a:lnTo>
                  <a:pt x="0" y="907888"/>
                </a:lnTo>
              </a:path>
            </a:pathLst>
          </a:custGeom>
          <a:ln w="2987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0" name="object 690"/>
          <p:cNvSpPr/>
          <p:nvPr/>
        </p:nvSpPr>
        <p:spPr>
          <a:xfrm>
            <a:off x="7389618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78" y="60607"/>
                </a:lnTo>
                <a:lnTo>
                  <a:pt x="6037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1" name="object 691"/>
          <p:cNvSpPr/>
          <p:nvPr/>
        </p:nvSpPr>
        <p:spPr>
          <a:xfrm>
            <a:off x="7389618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30575" y="60607"/>
                </a:lnTo>
                <a:lnTo>
                  <a:pt x="30575" y="30060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30060"/>
                </a:lnTo>
                <a:lnTo>
                  <a:pt x="60378" y="30060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2" name="object 692"/>
          <p:cNvSpPr/>
          <p:nvPr/>
        </p:nvSpPr>
        <p:spPr>
          <a:xfrm>
            <a:off x="7449997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64" y="60607"/>
                </a:lnTo>
                <a:lnTo>
                  <a:pt x="60464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3" name="object 693"/>
          <p:cNvSpPr/>
          <p:nvPr/>
        </p:nvSpPr>
        <p:spPr>
          <a:xfrm>
            <a:off x="7449997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30584" y="60607"/>
                </a:lnTo>
                <a:lnTo>
                  <a:pt x="30584" y="30060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30060"/>
                </a:lnTo>
                <a:lnTo>
                  <a:pt x="60464" y="30060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4" name="object 694"/>
          <p:cNvSpPr/>
          <p:nvPr/>
        </p:nvSpPr>
        <p:spPr>
          <a:xfrm>
            <a:off x="7510462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683" y="60607"/>
                </a:lnTo>
                <a:lnTo>
                  <a:pt x="60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5" name="object 695"/>
          <p:cNvSpPr/>
          <p:nvPr/>
        </p:nvSpPr>
        <p:spPr>
          <a:xfrm>
            <a:off x="7510462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29765" y="60607"/>
                </a:lnTo>
                <a:lnTo>
                  <a:pt x="29765" y="30060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30060"/>
                </a:lnTo>
                <a:lnTo>
                  <a:pt x="60683" y="30060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6" name="object 696"/>
          <p:cNvSpPr/>
          <p:nvPr/>
        </p:nvSpPr>
        <p:spPr>
          <a:xfrm>
            <a:off x="7571146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7" name="object 697"/>
          <p:cNvSpPr/>
          <p:nvPr/>
        </p:nvSpPr>
        <p:spPr>
          <a:xfrm>
            <a:off x="7571146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29803" y="60607"/>
                </a:lnTo>
                <a:lnTo>
                  <a:pt x="29803" y="30060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060"/>
                </a:lnTo>
                <a:lnTo>
                  <a:pt x="60388" y="3006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8" name="object 698"/>
          <p:cNvSpPr/>
          <p:nvPr/>
        </p:nvSpPr>
        <p:spPr>
          <a:xfrm>
            <a:off x="7631534" y="3760555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07"/>
                </a:moveTo>
                <a:lnTo>
                  <a:pt x="59683" y="60607"/>
                </a:lnTo>
                <a:lnTo>
                  <a:pt x="59683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9" name="object 699"/>
          <p:cNvSpPr/>
          <p:nvPr/>
        </p:nvSpPr>
        <p:spPr>
          <a:xfrm>
            <a:off x="7631534" y="3760555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29879" y="60607"/>
                </a:lnTo>
                <a:lnTo>
                  <a:pt x="29879" y="30060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30060"/>
                </a:lnTo>
                <a:lnTo>
                  <a:pt x="59683" y="30060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0" name="object 700"/>
          <p:cNvSpPr/>
          <p:nvPr/>
        </p:nvSpPr>
        <p:spPr>
          <a:xfrm>
            <a:off x="7691218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50" y="60607"/>
                </a:lnTo>
                <a:lnTo>
                  <a:pt x="60350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1" name="object 701"/>
          <p:cNvSpPr/>
          <p:nvPr/>
        </p:nvSpPr>
        <p:spPr>
          <a:xfrm>
            <a:off x="7691218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30584" y="60607"/>
                </a:lnTo>
                <a:lnTo>
                  <a:pt x="30584" y="30060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30060"/>
                </a:lnTo>
                <a:lnTo>
                  <a:pt x="60350" y="30060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2" name="object 702"/>
          <p:cNvSpPr/>
          <p:nvPr/>
        </p:nvSpPr>
        <p:spPr>
          <a:xfrm>
            <a:off x="7751568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721" y="60607"/>
                </a:lnTo>
                <a:lnTo>
                  <a:pt x="60721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3" name="object 703"/>
          <p:cNvSpPr/>
          <p:nvPr/>
        </p:nvSpPr>
        <p:spPr>
          <a:xfrm>
            <a:off x="7751568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30918" y="60607"/>
                </a:lnTo>
                <a:lnTo>
                  <a:pt x="30918" y="30060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30060"/>
                </a:lnTo>
                <a:lnTo>
                  <a:pt x="60721" y="30060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4" name="object 704"/>
          <p:cNvSpPr/>
          <p:nvPr/>
        </p:nvSpPr>
        <p:spPr>
          <a:xfrm>
            <a:off x="7812290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455" y="60607"/>
                </a:lnTo>
                <a:lnTo>
                  <a:pt x="60455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5" name="object 705"/>
          <p:cNvSpPr/>
          <p:nvPr/>
        </p:nvSpPr>
        <p:spPr>
          <a:xfrm>
            <a:off x="7812290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29870" y="60607"/>
                </a:lnTo>
                <a:lnTo>
                  <a:pt x="29870" y="30060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30060"/>
                </a:lnTo>
                <a:lnTo>
                  <a:pt x="60455" y="30060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6" name="object 706"/>
          <p:cNvSpPr/>
          <p:nvPr/>
        </p:nvSpPr>
        <p:spPr>
          <a:xfrm>
            <a:off x="7872745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7" name="object 707"/>
          <p:cNvSpPr/>
          <p:nvPr/>
        </p:nvSpPr>
        <p:spPr>
          <a:xfrm>
            <a:off x="7872745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29803" y="60607"/>
                </a:lnTo>
                <a:lnTo>
                  <a:pt x="29803" y="30060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060"/>
                </a:lnTo>
                <a:lnTo>
                  <a:pt x="60388" y="3006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8" name="object 708"/>
          <p:cNvSpPr/>
          <p:nvPr/>
        </p:nvSpPr>
        <p:spPr>
          <a:xfrm>
            <a:off x="7933134" y="376055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07"/>
                </a:moveTo>
                <a:lnTo>
                  <a:pt x="59978" y="60607"/>
                </a:lnTo>
                <a:lnTo>
                  <a:pt x="5997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9" name="object 709"/>
          <p:cNvSpPr/>
          <p:nvPr/>
        </p:nvSpPr>
        <p:spPr>
          <a:xfrm>
            <a:off x="7933134" y="376055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30099" y="60607"/>
                </a:lnTo>
                <a:lnTo>
                  <a:pt x="30099" y="30060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30060"/>
                </a:lnTo>
                <a:lnTo>
                  <a:pt x="59978" y="30060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0" name="object 710"/>
          <p:cNvSpPr/>
          <p:nvPr/>
        </p:nvSpPr>
        <p:spPr>
          <a:xfrm>
            <a:off x="7993113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1" name="object 711"/>
          <p:cNvSpPr/>
          <p:nvPr/>
        </p:nvSpPr>
        <p:spPr>
          <a:xfrm>
            <a:off x="7993113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30508" y="60607"/>
                </a:lnTo>
                <a:lnTo>
                  <a:pt x="30508" y="30060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30060"/>
                </a:lnTo>
                <a:lnTo>
                  <a:pt x="60388" y="3006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2" name="object 712"/>
          <p:cNvSpPr/>
          <p:nvPr/>
        </p:nvSpPr>
        <p:spPr>
          <a:xfrm>
            <a:off x="8053501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07"/>
                </a:moveTo>
                <a:lnTo>
                  <a:pt x="60388" y="60607"/>
                </a:lnTo>
                <a:lnTo>
                  <a:pt x="60388" y="0"/>
                </a:lnTo>
                <a:lnTo>
                  <a:pt x="0" y="0"/>
                </a:lnTo>
                <a:lnTo>
                  <a:pt x="0" y="606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3" name="object 713"/>
          <p:cNvSpPr/>
          <p:nvPr/>
        </p:nvSpPr>
        <p:spPr>
          <a:xfrm>
            <a:off x="8053501" y="37605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060"/>
                </a:moveTo>
                <a:lnTo>
                  <a:pt x="0" y="30060"/>
                </a:lnTo>
                <a:lnTo>
                  <a:pt x="0" y="60607"/>
                </a:lnTo>
                <a:lnTo>
                  <a:pt x="30584" y="60607"/>
                </a:lnTo>
                <a:lnTo>
                  <a:pt x="30584" y="30060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30060"/>
                </a:lnTo>
                <a:lnTo>
                  <a:pt x="60388" y="3006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4" name="object 714"/>
          <p:cNvSpPr/>
          <p:nvPr/>
        </p:nvSpPr>
        <p:spPr>
          <a:xfrm>
            <a:off x="7389618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78" y="60388"/>
                </a:lnTo>
                <a:lnTo>
                  <a:pt x="6037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5" name="object 715"/>
          <p:cNvSpPr/>
          <p:nvPr/>
        </p:nvSpPr>
        <p:spPr>
          <a:xfrm>
            <a:off x="7389618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575" y="60388"/>
                </a:lnTo>
                <a:lnTo>
                  <a:pt x="30575" y="29803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29803"/>
                </a:lnTo>
                <a:lnTo>
                  <a:pt x="60378" y="29803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6" name="object 716"/>
          <p:cNvSpPr/>
          <p:nvPr/>
        </p:nvSpPr>
        <p:spPr>
          <a:xfrm>
            <a:off x="7449997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64" y="60388"/>
                </a:lnTo>
                <a:lnTo>
                  <a:pt x="604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7" name="object 717"/>
          <p:cNvSpPr/>
          <p:nvPr/>
        </p:nvSpPr>
        <p:spPr>
          <a:xfrm>
            <a:off x="7449997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584" y="60388"/>
                </a:lnTo>
                <a:lnTo>
                  <a:pt x="30584" y="29803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464" y="29803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8" name="object 718"/>
          <p:cNvSpPr/>
          <p:nvPr/>
        </p:nvSpPr>
        <p:spPr>
          <a:xfrm>
            <a:off x="7510462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9" name="object 719"/>
          <p:cNvSpPr/>
          <p:nvPr/>
        </p:nvSpPr>
        <p:spPr>
          <a:xfrm>
            <a:off x="7510462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765" y="60388"/>
                </a:lnTo>
                <a:lnTo>
                  <a:pt x="29765" y="29803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29803"/>
                </a:lnTo>
                <a:lnTo>
                  <a:pt x="60683" y="29803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0" name="object 720"/>
          <p:cNvSpPr/>
          <p:nvPr/>
        </p:nvSpPr>
        <p:spPr>
          <a:xfrm>
            <a:off x="7571146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1" name="object 721"/>
          <p:cNvSpPr/>
          <p:nvPr/>
        </p:nvSpPr>
        <p:spPr>
          <a:xfrm>
            <a:off x="7571146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803" y="60388"/>
                </a:lnTo>
                <a:lnTo>
                  <a:pt x="29803" y="29803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2" name="object 722"/>
          <p:cNvSpPr/>
          <p:nvPr/>
        </p:nvSpPr>
        <p:spPr>
          <a:xfrm>
            <a:off x="7631534" y="370016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88"/>
                </a:moveTo>
                <a:lnTo>
                  <a:pt x="59683" y="60388"/>
                </a:lnTo>
                <a:lnTo>
                  <a:pt x="59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3" name="object 723"/>
          <p:cNvSpPr/>
          <p:nvPr/>
        </p:nvSpPr>
        <p:spPr>
          <a:xfrm>
            <a:off x="7631534" y="370016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879" y="60388"/>
                </a:lnTo>
                <a:lnTo>
                  <a:pt x="29879" y="29803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29803"/>
                </a:lnTo>
                <a:lnTo>
                  <a:pt x="59683" y="29803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4" name="object 724"/>
          <p:cNvSpPr/>
          <p:nvPr/>
        </p:nvSpPr>
        <p:spPr>
          <a:xfrm>
            <a:off x="7691218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50" y="60388"/>
                </a:lnTo>
                <a:lnTo>
                  <a:pt x="6035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5" name="object 725"/>
          <p:cNvSpPr/>
          <p:nvPr/>
        </p:nvSpPr>
        <p:spPr>
          <a:xfrm>
            <a:off x="7691218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584" y="60388"/>
                </a:lnTo>
                <a:lnTo>
                  <a:pt x="30584" y="29803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350" y="29803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6" name="object 726"/>
          <p:cNvSpPr/>
          <p:nvPr/>
        </p:nvSpPr>
        <p:spPr>
          <a:xfrm>
            <a:off x="7751568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721" y="60388"/>
                </a:lnTo>
                <a:lnTo>
                  <a:pt x="60721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7" name="object 727"/>
          <p:cNvSpPr/>
          <p:nvPr/>
        </p:nvSpPr>
        <p:spPr>
          <a:xfrm>
            <a:off x="7751568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918" y="60388"/>
                </a:lnTo>
                <a:lnTo>
                  <a:pt x="30918" y="29803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29803"/>
                </a:lnTo>
                <a:lnTo>
                  <a:pt x="60721" y="29803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8" name="object 728"/>
          <p:cNvSpPr/>
          <p:nvPr/>
        </p:nvSpPr>
        <p:spPr>
          <a:xfrm>
            <a:off x="7812290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55" y="60388"/>
                </a:lnTo>
                <a:lnTo>
                  <a:pt x="6045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9" name="object 729"/>
          <p:cNvSpPr/>
          <p:nvPr/>
        </p:nvSpPr>
        <p:spPr>
          <a:xfrm>
            <a:off x="7812290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870" y="60388"/>
                </a:lnTo>
                <a:lnTo>
                  <a:pt x="29870" y="29803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29803"/>
                </a:lnTo>
                <a:lnTo>
                  <a:pt x="60455" y="29803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0" name="object 730"/>
          <p:cNvSpPr/>
          <p:nvPr/>
        </p:nvSpPr>
        <p:spPr>
          <a:xfrm>
            <a:off x="7872745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1" name="object 731"/>
          <p:cNvSpPr/>
          <p:nvPr/>
        </p:nvSpPr>
        <p:spPr>
          <a:xfrm>
            <a:off x="7872745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29803" y="60388"/>
                </a:lnTo>
                <a:lnTo>
                  <a:pt x="29803" y="29803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2" name="object 732"/>
          <p:cNvSpPr/>
          <p:nvPr/>
        </p:nvSpPr>
        <p:spPr>
          <a:xfrm>
            <a:off x="7933134" y="370016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78" y="60388"/>
                </a:lnTo>
                <a:lnTo>
                  <a:pt x="5997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3" name="object 733"/>
          <p:cNvSpPr/>
          <p:nvPr/>
        </p:nvSpPr>
        <p:spPr>
          <a:xfrm>
            <a:off x="7933134" y="370016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099" y="60388"/>
                </a:lnTo>
                <a:lnTo>
                  <a:pt x="30099" y="29803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29803"/>
                </a:lnTo>
                <a:lnTo>
                  <a:pt x="59978" y="29803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4" name="object 734"/>
          <p:cNvSpPr/>
          <p:nvPr/>
        </p:nvSpPr>
        <p:spPr>
          <a:xfrm>
            <a:off x="7993113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5" name="object 735"/>
          <p:cNvSpPr/>
          <p:nvPr/>
        </p:nvSpPr>
        <p:spPr>
          <a:xfrm>
            <a:off x="7993113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508" y="60388"/>
                </a:lnTo>
                <a:lnTo>
                  <a:pt x="30508" y="29803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6" name="object 736"/>
          <p:cNvSpPr/>
          <p:nvPr/>
        </p:nvSpPr>
        <p:spPr>
          <a:xfrm>
            <a:off x="8053501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7" name="object 737"/>
          <p:cNvSpPr/>
          <p:nvPr/>
        </p:nvSpPr>
        <p:spPr>
          <a:xfrm>
            <a:off x="8053501" y="370016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803"/>
                </a:moveTo>
                <a:lnTo>
                  <a:pt x="0" y="29803"/>
                </a:lnTo>
                <a:lnTo>
                  <a:pt x="0" y="60388"/>
                </a:lnTo>
                <a:lnTo>
                  <a:pt x="30584" y="60388"/>
                </a:lnTo>
                <a:lnTo>
                  <a:pt x="30584" y="29803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8" name="object 738"/>
          <p:cNvSpPr/>
          <p:nvPr/>
        </p:nvSpPr>
        <p:spPr>
          <a:xfrm>
            <a:off x="7389618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378" y="60617"/>
                </a:lnTo>
                <a:lnTo>
                  <a:pt x="60378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9" name="object 739"/>
          <p:cNvSpPr/>
          <p:nvPr/>
        </p:nvSpPr>
        <p:spPr>
          <a:xfrm>
            <a:off x="7389618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30575" y="60617"/>
                </a:lnTo>
                <a:lnTo>
                  <a:pt x="30575" y="30851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30851"/>
                </a:lnTo>
                <a:lnTo>
                  <a:pt x="60378" y="30851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0" name="object 740"/>
          <p:cNvSpPr/>
          <p:nvPr/>
        </p:nvSpPr>
        <p:spPr>
          <a:xfrm>
            <a:off x="7449997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464" y="60617"/>
                </a:lnTo>
                <a:lnTo>
                  <a:pt x="60464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1" name="object 741"/>
          <p:cNvSpPr/>
          <p:nvPr/>
        </p:nvSpPr>
        <p:spPr>
          <a:xfrm>
            <a:off x="7449997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30584" y="60617"/>
                </a:lnTo>
                <a:lnTo>
                  <a:pt x="30584" y="30851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30851"/>
                </a:lnTo>
                <a:lnTo>
                  <a:pt x="60464" y="30851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2" name="object 742"/>
          <p:cNvSpPr/>
          <p:nvPr/>
        </p:nvSpPr>
        <p:spPr>
          <a:xfrm>
            <a:off x="7510462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683" y="60617"/>
                </a:lnTo>
                <a:lnTo>
                  <a:pt x="60683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3" name="object 743"/>
          <p:cNvSpPr/>
          <p:nvPr/>
        </p:nvSpPr>
        <p:spPr>
          <a:xfrm>
            <a:off x="7510462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29765" y="60617"/>
                </a:lnTo>
                <a:lnTo>
                  <a:pt x="29765" y="30851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30851"/>
                </a:lnTo>
                <a:lnTo>
                  <a:pt x="60683" y="30851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4" name="object 744"/>
          <p:cNvSpPr/>
          <p:nvPr/>
        </p:nvSpPr>
        <p:spPr>
          <a:xfrm>
            <a:off x="7571146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388" y="60617"/>
                </a:lnTo>
                <a:lnTo>
                  <a:pt x="60388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5" name="object 745"/>
          <p:cNvSpPr/>
          <p:nvPr/>
        </p:nvSpPr>
        <p:spPr>
          <a:xfrm>
            <a:off x="7571146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29803" y="60617"/>
                </a:lnTo>
                <a:lnTo>
                  <a:pt x="29803" y="30851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851"/>
                </a:lnTo>
                <a:lnTo>
                  <a:pt x="60388" y="3085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6" name="object 746"/>
          <p:cNvSpPr/>
          <p:nvPr/>
        </p:nvSpPr>
        <p:spPr>
          <a:xfrm>
            <a:off x="7631534" y="3639549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17"/>
                </a:moveTo>
                <a:lnTo>
                  <a:pt x="59683" y="60617"/>
                </a:lnTo>
                <a:lnTo>
                  <a:pt x="59683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7" name="object 747"/>
          <p:cNvSpPr/>
          <p:nvPr/>
        </p:nvSpPr>
        <p:spPr>
          <a:xfrm>
            <a:off x="7631534" y="3639549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29879" y="60617"/>
                </a:lnTo>
                <a:lnTo>
                  <a:pt x="29879" y="30851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30851"/>
                </a:lnTo>
                <a:lnTo>
                  <a:pt x="59683" y="30851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8" name="object 748"/>
          <p:cNvSpPr/>
          <p:nvPr/>
        </p:nvSpPr>
        <p:spPr>
          <a:xfrm>
            <a:off x="7691218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350" y="60617"/>
                </a:lnTo>
                <a:lnTo>
                  <a:pt x="60350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9" name="object 749"/>
          <p:cNvSpPr/>
          <p:nvPr/>
        </p:nvSpPr>
        <p:spPr>
          <a:xfrm>
            <a:off x="7691218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30584" y="60617"/>
                </a:lnTo>
                <a:lnTo>
                  <a:pt x="30584" y="30851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30851"/>
                </a:lnTo>
                <a:lnTo>
                  <a:pt x="60350" y="30851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0" name="object 750"/>
          <p:cNvSpPr/>
          <p:nvPr/>
        </p:nvSpPr>
        <p:spPr>
          <a:xfrm>
            <a:off x="7751568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721" y="60617"/>
                </a:lnTo>
                <a:lnTo>
                  <a:pt x="60721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1" name="object 751"/>
          <p:cNvSpPr/>
          <p:nvPr/>
        </p:nvSpPr>
        <p:spPr>
          <a:xfrm>
            <a:off x="7751568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30918" y="60617"/>
                </a:lnTo>
                <a:lnTo>
                  <a:pt x="30918" y="30851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30851"/>
                </a:lnTo>
                <a:lnTo>
                  <a:pt x="60721" y="30851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2" name="object 752"/>
          <p:cNvSpPr/>
          <p:nvPr/>
        </p:nvSpPr>
        <p:spPr>
          <a:xfrm>
            <a:off x="7812290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455" y="60617"/>
                </a:lnTo>
                <a:lnTo>
                  <a:pt x="60455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3" name="object 753"/>
          <p:cNvSpPr/>
          <p:nvPr/>
        </p:nvSpPr>
        <p:spPr>
          <a:xfrm>
            <a:off x="7812290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29870" y="60617"/>
                </a:lnTo>
                <a:lnTo>
                  <a:pt x="29870" y="30851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30851"/>
                </a:lnTo>
                <a:lnTo>
                  <a:pt x="60455" y="30851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4" name="object 754"/>
          <p:cNvSpPr/>
          <p:nvPr/>
        </p:nvSpPr>
        <p:spPr>
          <a:xfrm>
            <a:off x="7872745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388" y="60617"/>
                </a:lnTo>
                <a:lnTo>
                  <a:pt x="60388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5" name="object 755"/>
          <p:cNvSpPr/>
          <p:nvPr/>
        </p:nvSpPr>
        <p:spPr>
          <a:xfrm>
            <a:off x="7872745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29803" y="60617"/>
                </a:lnTo>
                <a:lnTo>
                  <a:pt x="29803" y="30851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851"/>
                </a:lnTo>
                <a:lnTo>
                  <a:pt x="60388" y="3085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6" name="object 756"/>
          <p:cNvSpPr/>
          <p:nvPr/>
        </p:nvSpPr>
        <p:spPr>
          <a:xfrm>
            <a:off x="7933134" y="363954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17"/>
                </a:moveTo>
                <a:lnTo>
                  <a:pt x="59978" y="60617"/>
                </a:lnTo>
                <a:lnTo>
                  <a:pt x="59978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7" name="object 757"/>
          <p:cNvSpPr/>
          <p:nvPr/>
        </p:nvSpPr>
        <p:spPr>
          <a:xfrm>
            <a:off x="7933134" y="363954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30099" y="60617"/>
                </a:lnTo>
                <a:lnTo>
                  <a:pt x="30099" y="30851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30851"/>
                </a:lnTo>
                <a:lnTo>
                  <a:pt x="59978" y="30851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8" name="object 758"/>
          <p:cNvSpPr/>
          <p:nvPr/>
        </p:nvSpPr>
        <p:spPr>
          <a:xfrm>
            <a:off x="7993113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388" y="60617"/>
                </a:lnTo>
                <a:lnTo>
                  <a:pt x="60388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9" name="object 759"/>
          <p:cNvSpPr/>
          <p:nvPr/>
        </p:nvSpPr>
        <p:spPr>
          <a:xfrm>
            <a:off x="7993113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30508" y="60617"/>
                </a:lnTo>
                <a:lnTo>
                  <a:pt x="30508" y="30851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30851"/>
                </a:lnTo>
                <a:lnTo>
                  <a:pt x="60388" y="3085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0" name="object 760"/>
          <p:cNvSpPr/>
          <p:nvPr/>
        </p:nvSpPr>
        <p:spPr>
          <a:xfrm>
            <a:off x="8053501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17"/>
                </a:moveTo>
                <a:lnTo>
                  <a:pt x="60388" y="60617"/>
                </a:lnTo>
                <a:lnTo>
                  <a:pt x="60388" y="0"/>
                </a:lnTo>
                <a:lnTo>
                  <a:pt x="0" y="0"/>
                </a:lnTo>
                <a:lnTo>
                  <a:pt x="0" y="606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1" name="object 761"/>
          <p:cNvSpPr/>
          <p:nvPr/>
        </p:nvSpPr>
        <p:spPr>
          <a:xfrm>
            <a:off x="8053501" y="36395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851"/>
                </a:moveTo>
                <a:lnTo>
                  <a:pt x="0" y="30851"/>
                </a:lnTo>
                <a:lnTo>
                  <a:pt x="0" y="60617"/>
                </a:lnTo>
                <a:lnTo>
                  <a:pt x="30584" y="60617"/>
                </a:lnTo>
                <a:lnTo>
                  <a:pt x="30584" y="30851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30851"/>
                </a:lnTo>
                <a:lnTo>
                  <a:pt x="60388" y="3085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2" name="object 762"/>
          <p:cNvSpPr/>
          <p:nvPr/>
        </p:nvSpPr>
        <p:spPr>
          <a:xfrm>
            <a:off x="7389618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378" y="60378"/>
                </a:lnTo>
                <a:lnTo>
                  <a:pt x="6037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3" name="object 763"/>
          <p:cNvSpPr/>
          <p:nvPr/>
        </p:nvSpPr>
        <p:spPr>
          <a:xfrm>
            <a:off x="7389618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30575" y="60378"/>
                </a:lnTo>
                <a:lnTo>
                  <a:pt x="30575" y="30584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30584"/>
                </a:lnTo>
                <a:lnTo>
                  <a:pt x="60378" y="30584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4" name="object 764"/>
          <p:cNvSpPr/>
          <p:nvPr/>
        </p:nvSpPr>
        <p:spPr>
          <a:xfrm>
            <a:off x="7449997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464" y="60378"/>
                </a:lnTo>
                <a:lnTo>
                  <a:pt x="60464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5" name="object 765"/>
          <p:cNvSpPr/>
          <p:nvPr/>
        </p:nvSpPr>
        <p:spPr>
          <a:xfrm>
            <a:off x="7449997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30584" y="60378"/>
                </a:lnTo>
                <a:lnTo>
                  <a:pt x="30584" y="30584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464" y="3058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6" name="object 766"/>
          <p:cNvSpPr/>
          <p:nvPr/>
        </p:nvSpPr>
        <p:spPr>
          <a:xfrm>
            <a:off x="7510462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683" y="60378"/>
                </a:lnTo>
                <a:lnTo>
                  <a:pt x="60683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7" name="object 767"/>
          <p:cNvSpPr/>
          <p:nvPr/>
        </p:nvSpPr>
        <p:spPr>
          <a:xfrm>
            <a:off x="7510462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29765" y="60378"/>
                </a:lnTo>
                <a:lnTo>
                  <a:pt x="29765" y="30584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30584"/>
                </a:lnTo>
                <a:lnTo>
                  <a:pt x="60683" y="3058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8" name="object 768"/>
          <p:cNvSpPr/>
          <p:nvPr/>
        </p:nvSpPr>
        <p:spPr>
          <a:xfrm>
            <a:off x="7571146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9" name="object 769"/>
          <p:cNvSpPr/>
          <p:nvPr/>
        </p:nvSpPr>
        <p:spPr>
          <a:xfrm>
            <a:off x="7571146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29803" y="60378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0" name="object 770"/>
          <p:cNvSpPr/>
          <p:nvPr/>
        </p:nvSpPr>
        <p:spPr>
          <a:xfrm>
            <a:off x="7631534" y="3579171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78"/>
                </a:moveTo>
                <a:lnTo>
                  <a:pt x="59683" y="60378"/>
                </a:lnTo>
                <a:lnTo>
                  <a:pt x="59683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1" name="object 771"/>
          <p:cNvSpPr/>
          <p:nvPr/>
        </p:nvSpPr>
        <p:spPr>
          <a:xfrm>
            <a:off x="7631534" y="3579171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29879" y="60378"/>
                </a:lnTo>
                <a:lnTo>
                  <a:pt x="29879" y="30584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30584"/>
                </a:lnTo>
                <a:lnTo>
                  <a:pt x="59683" y="30584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2" name="object 772"/>
          <p:cNvSpPr/>
          <p:nvPr/>
        </p:nvSpPr>
        <p:spPr>
          <a:xfrm>
            <a:off x="7691218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350" y="60378"/>
                </a:lnTo>
                <a:lnTo>
                  <a:pt x="60350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3" name="object 773"/>
          <p:cNvSpPr/>
          <p:nvPr/>
        </p:nvSpPr>
        <p:spPr>
          <a:xfrm>
            <a:off x="7691218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30584" y="60378"/>
                </a:lnTo>
                <a:lnTo>
                  <a:pt x="30584" y="30584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50" y="3058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4" name="object 774"/>
          <p:cNvSpPr/>
          <p:nvPr/>
        </p:nvSpPr>
        <p:spPr>
          <a:xfrm>
            <a:off x="7751568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721" y="60378"/>
                </a:lnTo>
                <a:lnTo>
                  <a:pt x="60721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5" name="object 775"/>
          <p:cNvSpPr/>
          <p:nvPr/>
        </p:nvSpPr>
        <p:spPr>
          <a:xfrm>
            <a:off x="7751568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30918" y="60378"/>
                </a:lnTo>
                <a:lnTo>
                  <a:pt x="30918" y="30584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30584"/>
                </a:lnTo>
                <a:lnTo>
                  <a:pt x="60721" y="30584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6" name="object 776"/>
          <p:cNvSpPr/>
          <p:nvPr/>
        </p:nvSpPr>
        <p:spPr>
          <a:xfrm>
            <a:off x="7812290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455" y="60378"/>
                </a:lnTo>
                <a:lnTo>
                  <a:pt x="60455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7" name="object 777"/>
          <p:cNvSpPr/>
          <p:nvPr/>
        </p:nvSpPr>
        <p:spPr>
          <a:xfrm>
            <a:off x="7812290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29870" y="60378"/>
                </a:lnTo>
                <a:lnTo>
                  <a:pt x="29870" y="30584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30584"/>
                </a:lnTo>
                <a:lnTo>
                  <a:pt x="60455" y="3058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8" name="object 778"/>
          <p:cNvSpPr/>
          <p:nvPr/>
        </p:nvSpPr>
        <p:spPr>
          <a:xfrm>
            <a:off x="7872745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9" name="object 779"/>
          <p:cNvSpPr/>
          <p:nvPr/>
        </p:nvSpPr>
        <p:spPr>
          <a:xfrm>
            <a:off x="7872745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29803" y="60378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0" name="object 780"/>
          <p:cNvSpPr/>
          <p:nvPr/>
        </p:nvSpPr>
        <p:spPr>
          <a:xfrm>
            <a:off x="7933134" y="357917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78"/>
                </a:moveTo>
                <a:lnTo>
                  <a:pt x="59978" y="60378"/>
                </a:lnTo>
                <a:lnTo>
                  <a:pt x="5997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1" name="object 781"/>
          <p:cNvSpPr/>
          <p:nvPr/>
        </p:nvSpPr>
        <p:spPr>
          <a:xfrm>
            <a:off x="7933134" y="357917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30099" y="60378"/>
                </a:lnTo>
                <a:lnTo>
                  <a:pt x="30099" y="30584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30584"/>
                </a:lnTo>
                <a:lnTo>
                  <a:pt x="59978" y="30584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2" name="object 782"/>
          <p:cNvSpPr/>
          <p:nvPr/>
        </p:nvSpPr>
        <p:spPr>
          <a:xfrm>
            <a:off x="7993113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3" name="object 783"/>
          <p:cNvSpPr/>
          <p:nvPr/>
        </p:nvSpPr>
        <p:spPr>
          <a:xfrm>
            <a:off x="7993113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30508" y="60378"/>
                </a:lnTo>
                <a:lnTo>
                  <a:pt x="30508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4" name="object 784"/>
          <p:cNvSpPr/>
          <p:nvPr/>
        </p:nvSpPr>
        <p:spPr>
          <a:xfrm>
            <a:off x="8053501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78"/>
                </a:moveTo>
                <a:lnTo>
                  <a:pt x="60388" y="60378"/>
                </a:lnTo>
                <a:lnTo>
                  <a:pt x="60388" y="0"/>
                </a:lnTo>
                <a:lnTo>
                  <a:pt x="0" y="0"/>
                </a:lnTo>
                <a:lnTo>
                  <a:pt x="0" y="6037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5" name="object 785"/>
          <p:cNvSpPr/>
          <p:nvPr/>
        </p:nvSpPr>
        <p:spPr>
          <a:xfrm>
            <a:off x="8053501" y="35791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378"/>
                </a:lnTo>
                <a:lnTo>
                  <a:pt x="30584" y="60378"/>
                </a:lnTo>
                <a:lnTo>
                  <a:pt x="30584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6" name="object 786"/>
          <p:cNvSpPr/>
          <p:nvPr/>
        </p:nvSpPr>
        <p:spPr>
          <a:xfrm>
            <a:off x="7389618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378" y="59569"/>
                </a:lnTo>
                <a:lnTo>
                  <a:pt x="60378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7" name="object 787"/>
          <p:cNvSpPr/>
          <p:nvPr/>
        </p:nvSpPr>
        <p:spPr>
          <a:xfrm>
            <a:off x="7389618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75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30575" y="59569"/>
                </a:lnTo>
                <a:lnTo>
                  <a:pt x="30575" y="29803"/>
                </a:lnTo>
                <a:close/>
              </a:path>
              <a:path w="60959" h="59689">
                <a:moveTo>
                  <a:pt x="60378" y="0"/>
                </a:moveTo>
                <a:lnTo>
                  <a:pt x="30575" y="0"/>
                </a:lnTo>
                <a:lnTo>
                  <a:pt x="30575" y="29803"/>
                </a:lnTo>
                <a:lnTo>
                  <a:pt x="60378" y="29803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8" name="object 788"/>
          <p:cNvSpPr/>
          <p:nvPr/>
        </p:nvSpPr>
        <p:spPr>
          <a:xfrm>
            <a:off x="7449997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464" y="59569"/>
                </a:lnTo>
                <a:lnTo>
                  <a:pt x="60464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9" name="object 789"/>
          <p:cNvSpPr/>
          <p:nvPr/>
        </p:nvSpPr>
        <p:spPr>
          <a:xfrm>
            <a:off x="7449997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84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30584" y="59569"/>
                </a:lnTo>
                <a:lnTo>
                  <a:pt x="30584" y="29803"/>
                </a:lnTo>
                <a:close/>
              </a:path>
              <a:path w="60959" h="59689">
                <a:moveTo>
                  <a:pt x="60464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464" y="29803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0" name="object 790"/>
          <p:cNvSpPr/>
          <p:nvPr/>
        </p:nvSpPr>
        <p:spPr>
          <a:xfrm>
            <a:off x="7510462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683" y="59569"/>
                </a:lnTo>
                <a:lnTo>
                  <a:pt x="60683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1" name="object 791"/>
          <p:cNvSpPr/>
          <p:nvPr/>
        </p:nvSpPr>
        <p:spPr>
          <a:xfrm>
            <a:off x="7510462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765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29765" y="59569"/>
                </a:lnTo>
                <a:lnTo>
                  <a:pt x="29765" y="29803"/>
                </a:lnTo>
                <a:close/>
              </a:path>
              <a:path w="60959" h="59689">
                <a:moveTo>
                  <a:pt x="60683" y="0"/>
                </a:moveTo>
                <a:lnTo>
                  <a:pt x="29765" y="0"/>
                </a:lnTo>
                <a:lnTo>
                  <a:pt x="29765" y="29803"/>
                </a:lnTo>
                <a:lnTo>
                  <a:pt x="60683" y="29803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2" name="object 792"/>
          <p:cNvSpPr/>
          <p:nvPr/>
        </p:nvSpPr>
        <p:spPr>
          <a:xfrm>
            <a:off x="7571146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388" y="59569"/>
                </a:lnTo>
                <a:lnTo>
                  <a:pt x="60388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3" name="object 793"/>
          <p:cNvSpPr/>
          <p:nvPr/>
        </p:nvSpPr>
        <p:spPr>
          <a:xfrm>
            <a:off x="7571146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803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29803" y="59569"/>
                </a:lnTo>
                <a:lnTo>
                  <a:pt x="29803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29803" y="0"/>
                </a:lnTo>
                <a:lnTo>
                  <a:pt x="29803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4" name="object 794"/>
          <p:cNvSpPr/>
          <p:nvPr/>
        </p:nvSpPr>
        <p:spPr>
          <a:xfrm>
            <a:off x="7631534" y="351960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0" y="59569"/>
                </a:moveTo>
                <a:lnTo>
                  <a:pt x="59683" y="59569"/>
                </a:lnTo>
                <a:lnTo>
                  <a:pt x="59683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5" name="object 795"/>
          <p:cNvSpPr/>
          <p:nvPr/>
        </p:nvSpPr>
        <p:spPr>
          <a:xfrm>
            <a:off x="7631534" y="351960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29879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29879" y="59569"/>
                </a:lnTo>
                <a:lnTo>
                  <a:pt x="29879" y="29803"/>
                </a:lnTo>
                <a:close/>
              </a:path>
              <a:path w="59690" h="59689">
                <a:moveTo>
                  <a:pt x="59683" y="0"/>
                </a:moveTo>
                <a:lnTo>
                  <a:pt x="29879" y="0"/>
                </a:lnTo>
                <a:lnTo>
                  <a:pt x="29879" y="29803"/>
                </a:lnTo>
                <a:lnTo>
                  <a:pt x="59683" y="29803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6" name="object 796"/>
          <p:cNvSpPr/>
          <p:nvPr/>
        </p:nvSpPr>
        <p:spPr>
          <a:xfrm>
            <a:off x="7691218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350" y="59569"/>
                </a:lnTo>
                <a:lnTo>
                  <a:pt x="60350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7" name="object 797"/>
          <p:cNvSpPr/>
          <p:nvPr/>
        </p:nvSpPr>
        <p:spPr>
          <a:xfrm>
            <a:off x="7691218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84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30584" y="59569"/>
                </a:lnTo>
                <a:lnTo>
                  <a:pt x="30584" y="29803"/>
                </a:lnTo>
                <a:close/>
              </a:path>
              <a:path w="60959" h="59689">
                <a:moveTo>
                  <a:pt x="60350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350" y="29803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8" name="object 798"/>
          <p:cNvSpPr/>
          <p:nvPr/>
        </p:nvSpPr>
        <p:spPr>
          <a:xfrm>
            <a:off x="7751568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721" y="59569"/>
                </a:lnTo>
                <a:lnTo>
                  <a:pt x="60721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9" name="object 799"/>
          <p:cNvSpPr/>
          <p:nvPr/>
        </p:nvSpPr>
        <p:spPr>
          <a:xfrm>
            <a:off x="7751568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918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30918" y="59569"/>
                </a:lnTo>
                <a:lnTo>
                  <a:pt x="30918" y="29803"/>
                </a:lnTo>
                <a:close/>
              </a:path>
              <a:path w="60959" h="59689">
                <a:moveTo>
                  <a:pt x="60721" y="0"/>
                </a:moveTo>
                <a:lnTo>
                  <a:pt x="30918" y="0"/>
                </a:lnTo>
                <a:lnTo>
                  <a:pt x="30918" y="29803"/>
                </a:lnTo>
                <a:lnTo>
                  <a:pt x="60721" y="29803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0" name="object 800"/>
          <p:cNvSpPr/>
          <p:nvPr/>
        </p:nvSpPr>
        <p:spPr>
          <a:xfrm>
            <a:off x="7812290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455" y="59569"/>
                </a:lnTo>
                <a:lnTo>
                  <a:pt x="60455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1" name="object 801"/>
          <p:cNvSpPr/>
          <p:nvPr/>
        </p:nvSpPr>
        <p:spPr>
          <a:xfrm>
            <a:off x="7812290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870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29870" y="59569"/>
                </a:lnTo>
                <a:lnTo>
                  <a:pt x="29870" y="29803"/>
                </a:lnTo>
                <a:close/>
              </a:path>
              <a:path w="60959" h="59689">
                <a:moveTo>
                  <a:pt x="60455" y="0"/>
                </a:moveTo>
                <a:lnTo>
                  <a:pt x="29870" y="0"/>
                </a:lnTo>
                <a:lnTo>
                  <a:pt x="29870" y="29803"/>
                </a:lnTo>
                <a:lnTo>
                  <a:pt x="60455" y="29803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2" name="object 802"/>
          <p:cNvSpPr/>
          <p:nvPr/>
        </p:nvSpPr>
        <p:spPr>
          <a:xfrm>
            <a:off x="7872745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388" y="59569"/>
                </a:lnTo>
                <a:lnTo>
                  <a:pt x="60388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3" name="object 803"/>
          <p:cNvSpPr/>
          <p:nvPr/>
        </p:nvSpPr>
        <p:spPr>
          <a:xfrm>
            <a:off x="7872745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29803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29803" y="59569"/>
                </a:lnTo>
                <a:lnTo>
                  <a:pt x="29803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29803" y="0"/>
                </a:lnTo>
                <a:lnTo>
                  <a:pt x="29803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4" name="object 804"/>
          <p:cNvSpPr/>
          <p:nvPr/>
        </p:nvSpPr>
        <p:spPr>
          <a:xfrm>
            <a:off x="7933134" y="351960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59569"/>
                </a:moveTo>
                <a:lnTo>
                  <a:pt x="59978" y="59569"/>
                </a:lnTo>
                <a:lnTo>
                  <a:pt x="59978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5" name="object 805"/>
          <p:cNvSpPr/>
          <p:nvPr/>
        </p:nvSpPr>
        <p:spPr>
          <a:xfrm>
            <a:off x="7933134" y="351960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30099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30099" y="59569"/>
                </a:lnTo>
                <a:lnTo>
                  <a:pt x="30099" y="29803"/>
                </a:lnTo>
                <a:close/>
              </a:path>
              <a:path w="60325" h="59689">
                <a:moveTo>
                  <a:pt x="59978" y="0"/>
                </a:moveTo>
                <a:lnTo>
                  <a:pt x="30099" y="0"/>
                </a:lnTo>
                <a:lnTo>
                  <a:pt x="30099" y="29803"/>
                </a:lnTo>
                <a:lnTo>
                  <a:pt x="59978" y="29803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6" name="object 806"/>
          <p:cNvSpPr/>
          <p:nvPr/>
        </p:nvSpPr>
        <p:spPr>
          <a:xfrm>
            <a:off x="7993113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388" y="59569"/>
                </a:lnTo>
                <a:lnTo>
                  <a:pt x="60388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7" name="object 807"/>
          <p:cNvSpPr/>
          <p:nvPr/>
        </p:nvSpPr>
        <p:spPr>
          <a:xfrm>
            <a:off x="7993113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08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30508" y="59569"/>
                </a:lnTo>
                <a:lnTo>
                  <a:pt x="30508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30508" y="0"/>
                </a:lnTo>
                <a:lnTo>
                  <a:pt x="30508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8" name="object 808"/>
          <p:cNvSpPr/>
          <p:nvPr/>
        </p:nvSpPr>
        <p:spPr>
          <a:xfrm>
            <a:off x="8053501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0" y="59569"/>
                </a:moveTo>
                <a:lnTo>
                  <a:pt x="60388" y="59569"/>
                </a:lnTo>
                <a:lnTo>
                  <a:pt x="60388" y="0"/>
                </a:lnTo>
                <a:lnTo>
                  <a:pt x="0" y="0"/>
                </a:lnTo>
                <a:lnTo>
                  <a:pt x="0" y="5956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9" name="object 809"/>
          <p:cNvSpPr/>
          <p:nvPr/>
        </p:nvSpPr>
        <p:spPr>
          <a:xfrm>
            <a:off x="8053501" y="3519601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59" h="59689">
                <a:moveTo>
                  <a:pt x="30584" y="29803"/>
                </a:moveTo>
                <a:lnTo>
                  <a:pt x="0" y="29803"/>
                </a:lnTo>
                <a:lnTo>
                  <a:pt x="0" y="59569"/>
                </a:lnTo>
                <a:lnTo>
                  <a:pt x="30584" y="59569"/>
                </a:lnTo>
                <a:lnTo>
                  <a:pt x="30584" y="29803"/>
                </a:lnTo>
                <a:close/>
              </a:path>
              <a:path w="60959" h="59689">
                <a:moveTo>
                  <a:pt x="60388" y="0"/>
                </a:moveTo>
                <a:lnTo>
                  <a:pt x="30584" y="0"/>
                </a:lnTo>
                <a:lnTo>
                  <a:pt x="30584" y="29803"/>
                </a:lnTo>
                <a:lnTo>
                  <a:pt x="60388" y="29803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0" name="object 810"/>
          <p:cNvSpPr/>
          <p:nvPr/>
        </p:nvSpPr>
        <p:spPr>
          <a:xfrm>
            <a:off x="7389618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78" y="60645"/>
                </a:lnTo>
                <a:lnTo>
                  <a:pt x="6037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1" name="object 811"/>
          <p:cNvSpPr/>
          <p:nvPr/>
        </p:nvSpPr>
        <p:spPr>
          <a:xfrm>
            <a:off x="7389618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30575" y="60645"/>
                </a:lnTo>
                <a:lnTo>
                  <a:pt x="30575" y="29794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29794"/>
                </a:lnTo>
                <a:lnTo>
                  <a:pt x="60378" y="29794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2" name="object 812"/>
          <p:cNvSpPr/>
          <p:nvPr/>
        </p:nvSpPr>
        <p:spPr>
          <a:xfrm>
            <a:off x="7449997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464" y="60645"/>
                </a:lnTo>
                <a:lnTo>
                  <a:pt x="60464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3" name="object 813"/>
          <p:cNvSpPr/>
          <p:nvPr/>
        </p:nvSpPr>
        <p:spPr>
          <a:xfrm>
            <a:off x="7449997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30584" y="60645"/>
                </a:lnTo>
                <a:lnTo>
                  <a:pt x="30584" y="29794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29794"/>
                </a:lnTo>
                <a:lnTo>
                  <a:pt x="60464" y="2979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4" name="object 814"/>
          <p:cNvSpPr/>
          <p:nvPr/>
        </p:nvSpPr>
        <p:spPr>
          <a:xfrm>
            <a:off x="7510462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683" y="60645"/>
                </a:lnTo>
                <a:lnTo>
                  <a:pt x="60683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5" name="object 815"/>
          <p:cNvSpPr/>
          <p:nvPr/>
        </p:nvSpPr>
        <p:spPr>
          <a:xfrm>
            <a:off x="7510462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29765" y="60645"/>
                </a:lnTo>
                <a:lnTo>
                  <a:pt x="29765" y="29794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29794"/>
                </a:lnTo>
                <a:lnTo>
                  <a:pt x="60683" y="2979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6" name="object 816"/>
          <p:cNvSpPr/>
          <p:nvPr/>
        </p:nvSpPr>
        <p:spPr>
          <a:xfrm>
            <a:off x="7571146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7" name="object 817"/>
          <p:cNvSpPr/>
          <p:nvPr/>
        </p:nvSpPr>
        <p:spPr>
          <a:xfrm>
            <a:off x="7571146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29803" y="60645"/>
                </a:lnTo>
                <a:lnTo>
                  <a:pt x="29803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8" name="object 818"/>
          <p:cNvSpPr/>
          <p:nvPr/>
        </p:nvSpPr>
        <p:spPr>
          <a:xfrm>
            <a:off x="7631534" y="345895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45"/>
                </a:moveTo>
                <a:lnTo>
                  <a:pt x="59683" y="60645"/>
                </a:lnTo>
                <a:lnTo>
                  <a:pt x="59683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9" name="object 819"/>
          <p:cNvSpPr/>
          <p:nvPr/>
        </p:nvSpPr>
        <p:spPr>
          <a:xfrm>
            <a:off x="7631534" y="3458956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29879" y="60645"/>
                </a:lnTo>
                <a:lnTo>
                  <a:pt x="29879" y="29794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29794"/>
                </a:lnTo>
                <a:lnTo>
                  <a:pt x="59683" y="29794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0" name="object 820"/>
          <p:cNvSpPr/>
          <p:nvPr/>
        </p:nvSpPr>
        <p:spPr>
          <a:xfrm>
            <a:off x="7691218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50" y="60645"/>
                </a:lnTo>
                <a:lnTo>
                  <a:pt x="60350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1" name="object 821"/>
          <p:cNvSpPr/>
          <p:nvPr/>
        </p:nvSpPr>
        <p:spPr>
          <a:xfrm>
            <a:off x="7691218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30584" y="60645"/>
                </a:lnTo>
                <a:lnTo>
                  <a:pt x="30584" y="29794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29794"/>
                </a:lnTo>
                <a:lnTo>
                  <a:pt x="60350" y="2979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2" name="object 822"/>
          <p:cNvSpPr/>
          <p:nvPr/>
        </p:nvSpPr>
        <p:spPr>
          <a:xfrm>
            <a:off x="7751568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721" y="60645"/>
                </a:lnTo>
                <a:lnTo>
                  <a:pt x="60721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3" name="object 823"/>
          <p:cNvSpPr/>
          <p:nvPr/>
        </p:nvSpPr>
        <p:spPr>
          <a:xfrm>
            <a:off x="7751568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30918" y="60645"/>
                </a:lnTo>
                <a:lnTo>
                  <a:pt x="30918" y="29794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29794"/>
                </a:lnTo>
                <a:lnTo>
                  <a:pt x="60721" y="29794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4" name="object 824"/>
          <p:cNvSpPr/>
          <p:nvPr/>
        </p:nvSpPr>
        <p:spPr>
          <a:xfrm>
            <a:off x="7812290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455" y="60645"/>
                </a:lnTo>
                <a:lnTo>
                  <a:pt x="60455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5" name="object 825"/>
          <p:cNvSpPr/>
          <p:nvPr/>
        </p:nvSpPr>
        <p:spPr>
          <a:xfrm>
            <a:off x="7812290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29870" y="60645"/>
                </a:lnTo>
                <a:lnTo>
                  <a:pt x="29870" y="29794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29794"/>
                </a:lnTo>
                <a:lnTo>
                  <a:pt x="60455" y="2979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6" name="object 826"/>
          <p:cNvSpPr/>
          <p:nvPr/>
        </p:nvSpPr>
        <p:spPr>
          <a:xfrm>
            <a:off x="7872745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7" name="object 827"/>
          <p:cNvSpPr/>
          <p:nvPr/>
        </p:nvSpPr>
        <p:spPr>
          <a:xfrm>
            <a:off x="7872745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29803" y="60645"/>
                </a:lnTo>
                <a:lnTo>
                  <a:pt x="29803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8" name="object 828"/>
          <p:cNvSpPr/>
          <p:nvPr/>
        </p:nvSpPr>
        <p:spPr>
          <a:xfrm>
            <a:off x="7933134" y="345895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45"/>
                </a:moveTo>
                <a:lnTo>
                  <a:pt x="59978" y="60645"/>
                </a:lnTo>
                <a:lnTo>
                  <a:pt x="5997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9" name="object 829"/>
          <p:cNvSpPr/>
          <p:nvPr/>
        </p:nvSpPr>
        <p:spPr>
          <a:xfrm>
            <a:off x="7933134" y="3458956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30099" y="60645"/>
                </a:lnTo>
                <a:lnTo>
                  <a:pt x="30099" y="29794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29794"/>
                </a:lnTo>
                <a:lnTo>
                  <a:pt x="59978" y="29794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0" name="object 830"/>
          <p:cNvSpPr/>
          <p:nvPr/>
        </p:nvSpPr>
        <p:spPr>
          <a:xfrm>
            <a:off x="7993113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1" name="object 831"/>
          <p:cNvSpPr/>
          <p:nvPr/>
        </p:nvSpPr>
        <p:spPr>
          <a:xfrm>
            <a:off x="7993113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30508" y="60645"/>
                </a:lnTo>
                <a:lnTo>
                  <a:pt x="30508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2" name="object 832"/>
          <p:cNvSpPr/>
          <p:nvPr/>
        </p:nvSpPr>
        <p:spPr>
          <a:xfrm>
            <a:off x="8053501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3" name="object 833"/>
          <p:cNvSpPr/>
          <p:nvPr/>
        </p:nvSpPr>
        <p:spPr>
          <a:xfrm>
            <a:off x="8053501" y="3458956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794"/>
                </a:moveTo>
                <a:lnTo>
                  <a:pt x="0" y="29794"/>
                </a:lnTo>
                <a:lnTo>
                  <a:pt x="0" y="60645"/>
                </a:lnTo>
                <a:lnTo>
                  <a:pt x="30584" y="60645"/>
                </a:lnTo>
                <a:lnTo>
                  <a:pt x="30584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4" name="object 834"/>
          <p:cNvSpPr/>
          <p:nvPr/>
        </p:nvSpPr>
        <p:spPr>
          <a:xfrm>
            <a:off x="7389618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78" y="60350"/>
                </a:lnTo>
                <a:lnTo>
                  <a:pt x="6037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5" name="object 835"/>
          <p:cNvSpPr/>
          <p:nvPr/>
        </p:nvSpPr>
        <p:spPr>
          <a:xfrm>
            <a:off x="7389618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30575" y="60350"/>
                </a:lnTo>
                <a:lnTo>
                  <a:pt x="30575" y="29794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29794"/>
                </a:lnTo>
                <a:lnTo>
                  <a:pt x="60378" y="29794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6" name="object 836"/>
          <p:cNvSpPr/>
          <p:nvPr/>
        </p:nvSpPr>
        <p:spPr>
          <a:xfrm>
            <a:off x="7449997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464" y="60350"/>
                </a:lnTo>
                <a:lnTo>
                  <a:pt x="60464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7" name="object 837"/>
          <p:cNvSpPr/>
          <p:nvPr/>
        </p:nvSpPr>
        <p:spPr>
          <a:xfrm>
            <a:off x="7449997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30584" y="60350"/>
                </a:lnTo>
                <a:lnTo>
                  <a:pt x="30584" y="29794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29794"/>
                </a:lnTo>
                <a:lnTo>
                  <a:pt x="60464" y="2979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8" name="object 838"/>
          <p:cNvSpPr/>
          <p:nvPr/>
        </p:nvSpPr>
        <p:spPr>
          <a:xfrm>
            <a:off x="7510462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683" y="60350"/>
                </a:lnTo>
                <a:lnTo>
                  <a:pt x="60683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9" name="object 839"/>
          <p:cNvSpPr/>
          <p:nvPr/>
        </p:nvSpPr>
        <p:spPr>
          <a:xfrm>
            <a:off x="7510462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29765" y="60350"/>
                </a:lnTo>
                <a:lnTo>
                  <a:pt x="29765" y="29794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29794"/>
                </a:lnTo>
                <a:lnTo>
                  <a:pt x="60683" y="2979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0" name="object 840"/>
          <p:cNvSpPr/>
          <p:nvPr/>
        </p:nvSpPr>
        <p:spPr>
          <a:xfrm>
            <a:off x="7571146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1" name="object 841"/>
          <p:cNvSpPr/>
          <p:nvPr/>
        </p:nvSpPr>
        <p:spPr>
          <a:xfrm>
            <a:off x="7571146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29803" y="60350"/>
                </a:lnTo>
                <a:lnTo>
                  <a:pt x="29803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2" name="object 842"/>
          <p:cNvSpPr/>
          <p:nvPr/>
        </p:nvSpPr>
        <p:spPr>
          <a:xfrm>
            <a:off x="7631534" y="3398605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50"/>
                </a:moveTo>
                <a:lnTo>
                  <a:pt x="59683" y="60350"/>
                </a:lnTo>
                <a:lnTo>
                  <a:pt x="59683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3" name="object 843"/>
          <p:cNvSpPr/>
          <p:nvPr/>
        </p:nvSpPr>
        <p:spPr>
          <a:xfrm>
            <a:off x="7631534" y="3398605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29879" y="60350"/>
                </a:lnTo>
                <a:lnTo>
                  <a:pt x="29879" y="29794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29794"/>
                </a:lnTo>
                <a:lnTo>
                  <a:pt x="59683" y="29794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4" name="object 844"/>
          <p:cNvSpPr/>
          <p:nvPr/>
        </p:nvSpPr>
        <p:spPr>
          <a:xfrm>
            <a:off x="7691218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50" y="60350"/>
                </a:lnTo>
                <a:lnTo>
                  <a:pt x="60350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5" name="object 845"/>
          <p:cNvSpPr/>
          <p:nvPr/>
        </p:nvSpPr>
        <p:spPr>
          <a:xfrm>
            <a:off x="7691218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30584" y="60350"/>
                </a:lnTo>
                <a:lnTo>
                  <a:pt x="30584" y="29794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29794"/>
                </a:lnTo>
                <a:lnTo>
                  <a:pt x="60350" y="2979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6" name="object 846"/>
          <p:cNvSpPr/>
          <p:nvPr/>
        </p:nvSpPr>
        <p:spPr>
          <a:xfrm>
            <a:off x="7751568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721" y="60350"/>
                </a:lnTo>
                <a:lnTo>
                  <a:pt x="60721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7" name="object 847"/>
          <p:cNvSpPr/>
          <p:nvPr/>
        </p:nvSpPr>
        <p:spPr>
          <a:xfrm>
            <a:off x="7751568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30918" y="60350"/>
                </a:lnTo>
                <a:lnTo>
                  <a:pt x="30918" y="29794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29794"/>
                </a:lnTo>
                <a:lnTo>
                  <a:pt x="60721" y="29794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8" name="object 848"/>
          <p:cNvSpPr/>
          <p:nvPr/>
        </p:nvSpPr>
        <p:spPr>
          <a:xfrm>
            <a:off x="7812290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455" y="60350"/>
                </a:lnTo>
                <a:lnTo>
                  <a:pt x="60455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9" name="object 849"/>
          <p:cNvSpPr/>
          <p:nvPr/>
        </p:nvSpPr>
        <p:spPr>
          <a:xfrm>
            <a:off x="7812290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29870" y="60350"/>
                </a:lnTo>
                <a:lnTo>
                  <a:pt x="29870" y="29794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29794"/>
                </a:lnTo>
                <a:lnTo>
                  <a:pt x="60455" y="2979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0" name="object 850"/>
          <p:cNvSpPr/>
          <p:nvPr/>
        </p:nvSpPr>
        <p:spPr>
          <a:xfrm>
            <a:off x="7872745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1" name="object 851"/>
          <p:cNvSpPr/>
          <p:nvPr/>
        </p:nvSpPr>
        <p:spPr>
          <a:xfrm>
            <a:off x="7872745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29803" y="60350"/>
                </a:lnTo>
                <a:lnTo>
                  <a:pt x="29803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2" name="object 852"/>
          <p:cNvSpPr/>
          <p:nvPr/>
        </p:nvSpPr>
        <p:spPr>
          <a:xfrm>
            <a:off x="7933134" y="339860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50"/>
                </a:moveTo>
                <a:lnTo>
                  <a:pt x="59978" y="60350"/>
                </a:lnTo>
                <a:lnTo>
                  <a:pt x="5997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3" name="object 853"/>
          <p:cNvSpPr/>
          <p:nvPr/>
        </p:nvSpPr>
        <p:spPr>
          <a:xfrm>
            <a:off x="7933134" y="339860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30099" y="60350"/>
                </a:lnTo>
                <a:lnTo>
                  <a:pt x="30099" y="29794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29794"/>
                </a:lnTo>
                <a:lnTo>
                  <a:pt x="59978" y="29794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4" name="object 854"/>
          <p:cNvSpPr/>
          <p:nvPr/>
        </p:nvSpPr>
        <p:spPr>
          <a:xfrm>
            <a:off x="7993113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5" name="object 855"/>
          <p:cNvSpPr/>
          <p:nvPr/>
        </p:nvSpPr>
        <p:spPr>
          <a:xfrm>
            <a:off x="7993113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30508" y="60350"/>
                </a:lnTo>
                <a:lnTo>
                  <a:pt x="30508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6" name="object 856"/>
          <p:cNvSpPr/>
          <p:nvPr/>
        </p:nvSpPr>
        <p:spPr>
          <a:xfrm>
            <a:off x="8053501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7" name="object 857"/>
          <p:cNvSpPr/>
          <p:nvPr/>
        </p:nvSpPr>
        <p:spPr>
          <a:xfrm>
            <a:off x="8053501" y="339860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794"/>
                </a:moveTo>
                <a:lnTo>
                  <a:pt x="0" y="29794"/>
                </a:lnTo>
                <a:lnTo>
                  <a:pt x="0" y="60350"/>
                </a:lnTo>
                <a:lnTo>
                  <a:pt x="30584" y="60350"/>
                </a:lnTo>
                <a:lnTo>
                  <a:pt x="30584" y="29794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29794"/>
                </a:lnTo>
                <a:lnTo>
                  <a:pt x="60388" y="2979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8" name="object 858"/>
          <p:cNvSpPr/>
          <p:nvPr/>
        </p:nvSpPr>
        <p:spPr>
          <a:xfrm>
            <a:off x="7389618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378" y="60655"/>
                </a:lnTo>
                <a:lnTo>
                  <a:pt x="60378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9" name="object 859"/>
          <p:cNvSpPr/>
          <p:nvPr/>
        </p:nvSpPr>
        <p:spPr>
          <a:xfrm>
            <a:off x="7389618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30575" y="60655"/>
                </a:lnTo>
                <a:lnTo>
                  <a:pt x="30575" y="30584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30584"/>
                </a:lnTo>
                <a:lnTo>
                  <a:pt x="60378" y="30584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0" name="object 860"/>
          <p:cNvSpPr/>
          <p:nvPr/>
        </p:nvSpPr>
        <p:spPr>
          <a:xfrm>
            <a:off x="7449997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464" y="60655"/>
                </a:lnTo>
                <a:lnTo>
                  <a:pt x="60464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1" name="object 861"/>
          <p:cNvSpPr/>
          <p:nvPr/>
        </p:nvSpPr>
        <p:spPr>
          <a:xfrm>
            <a:off x="7449997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30584" y="60655"/>
                </a:lnTo>
                <a:lnTo>
                  <a:pt x="30584" y="30584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464" y="3058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2" name="object 862"/>
          <p:cNvSpPr/>
          <p:nvPr/>
        </p:nvSpPr>
        <p:spPr>
          <a:xfrm>
            <a:off x="7510462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683" y="60655"/>
                </a:lnTo>
                <a:lnTo>
                  <a:pt x="60683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3" name="object 863"/>
          <p:cNvSpPr/>
          <p:nvPr/>
        </p:nvSpPr>
        <p:spPr>
          <a:xfrm>
            <a:off x="7510462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29765" y="60655"/>
                </a:lnTo>
                <a:lnTo>
                  <a:pt x="29765" y="30584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30584"/>
                </a:lnTo>
                <a:lnTo>
                  <a:pt x="60683" y="3058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4" name="object 864"/>
          <p:cNvSpPr/>
          <p:nvPr/>
        </p:nvSpPr>
        <p:spPr>
          <a:xfrm>
            <a:off x="7571146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388" y="60655"/>
                </a:lnTo>
                <a:lnTo>
                  <a:pt x="60388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5" name="object 865"/>
          <p:cNvSpPr/>
          <p:nvPr/>
        </p:nvSpPr>
        <p:spPr>
          <a:xfrm>
            <a:off x="7571146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29803" y="60655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6" name="object 866"/>
          <p:cNvSpPr/>
          <p:nvPr/>
        </p:nvSpPr>
        <p:spPr>
          <a:xfrm>
            <a:off x="7631534" y="333795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55"/>
                </a:moveTo>
                <a:lnTo>
                  <a:pt x="59683" y="60655"/>
                </a:lnTo>
                <a:lnTo>
                  <a:pt x="59683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7" name="object 867"/>
          <p:cNvSpPr/>
          <p:nvPr/>
        </p:nvSpPr>
        <p:spPr>
          <a:xfrm>
            <a:off x="7631534" y="3337950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29879" y="60655"/>
                </a:lnTo>
                <a:lnTo>
                  <a:pt x="29879" y="30584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30584"/>
                </a:lnTo>
                <a:lnTo>
                  <a:pt x="59683" y="30584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8" name="object 868"/>
          <p:cNvSpPr/>
          <p:nvPr/>
        </p:nvSpPr>
        <p:spPr>
          <a:xfrm>
            <a:off x="7691218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350" y="60655"/>
                </a:lnTo>
                <a:lnTo>
                  <a:pt x="60350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9" name="object 869"/>
          <p:cNvSpPr/>
          <p:nvPr/>
        </p:nvSpPr>
        <p:spPr>
          <a:xfrm>
            <a:off x="7691218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30584" y="60655"/>
                </a:lnTo>
                <a:lnTo>
                  <a:pt x="30584" y="30584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50" y="3058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0" name="object 870"/>
          <p:cNvSpPr/>
          <p:nvPr/>
        </p:nvSpPr>
        <p:spPr>
          <a:xfrm>
            <a:off x="7751568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721" y="60655"/>
                </a:lnTo>
                <a:lnTo>
                  <a:pt x="60721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1" name="object 871"/>
          <p:cNvSpPr/>
          <p:nvPr/>
        </p:nvSpPr>
        <p:spPr>
          <a:xfrm>
            <a:off x="7751568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30918" y="60655"/>
                </a:lnTo>
                <a:lnTo>
                  <a:pt x="30918" y="30584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30584"/>
                </a:lnTo>
                <a:lnTo>
                  <a:pt x="60721" y="30584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2" name="object 872"/>
          <p:cNvSpPr/>
          <p:nvPr/>
        </p:nvSpPr>
        <p:spPr>
          <a:xfrm>
            <a:off x="7812290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455" y="60655"/>
                </a:lnTo>
                <a:lnTo>
                  <a:pt x="60455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3" name="object 873"/>
          <p:cNvSpPr/>
          <p:nvPr/>
        </p:nvSpPr>
        <p:spPr>
          <a:xfrm>
            <a:off x="7812290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29870" y="60655"/>
                </a:lnTo>
                <a:lnTo>
                  <a:pt x="29870" y="30584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30584"/>
                </a:lnTo>
                <a:lnTo>
                  <a:pt x="60455" y="3058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4" name="object 874"/>
          <p:cNvSpPr/>
          <p:nvPr/>
        </p:nvSpPr>
        <p:spPr>
          <a:xfrm>
            <a:off x="7872745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388" y="60655"/>
                </a:lnTo>
                <a:lnTo>
                  <a:pt x="60388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5" name="object 875"/>
          <p:cNvSpPr/>
          <p:nvPr/>
        </p:nvSpPr>
        <p:spPr>
          <a:xfrm>
            <a:off x="7872745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29803" y="60655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6" name="object 876"/>
          <p:cNvSpPr/>
          <p:nvPr/>
        </p:nvSpPr>
        <p:spPr>
          <a:xfrm>
            <a:off x="7933134" y="333795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55"/>
                </a:moveTo>
                <a:lnTo>
                  <a:pt x="59978" y="60655"/>
                </a:lnTo>
                <a:lnTo>
                  <a:pt x="59978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7" name="object 877"/>
          <p:cNvSpPr/>
          <p:nvPr/>
        </p:nvSpPr>
        <p:spPr>
          <a:xfrm>
            <a:off x="7933134" y="333795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30099" y="60655"/>
                </a:lnTo>
                <a:lnTo>
                  <a:pt x="30099" y="30584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30584"/>
                </a:lnTo>
                <a:lnTo>
                  <a:pt x="59978" y="30584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8" name="object 878"/>
          <p:cNvSpPr/>
          <p:nvPr/>
        </p:nvSpPr>
        <p:spPr>
          <a:xfrm>
            <a:off x="7993113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388" y="60655"/>
                </a:lnTo>
                <a:lnTo>
                  <a:pt x="60388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9" name="object 879"/>
          <p:cNvSpPr/>
          <p:nvPr/>
        </p:nvSpPr>
        <p:spPr>
          <a:xfrm>
            <a:off x="7993113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30508" y="60655"/>
                </a:lnTo>
                <a:lnTo>
                  <a:pt x="30508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0" name="object 880"/>
          <p:cNvSpPr/>
          <p:nvPr/>
        </p:nvSpPr>
        <p:spPr>
          <a:xfrm>
            <a:off x="8053501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55"/>
                </a:moveTo>
                <a:lnTo>
                  <a:pt x="60388" y="60655"/>
                </a:lnTo>
                <a:lnTo>
                  <a:pt x="60388" y="0"/>
                </a:lnTo>
                <a:lnTo>
                  <a:pt x="0" y="0"/>
                </a:lnTo>
                <a:lnTo>
                  <a:pt x="0" y="606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1" name="object 881"/>
          <p:cNvSpPr/>
          <p:nvPr/>
        </p:nvSpPr>
        <p:spPr>
          <a:xfrm>
            <a:off x="8053501" y="333795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655"/>
                </a:lnTo>
                <a:lnTo>
                  <a:pt x="30584" y="60655"/>
                </a:lnTo>
                <a:lnTo>
                  <a:pt x="30584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2" name="object 882"/>
          <p:cNvSpPr/>
          <p:nvPr/>
        </p:nvSpPr>
        <p:spPr>
          <a:xfrm>
            <a:off x="7389618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78" y="60350"/>
                </a:lnTo>
                <a:lnTo>
                  <a:pt x="6037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3" name="object 883"/>
          <p:cNvSpPr/>
          <p:nvPr/>
        </p:nvSpPr>
        <p:spPr>
          <a:xfrm>
            <a:off x="7389618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30575" y="60350"/>
                </a:lnTo>
                <a:lnTo>
                  <a:pt x="30575" y="30584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30584"/>
                </a:lnTo>
                <a:lnTo>
                  <a:pt x="60378" y="30584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4" name="object 884"/>
          <p:cNvSpPr/>
          <p:nvPr/>
        </p:nvSpPr>
        <p:spPr>
          <a:xfrm>
            <a:off x="7449997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464" y="60350"/>
                </a:lnTo>
                <a:lnTo>
                  <a:pt x="60464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5" name="object 885"/>
          <p:cNvSpPr/>
          <p:nvPr/>
        </p:nvSpPr>
        <p:spPr>
          <a:xfrm>
            <a:off x="7449997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30584" y="60350"/>
                </a:lnTo>
                <a:lnTo>
                  <a:pt x="30584" y="30584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464" y="3058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6" name="object 886"/>
          <p:cNvSpPr/>
          <p:nvPr/>
        </p:nvSpPr>
        <p:spPr>
          <a:xfrm>
            <a:off x="7510462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683" y="60350"/>
                </a:lnTo>
                <a:lnTo>
                  <a:pt x="60683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7" name="object 887"/>
          <p:cNvSpPr/>
          <p:nvPr/>
        </p:nvSpPr>
        <p:spPr>
          <a:xfrm>
            <a:off x="7510462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29765" y="60350"/>
                </a:lnTo>
                <a:lnTo>
                  <a:pt x="29765" y="30584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30584"/>
                </a:lnTo>
                <a:lnTo>
                  <a:pt x="60683" y="3058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8" name="object 888"/>
          <p:cNvSpPr/>
          <p:nvPr/>
        </p:nvSpPr>
        <p:spPr>
          <a:xfrm>
            <a:off x="7571146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9" name="object 889"/>
          <p:cNvSpPr/>
          <p:nvPr/>
        </p:nvSpPr>
        <p:spPr>
          <a:xfrm>
            <a:off x="7571146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29803" y="60350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0" name="object 890"/>
          <p:cNvSpPr/>
          <p:nvPr/>
        </p:nvSpPr>
        <p:spPr>
          <a:xfrm>
            <a:off x="7631534" y="3277599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50"/>
                </a:moveTo>
                <a:lnTo>
                  <a:pt x="59683" y="60350"/>
                </a:lnTo>
                <a:lnTo>
                  <a:pt x="59683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1" name="object 891"/>
          <p:cNvSpPr/>
          <p:nvPr/>
        </p:nvSpPr>
        <p:spPr>
          <a:xfrm>
            <a:off x="7631534" y="3277599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29879" y="60350"/>
                </a:lnTo>
                <a:lnTo>
                  <a:pt x="29879" y="30584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30584"/>
                </a:lnTo>
                <a:lnTo>
                  <a:pt x="59683" y="30584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2" name="object 892"/>
          <p:cNvSpPr/>
          <p:nvPr/>
        </p:nvSpPr>
        <p:spPr>
          <a:xfrm>
            <a:off x="7691218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50" y="60350"/>
                </a:lnTo>
                <a:lnTo>
                  <a:pt x="60350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3" name="object 893"/>
          <p:cNvSpPr/>
          <p:nvPr/>
        </p:nvSpPr>
        <p:spPr>
          <a:xfrm>
            <a:off x="7691218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30584" y="60350"/>
                </a:lnTo>
                <a:lnTo>
                  <a:pt x="30584" y="30584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50" y="3058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4" name="object 894"/>
          <p:cNvSpPr/>
          <p:nvPr/>
        </p:nvSpPr>
        <p:spPr>
          <a:xfrm>
            <a:off x="7751568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721" y="60350"/>
                </a:lnTo>
                <a:lnTo>
                  <a:pt x="60721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5" name="object 895"/>
          <p:cNvSpPr/>
          <p:nvPr/>
        </p:nvSpPr>
        <p:spPr>
          <a:xfrm>
            <a:off x="7751568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30918" y="60350"/>
                </a:lnTo>
                <a:lnTo>
                  <a:pt x="30918" y="30584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30584"/>
                </a:lnTo>
                <a:lnTo>
                  <a:pt x="60721" y="30584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6" name="object 896"/>
          <p:cNvSpPr/>
          <p:nvPr/>
        </p:nvSpPr>
        <p:spPr>
          <a:xfrm>
            <a:off x="7812290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455" y="60350"/>
                </a:lnTo>
                <a:lnTo>
                  <a:pt x="60455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7" name="object 897"/>
          <p:cNvSpPr/>
          <p:nvPr/>
        </p:nvSpPr>
        <p:spPr>
          <a:xfrm>
            <a:off x="7812290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29870" y="60350"/>
                </a:lnTo>
                <a:lnTo>
                  <a:pt x="29870" y="30584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30584"/>
                </a:lnTo>
                <a:lnTo>
                  <a:pt x="60455" y="3058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8" name="object 898"/>
          <p:cNvSpPr/>
          <p:nvPr/>
        </p:nvSpPr>
        <p:spPr>
          <a:xfrm>
            <a:off x="7872745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9" name="object 899"/>
          <p:cNvSpPr/>
          <p:nvPr/>
        </p:nvSpPr>
        <p:spPr>
          <a:xfrm>
            <a:off x="7872745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29803" y="60350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0" name="object 900"/>
          <p:cNvSpPr/>
          <p:nvPr/>
        </p:nvSpPr>
        <p:spPr>
          <a:xfrm>
            <a:off x="7933134" y="327759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50"/>
                </a:moveTo>
                <a:lnTo>
                  <a:pt x="59978" y="60350"/>
                </a:lnTo>
                <a:lnTo>
                  <a:pt x="5997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1" name="object 901"/>
          <p:cNvSpPr/>
          <p:nvPr/>
        </p:nvSpPr>
        <p:spPr>
          <a:xfrm>
            <a:off x="7933134" y="327759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30099" y="60350"/>
                </a:lnTo>
                <a:lnTo>
                  <a:pt x="30099" y="30584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30584"/>
                </a:lnTo>
                <a:lnTo>
                  <a:pt x="59978" y="30584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2" name="object 902"/>
          <p:cNvSpPr/>
          <p:nvPr/>
        </p:nvSpPr>
        <p:spPr>
          <a:xfrm>
            <a:off x="7993113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3" name="object 903"/>
          <p:cNvSpPr/>
          <p:nvPr/>
        </p:nvSpPr>
        <p:spPr>
          <a:xfrm>
            <a:off x="7993113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30508" y="60350"/>
                </a:lnTo>
                <a:lnTo>
                  <a:pt x="30508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4" name="object 904"/>
          <p:cNvSpPr/>
          <p:nvPr/>
        </p:nvSpPr>
        <p:spPr>
          <a:xfrm>
            <a:off x="8053501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50"/>
                </a:moveTo>
                <a:lnTo>
                  <a:pt x="60388" y="60350"/>
                </a:lnTo>
                <a:lnTo>
                  <a:pt x="60388" y="0"/>
                </a:lnTo>
                <a:lnTo>
                  <a:pt x="0" y="0"/>
                </a:lnTo>
                <a:lnTo>
                  <a:pt x="0" y="603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5" name="object 905"/>
          <p:cNvSpPr/>
          <p:nvPr/>
        </p:nvSpPr>
        <p:spPr>
          <a:xfrm>
            <a:off x="8053501" y="327759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350"/>
                </a:lnTo>
                <a:lnTo>
                  <a:pt x="30584" y="60350"/>
                </a:lnTo>
                <a:lnTo>
                  <a:pt x="30584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6" name="object 906"/>
          <p:cNvSpPr/>
          <p:nvPr/>
        </p:nvSpPr>
        <p:spPr>
          <a:xfrm>
            <a:off x="7389618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378" y="59864"/>
                </a:lnTo>
                <a:lnTo>
                  <a:pt x="60378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7" name="object 907"/>
          <p:cNvSpPr/>
          <p:nvPr/>
        </p:nvSpPr>
        <p:spPr>
          <a:xfrm>
            <a:off x="7389618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75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30575" y="59864"/>
                </a:lnTo>
                <a:lnTo>
                  <a:pt x="30575" y="30070"/>
                </a:lnTo>
                <a:close/>
              </a:path>
              <a:path w="60959" h="60325">
                <a:moveTo>
                  <a:pt x="60378" y="0"/>
                </a:moveTo>
                <a:lnTo>
                  <a:pt x="30575" y="0"/>
                </a:lnTo>
                <a:lnTo>
                  <a:pt x="30575" y="30070"/>
                </a:lnTo>
                <a:lnTo>
                  <a:pt x="60378" y="30070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8" name="object 908"/>
          <p:cNvSpPr/>
          <p:nvPr/>
        </p:nvSpPr>
        <p:spPr>
          <a:xfrm>
            <a:off x="7449997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464" y="59864"/>
                </a:lnTo>
                <a:lnTo>
                  <a:pt x="60464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9" name="object 909"/>
          <p:cNvSpPr/>
          <p:nvPr/>
        </p:nvSpPr>
        <p:spPr>
          <a:xfrm>
            <a:off x="7449997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84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30584" y="59864"/>
                </a:lnTo>
                <a:lnTo>
                  <a:pt x="30584" y="30070"/>
                </a:lnTo>
                <a:close/>
              </a:path>
              <a:path w="60959" h="60325">
                <a:moveTo>
                  <a:pt x="60464" y="0"/>
                </a:moveTo>
                <a:lnTo>
                  <a:pt x="30584" y="0"/>
                </a:lnTo>
                <a:lnTo>
                  <a:pt x="30584" y="30070"/>
                </a:lnTo>
                <a:lnTo>
                  <a:pt x="60464" y="30070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0" name="object 910"/>
          <p:cNvSpPr/>
          <p:nvPr/>
        </p:nvSpPr>
        <p:spPr>
          <a:xfrm>
            <a:off x="7510462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683" y="59864"/>
                </a:lnTo>
                <a:lnTo>
                  <a:pt x="60683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1" name="object 911"/>
          <p:cNvSpPr/>
          <p:nvPr/>
        </p:nvSpPr>
        <p:spPr>
          <a:xfrm>
            <a:off x="7510462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765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29765" y="59864"/>
                </a:lnTo>
                <a:lnTo>
                  <a:pt x="29765" y="30070"/>
                </a:lnTo>
                <a:close/>
              </a:path>
              <a:path w="60959" h="60325">
                <a:moveTo>
                  <a:pt x="60683" y="0"/>
                </a:moveTo>
                <a:lnTo>
                  <a:pt x="29765" y="0"/>
                </a:lnTo>
                <a:lnTo>
                  <a:pt x="29765" y="30070"/>
                </a:lnTo>
                <a:lnTo>
                  <a:pt x="60683" y="30070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2" name="object 912"/>
          <p:cNvSpPr/>
          <p:nvPr/>
        </p:nvSpPr>
        <p:spPr>
          <a:xfrm>
            <a:off x="7571146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388" y="59864"/>
                </a:lnTo>
                <a:lnTo>
                  <a:pt x="60388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3" name="object 913"/>
          <p:cNvSpPr/>
          <p:nvPr/>
        </p:nvSpPr>
        <p:spPr>
          <a:xfrm>
            <a:off x="7571146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803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29803" y="59864"/>
                </a:lnTo>
                <a:lnTo>
                  <a:pt x="29803" y="30070"/>
                </a:lnTo>
                <a:close/>
              </a:path>
              <a:path w="60959" h="60325">
                <a:moveTo>
                  <a:pt x="60388" y="0"/>
                </a:moveTo>
                <a:lnTo>
                  <a:pt x="29803" y="0"/>
                </a:lnTo>
                <a:lnTo>
                  <a:pt x="29803" y="30070"/>
                </a:lnTo>
                <a:lnTo>
                  <a:pt x="60388" y="3007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4" name="object 914"/>
          <p:cNvSpPr/>
          <p:nvPr/>
        </p:nvSpPr>
        <p:spPr>
          <a:xfrm>
            <a:off x="7631534" y="3217735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90" h="60325">
                <a:moveTo>
                  <a:pt x="0" y="59864"/>
                </a:moveTo>
                <a:lnTo>
                  <a:pt x="59683" y="59864"/>
                </a:lnTo>
                <a:lnTo>
                  <a:pt x="59683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5" name="object 915"/>
          <p:cNvSpPr/>
          <p:nvPr/>
        </p:nvSpPr>
        <p:spPr>
          <a:xfrm>
            <a:off x="7631534" y="3217735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90" h="60325">
                <a:moveTo>
                  <a:pt x="29879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29879" y="59864"/>
                </a:lnTo>
                <a:lnTo>
                  <a:pt x="29879" y="30070"/>
                </a:lnTo>
                <a:close/>
              </a:path>
              <a:path w="59690" h="60325">
                <a:moveTo>
                  <a:pt x="59683" y="0"/>
                </a:moveTo>
                <a:lnTo>
                  <a:pt x="29879" y="0"/>
                </a:lnTo>
                <a:lnTo>
                  <a:pt x="29879" y="30070"/>
                </a:lnTo>
                <a:lnTo>
                  <a:pt x="59683" y="30070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6" name="object 916"/>
          <p:cNvSpPr/>
          <p:nvPr/>
        </p:nvSpPr>
        <p:spPr>
          <a:xfrm>
            <a:off x="7691218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350" y="59864"/>
                </a:lnTo>
                <a:lnTo>
                  <a:pt x="60350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7" name="object 917"/>
          <p:cNvSpPr/>
          <p:nvPr/>
        </p:nvSpPr>
        <p:spPr>
          <a:xfrm>
            <a:off x="7691218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84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30584" y="59864"/>
                </a:lnTo>
                <a:lnTo>
                  <a:pt x="30584" y="30070"/>
                </a:lnTo>
                <a:close/>
              </a:path>
              <a:path w="60959" h="60325">
                <a:moveTo>
                  <a:pt x="60350" y="0"/>
                </a:moveTo>
                <a:lnTo>
                  <a:pt x="30584" y="0"/>
                </a:lnTo>
                <a:lnTo>
                  <a:pt x="30584" y="30070"/>
                </a:lnTo>
                <a:lnTo>
                  <a:pt x="60350" y="30070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8" name="object 918"/>
          <p:cNvSpPr/>
          <p:nvPr/>
        </p:nvSpPr>
        <p:spPr>
          <a:xfrm>
            <a:off x="7751568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721" y="59864"/>
                </a:lnTo>
                <a:lnTo>
                  <a:pt x="60721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9" name="object 919"/>
          <p:cNvSpPr/>
          <p:nvPr/>
        </p:nvSpPr>
        <p:spPr>
          <a:xfrm>
            <a:off x="7751568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918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30918" y="59864"/>
                </a:lnTo>
                <a:lnTo>
                  <a:pt x="30918" y="30070"/>
                </a:lnTo>
                <a:close/>
              </a:path>
              <a:path w="60959" h="60325">
                <a:moveTo>
                  <a:pt x="60721" y="0"/>
                </a:moveTo>
                <a:lnTo>
                  <a:pt x="30918" y="0"/>
                </a:lnTo>
                <a:lnTo>
                  <a:pt x="30918" y="30070"/>
                </a:lnTo>
                <a:lnTo>
                  <a:pt x="60721" y="30070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0" name="object 920"/>
          <p:cNvSpPr/>
          <p:nvPr/>
        </p:nvSpPr>
        <p:spPr>
          <a:xfrm>
            <a:off x="7812290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455" y="59864"/>
                </a:lnTo>
                <a:lnTo>
                  <a:pt x="60455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1" name="object 921"/>
          <p:cNvSpPr/>
          <p:nvPr/>
        </p:nvSpPr>
        <p:spPr>
          <a:xfrm>
            <a:off x="7812290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870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29870" y="59864"/>
                </a:lnTo>
                <a:lnTo>
                  <a:pt x="29870" y="30070"/>
                </a:lnTo>
                <a:close/>
              </a:path>
              <a:path w="60959" h="60325">
                <a:moveTo>
                  <a:pt x="60455" y="0"/>
                </a:moveTo>
                <a:lnTo>
                  <a:pt x="29870" y="0"/>
                </a:lnTo>
                <a:lnTo>
                  <a:pt x="29870" y="30070"/>
                </a:lnTo>
                <a:lnTo>
                  <a:pt x="60455" y="30070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2" name="object 922"/>
          <p:cNvSpPr/>
          <p:nvPr/>
        </p:nvSpPr>
        <p:spPr>
          <a:xfrm>
            <a:off x="7872745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388" y="59864"/>
                </a:lnTo>
                <a:lnTo>
                  <a:pt x="60388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3" name="object 923"/>
          <p:cNvSpPr/>
          <p:nvPr/>
        </p:nvSpPr>
        <p:spPr>
          <a:xfrm>
            <a:off x="7872745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803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29803" y="59864"/>
                </a:lnTo>
                <a:lnTo>
                  <a:pt x="29803" y="30070"/>
                </a:lnTo>
                <a:close/>
              </a:path>
              <a:path w="60959" h="60325">
                <a:moveTo>
                  <a:pt x="60388" y="0"/>
                </a:moveTo>
                <a:lnTo>
                  <a:pt x="29803" y="0"/>
                </a:lnTo>
                <a:lnTo>
                  <a:pt x="29803" y="30070"/>
                </a:lnTo>
                <a:lnTo>
                  <a:pt x="60388" y="3007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4" name="object 924"/>
          <p:cNvSpPr/>
          <p:nvPr/>
        </p:nvSpPr>
        <p:spPr>
          <a:xfrm>
            <a:off x="7933134" y="321773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59864"/>
                </a:moveTo>
                <a:lnTo>
                  <a:pt x="59978" y="59864"/>
                </a:lnTo>
                <a:lnTo>
                  <a:pt x="59978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5" name="object 925"/>
          <p:cNvSpPr/>
          <p:nvPr/>
        </p:nvSpPr>
        <p:spPr>
          <a:xfrm>
            <a:off x="7933134" y="321773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99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30099" y="59864"/>
                </a:lnTo>
                <a:lnTo>
                  <a:pt x="30099" y="30070"/>
                </a:lnTo>
                <a:close/>
              </a:path>
              <a:path w="60325" h="60325">
                <a:moveTo>
                  <a:pt x="59978" y="0"/>
                </a:moveTo>
                <a:lnTo>
                  <a:pt x="30099" y="0"/>
                </a:lnTo>
                <a:lnTo>
                  <a:pt x="30099" y="30070"/>
                </a:lnTo>
                <a:lnTo>
                  <a:pt x="59978" y="30070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6" name="object 926"/>
          <p:cNvSpPr/>
          <p:nvPr/>
        </p:nvSpPr>
        <p:spPr>
          <a:xfrm>
            <a:off x="7993113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388" y="59864"/>
                </a:lnTo>
                <a:lnTo>
                  <a:pt x="60388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7" name="object 927"/>
          <p:cNvSpPr/>
          <p:nvPr/>
        </p:nvSpPr>
        <p:spPr>
          <a:xfrm>
            <a:off x="7993113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08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30508" y="59864"/>
                </a:lnTo>
                <a:lnTo>
                  <a:pt x="30508" y="30070"/>
                </a:lnTo>
                <a:close/>
              </a:path>
              <a:path w="60959" h="60325">
                <a:moveTo>
                  <a:pt x="60388" y="0"/>
                </a:moveTo>
                <a:lnTo>
                  <a:pt x="30508" y="0"/>
                </a:lnTo>
                <a:lnTo>
                  <a:pt x="30508" y="30070"/>
                </a:lnTo>
                <a:lnTo>
                  <a:pt x="60388" y="3007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8" name="object 928"/>
          <p:cNvSpPr/>
          <p:nvPr/>
        </p:nvSpPr>
        <p:spPr>
          <a:xfrm>
            <a:off x="8053501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59864"/>
                </a:moveTo>
                <a:lnTo>
                  <a:pt x="60388" y="59864"/>
                </a:lnTo>
                <a:lnTo>
                  <a:pt x="60388" y="0"/>
                </a:lnTo>
                <a:lnTo>
                  <a:pt x="0" y="0"/>
                </a:lnTo>
                <a:lnTo>
                  <a:pt x="0" y="5986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9" name="object 929"/>
          <p:cNvSpPr/>
          <p:nvPr/>
        </p:nvSpPr>
        <p:spPr>
          <a:xfrm>
            <a:off x="8053501" y="321773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84" y="30070"/>
                </a:moveTo>
                <a:lnTo>
                  <a:pt x="0" y="30070"/>
                </a:lnTo>
                <a:lnTo>
                  <a:pt x="0" y="59864"/>
                </a:lnTo>
                <a:lnTo>
                  <a:pt x="30584" y="59864"/>
                </a:lnTo>
                <a:lnTo>
                  <a:pt x="30584" y="30070"/>
                </a:lnTo>
                <a:close/>
              </a:path>
              <a:path w="60959" h="60325">
                <a:moveTo>
                  <a:pt x="60388" y="0"/>
                </a:moveTo>
                <a:lnTo>
                  <a:pt x="30584" y="0"/>
                </a:lnTo>
                <a:lnTo>
                  <a:pt x="30584" y="30070"/>
                </a:lnTo>
                <a:lnTo>
                  <a:pt x="60388" y="30070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0" name="object 930"/>
          <p:cNvSpPr/>
          <p:nvPr/>
        </p:nvSpPr>
        <p:spPr>
          <a:xfrm>
            <a:off x="7389618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78" y="60388"/>
                </a:lnTo>
                <a:lnTo>
                  <a:pt x="6037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1" name="object 931"/>
          <p:cNvSpPr/>
          <p:nvPr/>
        </p:nvSpPr>
        <p:spPr>
          <a:xfrm>
            <a:off x="7389618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30575" y="60388"/>
                </a:lnTo>
                <a:lnTo>
                  <a:pt x="30575" y="29841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29841"/>
                </a:lnTo>
                <a:lnTo>
                  <a:pt x="60378" y="29841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2" name="object 932"/>
          <p:cNvSpPr/>
          <p:nvPr/>
        </p:nvSpPr>
        <p:spPr>
          <a:xfrm>
            <a:off x="7449997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64" y="60388"/>
                </a:lnTo>
                <a:lnTo>
                  <a:pt x="60464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3" name="object 933"/>
          <p:cNvSpPr/>
          <p:nvPr/>
        </p:nvSpPr>
        <p:spPr>
          <a:xfrm>
            <a:off x="7449997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30584" y="60388"/>
                </a:lnTo>
                <a:lnTo>
                  <a:pt x="30584" y="29841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29841"/>
                </a:lnTo>
                <a:lnTo>
                  <a:pt x="60464" y="29841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4" name="object 934"/>
          <p:cNvSpPr/>
          <p:nvPr/>
        </p:nvSpPr>
        <p:spPr>
          <a:xfrm>
            <a:off x="7510462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683" y="60388"/>
                </a:lnTo>
                <a:lnTo>
                  <a:pt x="60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5" name="object 935"/>
          <p:cNvSpPr/>
          <p:nvPr/>
        </p:nvSpPr>
        <p:spPr>
          <a:xfrm>
            <a:off x="7510462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29765" y="60388"/>
                </a:lnTo>
                <a:lnTo>
                  <a:pt x="29765" y="29841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29841"/>
                </a:lnTo>
                <a:lnTo>
                  <a:pt x="60683" y="29841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6" name="object 936"/>
          <p:cNvSpPr/>
          <p:nvPr/>
        </p:nvSpPr>
        <p:spPr>
          <a:xfrm>
            <a:off x="7571146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7" name="object 937"/>
          <p:cNvSpPr/>
          <p:nvPr/>
        </p:nvSpPr>
        <p:spPr>
          <a:xfrm>
            <a:off x="7571146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29803" y="60388"/>
                </a:lnTo>
                <a:lnTo>
                  <a:pt x="29803" y="29841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841"/>
                </a:lnTo>
                <a:lnTo>
                  <a:pt x="60388" y="2984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8" name="object 938"/>
          <p:cNvSpPr/>
          <p:nvPr/>
        </p:nvSpPr>
        <p:spPr>
          <a:xfrm>
            <a:off x="7631534" y="315734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388"/>
                </a:moveTo>
                <a:lnTo>
                  <a:pt x="59683" y="60388"/>
                </a:lnTo>
                <a:lnTo>
                  <a:pt x="59683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9" name="object 939"/>
          <p:cNvSpPr/>
          <p:nvPr/>
        </p:nvSpPr>
        <p:spPr>
          <a:xfrm>
            <a:off x="7631534" y="3157347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29879" y="60388"/>
                </a:lnTo>
                <a:lnTo>
                  <a:pt x="29879" y="29841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29841"/>
                </a:lnTo>
                <a:lnTo>
                  <a:pt x="59683" y="29841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0" name="object 940"/>
          <p:cNvSpPr/>
          <p:nvPr/>
        </p:nvSpPr>
        <p:spPr>
          <a:xfrm>
            <a:off x="7691218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50" y="60388"/>
                </a:lnTo>
                <a:lnTo>
                  <a:pt x="60350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1" name="object 941"/>
          <p:cNvSpPr/>
          <p:nvPr/>
        </p:nvSpPr>
        <p:spPr>
          <a:xfrm>
            <a:off x="7691218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30584" y="60388"/>
                </a:lnTo>
                <a:lnTo>
                  <a:pt x="30584" y="29841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29841"/>
                </a:lnTo>
                <a:lnTo>
                  <a:pt x="60350" y="29841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2" name="object 942"/>
          <p:cNvSpPr/>
          <p:nvPr/>
        </p:nvSpPr>
        <p:spPr>
          <a:xfrm>
            <a:off x="7751568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721" y="60388"/>
                </a:lnTo>
                <a:lnTo>
                  <a:pt x="60721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3" name="object 943"/>
          <p:cNvSpPr/>
          <p:nvPr/>
        </p:nvSpPr>
        <p:spPr>
          <a:xfrm>
            <a:off x="7751568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30918" y="60388"/>
                </a:lnTo>
                <a:lnTo>
                  <a:pt x="30918" y="29841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29841"/>
                </a:lnTo>
                <a:lnTo>
                  <a:pt x="60721" y="29841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4" name="object 944"/>
          <p:cNvSpPr/>
          <p:nvPr/>
        </p:nvSpPr>
        <p:spPr>
          <a:xfrm>
            <a:off x="7812290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455" y="60388"/>
                </a:lnTo>
                <a:lnTo>
                  <a:pt x="60455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5" name="object 945"/>
          <p:cNvSpPr/>
          <p:nvPr/>
        </p:nvSpPr>
        <p:spPr>
          <a:xfrm>
            <a:off x="7812290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29870" y="60388"/>
                </a:lnTo>
                <a:lnTo>
                  <a:pt x="29870" y="29841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29841"/>
                </a:lnTo>
                <a:lnTo>
                  <a:pt x="60455" y="29841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6" name="object 946"/>
          <p:cNvSpPr/>
          <p:nvPr/>
        </p:nvSpPr>
        <p:spPr>
          <a:xfrm>
            <a:off x="7872745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7" name="object 947"/>
          <p:cNvSpPr/>
          <p:nvPr/>
        </p:nvSpPr>
        <p:spPr>
          <a:xfrm>
            <a:off x="7872745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29803" y="60388"/>
                </a:lnTo>
                <a:lnTo>
                  <a:pt x="29803" y="29841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29841"/>
                </a:lnTo>
                <a:lnTo>
                  <a:pt x="60388" y="2984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8" name="object 948"/>
          <p:cNvSpPr/>
          <p:nvPr/>
        </p:nvSpPr>
        <p:spPr>
          <a:xfrm>
            <a:off x="7933134" y="31573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388"/>
                </a:moveTo>
                <a:lnTo>
                  <a:pt x="59978" y="60388"/>
                </a:lnTo>
                <a:lnTo>
                  <a:pt x="5997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9" name="object 949"/>
          <p:cNvSpPr/>
          <p:nvPr/>
        </p:nvSpPr>
        <p:spPr>
          <a:xfrm>
            <a:off x="7933134" y="31573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30099" y="60388"/>
                </a:lnTo>
                <a:lnTo>
                  <a:pt x="30099" y="29841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29841"/>
                </a:lnTo>
                <a:lnTo>
                  <a:pt x="59978" y="29841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0" name="object 950"/>
          <p:cNvSpPr/>
          <p:nvPr/>
        </p:nvSpPr>
        <p:spPr>
          <a:xfrm>
            <a:off x="7993113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1" name="object 951"/>
          <p:cNvSpPr/>
          <p:nvPr/>
        </p:nvSpPr>
        <p:spPr>
          <a:xfrm>
            <a:off x="7993113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30508" y="60388"/>
                </a:lnTo>
                <a:lnTo>
                  <a:pt x="30508" y="29841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29841"/>
                </a:lnTo>
                <a:lnTo>
                  <a:pt x="60388" y="2984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2" name="object 952"/>
          <p:cNvSpPr/>
          <p:nvPr/>
        </p:nvSpPr>
        <p:spPr>
          <a:xfrm>
            <a:off x="8053501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388"/>
                </a:moveTo>
                <a:lnTo>
                  <a:pt x="60388" y="60388"/>
                </a:lnTo>
                <a:lnTo>
                  <a:pt x="60388" y="0"/>
                </a:lnTo>
                <a:lnTo>
                  <a:pt x="0" y="0"/>
                </a:lnTo>
                <a:lnTo>
                  <a:pt x="0" y="603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3" name="object 953"/>
          <p:cNvSpPr/>
          <p:nvPr/>
        </p:nvSpPr>
        <p:spPr>
          <a:xfrm>
            <a:off x="8053501" y="31573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29841"/>
                </a:moveTo>
                <a:lnTo>
                  <a:pt x="0" y="29841"/>
                </a:lnTo>
                <a:lnTo>
                  <a:pt x="0" y="60388"/>
                </a:lnTo>
                <a:lnTo>
                  <a:pt x="30584" y="60388"/>
                </a:lnTo>
                <a:lnTo>
                  <a:pt x="30584" y="29841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29841"/>
                </a:lnTo>
                <a:lnTo>
                  <a:pt x="60388" y="29841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4" name="object 954"/>
          <p:cNvSpPr/>
          <p:nvPr/>
        </p:nvSpPr>
        <p:spPr>
          <a:xfrm>
            <a:off x="7389618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378" y="60312"/>
                </a:lnTo>
                <a:lnTo>
                  <a:pt x="60378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5" name="object 955"/>
          <p:cNvSpPr/>
          <p:nvPr/>
        </p:nvSpPr>
        <p:spPr>
          <a:xfrm>
            <a:off x="7389618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75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30575" y="60312"/>
                </a:lnTo>
                <a:lnTo>
                  <a:pt x="30575" y="29737"/>
                </a:lnTo>
                <a:close/>
              </a:path>
              <a:path w="60959" h="60325">
                <a:moveTo>
                  <a:pt x="60378" y="0"/>
                </a:moveTo>
                <a:lnTo>
                  <a:pt x="30575" y="0"/>
                </a:lnTo>
                <a:lnTo>
                  <a:pt x="30575" y="29737"/>
                </a:lnTo>
                <a:lnTo>
                  <a:pt x="60378" y="29737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6" name="object 956"/>
          <p:cNvSpPr/>
          <p:nvPr/>
        </p:nvSpPr>
        <p:spPr>
          <a:xfrm>
            <a:off x="7449997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464" y="60312"/>
                </a:lnTo>
                <a:lnTo>
                  <a:pt x="60464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7" name="object 957"/>
          <p:cNvSpPr/>
          <p:nvPr/>
        </p:nvSpPr>
        <p:spPr>
          <a:xfrm>
            <a:off x="7449997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84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30584" y="60312"/>
                </a:lnTo>
                <a:lnTo>
                  <a:pt x="30584" y="29737"/>
                </a:lnTo>
                <a:close/>
              </a:path>
              <a:path w="60959" h="60325">
                <a:moveTo>
                  <a:pt x="60464" y="0"/>
                </a:moveTo>
                <a:lnTo>
                  <a:pt x="30584" y="0"/>
                </a:lnTo>
                <a:lnTo>
                  <a:pt x="30584" y="29737"/>
                </a:lnTo>
                <a:lnTo>
                  <a:pt x="60464" y="29737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8" name="object 958"/>
          <p:cNvSpPr/>
          <p:nvPr/>
        </p:nvSpPr>
        <p:spPr>
          <a:xfrm>
            <a:off x="7510462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683" y="60312"/>
                </a:lnTo>
                <a:lnTo>
                  <a:pt x="60683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9" name="object 959"/>
          <p:cNvSpPr/>
          <p:nvPr/>
        </p:nvSpPr>
        <p:spPr>
          <a:xfrm>
            <a:off x="7510462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765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29765" y="60312"/>
                </a:lnTo>
                <a:lnTo>
                  <a:pt x="29765" y="29737"/>
                </a:lnTo>
                <a:close/>
              </a:path>
              <a:path w="60959" h="60325">
                <a:moveTo>
                  <a:pt x="60683" y="0"/>
                </a:moveTo>
                <a:lnTo>
                  <a:pt x="29765" y="0"/>
                </a:lnTo>
                <a:lnTo>
                  <a:pt x="29765" y="29737"/>
                </a:lnTo>
                <a:lnTo>
                  <a:pt x="60683" y="29737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0" name="object 960"/>
          <p:cNvSpPr/>
          <p:nvPr/>
        </p:nvSpPr>
        <p:spPr>
          <a:xfrm>
            <a:off x="7571146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388" y="60312"/>
                </a:lnTo>
                <a:lnTo>
                  <a:pt x="60388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1" name="object 961"/>
          <p:cNvSpPr/>
          <p:nvPr/>
        </p:nvSpPr>
        <p:spPr>
          <a:xfrm>
            <a:off x="7571146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803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29803" y="60312"/>
                </a:lnTo>
                <a:lnTo>
                  <a:pt x="29803" y="29737"/>
                </a:lnTo>
                <a:close/>
              </a:path>
              <a:path w="60959" h="60325">
                <a:moveTo>
                  <a:pt x="60388" y="0"/>
                </a:moveTo>
                <a:lnTo>
                  <a:pt x="29803" y="0"/>
                </a:lnTo>
                <a:lnTo>
                  <a:pt x="29803" y="29737"/>
                </a:lnTo>
                <a:lnTo>
                  <a:pt x="60388" y="29737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2" name="object 962"/>
          <p:cNvSpPr/>
          <p:nvPr/>
        </p:nvSpPr>
        <p:spPr>
          <a:xfrm>
            <a:off x="7631534" y="3097034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90" h="60325">
                <a:moveTo>
                  <a:pt x="0" y="60312"/>
                </a:moveTo>
                <a:lnTo>
                  <a:pt x="59683" y="60312"/>
                </a:lnTo>
                <a:lnTo>
                  <a:pt x="59683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3" name="object 963"/>
          <p:cNvSpPr/>
          <p:nvPr/>
        </p:nvSpPr>
        <p:spPr>
          <a:xfrm>
            <a:off x="7631534" y="3097034"/>
            <a:ext cx="59690" cy="60325"/>
          </a:xfrm>
          <a:custGeom>
            <a:avLst/>
            <a:gdLst/>
            <a:ahLst/>
            <a:cxnLst/>
            <a:rect l="l" t="t" r="r" b="b"/>
            <a:pathLst>
              <a:path w="59690" h="60325">
                <a:moveTo>
                  <a:pt x="29879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29879" y="60312"/>
                </a:lnTo>
                <a:lnTo>
                  <a:pt x="29879" y="29737"/>
                </a:lnTo>
                <a:close/>
              </a:path>
              <a:path w="59690" h="60325">
                <a:moveTo>
                  <a:pt x="59683" y="0"/>
                </a:moveTo>
                <a:lnTo>
                  <a:pt x="29879" y="0"/>
                </a:lnTo>
                <a:lnTo>
                  <a:pt x="29879" y="29737"/>
                </a:lnTo>
                <a:lnTo>
                  <a:pt x="59683" y="29737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4" name="object 964"/>
          <p:cNvSpPr/>
          <p:nvPr/>
        </p:nvSpPr>
        <p:spPr>
          <a:xfrm>
            <a:off x="7691218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350" y="60312"/>
                </a:lnTo>
                <a:lnTo>
                  <a:pt x="60350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5" name="object 965"/>
          <p:cNvSpPr/>
          <p:nvPr/>
        </p:nvSpPr>
        <p:spPr>
          <a:xfrm>
            <a:off x="7691218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84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30584" y="60312"/>
                </a:lnTo>
                <a:lnTo>
                  <a:pt x="30584" y="29737"/>
                </a:lnTo>
                <a:close/>
              </a:path>
              <a:path w="60959" h="60325">
                <a:moveTo>
                  <a:pt x="60350" y="0"/>
                </a:moveTo>
                <a:lnTo>
                  <a:pt x="30584" y="0"/>
                </a:lnTo>
                <a:lnTo>
                  <a:pt x="30584" y="29737"/>
                </a:lnTo>
                <a:lnTo>
                  <a:pt x="60350" y="29737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6" name="object 966"/>
          <p:cNvSpPr/>
          <p:nvPr/>
        </p:nvSpPr>
        <p:spPr>
          <a:xfrm>
            <a:off x="7751568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721" y="60312"/>
                </a:lnTo>
                <a:lnTo>
                  <a:pt x="60721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7" name="object 967"/>
          <p:cNvSpPr/>
          <p:nvPr/>
        </p:nvSpPr>
        <p:spPr>
          <a:xfrm>
            <a:off x="7751568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918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30918" y="60312"/>
                </a:lnTo>
                <a:lnTo>
                  <a:pt x="30918" y="29737"/>
                </a:lnTo>
                <a:close/>
              </a:path>
              <a:path w="60959" h="60325">
                <a:moveTo>
                  <a:pt x="60721" y="0"/>
                </a:moveTo>
                <a:lnTo>
                  <a:pt x="30918" y="0"/>
                </a:lnTo>
                <a:lnTo>
                  <a:pt x="30918" y="29737"/>
                </a:lnTo>
                <a:lnTo>
                  <a:pt x="60721" y="29737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8" name="object 968"/>
          <p:cNvSpPr/>
          <p:nvPr/>
        </p:nvSpPr>
        <p:spPr>
          <a:xfrm>
            <a:off x="7812290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455" y="60312"/>
                </a:lnTo>
                <a:lnTo>
                  <a:pt x="60455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9" name="object 969"/>
          <p:cNvSpPr/>
          <p:nvPr/>
        </p:nvSpPr>
        <p:spPr>
          <a:xfrm>
            <a:off x="7812290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870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29870" y="60312"/>
                </a:lnTo>
                <a:lnTo>
                  <a:pt x="29870" y="29737"/>
                </a:lnTo>
                <a:close/>
              </a:path>
              <a:path w="60959" h="60325">
                <a:moveTo>
                  <a:pt x="60455" y="0"/>
                </a:moveTo>
                <a:lnTo>
                  <a:pt x="29870" y="0"/>
                </a:lnTo>
                <a:lnTo>
                  <a:pt x="29870" y="29737"/>
                </a:lnTo>
                <a:lnTo>
                  <a:pt x="60455" y="29737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0" name="object 970"/>
          <p:cNvSpPr/>
          <p:nvPr/>
        </p:nvSpPr>
        <p:spPr>
          <a:xfrm>
            <a:off x="7872745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388" y="60312"/>
                </a:lnTo>
                <a:lnTo>
                  <a:pt x="60388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1" name="object 971"/>
          <p:cNvSpPr/>
          <p:nvPr/>
        </p:nvSpPr>
        <p:spPr>
          <a:xfrm>
            <a:off x="7872745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29803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29803" y="60312"/>
                </a:lnTo>
                <a:lnTo>
                  <a:pt x="29803" y="29737"/>
                </a:lnTo>
                <a:close/>
              </a:path>
              <a:path w="60959" h="60325">
                <a:moveTo>
                  <a:pt x="60388" y="0"/>
                </a:moveTo>
                <a:lnTo>
                  <a:pt x="29803" y="0"/>
                </a:lnTo>
                <a:lnTo>
                  <a:pt x="29803" y="29737"/>
                </a:lnTo>
                <a:lnTo>
                  <a:pt x="60388" y="29737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2" name="object 972"/>
          <p:cNvSpPr/>
          <p:nvPr/>
        </p:nvSpPr>
        <p:spPr>
          <a:xfrm>
            <a:off x="7933134" y="3097034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60312"/>
                </a:moveTo>
                <a:lnTo>
                  <a:pt x="59978" y="60312"/>
                </a:lnTo>
                <a:lnTo>
                  <a:pt x="59978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3" name="object 973"/>
          <p:cNvSpPr/>
          <p:nvPr/>
        </p:nvSpPr>
        <p:spPr>
          <a:xfrm>
            <a:off x="7933134" y="3097034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99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30099" y="60312"/>
                </a:lnTo>
                <a:lnTo>
                  <a:pt x="30099" y="29737"/>
                </a:lnTo>
                <a:close/>
              </a:path>
              <a:path w="60325" h="60325">
                <a:moveTo>
                  <a:pt x="59978" y="0"/>
                </a:moveTo>
                <a:lnTo>
                  <a:pt x="30099" y="0"/>
                </a:lnTo>
                <a:lnTo>
                  <a:pt x="30099" y="29737"/>
                </a:lnTo>
                <a:lnTo>
                  <a:pt x="59978" y="29737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4" name="object 974"/>
          <p:cNvSpPr/>
          <p:nvPr/>
        </p:nvSpPr>
        <p:spPr>
          <a:xfrm>
            <a:off x="7993113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388" y="60312"/>
                </a:lnTo>
                <a:lnTo>
                  <a:pt x="60388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5" name="object 975"/>
          <p:cNvSpPr/>
          <p:nvPr/>
        </p:nvSpPr>
        <p:spPr>
          <a:xfrm>
            <a:off x="7993113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08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30508" y="60312"/>
                </a:lnTo>
                <a:lnTo>
                  <a:pt x="30508" y="29737"/>
                </a:lnTo>
                <a:close/>
              </a:path>
              <a:path w="60959" h="60325">
                <a:moveTo>
                  <a:pt x="60388" y="0"/>
                </a:moveTo>
                <a:lnTo>
                  <a:pt x="30508" y="0"/>
                </a:lnTo>
                <a:lnTo>
                  <a:pt x="30508" y="29737"/>
                </a:lnTo>
                <a:lnTo>
                  <a:pt x="60388" y="29737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6" name="object 976"/>
          <p:cNvSpPr/>
          <p:nvPr/>
        </p:nvSpPr>
        <p:spPr>
          <a:xfrm>
            <a:off x="8053501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0" y="60312"/>
                </a:moveTo>
                <a:lnTo>
                  <a:pt x="60388" y="60312"/>
                </a:lnTo>
                <a:lnTo>
                  <a:pt x="60388" y="0"/>
                </a:lnTo>
                <a:lnTo>
                  <a:pt x="0" y="0"/>
                </a:lnTo>
                <a:lnTo>
                  <a:pt x="0" y="6031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7" name="object 977"/>
          <p:cNvSpPr/>
          <p:nvPr/>
        </p:nvSpPr>
        <p:spPr>
          <a:xfrm>
            <a:off x="8053501" y="3097034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59" h="60325">
                <a:moveTo>
                  <a:pt x="30584" y="29737"/>
                </a:moveTo>
                <a:lnTo>
                  <a:pt x="0" y="29737"/>
                </a:lnTo>
                <a:lnTo>
                  <a:pt x="0" y="60312"/>
                </a:lnTo>
                <a:lnTo>
                  <a:pt x="30584" y="60312"/>
                </a:lnTo>
                <a:lnTo>
                  <a:pt x="30584" y="29737"/>
                </a:lnTo>
                <a:close/>
              </a:path>
              <a:path w="60959" h="60325">
                <a:moveTo>
                  <a:pt x="60388" y="0"/>
                </a:moveTo>
                <a:lnTo>
                  <a:pt x="30584" y="0"/>
                </a:lnTo>
                <a:lnTo>
                  <a:pt x="30584" y="29737"/>
                </a:lnTo>
                <a:lnTo>
                  <a:pt x="60388" y="29737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8" name="object 978"/>
          <p:cNvSpPr/>
          <p:nvPr/>
        </p:nvSpPr>
        <p:spPr>
          <a:xfrm>
            <a:off x="7389618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78" y="60645"/>
                </a:lnTo>
                <a:lnTo>
                  <a:pt x="6037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9" name="object 979"/>
          <p:cNvSpPr/>
          <p:nvPr/>
        </p:nvSpPr>
        <p:spPr>
          <a:xfrm>
            <a:off x="7389618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30575" y="60645"/>
                </a:lnTo>
                <a:lnTo>
                  <a:pt x="30575" y="30584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30584"/>
                </a:lnTo>
                <a:lnTo>
                  <a:pt x="60378" y="30584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0" name="object 980"/>
          <p:cNvSpPr/>
          <p:nvPr/>
        </p:nvSpPr>
        <p:spPr>
          <a:xfrm>
            <a:off x="7449997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464" y="60645"/>
                </a:lnTo>
                <a:lnTo>
                  <a:pt x="60464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1" name="object 981"/>
          <p:cNvSpPr/>
          <p:nvPr/>
        </p:nvSpPr>
        <p:spPr>
          <a:xfrm>
            <a:off x="7449997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30584" y="60645"/>
                </a:lnTo>
                <a:lnTo>
                  <a:pt x="30584" y="30584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464" y="3058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2" name="object 982"/>
          <p:cNvSpPr/>
          <p:nvPr/>
        </p:nvSpPr>
        <p:spPr>
          <a:xfrm>
            <a:off x="7510462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683" y="60645"/>
                </a:lnTo>
                <a:lnTo>
                  <a:pt x="60683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3" name="object 983"/>
          <p:cNvSpPr/>
          <p:nvPr/>
        </p:nvSpPr>
        <p:spPr>
          <a:xfrm>
            <a:off x="7510462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29765" y="60645"/>
                </a:lnTo>
                <a:lnTo>
                  <a:pt x="29765" y="30584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30584"/>
                </a:lnTo>
                <a:lnTo>
                  <a:pt x="60683" y="3058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4" name="object 984"/>
          <p:cNvSpPr/>
          <p:nvPr/>
        </p:nvSpPr>
        <p:spPr>
          <a:xfrm>
            <a:off x="7571146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5" name="object 985"/>
          <p:cNvSpPr/>
          <p:nvPr/>
        </p:nvSpPr>
        <p:spPr>
          <a:xfrm>
            <a:off x="7571146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29803" y="60645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6" name="object 986"/>
          <p:cNvSpPr/>
          <p:nvPr/>
        </p:nvSpPr>
        <p:spPr>
          <a:xfrm>
            <a:off x="7631534" y="3036389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645"/>
                </a:moveTo>
                <a:lnTo>
                  <a:pt x="59683" y="60645"/>
                </a:lnTo>
                <a:lnTo>
                  <a:pt x="59683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7" name="object 987"/>
          <p:cNvSpPr/>
          <p:nvPr/>
        </p:nvSpPr>
        <p:spPr>
          <a:xfrm>
            <a:off x="7631534" y="3036389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29879" y="60645"/>
                </a:lnTo>
                <a:lnTo>
                  <a:pt x="29879" y="30584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30584"/>
                </a:lnTo>
                <a:lnTo>
                  <a:pt x="59683" y="30584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8" name="object 988"/>
          <p:cNvSpPr/>
          <p:nvPr/>
        </p:nvSpPr>
        <p:spPr>
          <a:xfrm>
            <a:off x="7691218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50" y="60645"/>
                </a:lnTo>
                <a:lnTo>
                  <a:pt x="60350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9" name="object 989"/>
          <p:cNvSpPr/>
          <p:nvPr/>
        </p:nvSpPr>
        <p:spPr>
          <a:xfrm>
            <a:off x="7691218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30584" y="60645"/>
                </a:lnTo>
                <a:lnTo>
                  <a:pt x="30584" y="30584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50" y="3058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0" name="object 990"/>
          <p:cNvSpPr/>
          <p:nvPr/>
        </p:nvSpPr>
        <p:spPr>
          <a:xfrm>
            <a:off x="7751568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721" y="60645"/>
                </a:lnTo>
                <a:lnTo>
                  <a:pt x="60721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1" name="object 991"/>
          <p:cNvSpPr/>
          <p:nvPr/>
        </p:nvSpPr>
        <p:spPr>
          <a:xfrm>
            <a:off x="7751568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30918" y="60645"/>
                </a:lnTo>
                <a:lnTo>
                  <a:pt x="30918" y="30584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30584"/>
                </a:lnTo>
                <a:lnTo>
                  <a:pt x="60721" y="30584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2" name="object 992"/>
          <p:cNvSpPr/>
          <p:nvPr/>
        </p:nvSpPr>
        <p:spPr>
          <a:xfrm>
            <a:off x="7812290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455" y="60645"/>
                </a:lnTo>
                <a:lnTo>
                  <a:pt x="60455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3" name="object 993"/>
          <p:cNvSpPr/>
          <p:nvPr/>
        </p:nvSpPr>
        <p:spPr>
          <a:xfrm>
            <a:off x="7812290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29870" y="60645"/>
                </a:lnTo>
                <a:lnTo>
                  <a:pt x="29870" y="30584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30584"/>
                </a:lnTo>
                <a:lnTo>
                  <a:pt x="60455" y="3058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4" name="object 994"/>
          <p:cNvSpPr/>
          <p:nvPr/>
        </p:nvSpPr>
        <p:spPr>
          <a:xfrm>
            <a:off x="7872745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5" name="object 995"/>
          <p:cNvSpPr/>
          <p:nvPr/>
        </p:nvSpPr>
        <p:spPr>
          <a:xfrm>
            <a:off x="7872745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29803" y="60645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6" name="object 996"/>
          <p:cNvSpPr/>
          <p:nvPr/>
        </p:nvSpPr>
        <p:spPr>
          <a:xfrm>
            <a:off x="7933134" y="303638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645"/>
                </a:moveTo>
                <a:lnTo>
                  <a:pt x="59978" y="60645"/>
                </a:lnTo>
                <a:lnTo>
                  <a:pt x="5997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7" name="object 997"/>
          <p:cNvSpPr/>
          <p:nvPr/>
        </p:nvSpPr>
        <p:spPr>
          <a:xfrm>
            <a:off x="7933134" y="303638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30099" y="60645"/>
                </a:lnTo>
                <a:lnTo>
                  <a:pt x="30099" y="30584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30584"/>
                </a:lnTo>
                <a:lnTo>
                  <a:pt x="59978" y="30584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8" name="object 998"/>
          <p:cNvSpPr/>
          <p:nvPr/>
        </p:nvSpPr>
        <p:spPr>
          <a:xfrm>
            <a:off x="7993113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9" name="object 999"/>
          <p:cNvSpPr/>
          <p:nvPr/>
        </p:nvSpPr>
        <p:spPr>
          <a:xfrm>
            <a:off x="7993113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30508" y="60645"/>
                </a:lnTo>
                <a:lnTo>
                  <a:pt x="30508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0" name="object 1000"/>
          <p:cNvSpPr/>
          <p:nvPr/>
        </p:nvSpPr>
        <p:spPr>
          <a:xfrm>
            <a:off x="8053501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645"/>
                </a:moveTo>
                <a:lnTo>
                  <a:pt x="60388" y="60645"/>
                </a:lnTo>
                <a:lnTo>
                  <a:pt x="60388" y="0"/>
                </a:lnTo>
                <a:lnTo>
                  <a:pt x="0" y="0"/>
                </a:lnTo>
                <a:lnTo>
                  <a:pt x="0" y="60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1" name="object 1001"/>
          <p:cNvSpPr/>
          <p:nvPr/>
        </p:nvSpPr>
        <p:spPr>
          <a:xfrm>
            <a:off x="8053501" y="303638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645"/>
                </a:lnTo>
                <a:lnTo>
                  <a:pt x="30584" y="60645"/>
                </a:lnTo>
                <a:lnTo>
                  <a:pt x="30584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2" name="object 1002"/>
          <p:cNvSpPr/>
          <p:nvPr/>
        </p:nvSpPr>
        <p:spPr>
          <a:xfrm>
            <a:off x="7389618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378" y="60426"/>
                </a:lnTo>
                <a:lnTo>
                  <a:pt x="60378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3" name="object 1003"/>
          <p:cNvSpPr/>
          <p:nvPr/>
        </p:nvSpPr>
        <p:spPr>
          <a:xfrm>
            <a:off x="7389618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75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30575" y="60426"/>
                </a:lnTo>
                <a:lnTo>
                  <a:pt x="30575" y="30584"/>
                </a:lnTo>
                <a:close/>
              </a:path>
              <a:path w="60959" h="60960">
                <a:moveTo>
                  <a:pt x="60378" y="0"/>
                </a:moveTo>
                <a:lnTo>
                  <a:pt x="30575" y="0"/>
                </a:lnTo>
                <a:lnTo>
                  <a:pt x="30575" y="30584"/>
                </a:lnTo>
                <a:lnTo>
                  <a:pt x="60378" y="30584"/>
                </a:lnTo>
                <a:lnTo>
                  <a:pt x="603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4" name="object 1004"/>
          <p:cNvSpPr/>
          <p:nvPr/>
        </p:nvSpPr>
        <p:spPr>
          <a:xfrm>
            <a:off x="7449997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464" y="60426"/>
                </a:lnTo>
                <a:lnTo>
                  <a:pt x="60464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5" name="object 1005"/>
          <p:cNvSpPr/>
          <p:nvPr/>
        </p:nvSpPr>
        <p:spPr>
          <a:xfrm>
            <a:off x="7449997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30584" y="60426"/>
                </a:lnTo>
                <a:lnTo>
                  <a:pt x="30584" y="30584"/>
                </a:lnTo>
                <a:close/>
              </a:path>
              <a:path w="60959" h="60960">
                <a:moveTo>
                  <a:pt x="60464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464" y="30584"/>
                </a:lnTo>
                <a:lnTo>
                  <a:pt x="604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6" name="object 1006"/>
          <p:cNvSpPr/>
          <p:nvPr/>
        </p:nvSpPr>
        <p:spPr>
          <a:xfrm>
            <a:off x="7510462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683" y="60426"/>
                </a:lnTo>
                <a:lnTo>
                  <a:pt x="60683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7" name="object 1007"/>
          <p:cNvSpPr/>
          <p:nvPr/>
        </p:nvSpPr>
        <p:spPr>
          <a:xfrm>
            <a:off x="7510462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765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29765" y="60426"/>
                </a:lnTo>
                <a:lnTo>
                  <a:pt x="29765" y="30584"/>
                </a:lnTo>
                <a:close/>
              </a:path>
              <a:path w="60959" h="60960">
                <a:moveTo>
                  <a:pt x="60683" y="0"/>
                </a:moveTo>
                <a:lnTo>
                  <a:pt x="29765" y="0"/>
                </a:lnTo>
                <a:lnTo>
                  <a:pt x="29765" y="30584"/>
                </a:lnTo>
                <a:lnTo>
                  <a:pt x="60683" y="30584"/>
                </a:lnTo>
                <a:lnTo>
                  <a:pt x="60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8" name="object 1008"/>
          <p:cNvSpPr/>
          <p:nvPr/>
        </p:nvSpPr>
        <p:spPr>
          <a:xfrm>
            <a:off x="7571146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388" y="60426"/>
                </a:lnTo>
                <a:lnTo>
                  <a:pt x="60388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9" name="object 1009"/>
          <p:cNvSpPr/>
          <p:nvPr/>
        </p:nvSpPr>
        <p:spPr>
          <a:xfrm>
            <a:off x="7571146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29803" y="60426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0" name="object 1010"/>
          <p:cNvSpPr/>
          <p:nvPr/>
        </p:nvSpPr>
        <p:spPr>
          <a:xfrm>
            <a:off x="7631534" y="297596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0" y="60426"/>
                </a:moveTo>
                <a:lnTo>
                  <a:pt x="59683" y="60426"/>
                </a:lnTo>
                <a:lnTo>
                  <a:pt x="59683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1" name="object 1011"/>
          <p:cNvSpPr/>
          <p:nvPr/>
        </p:nvSpPr>
        <p:spPr>
          <a:xfrm>
            <a:off x="7631534" y="2975962"/>
            <a:ext cx="59690" cy="60960"/>
          </a:xfrm>
          <a:custGeom>
            <a:avLst/>
            <a:gdLst/>
            <a:ahLst/>
            <a:cxnLst/>
            <a:rect l="l" t="t" r="r" b="b"/>
            <a:pathLst>
              <a:path w="59690" h="60960">
                <a:moveTo>
                  <a:pt x="29879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29879" y="60426"/>
                </a:lnTo>
                <a:lnTo>
                  <a:pt x="29879" y="30584"/>
                </a:lnTo>
                <a:close/>
              </a:path>
              <a:path w="59690" h="60960">
                <a:moveTo>
                  <a:pt x="59683" y="0"/>
                </a:moveTo>
                <a:lnTo>
                  <a:pt x="29879" y="0"/>
                </a:lnTo>
                <a:lnTo>
                  <a:pt x="29879" y="30584"/>
                </a:lnTo>
                <a:lnTo>
                  <a:pt x="59683" y="30584"/>
                </a:lnTo>
                <a:lnTo>
                  <a:pt x="596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2" name="object 1012"/>
          <p:cNvSpPr/>
          <p:nvPr/>
        </p:nvSpPr>
        <p:spPr>
          <a:xfrm>
            <a:off x="7691218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350" y="60426"/>
                </a:lnTo>
                <a:lnTo>
                  <a:pt x="60350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3" name="object 1013"/>
          <p:cNvSpPr/>
          <p:nvPr/>
        </p:nvSpPr>
        <p:spPr>
          <a:xfrm>
            <a:off x="7691218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30584" y="60426"/>
                </a:lnTo>
                <a:lnTo>
                  <a:pt x="30584" y="30584"/>
                </a:lnTo>
                <a:close/>
              </a:path>
              <a:path w="60959" h="60960">
                <a:moveTo>
                  <a:pt x="60350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50" y="30584"/>
                </a:lnTo>
                <a:lnTo>
                  <a:pt x="603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4" name="object 1014"/>
          <p:cNvSpPr/>
          <p:nvPr/>
        </p:nvSpPr>
        <p:spPr>
          <a:xfrm>
            <a:off x="7751568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721" y="60426"/>
                </a:lnTo>
                <a:lnTo>
                  <a:pt x="60721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5" name="object 1015"/>
          <p:cNvSpPr/>
          <p:nvPr/>
        </p:nvSpPr>
        <p:spPr>
          <a:xfrm>
            <a:off x="7751568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918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30918" y="60426"/>
                </a:lnTo>
                <a:lnTo>
                  <a:pt x="30918" y="30584"/>
                </a:lnTo>
                <a:close/>
              </a:path>
              <a:path w="60959" h="60960">
                <a:moveTo>
                  <a:pt x="60721" y="0"/>
                </a:moveTo>
                <a:lnTo>
                  <a:pt x="30918" y="0"/>
                </a:lnTo>
                <a:lnTo>
                  <a:pt x="30918" y="30584"/>
                </a:lnTo>
                <a:lnTo>
                  <a:pt x="60721" y="30584"/>
                </a:lnTo>
                <a:lnTo>
                  <a:pt x="6072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6" name="object 1016"/>
          <p:cNvSpPr/>
          <p:nvPr/>
        </p:nvSpPr>
        <p:spPr>
          <a:xfrm>
            <a:off x="7812290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455" y="60426"/>
                </a:lnTo>
                <a:lnTo>
                  <a:pt x="60455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7" name="object 1017"/>
          <p:cNvSpPr/>
          <p:nvPr/>
        </p:nvSpPr>
        <p:spPr>
          <a:xfrm>
            <a:off x="7812290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70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29870" y="60426"/>
                </a:lnTo>
                <a:lnTo>
                  <a:pt x="29870" y="30584"/>
                </a:lnTo>
                <a:close/>
              </a:path>
              <a:path w="60959" h="60960">
                <a:moveTo>
                  <a:pt x="60455" y="0"/>
                </a:moveTo>
                <a:lnTo>
                  <a:pt x="29870" y="0"/>
                </a:lnTo>
                <a:lnTo>
                  <a:pt x="29870" y="30584"/>
                </a:lnTo>
                <a:lnTo>
                  <a:pt x="60455" y="30584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8" name="object 1018"/>
          <p:cNvSpPr/>
          <p:nvPr/>
        </p:nvSpPr>
        <p:spPr>
          <a:xfrm>
            <a:off x="7872745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388" y="60426"/>
                </a:lnTo>
                <a:lnTo>
                  <a:pt x="60388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9" name="object 1019"/>
          <p:cNvSpPr/>
          <p:nvPr/>
        </p:nvSpPr>
        <p:spPr>
          <a:xfrm>
            <a:off x="7872745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29803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29803" y="60426"/>
                </a:lnTo>
                <a:lnTo>
                  <a:pt x="29803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29803" y="0"/>
                </a:lnTo>
                <a:lnTo>
                  <a:pt x="29803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0" name="object 1020"/>
          <p:cNvSpPr/>
          <p:nvPr/>
        </p:nvSpPr>
        <p:spPr>
          <a:xfrm>
            <a:off x="7933134" y="297596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26"/>
                </a:moveTo>
                <a:lnTo>
                  <a:pt x="59978" y="60426"/>
                </a:lnTo>
                <a:lnTo>
                  <a:pt x="59978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1" name="object 1021"/>
          <p:cNvSpPr/>
          <p:nvPr/>
        </p:nvSpPr>
        <p:spPr>
          <a:xfrm>
            <a:off x="7933134" y="2975962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99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30099" y="60426"/>
                </a:lnTo>
                <a:lnTo>
                  <a:pt x="30099" y="30584"/>
                </a:lnTo>
                <a:close/>
              </a:path>
              <a:path w="60325" h="60960">
                <a:moveTo>
                  <a:pt x="59978" y="0"/>
                </a:moveTo>
                <a:lnTo>
                  <a:pt x="30099" y="0"/>
                </a:lnTo>
                <a:lnTo>
                  <a:pt x="30099" y="30584"/>
                </a:lnTo>
                <a:lnTo>
                  <a:pt x="59978" y="30584"/>
                </a:lnTo>
                <a:lnTo>
                  <a:pt x="59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2" name="object 1022"/>
          <p:cNvSpPr/>
          <p:nvPr/>
        </p:nvSpPr>
        <p:spPr>
          <a:xfrm>
            <a:off x="7993113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388" y="60426"/>
                </a:lnTo>
                <a:lnTo>
                  <a:pt x="60388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3" name="object 1023"/>
          <p:cNvSpPr/>
          <p:nvPr/>
        </p:nvSpPr>
        <p:spPr>
          <a:xfrm>
            <a:off x="7993113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08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30508" y="60426"/>
                </a:lnTo>
                <a:lnTo>
                  <a:pt x="30508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08" y="0"/>
                </a:lnTo>
                <a:lnTo>
                  <a:pt x="30508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4" name="object 1024"/>
          <p:cNvSpPr/>
          <p:nvPr/>
        </p:nvSpPr>
        <p:spPr>
          <a:xfrm>
            <a:off x="8053501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6"/>
                </a:moveTo>
                <a:lnTo>
                  <a:pt x="60388" y="60426"/>
                </a:lnTo>
                <a:lnTo>
                  <a:pt x="60388" y="0"/>
                </a:lnTo>
                <a:lnTo>
                  <a:pt x="0" y="0"/>
                </a:lnTo>
                <a:lnTo>
                  <a:pt x="0" y="60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5" name="object 1025"/>
          <p:cNvSpPr/>
          <p:nvPr/>
        </p:nvSpPr>
        <p:spPr>
          <a:xfrm>
            <a:off x="8053501" y="2975962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30584" y="30584"/>
                </a:moveTo>
                <a:lnTo>
                  <a:pt x="0" y="30584"/>
                </a:lnTo>
                <a:lnTo>
                  <a:pt x="0" y="60426"/>
                </a:lnTo>
                <a:lnTo>
                  <a:pt x="30584" y="60426"/>
                </a:lnTo>
                <a:lnTo>
                  <a:pt x="30584" y="30584"/>
                </a:lnTo>
                <a:close/>
              </a:path>
              <a:path w="60959" h="60960">
                <a:moveTo>
                  <a:pt x="60388" y="0"/>
                </a:moveTo>
                <a:lnTo>
                  <a:pt x="30584" y="0"/>
                </a:lnTo>
                <a:lnTo>
                  <a:pt x="30584" y="30584"/>
                </a:lnTo>
                <a:lnTo>
                  <a:pt x="60388" y="30584"/>
                </a:lnTo>
                <a:lnTo>
                  <a:pt x="603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6" name="object 1026"/>
          <p:cNvSpPr/>
          <p:nvPr/>
        </p:nvSpPr>
        <p:spPr>
          <a:xfrm>
            <a:off x="7389634" y="2975965"/>
            <a:ext cx="754380" cy="908050"/>
          </a:xfrm>
          <a:custGeom>
            <a:avLst/>
            <a:gdLst/>
            <a:ahLst/>
            <a:cxnLst/>
            <a:rect l="l" t="t" r="r" b="b"/>
            <a:pathLst>
              <a:path w="754379" h="908050">
                <a:moveTo>
                  <a:pt x="0" y="907927"/>
                </a:moveTo>
                <a:lnTo>
                  <a:pt x="0" y="0"/>
                </a:lnTo>
                <a:lnTo>
                  <a:pt x="754155" y="0"/>
                </a:lnTo>
                <a:lnTo>
                  <a:pt x="754155" y="907927"/>
                </a:lnTo>
              </a:path>
            </a:pathLst>
          </a:custGeom>
          <a:ln w="2203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7" name="object 1027"/>
          <p:cNvSpPr/>
          <p:nvPr/>
        </p:nvSpPr>
        <p:spPr>
          <a:xfrm>
            <a:off x="7766655" y="292733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4">
                <a:moveTo>
                  <a:pt x="0" y="0"/>
                </a:moveTo>
                <a:lnTo>
                  <a:pt x="0" y="48631"/>
                </a:lnTo>
              </a:path>
            </a:pathLst>
          </a:custGeom>
          <a:ln w="150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8" name="object 1028"/>
          <p:cNvSpPr/>
          <p:nvPr/>
        </p:nvSpPr>
        <p:spPr>
          <a:xfrm>
            <a:off x="7578202" y="2927334"/>
            <a:ext cx="377190" cy="0"/>
          </a:xfrm>
          <a:custGeom>
            <a:avLst/>
            <a:gdLst/>
            <a:ahLst/>
            <a:cxnLst/>
            <a:rect l="l" t="t" r="r" b="b"/>
            <a:pathLst>
              <a:path w="377190" h="0">
                <a:moveTo>
                  <a:pt x="0" y="0"/>
                </a:moveTo>
                <a:lnTo>
                  <a:pt x="377020" y="0"/>
                </a:lnTo>
              </a:path>
            </a:pathLst>
          </a:custGeom>
          <a:ln w="150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9" name="object 1029"/>
          <p:cNvSpPr/>
          <p:nvPr/>
        </p:nvSpPr>
        <p:spPr>
          <a:xfrm>
            <a:off x="6069339" y="3883892"/>
            <a:ext cx="2263775" cy="0"/>
          </a:xfrm>
          <a:custGeom>
            <a:avLst/>
            <a:gdLst/>
            <a:ahLst/>
            <a:cxnLst/>
            <a:rect l="l" t="t" r="r" b="b"/>
            <a:pathLst>
              <a:path w="2263775" h="0">
                <a:moveTo>
                  <a:pt x="0" y="0"/>
                </a:moveTo>
                <a:lnTo>
                  <a:pt x="2263199" y="0"/>
                </a:lnTo>
              </a:path>
            </a:pathLst>
          </a:custGeom>
          <a:ln w="220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0" name="object 1030"/>
          <p:cNvSpPr/>
          <p:nvPr/>
        </p:nvSpPr>
        <p:spPr>
          <a:xfrm>
            <a:off x="6635222" y="3883892"/>
            <a:ext cx="0" cy="48260"/>
          </a:xfrm>
          <a:custGeom>
            <a:avLst/>
            <a:gdLst/>
            <a:ahLst/>
            <a:cxnLst/>
            <a:rect l="l" t="t" r="r" b="b"/>
            <a:pathLst>
              <a:path w="0" h="48260">
                <a:moveTo>
                  <a:pt x="0" y="0"/>
                </a:moveTo>
                <a:lnTo>
                  <a:pt x="0" y="47926"/>
                </a:lnTo>
              </a:path>
            </a:pathLst>
          </a:custGeom>
          <a:ln w="220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1" name="object 1031"/>
          <p:cNvSpPr/>
          <p:nvPr/>
        </p:nvSpPr>
        <p:spPr>
          <a:xfrm>
            <a:off x="7766655" y="3883892"/>
            <a:ext cx="0" cy="48260"/>
          </a:xfrm>
          <a:custGeom>
            <a:avLst/>
            <a:gdLst/>
            <a:ahLst/>
            <a:cxnLst/>
            <a:rect l="l" t="t" r="r" b="b"/>
            <a:pathLst>
              <a:path w="0" h="48260">
                <a:moveTo>
                  <a:pt x="0" y="0"/>
                </a:moveTo>
                <a:lnTo>
                  <a:pt x="0" y="47926"/>
                </a:lnTo>
              </a:path>
            </a:pathLst>
          </a:custGeom>
          <a:ln w="220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2" name="object 1032"/>
          <p:cNvSpPr txBox="1"/>
          <p:nvPr/>
        </p:nvSpPr>
        <p:spPr>
          <a:xfrm rot="18960000">
            <a:off x="6482105" y="3998890"/>
            <a:ext cx="20378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0"/>
              </a:lnSpc>
            </a:pPr>
            <a:r>
              <a:rPr dirty="0" sz="900" spc="-15" b="1">
                <a:latin typeface="Arial"/>
                <a:cs typeface="Arial"/>
              </a:rPr>
              <a:t>A</a:t>
            </a:r>
            <a:r>
              <a:rPr dirty="0" sz="900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033" name="object 1033"/>
          <p:cNvSpPr txBox="1"/>
          <p:nvPr/>
        </p:nvSpPr>
        <p:spPr>
          <a:xfrm rot="18960000">
            <a:off x="7629332" y="3990967"/>
            <a:ext cx="188356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0"/>
              </a:lnSpc>
            </a:pPr>
            <a:r>
              <a:rPr dirty="0" sz="900" spc="-20" b="1">
                <a:latin typeface="Arial"/>
                <a:cs typeface="Arial"/>
              </a:rPr>
              <a:t>S</a:t>
            </a:r>
            <a:r>
              <a:rPr dirty="0" sz="900" b="1">
                <a:latin typeface="Arial"/>
                <a:cs typeface="Arial"/>
              </a:rPr>
              <a:t>Z</a:t>
            </a:r>
            <a:endParaRPr sz="900">
              <a:latin typeface="Arial"/>
              <a:cs typeface="Arial"/>
            </a:endParaRPr>
          </a:p>
        </p:txBody>
      </p:sp>
      <p:sp>
        <p:nvSpPr>
          <p:cNvPr id="1034" name="object 1034"/>
          <p:cNvSpPr/>
          <p:nvPr/>
        </p:nvSpPr>
        <p:spPr>
          <a:xfrm>
            <a:off x="6069339" y="2375745"/>
            <a:ext cx="0" cy="1508760"/>
          </a:xfrm>
          <a:custGeom>
            <a:avLst/>
            <a:gdLst/>
            <a:ahLst/>
            <a:cxnLst/>
            <a:rect l="l" t="t" r="r" b="b"/>
            <a:pathLst>
              <a:path w="0" h="1508760">
                <a:moveTo>
                  <a:pt x="0" y="1508146"/>
                </a:moveTo>
                <a:lnTo>
                  <a:pt x="0" y="0"/>
                </a:lnTo>
              </a:path>
            </a:pathLst>
          </a:custGeom>
          <a:ln w="220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5" name="object 1035"/>
          <p:cNvSpPr/>
          <p:nvPr/>
        </p:nvSpPr>
        <p:spPr>
          <a:xfrm>
            <a:off x="6021644" y="3883892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694" y="0"/>
                </a:lnTo>
              </a:path>
            </a:pathLst>
          </a:custGeom>
          <a:ln w="220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6" name="object 1036"/>
          <p:cNvSpPr/>
          <p:nvPr/>
        </p:nvSpPr>
        <p:spPr>
          <a:xfrm>
            <a:off x="6021644" y="3582297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694" y="0"/>
                </a:lnTo>
              </a:path>
            </a:pathLst>
          </a:custGeom>
          <a:ln w="220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7" name="object 1037"/>
          <p:cNvSpPr/>
          <p:nvPr/>
        </p:nvSpPr>
        <p:spPr>
          <a:xfrm>
            <a:off x="6021644" y="3280692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694" y="0"/>
                </a:lnTo>
              </a:path>
            </a:pathLst>
          </a:custGeom>
          <a:ln w="220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8" name="object 1038"/>
          <p:cNvSpPr/>
          <p:nvPr/>
        </p:nvSpPr>
        <p:spPr>
          <a:xfrm>
            <a:off x="6021644" y="2979088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694" y="0"/>
                </a:lnTo>
              </a:path>
            </a:pathLst>
          </a:custGeom>
          <a:ln w="220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9" name="object 1039"/>
          <p:cNvSpPr/>
          <p:nvPr/>
        </p:nvSpPr>
        <p:spPr>
          <a:xfrm>
            <a:off x="6021644" y="2677569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694" y="0"/>
                </a:lnTo>
              </a:path>
            </a:pathLst>
          </a:custGeom>
          <a:ln w="220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0" name="object 1040"/>
          <p:cNvSpPr/>
          <p:nvPr/>
        </p:nvSpPr>
        <p:spPr>
          <a:xfrm>
            <a:off x="6021644" y="2375745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 h="0">
                <a:moveTo>
                  <a:pt x="0" y="0"/>
                </a:moveTo>
                <a:lnTo>
                  <a:pt x="47694" y="0"/>
                </a:lnTo>
              </a:path>
            </a:pathLst>
          </a:custGeom>
          <a:ln w="220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1" name="object 1041"/>
          <p:cNvSpPr txBox="1"/>
          <p:nvPr/>
        </p:nvSpPr>
        <p:spPr>
          <a:xfrm>
            <a:off x="5632589" y="2012937"/>
            <a:ext cx="2762250" cy="2200910"/>
          </a:xfrm>
          <a:prstGeom prst="rect">
            <a:avLst/>
          </a:prstGeom>
          <a:ln w="9524">
            <a:solidFill>
              <a:srgbClr val="7F7F7F"/>
            </a:solidFill>
          </a:ln>
        </p:spPr>
        <p:txBody>
          <a:bodyPr wrap="square" lIns="0" tIns="38735" rIns="0" bIns="0" rtlCol="0" vert="horz">
            <a:spAutoFit/>
          </a:bodyPr>
          <a:lstStyle/>
          <a:p>
            <a:pPr algn="ctr" marL="375285">
              <a:lnSpc>
                <a:spcPct val="100000"/>
              </a:lnSpc>
              <a:spcBef>
                <a:spcPts val="305"/>
              </a:spcBef>
            </a:pPr>
            <a:r>
              <a:rPr dirty="0" sz="1150" spc="-15" b="1">
                <a:latin typeface="Arial"/>
                <a:cs typeface="Arial"/>
              </a:rPr>
              <a:t>CD68</a:t>
            </a:r>
            <a:endParaRPr sz="1150">
              <a:latin typeface="Arial"/>
              <a:cs typeface="Arial"/>
            </a:endParaRPr>
          </a:p>
          <a:p>
            <a:pPr marL="246379">
              <a:lnSpc>
                <a:spcPct val="100000"/>
              </a:lnSpc>
              <a:spcBef>
                <a:spcPts val="555"/>
              </a:spcBef>
            </a:pPr>
            <a:r>
              <a:rPr dirty="0" sz="900" spc="-10" b="1">
                <a:latin typeface="Arial"/>
                <a:cs typeface="Arial"/>
              </a:rPr>
              <a:t>25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246379">
              <a:lnSpc>
                <a:spcPct val="100000"/>
              </a:lnSpc>
            </a:pPr>
            <a:r>
              <a:rPr dirty="0" sz="900" spc="-10" b="1">
                <a:latin typeface="Arial"/>
                <a:cs typeface="Arial"/>
              </a:rPr>
              <a:t>20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100">
              <a:latin typeface="Times New Roman"/>
              <a:cs typeface="Times New Roman"/>
            </a:endParaRPr>
          </a:p>
          <a:p>
            <a:pPr marL="246379">
              <a:lnSpc>
                <a:spcPct val="100000"/>
              </a:lnSpc>
            </a:pPr>
            <a:r>
              <a:rPr dirty="0" sz="900" spc="-10" b="1">
                <a:latin typeface="Arial"/>
                <a:cs typeface="Arial"/>
              </a:rPr>
              <a:t>15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"/>
              </a:spcBef>
            </a:pPr>
            <a:endParaRPr sz="1100">
              <a:latin typeface="Times New Roman"/>
              <a:cs typeface="Times New Roman"/>
            </a:endParaRPr>
          </a:p>
          <a:p>
            <a:pPr marL="246379">
              <a:lnSpc>
                <a:spcPct val="100000"/>
              </a:lnSpc>
            </a:pPr>
            <a:r>
              <a:rPr dirty="0" sz="900" spc="-10" b="1">
                <a:latin typeface="Arial"/>
                <a:cs typeface="Arial"/>
              </a:rPr>
              <a:t>10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100">
              <a:latin typeface="Times New Roman"/>
              <a:cs typeface="Times New Roman"/>
            </a:endParaRPr>
          </a:p>
          <a:p>
            <a:pPr marL="309245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100">
              <a:latin typeface="Times New Roman"/>
              <a:cs typeface="Times New Roman"/>
            </a:endParaRPr>
          </a:p>
          <a:p>
            <a:pPr marL="309245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1042" name="object 1042"/>
          <p:cNvSpPr txBox="1"/>
          <p:nvPr/>
        </p:nvSpPr>
        <p:spPr>
          <a:xfrm>
            <a:off x="5694761" y="2664616"/>
            <a:ext cx="151765" cy="9340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65"/>
              </a:lnSpc>
            </a:pPr>
            <a:r>
              <a:rPr dirty="0" sz="1000" spc="10" b="1">
                <a:latin typeface="Arial"/>
                <a:cs typeface="Arial"/>
              </a:rPr>
              <a:t>%</a:t>
            </a:r>
            <a:r>
              <a:rPr dirty="0" sz="1000" spc="-20" b="1">
                <a:latin typeface="Arial"/>
                <a:cs typeface="Arial"/>
              </a:rPr>
              <a:t>-</a:t>
            </a:r>
            <a:r>
              <a:rPr dirty="0" sz="1000" spc="-45" b="1">
                <a:latin typeface="Arial"/>
                <a:cs typeface="Arial"/>
              </a:rPr>
              <a:t>po</a:t>
            </a:r>
            <a:r>
              <a:rPr dirty="0" sz="1000" spc="10" b="1">
                <a:latin typeface="Arial"/>
                <a:cs typeface="Arial"/>
              </a:rPr>
              <a:t>s</a:t>
            </a:r>
            <a:r>
              <a:rPr dirty="0" sz="1000" spc="-50" b="1">
                <a:latin typeface="Arial"/>
                <a:cs typeface="Arial"/>
              </a:rPr>
              <a:t>i</a:t>
            </a:r>
            <a:r>
              <a:rPr dirty="0" sz="1000" spc="-20" b="1">
                <a:latin typeface="Arial"/>
                <a:cs typeface="Arial"/>
              </a:rPr>
              <a:t>t</a:t>
            </a:r>
            <a:r>
              <a:rPr dirty="0" sz="1000" spc="-45" b="1">
                <a:latin typeface="Arial"/>
                <a:cs typeface="Arial"/>
              </a:rPr>
              <a:t>i</a:t>
            </a:r>
            <a:r>
              <a:rPr dirty="0" sz="1000" spc="10" b="1">
                <a:latin typeface="Arial"/>
                <a:cs typeface="Arial"/>
              </a:rPr>
              <a:t>v</a:t>
            </a:r>
            <a:r>
              <a:rPr dirty="0" sz="1000" b="1">
                <a:latin typeface="Arial"/>
                <a:cs typeface="Arial"/>
              </a:rPr>
              <a:t>e</a:t>
            </a:r>
            <a:r>
              <a:rPr dirty="0" sz="1000" spc="-40" b="1">
                <a:latin typeface="Arial"/>
                <a:cs typeface="Arial"/>
              </a:rPr>
              <a:t> </a:t>
            </a:r>
            <a:r>
              <a:rPr dirty="0" sz="1000" spc="5" b="1">
                <a:latin typeface="Arial"/>
                <a:cs typeface="Arial"/>
              </a:rPr>
              <a:t>c</a:t>
            </a:r>
            <a:r>
              <a:rPr dirty="0" sz="1000" spc="10" b="1">
                <a:latin typeface="Arial"/>
                <a:cs typeface="Arial"/>
              </a:rPr>
              <a:t>e</a:t>
            </a:r>
            <a:r>
              <a:rPr dirty="0" sz="1000" spc="-50" b="1">
                <a:latin typeface="Arial"/>
                <a:cs typeface="Arial"/>
              </a:rPr>
              <a:t>l</a:t>
            </a:r>
            <a:r>
              <a:rPr dirty="0" sz="1000" spc="-40" b="1">
                <a:latin typeface="Arial"/>
                <a:cs typeface="Arial"/>
              </a:rPr>
              <a:t>l</a:t>
            </a:r>
            <a:r>
              <a:rPr dirty="0" sz="1000" b="1"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43" name="object 1043"/>
          <p:cNvSpPr/>
          <p:nvPr/>
        </p:nvSpPr>
        <p:spPr>
          <a:xfrm>
            <a:off x="496823" y="4306823"/>
            <a:ext cx="2820924" cy="2343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4" name="object 1044"/>
          <p:cNvSpPr/>
          <p:nvPr/>
        </p:nvSpPr>
        <p:spPr>
          <a:xfrm>
            <a:off x="533400" y="4343398"/>
            <a:ext cx="2695575" cy="2217420"/>
          </a:xfrm>
          <a:custGeom>
            <a:avLst/>
            <a:gdLst/>
            <a:ahLst/>
            <a:cxnLst/>
            <a:rect l="l" t="t" r="r" b="b"/>
            <a:pathLst>
              <a:path w="2695575" h="2217420">
                <a:moveTo>
                  <a:pt x="0" y="2217391"/>
                </a:moveTo>
                <a:lnTo>
                  <a:pt x="2695127" y="2217391"/>
                </a:lnTo>
                <a:lnTo>
                  <a:pt x="2695127" y="0"/>
                </a:lnTo>
                <a:lnTo>
                  <a:pt x="0" y="0"/>
                </a:lnTo>
                <a:lnTo>
                  <a:pt x="0" y="22173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5" name="object 1045"/>
          <p:cNvSpPr/>
          <p:nvPr/>
        </p:nvSpPr>
        <p:spPr>
          <a:xfrm>
            <a:off x="1082430" y="6211751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0979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6" name="object 1046"/>
          <p:cNvSpPr/>
          <p:nvPr/>
        </p:nvSpPr>
        <p:spPr>
          <a:xfrm>
            <a:off x="1082430" y="6201817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4" h="20320">
                <a:moveTo>
                  <a:pt x="15173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73" y="19868"/>
                </a:lnTo>
                <a:lnTo>
                  <a:pt x="15173" y="15179"/>
                </a:lnTo>
                <a:close/>
              </a:path>
              <a:path w="61594" h="20320">
                <a:moveTo>
                  <a:pt x="46062" y="15179"/>
                </a:moveTo>
                <a:lnTo>
                  <a:pt x="30880" y="15179"/>
                </a:lnTo>
                <a:lnTo>
                  <a:pt x="30880" y="19868"/>
                </a:lnTo>
                <a:lnTo>
                  <a:pt x="46062" y="19868"/>
                </a:lnTo>
                <a:lnTo>
                  <a:pt x="46062" y="15179"/>
                </a:lnTo>
                <a:close/>
              </a:path>
              <a:path w="61594" h="20320">
                <a:moveTo>
                  <a:pt x="30880" y="0"/>
                </a:moveTo>
                <a:lnTo>
                  <a:pt x="15173" y="0"/>
                </a:lnTo>
                <a:lnTo>
                  <a:pt x="15173" y="15179"/>
                </a:lnTo>
                <a:lnTo>
                  <a:pt x="30880" y="15179"/>
                </a:lnTo>
                <a:lnTo>
                  <a:pt x="30880" y="0"/>
                </a:lnTo>
                <a:close/>
              </a:path>
              <a:path w="61594" h="20320">
                <a:moveTo>
                  <a:pt x="60979" y="0"/>
                </a:moveTo>
                <a:lnTo>
                  <a:pt x="46062" y="0"/>
                </a:lnTo>
                <a:lnTo>
                  <a:pt x="46062" y="15179"/>
                </a:lnTo>
                <a:lnTo>
                  <a:pt x="60979" y="15179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7" name="object 1047"/>
          <p:cNvSpPr/>
          <p:nvPr/>
        </p:nvSpPr>
        <p:spPr>
          <a:xfrm>
            <a:off x="1143409" y="6211751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502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8" name="object 1048"/>
          <p:cNvSpPr/>
          <p:nvPr/>
        </p:nvSpPr>
        <p:spPr>
          <a:xfrm>
            <a:off x="1143409" y="6201817"/>
            <a:ext cx="60960" cy="20320"/>
          </a:xfrm>
          <a:custGeom>
            <a:avLst/>
            <a:gdLst/>
            <a:ahLst/>
            <a:cxnLst/>
            <a:rect l="l" t="t" r="r" b="b"/>
            <a:pathLst>
              <a:path w="60959" h="20320">
                <a:moveTo>
                  <a:pt x="15182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82" y="19868"/>
                </a:lnTo>
                <a:lnTo>
                  <a:pt x="15182" y="15179"/>
                </a:lnTo>
                <a:close/>
              </a:path>
              <a:path w="60959" h="20320">
                <a:moveTo>
                  <a:pt x="45319" y="15179"/>
                </a:moveTo>
                <a:lnTo>
                  <a:pt x="30394" y="15179"/>
                </a:lnTo>
                <a:lnTo>
                  <a:pt x="30394" y="19868"/>
                </a:lnTo>
                <a:lnTo>
                  <a:pt x="45319" y="19868"/>
                </a:lnTo>
                <a:lnTo>
                  <a:pt x="45319" y="15179"/>
                </a:lnTo>
                <a:close/>
              </a:path>
              <a:path w="60959" h="20320">
                <a:moveTo>
                  <a:pt x="30394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394" y="15179"/>
                </a:lnTo>
                <a:lnTo>
                  <a:pt x="30394" y="0"/>
                </a:lnTo>
                <a:close/>
              </a:path>
              <a:path w="60959" h="20320">
                <a:moveTo>
                  <a:pt x="60502" y="0"/>
                </a:moveTo>
                <a:lnTo>
                  <a:pt x="45319" y="0"/>
                </a:lnTo>
                <a:lnTo>
                  <a:pt x="45319" y="15179"/>
                </a:lnTo>
                <a:lnTo>
                  <a:pt x="60502" y="15179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9" name="object 1049"/>
          <p:cNvSpPr/>
          <p:nvPr/>
        </p:nvSpPr>
        <p:spPr>
          <a:xfrm>
            <a:off x="1203912" y="6211751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0979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0" name="object 1050"/>
          <p:cNvSpPr/>
          <p:nvPr/>
        </p:nvSpPr>
        <p:spPr>
          <a:xfrm>
            <a:off x="1203912" y="6201817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4" h="20320">
                <a:moveTo>
                  <a:pt x="15697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697" y="19868"/>
                </a:lnTo>
                <a:lnTo>
                  <a:pt x="15697" y="15179"/>
                </a:lnTo>
                <a:close/>
              </a:path>
              <a:path w="61594" h="20320">
                <a:moveTo>
                  <a:pt x="45796" y="15179"/>
                </a:moveTo>
                <a:lnTo>
                  <a:pt x="30880" y="15179"/>
                </a:lnTo>
                <a:lnTo>
                  <a:pt x="30880" y="19868"/>
                </a:lnTo>
                <a:lnTo>
                  <a:pt x="45796" y="19868"/>
                </a:lnTo>
                <a:lnTo>
                  <a:pt x="45796" y="15179"/>
                </a:lnTo>
                <a:close/>
              </a:path>
              <a:path w="61594" h="20320">
                <a:moveTo>
                  <a:pt x="30880" y="0"/>
                </a:moveTo>
                <a:lnTo>
                  <a:pt x="15697" y="0"/>
                </a:lnTo>
                <a:lnTo>
                  <a:pt x="15697" y="15179"/>
                </a:lnTo>
                <a:lnTo>
                  <a:pt x="30880" y="15179"/>
                </a:lnTo>
                <a:lnTo>
                  <a:pt x="30880" y="0"/>
                </a:lnTo>
                <a:close/>
              </a:path>
              <a:path w="61594" h="20320">
                <a:moveTo>
                  <a:pt x="60979" y="0"/>
                </a:moveTo>
                <a:lnTo>
                  <a:pt x="45796" y="0"/>
                </a:lnTo>
                <a:lnTo>
                  <a:pt x="45796" y="15179"/>
                </a:lnTo>
                <a:lnTo>
                  <a:pt x="60979" y="15179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1" name="object 1051"/>
          <p:cNvSpPr/>
          <p:nvPr/>
        </p:nvSpPr>
        <p:spPr>
          <a:xfrm>
            <a:off x="1264891" y="6211751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017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2" name="object 1052"/>
          <p:cNvSpPr/>
          <p:nvPr/>
        </p:nvSpPr>
        <p:spPr>
          <a:xfrm>
            <a:off x="1264891" y="6201817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4" h="20320">
                <a:moveTo>
                  <a:pt x="15182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82" y="19868"/>
                </a:lnTo>
                <a:lnTo>
                  <a:pt x="15182" y="15179"/>
                </a:lnTo>
                <a:close/>
              </a:path>
              <a:path w="61594" h="20320">
                <a:moveTo>
                  <a:pt x="45281" y="15179"/>
                </a:moveTo>
                <a:lnTo>
                  <a:pt x="30099" y="15179"/>
                </a:lnTo>
                <a:lnTo>
                  <a:pt x="30099" y="19868"/>
                </a:lnTo>
                <a:lnTo>
                  <a:pt x="45281" y="19868"/>
                </a:lnTo>
                <a:lnTo>
                  <a:pt x="45281" y="15179"/>
                </a:lnTo>
                <a:close/>
              </a:path>
              <a:path w="61594" h="20320">
                <a:moveTo>
                  <a:pt x="30099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099" y="15179"/>
                </a:lnTo>
                <a:lnTo>
                  <a:pt x="30099" y="0"/>
                </a:lnTo>
                <a:close/>
              </a:path>
              <a:path w="61594" h="20320">
                <a:moveTo>
                  <a:pt x="61017" y="0"/>
                </a:moveTo>
                <a:lnTo>
                  <a:pt x="45281" y="0"/>
                </a:lnTo>
                <a:lnTo>
                  <a:pt x="45281" y="15179"/>
                </a:lnTo>
                <a:lnTo>
                  <a:pt x="61017" y="15179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3" name="object 1053"/>
          <p:cNvSpPr/>
          <p:nvPr/>
        </p:nvSpPr>
        <p:spPr>
          <a:xfrm>
            <a:off x="1325908" y="6211751"/>
            <a:ext cx="60960" cy="0"/>
          </a:xfrm>
          <a:custGeom>
            <a:avLst/>
            <a:gdLst/>
            <a:ahLst/>
            <a:cxnLst/>
            <a:rect l="l" t="t" r="r" b="b"/>
            <a:pathLst>
              <a:path w="60959" h="0">
                <a:moveTo>
                  <a:pt x="0" y="0"/>
                </a:moveTo>
                <a:lnTo>
                  <a:pt x="60464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4" name="object 1054"/>
          <p:cNvSpPr/>
          <p:nvPr/>
        </p:nvSpPr>
        <p:spPr>
          <a:xfrm>
            <a:off x="1325908" y="6201817"/>
            <a:ext cx="60960" cy="20320"/>
          </a:xfrm>
          <a:custGeom>
            <a:avLst/>
            <a:gdLst/>
            <a:ahLst/>
            <a:cxnLst/>
            <a:rect l="l" t="t" r="r" b="b"/>
            <a:pathLst>
              <a:path w="60959" h="20320">
                <a:moveTo>
                  <a:pt x="15182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82" y="19868"/>
                </a:lnTo>
                <a:lnTo>
                  <a:pt x="15182" y="15179"/>
                </a:lnTo>
                <a:close/>
              </a:path>
              <a:path w="60959" h="20320">
                <a:moveTo>
                  <a:pt x="45281" y="15179"/>
                </a:moveTo>
                <a:lnTo>
                  <a:pt x="30365" y="15179"/>
                </a:lnTo>
                <a:lnTo>
                  <a:pt x="30365" y="19868"/>
                </a:lnTo>
                <a:lnTo>
                  <a:pt x="45281" y="19868"/>
                </a:lnTo>
                <a:lnTo>
                  <a:pt x="45281" y="15179"/>
                </a:lnTo>
                <a:close/>
              </a:path>
              <a:path w="60959" h="20320">
                <a:moveTo>
                  <a:pt x="30365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365" y="15179"/>
                </a:lnTo>
                <a:lnTo>
                  <a:pt x="30365" y="0"/>
                </a:lnTo>
                <a:close/>
              </a:path>
              <a:path w="60959" h="20320">
                <a:moveTo>
                  <a:pt x="60464" y="0"/>
                </a:moveTo>
                <a:lnTo>
                  <a:pt x="45281" y="0"/>
                </a:lnTo>
                <a:lnTo>
                  <a:pt x="45281" y="15179"/>
                </a:lnTo>
                <a:lnTo>
                  <a:pt x="60464" y="15179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5" name="object 1055"/>
          <p:cNvSpPr/>
          <p:nvPr/>
        </p:nvSpPr>
        <p:spPr>
          <a:xfrm>
            <a:off x="1386373" y="6211751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017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6" name="object 1056"/>
          <p:cNvSpPr/>
          <p:nvPr/>
        </p:nvSpPr>
        <p:spPr>
          <a:xfrm>
            <a:off x="1386373" y="6201817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4" h="20320">
                <a:moveTo>
                  <a:pt x="14916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4916" y="19868"/>
                </a:lnTo>
                <a:lnTo>
                  <a:pt x="14916" y="15179"/>
                </a:lnTo>
                <a:close/>
              </a:path>
              <a:path w="61594" h="20320">
                <a:moveTo>
                  <a:pt x="45015" y="15179"/>
                </a:moveTo>
                <a:lnTo>
                  <a:pt x="30099" y="15179"/>
                </a:lnTo>
                <a:lnTo>
                  <a:pt x="30099" y="19868"/>
                </a:lnTo>
                <a:lnTo>
                  <a:pt x="45015" y="19868"/>
                </a:lnTo>
                <a:lnTo>
                  <a:pt x="45015" y="15179"/>
                </a:lnTo>
                <a:close/>
              </a:path>
              <a:path w="61594" h="20320">
                <a:moveTo>
                  <a:pt x="30099" y="0"/>
                </a:moveTo>
                <a:lnTo>
                  <a:pt x="14916" y="0"/>
                </a:lnTo>
                <a:lnTo>
                  <a:pt x="14916" y="15179"/>
                </a:lnTo>
                <a:lnTo>
                  <a:pt x="30099" y="15179"/>
                </a:lnTo>
                <a:lnTo>
                  <a:pt x="30099" y="0"/>
                </a:lnTo>
                <a:close/>
              </a:path>
              <a:path w="61594" h="20320">
                <a:moveTo>
                  <a:pt x="61017" y="0"/>
                </a:moveTo>
                <a:lnTo>
                  <a:pt x="45015" y="0"/>
                </a:lnTo>
                <a:lnTo>
                  <a:pt x="45015" y="15179"/>
                </a:lnTo>
                <a:lnTo>
                  <a:pt x="61017" y="15179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7" name="object 1057"/>
          <p:cNvSpPr/>
          <p:nvPr/>
        </p:nvSpPr>
        <p:spPr>
          <a:xfrm>
            <a:off x="1447390" y="6211751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197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8" name="object 1058"/>
          <p:cNvSpPr/>
          <p:nvPr/>
        </p:nvSpPr>
        <p:spPr>
          <a:xfrm>
            <a:off x="1447390" y="6201817"/>
            <a:ext cx="60325" cy="20320"/>
          </a:xfrm>
          <a:custGeom>
            <a:avLst/>
            <a:gdLst/>
            <a:ahLst/>
            <a:cxnLst/>
            <a:rect l="l" t="t" r="r" b="b"/>
            <a:pathLst>
              <a:path w="60325" h="20320">
                <a:moveTo>
                  <a:pt x="15182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82" y="19868"/>
                </a:lnTo>
                <a:lnTo>
                  <a:pt x="15182" y="15179"/>
                </a:lnTo>
                <a:close/>
              </a:path>
              <a:path w="60325" h="20320">
                <a:moveTo>
                  <a:pt x="45281" y="15179"/>
                </a:moveTo>
                <a:lnTo>
                  <a:pt x="30099" y="15179"/>
                </a:lnTo>
                <a:lnTo>
                  <a:pt x="30099" y="19868"/>
                </a:lnTo>
                <a:lnTo>
                  <a:pt x="45281" y="19868"/>
                </a:lnTo>
                <a:lnTo>
                  <a:pt x="45281" y="15179"/>
                </a:lnTo>
                <a:close/>
              </a:path>
              <a:path w="60325" h="20320">
                <a:moveTo>
                  <a:pt x="30099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099" y="15179"/>
                </a:lnTo>
                <a:lnTo>
                  <a:pt x="30099" y="0"/>
                </a:lnTo>
                <a:close/>
              </a:path>
              <a:path w="60325" h="20320">
                <a:moveTo>
                  <a:pt x="60197" y="0"/>
                </a:moveTo>
                <a:lnTo>
                  <a:pt x="45281" y="0"/>
                </a:lnTo>
                <a:lnTo>
                  <a:pt x="45281" y="15179"/>
                </a:lnTo>
                <a:lnTo>
                  <a:pt x="60197" y="15179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9" name="object 1059"/>
          <p:cNvSpPr/>
          <p:nvPr/>
        </p:nvSpPr>
        <p:spPr>
          <a:xfrm>
            <a:off x="1507588" y="6211751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283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0" name="object 1060"/>
          <p:cNvSpPr/>
          <p:nvPr/>
        </p:nvSpPr>
        <p:spPr>
          <a:xfrm>
            <a:off x="1507588" y="6201817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4" h="20320">
                <a:moveTo>
                  <a:pt x="15182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82" y="19868"/>
                </a:lnTo>
                <a:lnTo>
                  <a:pt x="15182" y="15179"/>
                </a:lnTo>
                <a:close/>
              </a:path>
              <a:path w="61594" h="20320">
                <a:moveTo>
                  <a:pt x="46101" y="15179"/>
                </a:moveTo>
                <a:lnTo>
                  <a:pt x="30365" y="15179"/>
                </a:lnTo>
                <a:lnTo>
                  <a:pt x="30365" y="19868"/>
                </a:lnTo>
                <a:lnTo>
                  <a:pt x="46101" y="19868"/>
                </a:lnTo>
                <a:lnTo>
                  <a:pt x="46101" y="15179"/>
                </a:lnTo>
                <a:close/>
              </a:path>
              <a:path w="61594" h="20320">
                <a:moveTo>
                  <a:pt x="30365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365" y="15179"/>
                </a:lnTo>
                <a:lnTo>
                  <a:pt x="30365" y="0"/>
                </a:lnTo>
                <a:close/>
              </a:path>
              <a:path w="61594" h="20320">
                <a:moveTo>
                  <a:pt x="61283" y="0"/>
                </a:moveTo>
                <a:lnTo>
                  <a:pt x="46101" y="0"/>
                </a:lnTo>
                <a:lnTo>
                  <a:pt x="46101" y="15179"/>
                </a:lnTo>
                <a:lnTo>
                  <a:pt x="61283" y="15179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1" name="object 1061"/>
          <p:cNvSpPr/>
          <p:nvPr/>
        </p:nvSpPr>
        <p:spPr>
          <a:xfrm>
            <a:off x="1568872" y="6211751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198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2" name="object 1062"/>
          <p:cNvSpPr/>
          <p:nvPr/>
        </p:nvSpPr>
        <p:spPr>
          <a:xfrm>
            <a:off x="1568872" y="6201817"/>
            <a:ext cx="60325" cy="20320"/>
          </a:xfrm>
          <a:custGeom>
            <a:avLst/>
            <a:gdLst/>
            <a:ahLst/>
            <a:cxnLst/>
            <a:rect l="l" t="t" r="r" b="b"/>
            <a:pathLst>
              <a:path w="60325" h="20320">
                <a:moveTo>
                  <a:pt x="14916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4916" y="19868"/>
                </a:lnTo>
                <a:lnTo>
                  <a:pt x="14916" y="15179"/>
                </a:lnTo>
                <a:close/>
              </a:path>
              <a:path w="60325" h="20320">
                <a:moveTo>
                  <a:pt x="45024" y="15179"/>
                </a:moveTo>
                <a:lnTo>
                  <a:pt x="30137" y="15179"/>
                </a:lnTo>
                <a:lnTo>
                  <a:pt x="30137" y="19868"/>
                </a:lnTo>
                <a:lnTo>
                  <a:pt x="45024" y="19868"/>
                </a:lnTo>
                <a:lnTo>
                  <a:pt x="45024" y="15179"/>
                </a:lnTo>
                <a:close/>
              </a:path>
              <a:path w="60325" h="20320">
                <a:moveTo>
                  <a:pt x="30137" y="0"/>
                </a:moveTo>
                <a:lnTo>
                  <a:pt x="14916" y="0"/>
                </a:lnTo>
                <a:lnTo>
                  <a:pt x="14916" y="15179"/>
                </a:lnTo>
                <a:lnTo>
                  <a:pt x="30137" y="15179"/>
                </a:lnTo>
                <a:lnTo>
                  <a:pt x="30137" y="0"/>
                </a:lnTo>
                <a:close/>
              </a:path>
              <a:path w="60325" h="20320">
                <a:moveTo>
                  <a:pt x="60198" y="0"/>
                </a:moveTo>
                <a:lnTo>
                  <a:pt x="45024" y="0"/>
                </a:lnTo>
                <a:lnTo>
                  <a:pt x="45024" y="15179"/>
                </a:lnTo>
                <a:lnTo>
                  <a:pt x="60198" y="15179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3" name="object 1063"/>
          <p:cNvSpPr/>
          <p:nvPr/>
        </p:nvSpPr>
        <p:spPr>
          <a:xfrm>
            <a:off x="1629070" y="6211751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50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4" name="object 1064"/>
          <p:cNvSpPr/>
          <p:nvPr/>
        </p:nvSpPr>
        <p:spPr>
          <a:xfrm>
            <a:off x="1629070" y="6201817"/>
            <a:ext cx="60960" cy="20320"/>
          </a:xfrm>
          <a:custGeom>
            <a:avLst/>
            <a:gdLst/>
            <a:ahLst/>
            <a:cxnLst/>
            <a:rect l="l" t="t" r="r" b="b"/>
            <a:pathLst>
              <a:path w="60960" h="20320">
                <a:moveTo>
                  <a:pt x="15182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82" y="19868"/>
                </a:lnTo>
                <a:lnTo>
                  <a:pt x="15182" y="15179"/>
                </a:lnTo>
                <a:close/>
              </a:path>
              <a:path w="60960" h="20320">
                <a:moveTo>
                  <a:pt x="46100" y="15179"/>
                </a:moveTo>
                <a:lnTo>
                  <a:pt x="30880" y="15179"/>
                </a:lnTo>
                <a:lnTo>
                  <a:pt x="30880" y="19868"/>
                </a:lnTo>
                <a:lnTo>
                  <a:pt x="46100" y="19868"/>
                </a:lnTo>
                <a:lnTo>
                  <a:pt x="46100" y="15179"/>
                </a:lnTo>
                <a:close/>
              </a:path>
              <a:path w="60960" h="20320">
                <a:moveTo>
                  <a:pt x="30880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880" y="15179"/>
                </a:lnTo>
                <a:lnTo>
                  <a:pt x="30880" y="0"/>
                </a:lnTo>
                <a:close/>
              </a:path>
              <a:path w="60960" h="20320">
                <a:moveTo>
                  <a:pt x="60950" y="0"/>
                </a:moveTo>
                <a:lnTo>
                  <a:pt x="46100" y="0"/>
                </a:lnTo>
                <a:lnTo>
                  <a:pt x="46100" y="15179"/>
                </a:lnTo>
                <a:lnTo>
                  <a:pt x="60950" y="15179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5" name="object 1065"/>
          <p:cNvSpPr/>
          <p:nvPr/>
        </p:nvSpPr>
        <p:spPr>
          <a:xfrm>
            <a:off x="1690020" y="6211751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531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6" name="object 1066"/>
          <p:cNvSpPr/>
          <p:nvPr/>
        </p:nvSpPr>
        <p:spPr>
          <a:xfrm>
            <a:off x="1690020" y="6201817"/>
            <a:ext cx="60960" cy="20320"/>
          </a:xfrm>
          <a:custGeom>
            <a:avLst/>
            <a:gdLst/>
            <a:ahLst/>
            <a:cxnLst/>
            <a:rect l="l" t="t" r="r" b="b"/>
            <a:pathLst>
              <a:path w="60960" h="20320">
                <a:moveTo>
                  <a:pt x="15173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73" y="19868"/>
                </a:lnTo>
                <a:lnTo>
                  <a:pt x="15173" y="15179"/>
                </a:lnTo>
                <a:close/>
              </a:path>
              <a:path w="60960" h="20320">
                <a:moveTo>
                  <a:pt x="45348" y="15179"/>
                </a:moveTo>
                <a:lnTo>
                  <a:pt x="30394" y="15179"/>
                </a:lnTo>
                <a:lnTo>
                  <a:pt x="30394" y="19868"/>
                </a:lnTo>
                <a:lnTo>
                  <a:pt x="45348" y="19868"/>
                </a:lnTo>
                <a:lnTo>
                  <a:pt x="45348" y="15179"/>
                </a:lnTo>
                <a:close/>
              </a:path>
              <a:path w="60960" h="20320">
                <a:moveTo>
                  <a:pt x="30394" y="0"/>
                </a:moveTo>
                <a:lnTo>
                  <a:pt x="15173" y="0"/>
                </a:lnTo>
                <a:lnTo>
                  <a:pt x="15173" y="15179"/>
                </a:lnTo>
                <a:lnTo>
                  <a:pt x="30394" y="15179"/>
                </a:lnTo>
                <a:lnTo>
                  <a:pt x="30394" y="0"/>
                </a:lnTo>
                <a:close/>
              </a:path>
              <a:path w="60960" h="20320">
                <a:moveTo>
                  <a:pt x="60531" y="0"/>
                </a:moveTo>
                <a:lnTo>
                  <a:pt x="45348" y="0"/>
                </a:lnTo>
                <a:lnTo>
                  <a:pt x="45348" y="15179"/>
                </a:lnTo>
                <a:lnTo>
                  <a:pt x="60531" y="15179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7" name="object 1067"/>
          <p:cNvSpPr/>
          <p:nvPr/>
        </p:nvSpPr>
        <p:spPr>
          <a:xfrm>
            <a:off x="1750552" y="6211751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0988" y="0"/>
                </a:lnTo>
              </a:path>
            </a:pathLst>
          </a:custGeom>
          <a:ln w="19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8" name="object 1068"/>
          <p:cNvSpPr/>
          <p:nvPr/>
        </p:nvSpPr>
        <p:spPr>
          <a:xfrm>
            <a:off x="1750552" y="6201817"/>
            <a:ext cx="61594" cy="20320"/>
          </a:xfrm>
          <a:custGeom>
            <a:avLst/>
            <a:gdLst/>
            <a:ahLst/>
            <a:cxnLst/>
            <a:rect l="l" t="t" r="r" b="b"/>
            <a:pathLst>
              <a:path w="61594" h="20320">
                <a:moveTo>
                  <a:pt x="15744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744" y="19868"/>
                </a:lnTo>
                <a:lnTo>
                  <a:pt x="15744" y="15179"/>
                </a:lnTo>
                <a:close/>
              </a:path>
              <a:path w="61594" h="20320">
                <a:moveTo>
                  <a:pt x="45767" y="15179"/>
                </a:moveTo>
                <a:lnTo>
                  <a:pt x="30918" y="15179"/>
                </a:lnTo>
                <a:lnTo>
                  <a:pt x="30918" y="19868"/>
                </a:lnTo>
                <a:lnTo>
                  <a:pt x="45767" y="19868"/>
                </a:lnTo>
                <a:lnTo>
                  <a:pt x="45767" y="15179"/>
                </a:lnTo>
                <a:close/>
              </a:path>
              <a:path w="61594" h="20320">
                <a:moveTo>
                  <a:pt x="30918" y="0"/>
                </a:moveTo>
                <a:lnTo>
                  <a:pt x="15744" y="0"/>
                </a:lnTo>
                <a:lnTo>
                  <a:pt x="15744" y="15179"/>
                </a:lnTo>
                <a:lnTo>
                  <a:pt x="30918" y="15179"/>
                </a:lnTo>
                <a:lnTo>
                  <a:pt x="30918" y="0"/>
                </a:lnTo>
                <a:close/>
              </a:path>
              <a:path w="61594" h="20320">
                <a:moveTo>
                  <a:pt x="60988" y="0"/>
                </a:moveTo>
                <a:lnTo>
                  <a:pt x="45767" y="0"/>
                </a:lnTo>
                <a:lnTo>
                  <a:pt x="45767" y="15179"/>
                </a:lnTo>
                <a:lnTo>
                  <a:pt x="60988" y="15179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9" name="object 1069"/>
          <p:cNvSpPr/>
          <p:nvPr/>
        </p:nvSpPr>
        <p:spPr>
          <a:xfrm>
            <a:off x="1811540" y="6201817"/>
            <a:ext cx="30480" cy="20320"/>
          </a:xfrm>
          <a:custGeom>
            <a:avLst/>
            <a:gdLst/>
            <a:ahLst/>
            <a:cxnLst/>
            <a:rect l="l" t="t" r="r" b="b"/>
            <a:pathLst>
              <a:path w="30480" h="20320">
                <a:moveTo>
                  <a:pt x="15173" y="15179"/>
                </a:moveTo>
                <a:lnTo>
                  <a:pt x="0" y="15179"/>
                </a:lnTo>
                <a:lnTo>
                  <a:pt x="0" y="19868"/>
                </a:lnTo>
                <a:lnTo>
                  <a:pt x="15173" y="19868"/>
                </a:lnTo>
                <a:lnTo>
                  <a:pt x="15173" y="15179"/>
                </a:lnTo>
                <a:close/>
              </a:path>
              <a:path w="30480" h="20320">
                <a:moveTo>
                  <a:pt x="30136" y="0"/>
                </a:moveTo>
                <a:lnTo>
                  <a:pt x="15173" y="0"/>
                </a:lnTo>
                <a:lnTo>
                  <a:pt x="15173" y="15179"/>
                </a:lnTo>
                <a:lnTo>
                  <a:pt x="30136" y="15179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0" name="object 1070"/>
          <p:cNvSpPr/>
          <p:nvPr/>
        </p:nvSpPr>
        <p:spPr>
          <a:xfrm>
            <a:off x="1082430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0979" y="60945"/>
                </a:lnTo>
                <a:lnTo>
                  <a:pt x="60979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1" name="object 1071"/>
          <p:cNvSpPr/>
          <p:nvPr/>
        </p:nvSpPr>
        <p:spPr>
          <a:xfrm>
            <a:off x="1082430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73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73" y="60945"/>
                </a:lnTo>
                <a:lnTo>
                  <a:pt x="15173" y="45243"/>
                </a:lnTo>
                <a:close/>
              </a:path>
              <a:path w="61594" h="60960">
                <a:moveTo>
                  <a:pt x="46062" y="45243"/>
                </a:moveTo>
                <a:lnTo>
                  <a:pt x="30880" y="45243"/>
                </a:lnTo>
                <a:lnTo>
                  <a:pt x="30880" y="60945"/>
                </a:lnTo>
                <a:lnTo>
                  <a:pt x="46062" y="60945"/>
                </a:lnTo>
                <a:lnTo>
                  <a:pt x="46062" y="45243"/>
                </a:lnTo>
                <a:close/>
              </a:path>
              <a:path w="61594" h="60960">
                <a:moveTo>
                  <a:pt x="30880" y="30063"/>
                </a:moveTo>
                <a:lnTo>
                  <a:pt x="15173" y="30063"/>
                </a:lnTo>
                <a:lnTo>
                  <a:pt x="15173" y="45243"/>
                </a:lnTo>
                <a:lnTo>
                  <a:pt x="30880" y="45243"/>
                </a:lnTo>
                <a:lnTo>
                  <a:pt x="30880" y="30063"/>
                </a:lnTo>
                <a:close/>
              </a:path>
              <a:path w="61594" h="60960">
                <a:moveTo>
                  <a:pt x="60979" y="30063"/>
                </a:moveTo>
                <a:lnTo>
                  <a:pt x="46062" y="30063"/>
                </a:lnTo>
                <a:lnTo>
                  <a:pt x="46062" y="45243"/>
                </a:lnTo>
                <a:lnTo>
                  <a:pt x="60979" y="45243"/>
                </a:lnTo>
                <a:lnTo>
                  <a:pt x="60979" y="30063"/>
                </a:lnTo>
                <a:close/>
              </a:path>
              <a:path w="61594" h="60960">
                <a:moveTo>
                  <a:pt x="15173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73" y="30063"/>
                </a:lnTo>
                <a:lnTo>
                  <a:pt x="15173" y="14919"/>
                </a:lnTo>
                <a:close/>
              </a:path>
              <a:path w="61594" h="60960">
                <a:moveTo>
                  <a:pt x="46062" y="14919"/>
                </a:moveTo>
                <a:lnTo>
                  <a:pt x="30880" y="14919"/>
                </a:lnTo>
                <a:lnTo>
                  <a:pt x="30880" y="30063"/>
                </a:lnTo>
                <a:lnTo>
                  <a:pt x="46062" y="30063"/>
                </a:lnTo>
                <a:lnTo>
                  <a:pt x="46062" y="14919"/>
                </a:lnTo>
                <a:close/>
              </a:path>
              <a:path w="61594" h="60960">
                <a:moveTo>
                  <a:pt x="30880" y="0"/>
                </a:moveTo>
                <a:lnTo>
                  <a:pt x="15173" y="0"/>
                </a:lnTo>
                <a:lnTo>
                  <a:pt x="15173" y="14919"/>
                </a:lnTo>
                <a:lnTo>
                  <a:pt x="30880" y="14919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6062" y="0"/>
                </a:lnTo>
                <a:lnTo>
                  <a:pt x="46062" y="14919"/>
                </a:lnTo>
                <a:lnTo>
                  <a:pt x="60979" y="14919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2" name="object 1072"/>
          <p:cNvSpPr/>
          <p:nvPr/>
        </p:nvSpPr>
        <p:spPr>
          <a:xfrm>
            <a:off x="1143409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945"/>
                </a:moveTo>
                <a:lnTo>
                  <a:pt x="60502" y="60945"/>
                </a:lnTo>
                <a:lnTo>
                  <a:pt x="60502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3" name="object 1073"/>
          <p:cNvSpPr/>
          <p:nvPr/>
        </p:nvSpPr>
        <p:spPr>
          <a:xfrm>
            <a:off x="1143409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959" h="60960">
                <a:moveTo>
                  <a:pt x="45319" y="45243"/>
                </a:moveTo>
                <a:lnTo>
                  <a:pt x="30394" y="45243"/>
                </a:lnTo>
                <a:lnTo>
                  <a:pt x="30394" y="60945"/>
                </a:lnTo>
                <a:lnTo>
                  <a:pt x="45319" y="60945"/>
                </a:lnTo>
                <a:lnTo>
                  <a:pt x="45319" y="45243"/>
                </a:lnTo>
                <a:close/>
              </a:path>
              <a:path w="60959" h="60960">
                <a:moveTo>
                  <a:pt x="30394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394" y="45243"/>
                </a:lnTo>
                <a:lnTo>
                  <a:pt x="30394" y="30063"/>
                </a:lnTo>
                <a:close/>
              </a:path>
              <a:path w="60959" h="60960">
                <a:moveTo>
                  <a:pt x="60502" y="30063"/>
                </a:moveTo>
                <a:lnTo>
                  <a:pt x="45319" y="30063"/>
                </a:lnTo>
                <a:lnTo>
                  <a:pt x="45319" y="45243"/>
                </a:lnTo>
                <a:lnTo>
                  <a:pt x="60502" y="45243"/>
                </a:lnTo>
                <a:lnTo>
                  <a:pt x="60502" y="30063"/>
                </a:lnTo>
                <a:close/>
              </a:path>
              <a:path w="60959" h="60960">
                <a:moveTo>
                  <a:pt x="15182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4919"/>
                </a:lnTo>
                <a:close/>
              </a:path>
              <a:path w="60959" h="60960">
                <a:moveTo>
                  <a:pt x="45319" y="14919"/>
                </a:moveTo>
                <a:lnTo>
                  <a:pt x="30394" y="14919"/>
                </a:lnTo>
                <a:lnTo>
                  <a:pt x="30394" y="30063"/>
                </a:lnTo>
                <a:lnTo>
                  <a:pt x="45319" y="30063"/>
                </a:lnTo>
                <a:lnTo>
                  <a:pt x="45319" y="14919"/>
                </a:lnTo>
                <a:close/>
              </a:path>
              <a:path w="60959" h="60960">
                <a:moveTo>
                  <a:pt x="30394" y="0"/>
                </a:moveTo>
                <a:lnTo>
                  <a:pt x="15182" y="0"/>
                </a:lnTo>
                <a:lnTo>
                  <a:pt x="15182" y="14919"/>
                </a:lnTo>
                <a:lnTo>
                  <a:pt x="30394" y="14919"/>
                </a:lnTo>
                <a:lnTo>
                  <a:pt x="30394" y="0"/>
                </a:lnTo>
                <a:close/>
              </a:path>
              <a:path w="60959" h="60960">
                <a:moveTo>
                  <a:pt x="60502" y="0"/>
                </a:moveTo>
                <a:lnTo>
                  <a:pt x="45319" y="0"/>
                </a:lnTo>
                <a:lnTo>
                  <a:pt x="45319" y="14919"/>
                </a:lnTo>
                <a:lnTo>
                  <a:pt x="60502" y="14919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4" name="object 1074"/>
          <p:cNvSpPr/>
          <p:nvPr/>
        </p:nvSpPr>
        <p:spPr>
          <a:xfrm>
            <a:off x="1203912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0979" y="60945"/>
                </a:lnTo>
                <a:lnTo>
                  <a:pt x="60979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5" name="object 1075"/>
          <p:cNvSpPr/>
          <p:nvPr/>
        </p:nvSpPr>
        <p:spPr>
          <a:xfrm>
            <a:off x="1203912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697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697" y="60945"/>
                </a:lnTo>
                <a:lnTo>
                  <a:pt x="15697" y="45243"/>
                </a:lnTo>
                <a:close/>
              </a:path>
              <a:path w="61594" h="60960">
                <a:moveTo>
                  <a:pt x="45796" y="45243"/>
                </a:moveTo>
                <a:lnTo>
                  <a:pt x="30880" y="45243"/>
                </a:lnTo>
                <a:lnTo>
                  <a:pt x="30880" y="60945"/>
                </a:lnTo>
                <a:lnTo>
                  <a:pt x="45796" y="60945"/>
                </a:lnTo>
                <a:lnTo>
                  <a:pt x="45796" y="45243"/>
                </a:lnTo>
                <a:close/>
              </a:path>
              <a:path w="61594" h="60960">
                <a:moveTo>
                  <a:pt x="30880" y="30063"/>
                </a:moveTo>
                <a:lnTo>
                  <a:pt x="15697" y="30063"/>
                </a:lnTo>
                <a:lnTo>
                  <a:pt x="15697" y="45243"/>
                </a:lnTo>
                <a:lnTo>
                  <a:pt x="30880" y="45243"/>
                </a:lnTo>
                <a:lnTo>
                  <a:pt x="30880" y="30063"/>
                </a:lnTo>
                <a:close/>
              </a:path>
              <a:path w="61594" h="60960">
                <a:moveTo>
                  <a:pt x="60979" y="30063"/>
                </a:moveTo>
                <a:lnTo>
                  <a:pt x="45796" y="30063"/>
                </a:lnTo>
                <a:lnTo>
                  <a:pt x="45796" y="45243"/>
                </a:lnTo>
                <a:lnTo>
                  <a:pt x="60979" y="45243"/>
                </a:lnTo>
                <a:lnTo>
                  <a:pt x="60979" y="30063"/>
                </a:lnTo>
                <a:close/>
              </a:path>
              <a:path w="61594" h="60960">
                <a:moveTo>
                  <a:pt x="15697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697" y="30063"/>
                </a:lnTo>
                <a:lnTo>
                  <a:pt x="15697" y="14919"/>
                </a:lnTo>
                <a:close/>
              </a:path>
              <a:path w="61594" h="60960">
                <a:moveTo>
                  <a:pt x="45796" y="14919"/>
                </a:moveTo>
                <a:lnTo>
                  <a:pt x="30880" y="14919"/>
                </a:lnTo>
                <a:lnTo>
                  <a:pt x="30880" y="30063"/>
                </a:lnTo>
                <a:lnTo>
                  <a:pt x="45796" y="30063"/>
                </a:lnTo>
                <a:lnTo>
                  <a:pt x="45796" y="14919"/>
                </a:lnTo>
                <a:close/>
              </a:path>
              <a:path w="61594" h="60960">
                <a:moveTo>
                  <a:pt x="30880" y="0"/>
                </a:moveTo>
                <a:lnTo>
                  <a:pt x="15697" y="0"/>
                </a:lnTo>
                <a:lnTo>
                  <a:pt x="15697" y="14919"/>
                </a:lnTo>
                <a:lnTo>
                  <a:pt x="30880" y="14919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5796" y="0"/>
                </a:lnTo>
                <a:lnTo>
                  <a:pt x="45796" y="14919"/>
                </a:lnTo>
                <a:lnTo>
                  <a:pt x="60979" y="14919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6" name="object 1076"/>
          <p:cNvSpPr/>
          <p:nvPr/>
        </p:nvSpPr>
        <p:spPr>
          <a:xfrm>
            <a:off x="1264891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017" y="60945"/>
                </a:lnTo>
                <a:lnTo>
                  <a:pt x="61017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7" name="object 1077"/>
          <p:cNvSpPr/>
          <p:nvPr/>
        </p:nvSpPr>
        <p:spPr>
          <a:xfrm>
            <a:off x="1264891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1594" h="60960">
                <a:moveTo>
                  <a:pt x="45281" y="45243"/>
                </a:moveTo>
                <a:lnTo>
                  <a:pt x="30099" y="45243"/>
                </a:lnTo>
                <a:lnTo>
                  <a:pt x="30099" y="60945"/>
                </a:lnTo>
                <a:lnTo>
                  <a:pt x="45281" y="60945"/>
                </a:lnTo>
                <a:lnTo>
                  <a:pt x="45281" y="45243"/>
                </a:lnTo>
                <a:close/>
              </a:path>
              <a:path w="61594" h="60960">
                <a:moveTo>
                  <a:pt x="30099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099" y="45243"/>
                </a:lnTo>
                <a:lnTo>
                  <a:pt x="30099" y="30063"/>
                </a:lnTo>
                <a:close/>
              </a:path>
              <a:path w="61594" h="60960">
                <a:moveTo>
                  <a:pt x="61017" y="30063"/>
                </a:moveTo>
                <a:lnTo>
                  <a:pt x="45281" y="30063"/>
                </a:lnTo>
                <a:lnTo>
                  <a:pt x="45281" y="45243"/>
                </a:lnTo>
                <a:lnTo>
                  <a:pt x="61017" y="45243"/>
                </a:lnTo>
                <a:lnTo>
                  <a:pt x="61017" y="30063"/>
                </a:lnTo>
                <a:close/>
              </a:path>
              <a:path w="61594" h="60960">
                <a:moveTo>
                  <a:pt x="15182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4919"/>
                </a:lnTo>
                <a:close/>
              </a:path>
              <a:path w="61594" h="60960">
                <a:moveTo>
                  <a:pt x="45281" y="14919"/>
                </a:moveTo>
                <a:lnTo>
                  <a:pt x="30099" y="14919"/>
                </a:lnTo>
                <a:lnTo>
                  <a:pt x="30099" y="30063"/>
                </a:lnTo>
                <a:lnTo>
                  <a:pt x="45281" y="30063"/>
                </a:lnTo>
                <a:lnTo>
                  <a:pt x="45281" y="14919"/>
                </a:lnTo>
                <a:close/>
              </a:path>
              <a:path w="61594" h="60960">
                <a:moveTo>
                  <a:pt x="30099" y="0"/>
                </a:moveTo>
                <a:lnTo>
                  <a:pt x="15182" y="0"/>
                </a:lnTo>
                <a:lnTo>
                  <a:pt x="15182" y="14919"/>
                </a:lnTo>
                <a:lnTo>
                  <a:pt x="30099" y="14919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281" y="0"/>
                </a:lnTo>
                <a:lnTo>
                  <a:pt x="45281" y="14919"/>
                </a:lnTo>
                <a:lnTo>
                  <a:pt x="61017" y="14919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8" name="object 1078"/>
          <p:cNvSpPr/>
          <p:nvPr/>
        </p:nvSpPr>
        <p:spPr>
          <a:xfrm>
            <a:off x="1325908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945"/>
                </a:moveTo>
                <a:lnTo>
                  <a:pt x="60464" y="60945"/>
                </a:lnTo>
                <a:lnTo>
                  <a:pt x="60464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9" name="object 1079"/>
          <p:cNvSpPr/>
          <p:nvPr/>
        </p:nvSpPr>
        <p:spPr>
          <a:xfrm>
            <a:off x="1325908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959" h="60960">
                <a:moveTo>
                  <a:pt x="45281" y="45243"/>
                </a:moveTo>
                <a:lnTo>
                  <a:pt x="30365" y="45243"/>
                </a:lnTo>
                <a:lnTo>
                  <a:pt x="30365" y="60945"/>
                </a:lnTo>
                <a:lnTo>
                  <a:pt x="45281" y="60945"/>
                </a:lnTo>
                <a:lnTo>
                  <a:pt x="45281" y="45243"/>
                </a:lnTo>
                <a:close/>
              </a:path>
              <a:path w="60959" h="60960">
                <a:moveTo>
                  <a:pt x="30365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365" y="45243"/>
                </a:lnTo>
                <a:lnTo>
                  <a:pt x="30365" y="30063"/>
                </a:lnTo>
                <a:close/>
              </a:path>
              <a:path w="60959" h="60960">
                <a:moveTo>
                  <a:pt x="60464" y="30063"/>
                </a:moveTo>
                <a:lnTo>
                  <a:pt x="45281" y="30063"/>
                </a:lnTo>
                <a:lnTo>
                  <a:pt x="45281" y="45243"/>
                </a:lnTo>
                <a:lnTo>
                  <a:pt x="60464" y="45243"/>
                </a:lnTo>
                <a:lnTo>
                  <a:pt x="60464" y="30063"/>
                </a:lnTo>
                <a:close/>
              </a:path>
              <a:path w="60959" h="60960">
                <a:moveTo>
                  <a:pt x="15182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4919"/>
                </a:lnTo>
                <a:close/>
              </a:path>
              <a:path w="60959" h="60960">
                <a:moveTo>
                  <a:pt x="45281" y="14919"/>
                </a:moveTo>
                <a:lnTo>
                  <a:pt x="30365" y="14919"/>
                </a:lnTo>
                <a:lnTo>
                  <a:pt x="30365" y="30063"/>
                </a:lnTo>
                <a:lnTo>
                  <a:pt x="45281" y="30063"/>
                </a:lnTo>
                <a:lnTo>
                  <a:pt x="45281" y="14919"/>
                </a:lnTo>
                <a:close/>
              </a:path>
              <a:path w="60959" h="60960">
                <a:moveTo>
                  <a:pt x="30365" y="0"/>
                </a:moveTo>
                <a:lnTo>
                  <a:pt x="15182" y="0"/>
                </a:lnTo>
                <a:lnTo>
                  <a:pt x="15182" y="14919"/>
                </a:lnTo>
                <a:lnTo>
                  <a:pt x="30365" y="14919"/>
                </a:lnTo>
                <a:lnTo>
                  <a:pt x="30365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281" y="0"/>
                </a:lnTo>
                <a:lnTo>
                  <a:pt x="45281" y="14919"/>
                </a:lnTo>
                <a:lnTo>
                  <a:pt x="60464" y="14919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0" name="object 1080"/>
          <p:cNvSpPr/>
          <p:nvPr/>
        </p:nvSpPr>
        <p:spPr>
          <a:xfrm>
            <a:off x="1386373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017" y="60945"/>
                </a:lnTo>
                <a:lnTo>
                  <a:pt x="61017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1" name="object 1081"/>
          <p:cNvSpPr/>
          <p:nvPr/>
        </p:nvSpPr>
        <p:spPr>
          <a:xfrm>
            <a:off x="1386373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4916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4916" y="60945"/>
                </a:lnTo>
                <a:lnTo>
                  <a:pt x="14916" y="45243"/>
                </a:lnTo>
                <a:close/>
              </a:path>
              <a:path w="61594" h="60960">
                <a:moveTo>
                  <a:pt x="45015" y="45243"/>
                </a:moveTo>
                <a:lnTo>
                  <a:pt x="30099" y="45243"/>
                </a:lnTo>
                <a:lnTo>
                  <a:pt x="30099" y="60945"/>
                </a:lnTo>
                <a:lnTo>
                  <a:pt x="45015" y="60945"/>
                </a:lnTo>
                <a:lnTo>
                  <a:pt x="45015" y="45243"/>
                </a:lnTo>
                <a:close/>
              </a:path>
              <a:path w="61594" h="60960">
                <a:moveTo>
                  <a:pt x="30099" y="30063"/>
                </a:moveTo>
                <a:lnTo>
                  <a:pt x="14916" y="30063"/>
                </a:lnTo>
                <a:lnTo>
                  <a:pt x="14916" y="45243"/>
                </a:lnTo>
                <a:lnTo>
                  <a:pt x="30099" y="45243"/>
                </a:lnTo>
                <a:lnTo>
                  <a:pt x="30099" y="30063"/>
                </a:lnTo>
                <a:close/>
              </a:path>
              <a:path w="61594" h="60960">
                <a:moveTo>
                  <a:pt x="61017" y="30063"/>
                </a:moveTo>
                <a:lnTo>
                  <a:pt x="45015" y="30063"/>
                </a:lnTo>
                <a:lnTo>
                  <a:pt x="45015" y="45243"/>
                </a:lnTo>
                <a:lnTo>
                  <a:pt x="61017" y="45243"/>
                </a:lnTo>
                <a:lnTo>
                  <a:pt x="61017" y="30063"/>
                </a:lnTo>
                <a:close/>
              </a:path>
              <a:path w="61594" h="60960">
                <a:moveTo>
                  <a:pt x="14916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4916" y="30063"/>
                </a:lnTo>
                <a:lnTo>
                  <a:pt x="14916" y="14919"/>
                </a:lnTo>
                <a:close/>
              </a:path>
              <a:path w="61594" h="60960">
                <a:moveTo>
                  <a:pt x="45015" y="14919"/>
                </a:moveTo>
                <a:lnTo>
                  <a:pt x="30099" y="14919"/>
                </a:lnTo>
                <a:lnTo>
                  <a:pt x="30099" y="30063"/>
                </a:lnTo>
                <a:lnTo>
                  <a:pt x="45015" y="30063"/>
                </a:lnTo>
                <a:lnTo>
                  <a:pt x="45015" y="14919"/>
                </a:lnTo>
                <a:close/>
              </a:path>
              <a:path w="61594" h="60960">
                <a:moveTo>
                  <a:pt x="30099" y="0"/>
                </a:moveTo>
                <a:lnTo>
                  <a:pt x="14916" y="0"/>
                </a:lnTo>
                <a:lnTo>
                  <a:pt x="14916" y="14919"/>
                </a:lnTo>
                <a:lnTo>
                  <a:pt x="30099" y="14919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015" y="0"/>
                </a:lnTo>
                <a:lnTo>
                  <a:pt x="45015" y="14919"/>
                </a:lnTo>
                <a:lnTo>
                  <a:pt x="61017" y="14919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2" name="object 1082"/>
          <p:cNvSpPr/>
          <p:nvPr/>
        </p:nvSpPr>
        <p:spPr>
          <a:xfrm>
            <a:off x="1447390" y="614087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45"/>
                </a:moveTo>
                <a:lnTo>
                  <a:pt x="60197" y="60945"/>
                </a:lnTo>
                <a:lnTo>
                  <a:pt x="60197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3" name="object 1083"/>
          <p:cNvSpPr/>
          <p:nvPr/>
        </p:nvSpPr>
        <p:spPr>
          <a:xfrm>
            <a:off x="1447390" y="614087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325" h="60960">
                <a:moveTo>
                  <a:pt x="45281" y="45243"/>
                </a:moveTo>
                <a:lnTo>
                  <a:pt x="30099" y="45243"/>
                </a:lnTo>
                <a:lnTo>
                  <a:pt x="30099" y="60945"/>
                </a:lnTo>
                <a:lnTo>
                  <a:pt x="45281" y="60945"/>
                </a:lnTo>
                <a:lnTo>
                  <a:pt x="45281" y="45243"/>
                </a:lnTo>
                <a:close/>
              </a:path>
              <a:path w="60325" h="60960">
                <a:moveTo>
                  <a:pt x="30099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099" y="45243"/>
                </a:lnTo>
                <a:lnTo>
                  <a:pt x="30099" y="30063"/>
                </a:lnTo>
                <a:close/>
              </a:path>
              <a:path w="60325" h="60960">
                <a:moveTo>
                  <a:pt x="60197" y="30063"/>
                </a:moveTo>
                <a:lnTo>
                  <a:pt x="45281" y="30063"/>
                </a:lnTo>
                <a:lnTo>
                  <a:pt x="45281" y="45243"/>
                </a:lnTo>
                <a:lnTo>
                  <a:pt x="60197" y="45243"/>
                </a:lnTo>
                <a:lnTo>
                  <a:pt x="60197" y="30063"/>
                </a:lnTo>
                <a:close/>
              </a:path>
              <a:path w="60325" h="60960">
                <a:moveTo>
                  <a:pt x="15182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4919"/>
                </a:lnTo>
                <a:close/>
              </a:path>
              <a:path w="60325" h="60960">
                <a:moveTo>
                  <a:pt x="45281" y="14919"/>
                </a:moveTo>
                <a:lnTo>
                  <a:pt x="30099" y="14919"/>
                </a:lnTo>
                <a:lnTo>
                  <a:pt x="30099" y="30063"/>
                </a:lnTo>
                <a:lnTo>
                  <a:pt x="45281" y="30063"/>
                </a:lnTo>
                <a:lnTo>
                  <a:pt x="45281" y="14919"/>
                </a:lnTo>
                <a:close/>
              </a:path>
              <a:path w="60325" h="60960">
                <a:moveTo>
                  <a:pt x="30099" y="0"/>
                </a:moveTo>
                <a:lnTo>
                  <a:pt x="15182" y="0"/>
                </a:lnTo>
                <a:lnTo>
                  <a:pt x="15182" y="14919"/>
                </a:lnTo>
                <a:lnTo>
                  <a:pt x="30099" y="14919"/>
                </a:lnTo>
                <a:lnTo>
                  <a:pt x="30099" y="0"/>
                </a:lnTo>
                <a:close/>
              </a:path>
              <a:path w="60325" h="60960">
                <a:moveTo>
                  <a:pt x="60197" y="0"/>
                </a:moveTo>
                <a:lnTo>
                  <a:pt x="45281" y="0"/>
                </a:lnTo>
                <a:lnTo>
                  <a:pt x="45281" y="14919"/>
                </a:lnTo>
                <a:lnTo>
                  <a:pt x="60197" y="14919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4" name="object 1084"/>
          <p:cNvSpPr/>
          <p:nvPr/>
        </p:nvSpPr>
        <p:spPr>
          <a:xfrm>
            <a:off x="1507588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283" y="60945"/>
                </a:lnTo>
                <a:lnTo>
                  <a:pt x="61283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5" name="object 1085"/>
          <p:cNvSpPr/>
          <p:nvPr/>
        </p:nvSpPr>
        <p:spPr>
          <a:xfrm>
            <a:off x="1507588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1594" h="60960">
                <a:moveTo>
                  <a:pt x="46101" y="45243"/>
                </a:moveTo>
                <a:lnTo>
                  <a:pt x="30365" y="45243"/>
                </a:lnTo>
                <a:lnTo>
                  <a:pt x="30365" y="60945"/>
                </a:lnTo>
                <a:lnTo>
                  <a:pt x="46101" y="60945"/>
                </a:lnTo>
                <a:lnTo>
                  <a:pt x="46101" y="45243"/>
                </a:lnTo>
                <a:close/>
              </a:path>
              <a:path w="61594" h="60960">
                <a:moveTo>
                  <a:pt x="30365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365" y="45243"/>
                </a:lnTo>
                <a:lnTo>
                  <a:pt x="30365" y="30063"/>
                </a:lnTo>
                <a:close/>
              </a:path>
              <a:path w="61594" h="60960">
                <a:moveTo>
                  <a:pt x="61283" y="30063"/>
                </a:moveTo>
                <a:lnTo>
                  <a:pt x="46101" y="30063"/>
                </a:lnTo>
                <a:lnTo>
                  <a:pt x="46101" y="45243"/>
                </a:lnTo>
                <a:lnTo>
                  <a:pt x="61283" y="45243"/>
                </a:lnTo>
                <a:lnTo>
                  <a:pt x="61283" y="30063"/>
                </a:lnTo>
                <a:close/>
              </a:path>
              <a:path w="61594" h="60960">
                <a:moveTo>
                  <a:pt x="15182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4919"/>
                </a:lnTo>
                <a:close/>
              </a:path>
              <a:path w="61594" h="60960">
                <a:moveTo>
                  <a:pt x="46101" y="14919"/>
                </a:moveTo>
                <a:lnTo>
                  <a:pt x="30365" y="14919"/>
                </a:lnTo>
                <a:lnTo>
                  <a:pt x="30365" y="30063"/>
                </a:lnTo>
                <a:lnTo>
                  <a:pt x="46101" y="30063"/>
                </a:lnTo>
                <a:lnTo>
                  <a:pt x="46101" y="14919"/>
                </a:lnTo>
                <a:close/>
              </a:path>
              <a:path w="61594" h="60960">
                <a:moveTo>
                  <a:pt x="30365" y="0"/>
                </a:moveTo>
                <a:lnTo>
                  <a:pt x="15182" y="0"/>
                </a:lnTo>
                <a:lnTo>
                  <a:pt x="15182" y="14919"/>
                </a:lnTo>
                <a:lnTo>
                  <a:pt x="30365" y="14919"/>
                </a:lnTo>
                <a:lnTo>
                  <a:pt x="30365" y="0"/>
                </a:lnTo>
                <a:close/>
              </a:path>
              <a:path w="61594" h="60960">
                <a:moveTo>
                  <a:pt x="61283" y="0"/>
                </a:moveTo>
                <a:lnTo>
                  <a:pt x="46101" y="0"/>
                </a:lnTo>
                <a:lnTo>
                  <a:pt x="46101" y="14919"/>
                </a:lnTo>
                <a:lnTo>
                  <a:pt x="61283" y="14919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6" name="object 1086"/>
          <p:cNvSpPr/>
          <p:nvPr/>
        </p:nvSpPr>
        <p:spPr>
          <a:xfrm>
            <a:off x="1568872" y="614087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45"/>
                </a:moveTo>
                <a:lnTo>
                  <a:pt x="60198" y="60945"/>
                </a:lnTo>
                <a:lnTo>
                  <a:pt x="60198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7" name="object 1087"/>
          <p:cNvSpPr/>
          <p:nvPr/>
        </p:nvSpPr>
        <p:spPr>
          <a:xfrm>
            <a:off x="1568872" y="614087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4916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4916" y="60945"/>
                </a:lnTo>
                <a:lnTo>
                  <a:pt x="14916" y="45243"/>
                </a:lnTo>
                <a:close/>
              </a:path>
              <a:path w="60325" h="60960">
                <a:moveTo>
                  <a:pt x="45024" y="45243"/>
                </a:moveTo>
                <a:lnTo>
                  <a:pt x="30137" y="45243"/>
                </a:lnTo>
                <a:lnTo>
                  <a:pt x="30137" y="60945"/>
                </a:lnTo>
                <a:lnTo>
                  <a:pt x="45024" y="60945"/>
                </a:lnTo>
                <a:lnTo>
                  <a:pt x="45024" y="45243"/>
                </a:lnTo>
                <a:close/>
              </a:path>
              <a:path w="60325" h="60960">
                <a:moveTo>
                  <a:pt x="30137" y="30063"/>
                </a:moveTo>
                <a:lnTo>
                  <a:pt x="14916" y="30063"/>
                </a:lnTo>
                <a:lnTo>
                  <a:pt x="14916" y="45243"/>
                </a:lnTo>
                <a:lnTo>
                  <a:pt x="30137" y="45243"/>
                </a:lnTo>
                <a:lnTo>
                  <a:pt x="30137" y="30063"/>
                </a:lnTo>
                <a:close/>
              </a:path>
              <a:path w="60325" h="60960">
                <a:moveTo>
                  <a:pt x="60198" y="30063"/>
                </a:moveTo>
                <a:lnTo>
                  <a:pt x="45024" y="30063"/>
                </a:lnTo>
                <a:lnTo>
                  <a:pt x="45024" y="45243"/>
                </a:lnTo>
                <a:lnTo>
                  <a:pt x="60198" y="45243"/>
                </a:lnTo>
                <a:lnTo>
                  <a:pt x="60198" y="30063"/>
                </a:lnTo>
                <a:close/>
              </a:path>
              <a:path w="60325" h="60960">
                <a:moveTo>
                  <a:pt x="14916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4916" y="30063"/>
                </a:lnTo>
                <a:lnTo>
                  <a:pt x="14916" y="14919"/>
                </a:lnTo>
                <a:close/>
              </a:path>
              <a:path w="60325" h="60960">
                <a:moveTo>
                  <a:pt x="45024" y="14919"/>
                </a:moveTo>
                <a:lnTo>
                  <a:pt x="30137" y="14919"/>
                </a:lnTo>
                <a:lnTo>
                  <a:pt x="30137" y="30063"/>
                </a:lnTo>
                <a:lnTo>
                  <a:pt x="45024" y="30063"/>
                </a:lnTo>
                <a:lnTo>
                  <a:pt x="45024" y="14919"/>
                </a:lnTo>
                <a:close/>
              </a:path>
              <a:path w="60325" h="60960">
                <a:moveTo>
                  <a:pt x="30137" y="0"/>
                </a:moveTo>
                <a:lnTo>
                  <a:pt x="14916" y="0"/>
                </a:lnTo>
                <a:lnTo>
                  <a:pt x="14916" y="14919"/>
                </a:lnTo>
                <a:lnTo>
                  <a:pt x="30137" y="14919"/>
                </a:lnTo>
                <a:lnTo>
                  <a:pt x="30137" y="0"/>
                </a:lnTo>
                <a:close/>
              </a:path>
              <a:path w="60325" h="60960">
                <a:moveTo>
                  <a:pt x="60198" y="0"/>
                </a:moveTo>
                <a:lnTo>
                  <a:pt x="45024" y="0"/>
                </a:lnTo>
                <a:lnTo>
                  <a:pt x="45024" y="14919"/>
                </a:lnTo>
                <a:lnTo>
                  <a:pt x="60198" y="14919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8" name="object 1088"/>
          <p:cNvSpPr/>
          <p:nvPr/>
        </p:nvSpPr>
        <p:spPr>
          <a:xfrm>
            <a:off x="1629070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950" y="60945"/>
                </a:lnTo>
                <a:lnTo>
                  <a:pt x="60950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9" name="object 1089"/>
          <p:cNvSpPr/>
          <p:nvPr/>
        </p:nvSpPr>
        <p:spPr>
          <a:xfrm>
            <a:off x="1629070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960" h="60960">
                <a:moveTo>
                  <a:pt x="46100" y="45243"/>
                </a:moveTo>
                <a:lnTo>
                  <a:pt x="30880" y="45243"/>
                </a:lnTo>
                <a:lnTo>
                  <a:pt x="30880" y="60945"/>
                </a:lnTo>
                <a:lnTo>
                  <a:pt x="46100" y="60945"/>
                </a:lnTo>
                <a:lnTo>
                  <a:pt x="46100" y="45243"/>
                </a:lnTo>
                <a:close/>
              </a:path>
              <a:path w="60960" h="60960">
                <a:moveTo>
                  <a:pt x="30880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880" y="45243"/>
                </a:lnTo>
                <a:lnTo>
                  <a:pt x="30880" y="30063"/>
                </a:lnTo>
                <a:close/>
              </a:path>
              <a:path w="60960" h="60960">
                <a:moveTo>
                  <a:pt x="60950" y="30063"/>
                </a:moveTo>
                <a:lnTo>
                  <a:pt x="46100" y="30063"/>
                </a:lnTo>
                <a:lnTo>
                  <a:pt x="46100" y="45243"/>
                </a:lnTo>
                <a:lnTo>
                  <a:pt x="60950" y="45243"/>
                </a:lnTo>
                <a:lnTo>
                  <a:pt x="60950" y="30063"/>
                </a:lnTo>
                <a:close/>
              </a:path>
              <a:path w="60960" h="60960">
                <a:moveTo>
                  <a:pt x="15182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4919"/>
                </a:lnTo>
                <a:close/>
              </a:path>
              <a:path w="60960" h="60960">
                <a:moveTo>
                  <a:pt x="46100" y="14919"/>
                </a:moveTo>
                <a:lnTo>
                  <a:pt x="30880" y="14919"/>
                </a:lnTo>
                <a:lnTo>
                  <a:pt x="30880" y="30063"/>
                </a:lnTo>
                <a:lnTo>
                  <a:pt x="46100" y="30063"/>
                </a:lnTo>
                <a:lnTo>
                  <a:pt x="46100" y="14919"/>
                </a:lnTo>
                <a:close/>
              </a:path>
              <a:path w="60960" h="60960">
                <a:moveTo>
                  <a:pt x="30880" y="0"/>
                </a:moveTo>
                <a:lnTo>
                  <a:pt x="15182" y="0"/>
                </a:lnTo>
                <a:lnTo>
                  <a:pt x="15182" y="14919"/>
                </a:lnTo>
                <a:lnTo>
                  <a:pt x="30880" y="14919"/>
                </a:lnTo>
                <a:lnTo>
                  <a:pt x="30880" y="0"/>
                </a:lnTo>
                <a:close/>
              </a:path>
              <a:path w="60960" h="60960">
                <a:moveTo>
                  <a:pt x="60950" y="0"/>
                </a:moveTo>
                <a:lnTo>
                  <a:pt x="46100" y="0"/>
                </a:lnTo>
                <a:lnTo>
                  <a:pt x="46100" y="14919"/>
                </a:lnTo>
                <a:lnTo>
                  <a:pt x="60950" y="14919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0" name="object 1090"/>
          <p:cNvSpPr/>
          <p:nvPr/>
        </p:nvSpPr>
        <p:spPr>
          <a:xfrm>
            <a:off x="1690020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531" y="60945"/>
                </a:lnTo>
                <a:lnTo>
                  <a:pt x="60531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1" name="object 1091"/>
          <p:cNvSpPr/>
          <p:nvPr/>
        </p:nvSpPr>
        <p:spPr>
          <a:xfrm>
            <a:off x="1690020" y="614087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73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73" y="60945"/>
                </a:lnTo>
                <a:lnTo>
                  <a:pt x="15173" y="45243"/>
                </a:lnTo>
                <a:close/>
              </a:path>
              <a:path w="60960" h="60960">
                <a:moveTo>
                  <a:pt x="45348" y="45243"/>
                </a:moveTo>
                <a:lnTo>
                  <a:pt x="30394" y="45243"/>
                </a:lnTo>
                <a:lnTo>
                  <a:pt x="30394" y="60945"/>
                </a:lnTo>
                <a:lnTo>
                  <a:pt x="45348" y="60945"/>
                </a:lnTo>
                <a:lnTo>
                  <a:pt x="45348" y="45243"/>
                </a:lnTo>
                <a:close/>
              </a:path>
              <a:path w="60960" h="60960">
                <a:moveTo>
                  <a:pt x="30394" y="30063"/>
                </a:moveTo>
                <a:lnTo>
                  <a:pt x="15173" y="30063"/>
                </a:lnTo>
                <a:lnTo>
                  <a:pt x="15173" y="45243"/>
                </a:lnTo>
                <a:lnTo>
                  <a:pt x="30394" y="45243"/>
                </a:lnTo>
                <a:lnTo>
                  <a:pt x="30394" y="30063"/>
                </a:lnTo>
                <a:close/>
              </a:path>
              <a:path w="60960" h="60960">
                <a:moveTo>
                  <a:pt x="60531" y="30063"/>
                </a:moveTo>
                <a:lnTo>
                  <a:pt x="45348" y="30063"/>
                </a:lnTo>
                <a:lnTo>
                  <a:pt x="45348" y="45243"/>
                </a:lnTo>
                <a:lnTo>
                  <a:pt x="60531" y="45243"/>
                </a:lnTo>
                <a:lnTo>
                  <a:pt x="60531" y="30063"/>
                </a:lnTo>
                <a:close/>
              </a:path>
              <a:path w="60960" h="60960">
                <a:moveTo>
                  <a:pt x="15173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73" y="30063"/>
                </a:lnTo>
                <a:lnTo>
                  <a:pt x="15173" y="14919"/>
                </a:lnTo>
                <a:close/>
              </a:path>
              <a:path w="60960" h="60960">
                <a:moveTo>
                  <a:pt x="45348" y="14919"/>
                </a:moveTo>
                <a:lnTo>
                  <a:pt x="30394" y="14919"/>
                </a:lnTo>
                <a:lnTo>
                  <a:pt x="30394" y="30063"/>
                </a:lnTo>
                <a:lnTo>
                  <a:pt x="45348" y="30063"/>
                </a:lnTo>
                <a:lnTo>
                  <a:pt x="45348" y="14919"/>
                </a:lnTo>
                <a:close/>
              </a:path>
              <a:path w="60960" h="60960">
                <a:moveTo>
                  <a:pt x="30394" y="0"/>
                </a:moveTo>
                <a:lnTo>
                  <a:pt x="15173" y="0"/>
                </a:lnTo>
                <a:lnTo>
                  <a:pt x="15173" y="14919"/>
                </a:lnTo>
                <a:lnTo>
                  <a:pt x="30394" y="14919"/>
                </a:lnTo>
                <a:lnTo>
                  <a:pt x="30394" y="0"/>
                </a:lnTo>
                <a:close/>
              </a:path>
              <a:path w="60960" h="60960">
                <a:moveTo>
                  <a:pt x="60531" y="0"/>
                </a:moveTo>
                <a:lnTo>
                  <a:pt x="45348" y="0"/>
                </a:lnTo>
                <a:lnTo>
                  <a:pt x="45348" y="14919"/>
                </a:lnTo>
                <a:lnTo>
                  <a:pt x="60531" y="14919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2" name="object 1092"/>
          <p:cNvSpPr/>
          <p:nvPr/>
        </p:nvSpPr>
        <p:spPr>
          <a:xfrm>
            <a:off x="1750552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0988" y="60945"/>
                </a:lnTo>
                <a:lnTo>
                  <a:pt x="60988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3" name="object 1093"/>
          <p:cNvSpPr/>
          <p:nvPr/>
        </p:nvSpPr>
        <p:spPr>
          <a:xfrm>
            <a:off x="1750552" y="614087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744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744" y="60945"/>
                </a:lnTo>
                <a:lnTo>
                  <a:pt x="15744" y="45243"/>
                </a:lnTo>
                <a:close/>
              </a:path>
              <a:path w="61594" h="60960">
                <a:moveTo>
                  <a:pt x="45767" y="45243"/>
                </a:moveTo>
                <a:lnTo>
                  <a:pt x="30918" y="45243"/>
                </a:lnTo>
                <a:lnTo>
                  <a:pt x="30918" y="60945"/>
                </a:lnTo>
                <a:lnTo>
                  <a:pt x="45767" y="60945"/>
                </a:lnTo>
                <a:lnTo>
                  <a:pt x="45767" y="45243"/>
                </a:lnTo>
                <a:close/>
              </a:path>
              <a:path w="61594" h="60960">
                <a:moveTo>
                  <a:pt x="30918" y="30063"/>
                </a:moveTo>
                <a:lnTo>
                  <a:pt x="15744" y="30063"/>
                </a:lnTo>
                <a:lnTo>
                  <a:pt x="15744" y="45243"/>
                </a:lnTo>
                <a:lnTo>
                  <a:pt x="30918" y="45243"/>
                </a:lnTo>
                <a:lnTo>
                  <a:pt x="30918" y="30063"/>
                </a:lnTo>
                <a:close/>
              </a:path>
              <a:path w="61594" h="60960">
                <a:moveTo>
                  <a:pt x="60988" y="30063"/>
                </a:moveTo>
                <a:lnTo>
                  <a:pt x="45767" y="30063"/>
                </a:lnTo>
                <a:lnTo>
                  <a:pt x="45767" y="45243"/>
                </a:lnTo>
                <a:lnTo>
                  <a:pt x="60988" y="45243"/>
                </a:lnTo>
                <a:lnTo>
                  <a:pt x="60988" y="30063"/>
                </a:lnTo>
                <a:close/>
              </a:path>
              <a:path w="61594" h="60960">
                <a:moveTo>
                  <a:pt x="15744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744" y="30063"/>
                </a:lnTo>
                <a:lnTo>
                  <a:pt x="15744" y="14919"/>
                </a:lnTo>
                <a:close/>
              </a:path>
              <a:path w="61594" h="60960">
                <a:moveTo>
                  <a:pt x="45767" y="14919"/>
                </a:moveTo>
                <a:lnTo>
                  <a:pt x="30918" y="14919"/>
                </a:lnTo>
                <a:lnTo>
                  <a:pt x="30918" y="30063"/>
                </a:lnTo>
                <a:lnTo>
                  <a:pt x="45767" y="30063"/>
                </a:lnTo>
                <a:lnTo>
                  <a:pt x="45767" y="14919"/>
                </a:lnTo>
                <a:close/>
              </a:path>
              <a:path w="61594" h="60960">
                <a:moveTo>
                  <a:pt x="30918" y="0"/>
                </a:moveTo>
                <a:lnTo>
                  <a:pt x="15744" y="0"/>
                </a:lnTo>
                <a:lnTo>
                  <a:pt x="15744" y="14919"/>
                </a:lnTo>
                <a:lnTo>
                  <a:pt x="30918" y="14919"/>
                </a:lnTo>
                <a:lnTo>
                  <a:pt x="30918" y="0"/>
                </a:lnTo>
                <a:close/>
              </a:path>
              <a:path w="61594" h="60960">
                <a:moveTo>
                  <a:pt x="60988" y="0"/>
                </a:moveTo>
                <a:lnTo>
                  <a:pt x="45767" y="0"/>
                </a:lnTo>
                <a:lnTo>
                  <a:pt x="45767" y="14919"/>
                </a:lnTo>
                <a:lnTo>
                  <a:pt x="60988" y="14919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4" name="object 1094"/>
          <p:cNvSpPr/>
          <p:nvPr/>
        </p:nvSpPr>
        <p:spPr>
          <a:xfrm>
            <a:off x="1826608" y="6140871"/>
            <a:ext cx="0" cy="81280"/>
          </a:xfrm>
          <a:custGeom>
            <a:avLst/>
            <a:gdLst/>
            <a:ahLst/>
            <a:cxnLst/>
            <a:rect l="l" t="t" r="r" b="b"/>
            <a:pathLst>
              <a:path w="0" h="81279">
                <a:moveTo>
                  <a:pt x="0" y="0"/>
                </a:moveTo>
                <a:lnTo>
                  <a:pt x="0" y="80813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5" name="object 1095"/>
          <p:cNvSpPr/>
          <p:nvPr/>
        </p:nvSpPr>
        <p:spPr>
          <a:xfrm>
            <a:off x="1811540" y="6140871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80" h="60960">
                <a:moveTo>
                  <a:pt x="15173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73" y="60945"/>
                </a:lnTo>
                <a:lnTo>
                  <a:pt x="15173" y="45243"/>
                </a:lnTo>
                <a:close/>
              </a:path>
              <a:path w="30480" h="60960">
                <a:moveTo>
                  <a:pt x="30136" y="30063"/>
                </a:moveTo>
                <a:lnTo>
                  <a:pt x="15173" y="30063"/>
                </a:lnTo>
                <a:lnTo>
                  <a:pt x="15173" y="45243"/>
                </a:lnTo>
                <a:lnTo>
                  <a:pt x="30136" y="45243"/>
                </a:lnTo>
                <a:lnTo>
                  <a:pt x="30136" y="30063"/>
                </a:lnTo>
                <a:close/>
              </a:path>
              <a:path w="30480" h="60960">
                <a:moveTo>
                  <a:pt x="15173" y="14919"/>
                </a:moveTo>
                <a:lnTo>
                  <a:pt x="0" y="14919"/>
                </a:lnTo>
                <a:lnTo>
                  <a:pt x="0" y="30063"/>
                </a:lnTo>
                <a:lnTo>
                  <a:pt x="15173" y="30063"/>
                </a:lnTo>
                <a:lnTo>
                  <a:pt x="15173" y="14919"/>
                </a:lnTo>
                <a:close/>
              </a:path>
              <a:path w="30480" h="60960">
                <a:moveTo>
                  <a:pt x="30136" y="0"/>
                </a:moveTo>
                <a:lnTo>
                  <a:pt x="15173" y="0"/>
                </a:lnTo>
                <a:lnTo>
                  <a:pt x="15173" y="14919"/>
                </a:lnTo>
                <a:lnTo>
                  <a:pt x="30136" y="14919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6" name="object 1096"/>
          <p:cNvSpPr/>
          <p:nvPr/>
        </p:nvSpPr>
        <p:spPr>
          <a:xfrm>
            <a:off x="1082430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60"/>
                </a:moveTo>
                <a:lnTo>
                  <a:pt x="60979" y="60460"/>
                </a:lnTo>
                <a:lnTo>
                  <a:pt x="60979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7" name="object 1097"/>
          <p:cNvSpPr/>
          <p:nvPr/>
        </p:nvSpPr>
        <p:spPr>
          <a:xfrm>
            <a:off x="1082430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73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73" y="60460"/>
                </a:lnTo>
                <a:lnTo>
                  <a:pt x="15173" y="45280"/>
                </a:lnTo>
                <a:close/>
              </a:path>
              <a:path w="61594" h="60960">
                <a:moveTo>
                  <a:pt x="46062" y="45280"/>
                </a:moveTo>
                <a:lnTo>
                  <a:pt x="30880" y="45280"/>
                </a:lnTo>
                <a:lnTo>
                  <a:pt x="30880" y="60460"/>
                </a:lnTo>
                <a:lnTo>
                  <a:pt x="46062" y="60460"/>
                </a:lnTo>
                <a:lnTo>
                  <a:pt x="46062" y="45280"/>
                </a:lnTo>
                <a:close/>
              </a:path>
              <a:path w="61594" h="60960">
                <a:moveTo>
                  <a:pt x="30880" y="30360"/>
                </a:moveTo>
                <a:lnTo>
                  <a:pt x="15173" y="30360"/>
                </a:lnTo>
                <a:lnTo>
                  <a:pt x="15173" y="45280"/>
                </a:lnTo>
                <a:lnTo>
                  <a:pt x="30880" y="45280"/>
                </a:lnTo>
                <a:lnTo>
                  <a:pt x="30880" y="30360"/>
                </a:lnTo>
                <a:close/>
              </a:path>
              <a:path w="61594" h="60960">
                <a:moveTo>
                  <a:pt x="60979" y="30360"/>
                </a:moveTo>
                <a:lnTo>
                  <a:pt x="46062" y="30360"/>
                </a:lnTo>
                <a:lnTo>
                  <a:pt x="46062" y="45280"/>
                </a:lnTo>
                <a:lnTo>
                  <a:pt x="60979" y="45280"/>
                </a:lnTo>
                <a:lnTo>
                  <a:pt x="60979" y="30360"/>
                </a:lnTo>
                <a:close/>
              </a:path>
              <a:path w="61594" h="60960">
                <a:moveTo>
                  <a:pt x="15173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73" y="30360"/>
                </a:lnTo>
                <a:lnTo>
                  <a:pt x="15173" y="15179"/>
                </a:lnTo>
                <a:close/>
              </a:path>
              <a:path w="61594" h="60960">
                <a:moveTo>
                  <a:pt x="46062" y="15179"/>
                </a:moveTo>
                <a:lnTo>
                  <a:pt x="30880" y="15179"/>
                </a:lnTo>
                <a:lnTo>
                  <a:pt x="30880" y="30360"/>
                </a:lnTo>
                <a:lnTo>
                  <a:pt x="46062" y="30360"/>
                </a:lnTo>
                <a:lnTo>
                  <a:pt x="46062" y="15179"/>
                </a:lnTo>
                <a:close/>
              </a:path>
              <a:path w="61594" h="60960">
                <a:moveTo>
                  <a:pt x="30880" y="0"/>
                </a:moveTo>
                <a:lnTo>
                  <a:pt x="15173" y="0"/>
                </a:lnTo>
                <a:lnTo>
                  <a:pt x="15173" y="15179"/>
                </a:lnTo>
                <a:lnTo>
                  <a:pt x="30880" y="15179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6062" y="0"/>
                </a:lnTo>
                <a:lnTo>
                  <a:pt x="46062" y="15179"/>
                </a:lnTo>
                <a:lnTo>
                  <a:pt x="60979" y="15179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8" name="object 1098"/>
          <p:cNvSpPr/>
          <p:nvPr/>
        </p:nvSpPr>
        <p:spPr>
          <a:xfrm>
            <a:off x="1143409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60"/>
                </a:moveTo>
                <a:lnTo>
                  <a:pt x="60502" y="60460"/>
                </a:lnTo>
                <a:lnTo>
                  <a:pt x="60502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9" name="object 1099"/>
          <p:cNvSpPr/>
          <p:nvPr/>
        </p:nvSpPr>
        <p:spPr>
          <a:xfrm>
            <a:off x="1143409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82" y="60460"/>
                </a:lnTo>
                <a:lnTo>
                  <a:pt x="15182" y="45280"/>
                </a:lnTo>
                <a:close/>
              </a:path>
              <a:path w="60959" h="60960">
                <a:moveTo>
                  <a:pt x="45319" y="45280"/>
                </a:moveTo>
                <a:lnTo>
                  <a:pt x="30394" y="45280"/>
                </a:lnTo>
                <a:lnTo>
                  <a:pt x="30394" y="60460"/>
                </a:lnTo>
                <a:lnTo>
                  <a:pt x="45319" y="60460"/>
                </a:lnTo>
                <a:lnTo>
                  <a:pt x="45319" y="45280"/>
                </a:lnTo>
                <a:close/>
              </a:path>
              <a:path w="60959" h="60960">
                <a:moveTo>
                  <a:pt x="30394" y="30360"/>
                </a:moveTo>
                <a:lnTo>
                  <a:pt x="15182" y="30360"/>
                </a:lnTo>
                <a:lnTo>
                  <a:pt x="15182" y="45280"/>
                </a:lnTo>
                <a:lnTo>
                  <a:pt x="30394" y="45280"/>
                </a:lnTo>
                <a:lnTo>
                  <a:pt x="30394" y="30360"/>
                </a:lnTo>
                <a:close/>
              </a:path>
              <a:path w="60959" h="60960">
                <a:moveTo>
                  <a:pt x="60502" y="30360"/>
                </a:moveTo>
                <a:lnTo>
                  <a:pt x="45319" y="30360"/>
                </a:lnTo>
                <a:lnTo>
                  <a:pt x="45319" y="45280"/>
                </a:lnTo>
                <a:lnTo>
                  <a:pt x="60502" y="45280"/>
                </a:lnTo>
                <a:lnTo>
                  <a:pt x="60502" y="30360"/>
                </a:lnTo>
                <a:close/>
              </a:path>
              <a:path w="60959" h="60960">
                <a:moveTo>
                  <a:pt x="15182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82" y="30360"/>
                </a:lnTo>
                <a:lnTo>
                  <a:pt x="15182" y="15179"/>
                </a:lnTo>
                <a:close/>
              </a:path>
              <a:path w="60959" h="60960">
                <a:moveTo>
                  <a:pt x="45319" y="15179"/>
                </a:moveTo>
                <a:lnTo>
                  <a:pt x="30394" y="15179"/>
                </a:lnTo>
                <a:lnTo>
                  <a:pt x="30394" y="30360"/>
                </a:lnTo>
                <a:lnTo>
                  <a:pt x="45319" y="30360"/>
                </a:lnTo>
                <a:lnTo>
                  <a:pt x="45319" y="15179"/>
                </a:lnTo>
                <a:close/>
              </a:path>
              <a:path w="60959" h="60960">
                <a:moveTo>
                  <a:pt x="30394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394" y="15179"/>
                </a:lnTo>
                <a:lnTo>
                  <a:pt x="30394" y="0"/>
                </a:lnTo>
                <a:close/>
              </a:path>
              <a:path w="60959" h="60960">
                <a:moveTo>
                  <a:pt x="60502" y="0"/>
                </a:moveTo>
                <a:lnTo>
                  <a:pt x="45319" y="0"/>
                </a:lnTo>
                <a:lnTo>
                  <a:pt x="45319" y="15179"/>
                </a:lnTo>
                <a:lnTo>
                  <a:pt x="60502" y="15179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0" name="object 1100"/>
          <p:cNvSpPr/>
          <p:nvPr/>
        </p:nvSpPr>
        <p:spPr>
          <a:xfrm>
            <a:off x="1203912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60"/>
                </a:moveTo>
                <a:lnTo>
                  <a:pt x="60979" y="60460"/>
                </a:lnTo>
                <a:lnTo>
                  <a:pt x="60979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1" name="object 1101"/>
          <p:cNvSpPr/>
          <p:nvPr/>
        </p:nvSpPr>
        <p:spPr>
          <a:xfrm>
            <a:off x="1203912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697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697" y="60460"/>
                </a:lnTo>
                <a:lnTo>
                  <a:pt x="15697" y="45280"/>
                </a:lnTo>
                <a:close/>
              </a:path>
              <a:path w="61594" h="60960">
                <a:moveTo>
                  <a:pt x="45796" y="45280"/>
                </a:moveTo>
                <a:lnTo>
                  <a:pt x="30880" y="45280"/>
                </a:lnTo>
                <a:lnTo>
                  <a:pt x="30880" y="60460"/>
                </a:lnTo>
                <a:lnTo>
                  <a:pt x="45796" y="60460"/>
                </a:lnTo>
                <a:lnTo>
                  <a:pt x="45796" y="45280"/>
                </a:lnTo>
                <a:close/>
              </a:path>
              <a:path w="61594" h="60960">
                <a:moveTo>
                  <a:pt x="30880" y="30360"/>
                </a:moveTo>
                <a:lnTo>
                  <a:pt x="15697" y="30360"/>
                </a:lnTo>
                <a:lnTo>
                  <a:pt x="15697" y="45280"/>
                </a:lnTo>
                <a:lnTo>
                  <a:pt x="30880" y="45280"/>
                </a:lnTo>
                <a:lnTo>
                  <a:pt x="30880" y="30360"/>
                </a:lnTo>
                <a:close/>
              </a:path>
              <a:path w="61594" h="60960">
                <a:moveTo>
                  <a:pt x="60979" y="30360"/>
                </a:moveTo>
                <a:lnTo>
                  <a:pt x="45796" y="30360"/>
                </a:lnTo>
                <a:lnTo>
                  <a:pt x="45796" y="45280"/>
                </a:lnTo>
                <a:lnTo>
                  <a:pt x="60979" y="45280"/>
                </a:lnTo>
                <a:lnTo>
                  <a:pt x="60979" y="30360"/>
                </a:lnTo>
                <a:close/>
              </a:path>
              <a:path w="61594" h="60960">
                <a:moveTo>
                  <a:pt x="15697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697" y="30360"/>
                </a:lnTo>
                <a:lnTo>
                  <a:pt x="15697" y="15179"/>
                </a:lnTo>
                <a:close/>
              </a:path>
              <a:path w="61594" h="60960">
                <a:moveTo>
                  <a:pt x="45796" y="15179"/>
                </a:moveTo>
                <a:lnTo>
                  <a:pt x="30880" y="15179"/>
                </a:lnTo>
                <a:lnTo>
                  <a:pt x="30880" y="30360"/>
                </a:lnTo>
                <a:lnTo>
                  <a:pt x="45796" y="30360"/>
                </a:lnTo>
                <a:lnTo>
                  <a:pt x="45796" y="15179"/>
                </a:lnTo>
                <a:close/>
              </a:path>
              <a:path w="61594" h="60960">
                <a:moveTo>
                  <a:pt x="30880" y="0"/>
                </a:moveTo>
                <a:lnTo>
                  <a:pt x="15697" y="0"/>
                </a:lnTo>
                <a:lnTo>
                  <a:pt x="15697" y="15179"/>
                </a:lnTo>
                <a:lnTo>
                  <a:pt x="30880" y="15179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5796" y="0"/>
                </a:lnTo>
                <a:lnTo>
                  <a:pt x="45796" y="15179"/>
                </a:lnTo>
                <a:lnTo>
                  <a:pt x="60979" y="15179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2" name="object 1102"/>
          <p:cNvSpPr/>
          <p:nvPr/>
        </p:nvSpPr>
        <p:spPr>
          <a:xfrm>
            <a:off x="1264891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60"/>
                </a:moveTo>
                <a:lnTo>
                  <a:pt x="61017" y="60460"/>
                </a:lnTo>
                <a:lnTo>
                  <a:pt x="61017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3" name="object 1103"/>
          <p:cNvSpPr/>
          <p:nvPr/>
        </p:nvSpPr>
        <p:spPr>
          <a:xfrm>
            <a:off x="1264891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82" y="60460"/>
                </a:lnTo>
                <a:lnTo>
                  <a:pt x="15182" y="45280"/>
                </a:lnTo>
                <a:close/>
              </a:path>
              <a:path w="61594" h="60960">
                <a:moveTo>
                  <a:pt x="45281" y="45280"/>
                </a:moveTo>
                <a:lnTo>
                  <a:pt x="30099" y="45280"/>
                </a:lnTo>
                <a:lnTo>
                  <a:pt x="30099" y="60460"/>
                </a:lnTo>
                <a:lnTo>
                  <a:pt x="45281" y="60460"/>
                </a:lnTo>
                <a:lnTo>
                  <a:pt x="45281" y="45280"/>
                </a:lnTo>
                <a:close/>
              </a:path>
              <a:path w="61594" h="60960">
                <a:moveTo>
                  <a:pt x="30099" y="30360"/>
                </a:moveTo>
                <a:lnTo>
                  <a:pt x="15182" y="30360"/>
                </a:lnTo>
                <a:lnTo>
                  <a:pt x="15182" y="45280"/>
                </a:lnTo>
                <a:lnTo>
                  <a:pt x="30099" y="45280"/>
                </a:lnTo>
                <a:lnTo>
                  <a:pt x="30099" y="30360"/>
                </a:lnTo>
                <a:close/>
              </a:path>
              <a:path w="61594" h="60960">
                <a:moveTo>
                  <a:pt x="61017" y="30360"/>
                </a:moveTo>
                <a:lnTo>
                  <a:pt x="45281" y="30360"/>
                </a:lnTo>
                <a:lnTo>
                  <a:pt x="45281" y="45280"/>
                </a:lnTo>
                <a:lnTo>
                  <a:pt x="61017" y="45280"/>
                </a:lnTo>
                <a:lnTo>
                  <a:pt x="61017" y="30360"/>
                </a:lnTo>
                <a:close/>
              </a:path>
              <a:path w="61594" h="60960">
                <a:moveTo>
                  <a:pt x="15182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82" y="30360"/>
                </a:lnTo>
                <a:lnTo>
                  <a:pt x="15182" y="15179"/>
                </a:lnTo>
                <a:close/>
              </a:path>
              <a:path w="61594" h="60960">
                <a:moveTo>
                  <a:pt x="45281" y="15179"/>
                </a:moveTo>
                <a:lnTo>
                  <a:pt x="30099" y="15179"/>
                </a:lnTo>
                <a:lnTo>
                  <a:pt x="30099" y="30360"/>
                </a:lnTo>
                <a:lnTo>
                  <a:pt x="45281" y="30360"/>
                </a:lnTo>
                <a:lnTo>
                  <a:pt x="45281" y="15179"/>
                </a:lnTo>
                <a:close/>
              </a:path>
              <a:path w="61594" h="60960">
                <a:moveTo>
                  <a:pt x="30099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099" y="15179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281" y="0"/>
                </a:lnTo>
                <a:lnTo>
                  <a:pt x="45281" y="15179"/>
                </a:lnTo>
                <a:lnTo>
                  <a:pt x="61017" y="15179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4" name="object 1104"/>
          <p:cNvSpPr/>
          <p:nvPr/>
        </p:nvSpPr>
        <p:spPr>
          <a:xfrm>
            <a:off x="1325908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60"/>
                </a:moveTo>
                <a:lnTo>
                  <a:pt x="60464" y="60460"/>
                </a:lnTo>
                <a:lnTo>
                  <a:pt x="60464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5" name="object 1105"/>
          <p:cNvSpPr/>
          <p:nvPr/>
        </p:nvSpPr>
        <p:spPr>
          <a:xfrm>
            <a:off x="1325908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82" y="60460"/>
                </a:lnTo>
                <a:lnTo>
                  <a:pt x="15182" y="45280"/>
                </a:lnTo>
                <a:close/>
              </a:path>
              <a:path w="60959" h="60960">
                <a:moveTo>
                  <a:pt x="45281" y="45280"/>
                </a:moveTo>
                <a:lnTo>
                  <a:pt x="30365" y="45280"/>
                </a:lnTo>
                <a:lnTo>
                  <a:pt x="30365" y="60460"/>
                </a:lnTo>
                <a:lnTo>
                  <a:pt x="45281" y="60460"/>
                </a:lnTo>
                <a:lnTo>
                  <a:pt x="45281" y="45280"/>
                </a:lnTo>
                <a:close/>
              </a:path>
              <a:path w="60959" h="60960">
                <a:moveTo>
                  <a:pt x="30365" y="30360"/>
                </a:moveTo>
                <a:lnTo>
                  <a:pt x="15182" y="30360"/>
                </a:lnTo>
                <a:lnTo>
                  <a:pt x="15182" y="45280"/>
                </a:lnTo>
                <a:lnTo>
                  <a:pt x="30365" y="45280"/>
                </a:lnTo>
                <a:lnTo>
                  <a:pt x="30365" y="30360"/>
                </a:lnTo>
                <a:close/>
              </a:path>
              <a:path w="60959" h="60960">
                <a:moveTo>
                  <a:pt x="60464" y="30360"/>
                </a:moveTo>
                <a:lnTo>
                  <a:pt x="45281" y="30360"/>
                </a:lnTo>
                <a:lnTo>
                  <a:pt x="45281" y="45280"/>
                </a:lnTo>
                <a:lnTo>
                  <a:pt x="60464" y="45280"/>
                </a:lnTo>
                <a:lnTo>
                  <a:pt x="60464" y="30360"/>
                </a:lnTo>
                <a:close/>
              </a:path>
              <a:path w="60959" h="60960">
                <a:moveTo>
                  <a:pt x="15182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82" y="30360"/>
                </a:lnTo>
                <a:lnTo>
                  <a:pt x="15182" y="15179"/>
                </a:lnTo>
                <a:close/>
              </a:path>
              <a:path w="60959" h="60960">
                <a:moveTo>
                  <a:pt x="45281" y="15179"/>
                </a:moveTo>
                <a:lnTo>
                  <a:pt x="30365" y="15179"/>
                </a:lnTo>
                <a:lnTo>
                  <a:pt x="30365" y="30360"/>
                </a:lnTo>
                <a:lnTo>
                  <a:pt x="45281" y="30360"/>
                </a:lnTo>
                <a:lnTo>
                  <a:pt x="45281" y="15179"/>
                </a:lnTo>
                <a:close/>
              </a:path>
              <a:path w="60959" h="60960">
                <a:moveTo>
                  <a:pt x="30365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365" y="15179"/>
                </a:lnTo>
                <a:lnTo>
                  <a:pt x="30365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281" y="0"/>
                </a:lnTo>
                <a:lnTo>
                  <a:pt x="45281" y="15179"/>
                </a:lnTo>
                <a:lnTo>
                  <a:pt x="60464" y="15179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6" name="object 1106"/>
          <p:cNvSpPr/>
          <p:nvPr/>
        </p:nvSpPr>
        <p:spPr>
          <a:xfrm>
            <a:off x="1386373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60"/>
                </a:moveTo>
                <a:lnTo>
                  <a:pt x="61017" y="60460"/>
                </a:lnTo>
                <a:lnTo>
                  <a:pt x="61017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7" name="object 1107"/>
          <p:cNvSpPr/>
          <p:nvPr/>
        </p:nvSpPr>
        <p:spPr>
          <a:xfrm>
            <a:off x="1386373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4916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4916" y="60460"/>
                </a:lnTo>
                <a:lnTo>
                  <a:pt x="14916" y="45280"/>
                </a:lnTo>
                <a:close/>
              </a:path>
              <a:path w="61594" h="60960">
                <a:moveTo>
                  <a:pt x="45015" y="45280"/>
                </a:moveTo>
                <a:lnTo>
                  <a:pt x="30099" y="45280"/>
                </a:lnTo>
                <a:lnTo>
                  <a:pt x="30099" y="60460"/>
                </a:lnTo>
                <a:lnTo>
                  <a:pt x="45015" y="60460"/>
                </a:lnTo>
                <a:lnTo>
                  <a:pt x="45015" y="45280"/>
                </a:lnTo>
                <a:close/>
              </a:path>
              <a:path w="61594" h="60960">
                <a:moveTo>
                  <a:pt x="30099" y="30360"/>
                </a:moveTo>
                <a:lnTo>
                  <a:pt x="14916" y="30360"/>
                </a:lnTo>
                <a:lnTo>
                  <a:pt x="14916" y="45280"/>
                </a:lnTo>
                <a:lnTo>
                  <a:pt x="30099" y="45280"/>
                </a:lnTo>
                <a:lnTo>
                  <a:pt x="30099" y="30360"/>
                </a:lnTo>
                <a:close/>
              </a:path>
              <a:path w="61594" h="60960">
                <a:moveTo>
                  <a:pt x="61017" y="30360"/>
                </a:moveTo>
                <a:lnTo>
                  <a:pt x="45015" y="30360"/>
                </a:lnTo>
                <a:lnTo>
                  <a:pt x="45015" y="45280"/>
                </a:lnTo>
                <a:lnTo>
                  <a:pt x="61017" y="45280"/>
                </a:lnTo>
                <a:lnTo>
                  <a:pt x="61017" y="30360"/>
                </a:lnTo>
                <a:close/>
              </a:path>
              <a:path w="61594" h="60960">
                <a:moveTo>
                  <a:pt x="14916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4916" y="30360"/>
                </a:lnTo>
                <a:lnTo>
                  <a:pt x="14916" y="15179"/>
                </a:lnTo>
                <a:close/>
              </a:path>
              <a:path w="61594" h="60960">
                <a:moveTo>
                  <a:pt x="45015" y="15179"/>
                </a:moveTo>
                <a:lnTo>
                  <a:pt x="30099" y="15179"/>
                </a:lnTo>
                <a:lnTo>
                  <a:pt x="30099" y="30360"/>
                </a:lnTo>
                <a:lnTo>
                  <a:pt x="45015" y="30360"/>
                </a:lnTo>
                <a:lnTo>
                  <a:pt x="45015" y="15179"/>
                </a:lnTo>
                <a:close/>
              </a:path>
              <a:path w="61594" h="60960">
                <a:moveTo>
                  <a:pt x="30099" y="0"/>
                </a:moveTo>
                <a:lnTo>
                  <a:pt x="14916" y="0"/>
                </a:lnTo>
                <a:lnTo>
                  <a:pt x="14916" y="15179"/>
                </a:lnTo>
                <a:lnTo>
                  <a:pt x="30099" y="15179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015" y="0"/>
                </a:lnTo>
                <a:lnTo>
                  <a:pt x="45015" y="15179"/>
                </a:lnTo>
                <a:lnTo>
                  <a:pt x="61017" y="15179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8" name="object 1108"/>
          <p:cNvSpPr/>
          <p:nvPr/>
        </p:nvSpPr>
        <p:spPr>
          <a:xfrm>
            <a:off x="1447390" y="608041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60"/>
                </a:moveTo>
                <a:lnTo>
                  <a:pt x="60197" y="60460"/>
                </a:lnTo>
                <a:lnTo>
                  <a:pt x="60197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9" name="object 1109"/>
          <p:cNvSpPr/>
          <p:nvPr/>
        </p:nvSpPr>
        <p:spPr>
          <a:xfrm>
            <a:off x="1447390" y="608041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182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82" y="60460"/>
                </a:lnTo>
                <a:lnTo>
                  <a:pt x="15182" y="45280"/>
                </a:lnTo>
                <a:close/>
              </a:path>
              <a:path w="60325" h="60960">
                <a:moveTo>
                  <a:pt x="45281" y="45280"/>
                </a:moveTo>
                <a:lnTo>
                  <a:pt x="30099" y="45280"/>
                </a:lnTo>
                <a:lnTo>
                  <a:pt x="30099" y="60460"/>
                </a:lnTo>
                <a:lnTo>
                  <a:pt x="45281" y="60460"/>
                </a:lnTo>
                <a:lnTo>
                  <a:pt x="45281" y="45280"/>
                </a:lnTo>
                <a:close/>
              </a:path>
              <a:path w="60325" h="60960">
                <a:moveTo>
                  <a:pt x="30099" y="30360"/>
                </a:moveTo>
                <a:lnTo>
                  <a:pt x="15182" y="30360"/>
                </a:lnTo>
                <a:lnTo>
                  <a:pt x="15182" y="45280"/>
                </a:lnTo>
                <a:lnTo>
                  <a:pt x="30099" y="45280"/>
                </a:lnTo>
                <a:lnTo>
                  <a:pt x="30099" y="30360"/>
                </a:lnTo>
                <a:close/>
              </a:path>
              <a:path w="60325" h="60960">
                <a:moveTo>
                  <a:pt x="60197" y="30360"/>
                </a:moveTo>
                <a:lnTo>
                  <a:pt x="45281" y="30360"/>
                </a:lnTo>
                <a:lnTo>
                  <a:pt x="45281" y="45280"/>
                </a:lnTo>
                <a:lnTo>
                  <a:pt x="60197" y="45280"/>
                </a:lnTo>
                <a:lnTo>
                  <a:pt x="60197" y="30360"/>
                </a:lnTo>
                <a:close/>
              </a:path>
              <a:path w="60325" h="60960">
                <a:moveTo>
                  <a:pt x="15182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82" y="30360"/>
                </a:lnTo>
                <a:lnTo>
                  <a:pt x="15182" y="15179"/>
                </a:lnTo>
                <a:close/>
              </a:path>
              <a:path w="60325" h="60960">
                <a:moveTo>
                  <a:pt x="45281" y="15179"/>
                </a:moveTo>
                <a:lnTo>
                  <a:pt x="30099" y="15179"/>
                </a:lnTo>
                <a:lnTo>
                  <a:pt x="30099" y="30360"/>
                </a:lnTo>
                <a:lnTo>
                  <a:pt x="45281" y="30360"/>
                </a:lnTo>
                <a:lnTo>
                  <a:pt x="45281" y="15179"/>
                </a:lnTo>
                <a:close/>
              </a:path>
              <a:path w="60325" h="60960">
                <a:moveTo>
                  <a:pt x="30099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099" y="15179"/>
                </a:lnTo>
                <a:lnTo>
                  <a:pt x="30099" y="0"/>
                </a:lnTo>
                <a:close/>
              </a:path>
              <a:path w="60325" h="60960">
                <a:moveTo>
                  <a:pt x="60197" y="0"/>
                </a:moveTo>
                <a:lnTo>
                  <a:pt x="45281" y="0"/>
                </a:lnTo>
                <a:lnTo>
                  <a:pt x="45281" y="15179"/>
                </a:lnTo>
                <a:lnTo>
                  <a:pt x="60197" y="15179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0" name="object 1110"/>
          <p:cNvSpPr/>
          <p:nvPr/>
        </p:nvSpPr>
        <p:spPr>
          <a:xfrm>
            <a:off x="1507588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60"/>
                </a:moveTo>
                <a:lnTo>
                  <a:pt x="61283" y="60460"/>
                </a:lnTo>
                <a:lnTo>
                  <a:pt x="61283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1" name="object 1111"/>
          <p:cNvSpPr/>
          <p:nvPr/>
        </p:nvSpPr>
        <p:spPr>
          <a:xfrm>
            <a:off x="1507588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82" y="60460"/>
                </a:lnTo>
                <a:lnTo>
                  <a:pt x="15182" y="45280"/>
                </a:lnTo>
                <a:close/>
              </a:path>
              <a:path w="61594" h="60960">
                <a:moveTo>
                  <a:pt x="46101" y="45280"/>
                </a:moveTo>
                <a:lnTo>
                  <a:pt x="30365" y="45280"/>
                </a:lnTo>
                <a:lnTo>
                  <a:pt x="30365" y="60460"/>
                </a:lnTo>
                <a:lnTo>
                  <a:pt x="46101" y="60460"/>
                </a:lnTo>
                <a:lnTo>
                  <a:pt x="46101" y="45280"/>
                </a:lnTo>
                <a:close/>
              </a:path>
              <a:path w="61594" h="60960">
                <a:moveTo>
                  <a:pt x="30365" y="30360"/>
                </a:moveTo>
                <a:lnTo>
                  <a:pt x="15182" y="30360"/>
                </a:lnTo>
                <a:lnTo>
                  <a:pt x="15182" y="45280"/>
                </a:lnTo>
                <a:lnTo>
                  <a:pt x="30365" y="45280"/>
                </a:lnTo>
                <a:lnTo>
                  <a:pt x="30365" y="30360"/>
                </a:lnTo>
                <a:close/>
              </a:path>
              <a:path w="61594" h="60960">
                <a:moveTo>
                  <a:pt x="61283" y="30360"/>
                </a:moveTo>
                <a:lnTo>
                  <a:pt x="46101" y="30360"/>
                </a:lnTo>
                <a:lnTo>
                  <a:pt x="46101" y="45280"/>
                </a:lnTo>
                <a:lnTo>
                  <a:pt x="61283" y="45280"/>
                </a:lnTo>
                <a:lnTo>
                  <a:pt x="61283" y="30360"/>
                </a:lnTo>
                <a:close/>
              </a:path>
              <a:path w="61594" h="60960">
                <a:moveTo>
                  <a:pt x="15182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82" y="30360"/>
                </a:lnTo>
                <a:lnTo>
                  <a:pt x="15182" y="15179"/>
                </a:lnTo>
                <a:close/>
              </a:path>
              <a:path w="61594" h="60960">
                <a:moveTo>
                  <a:pt x="46101" y="15179"/>
                </a:moveTo>
                <a:lnTo>
                  <a:pt x="30365" y="15179"/>
                </a:lnTo>
                <a:lnTo>
                  <a:pt x="30365" y="30360"/>
                </a:lnTo>
                <a:lnTo>
                  <a:pt x="46101" y="30360"/>
                </a:lnTo>
                <a:lnTo>
                  <a:pt x="46101" y="15179"/>
                </a:lnTo>
                <a:close/>
              </a:path>
              <a:path w="61594" h="60960">
                <a:moveTo>
                  <a:pt x="30365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365" y="15179"/>
                </a:lnTo>
                <a:lnTo>
                  <a:pt x="30365" y="0"/>
                </a:lnTo>
                <a:close/>
              </a:path>
              <a:path w="61594" h="60960">
                <a:moveTo>
                  <a:pt x="61283" y="0"/>
                </a:moveTo>
                <a:lnTo>
                  <a:pt x="46101" y="0"/>
                </a:lnTo>
                <a:lnTo>
                  <a:pt x="46101" y="15179"/>
                </a:lnTo>
                <a:lnTo>
                  <a:pt x="61283" y="15179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2" name="object 1112"/>
          <p:cNvSpPr/>
          <p:nvPr/>
        </p:nvSpPr>
        <p:spPr>
          <a:xfrm>
            <a:off x="1568872" y="608041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60"/>
                </a:moveTo>
                <a:lnTo>
                  <a:pt x="60198" y="60460"/>
                </a:lnTo>
                <a:lnTo>
                  <a:pt x="60198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3" name="object 1113"/>
          <p:cNvSpPr/>
          <p:nvPr/>
        </p:nvSpPr>
        <p:spPr>
          <a:xfrm>
            <a:off x="1568872" y="608041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4916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4916" y="60460"/>
                </a:lnTo>
                <a:lnTo>
                  <a:pt x="14916" y="45280"/>
                </a:lnTo>
                <a:close/>
              </a:path>
              <a:path w="60325" h="60960">
                <a:moveTo>
                  <a:pt x="45024" y="45280"/>
                </a:moveTo>
                <a:lnTo>
                  <a:pt x="30137" y="45280"/>
                </a:lnTo>
                <a:lnTo>
                  <a:pt x="30137" y="60460"/>
                </a:lnTo>
                <a:lnTo>
                  <a:pt x="45024" y="60460"/>
                </a:lnTo>
                <a:lnTo>
                  <a:pt x="45024" y="45280"/>
                </a:lnTo>
                <a:close/>
              </a:path>
              <a:path w="60325" h="60960">
                <a:moveTo>
                  <a:pt x="30137" y="30360"/>
                </a:moveTo>
                <a:lnTo>
                  <a:pt x="14916" y="30360"/>
                </a:lnTo>
                <a:lnTo>
                  <a:pt x="14916" y="45280"/>
                </a:lnTo>
                <a:lnTo>
                  <a:pt x="30137" y="45280"/>
                </a:lnTo>
                <a:lnTo>
                  <a:pt x="30137" y="30360"/>
                </a:lnTo>
                <a:close/>
              </a:path>
              <a:path w="60325" h="60960">
                <a:moveTo>
                  <a:pt x="60198" y="30360"/>
                </a:moveTo>
                <a:lnTo>
                  <a:pt x="45024" y="30360"/>
                </a:lnTo>
                <a:lnTo>
                  <a:pt x="45024" y="45280"/>
                </a:lnTo>
                <a:lnTo>
                  <a:pt x="60198" y="45280"/>
                </a:lnTo>
                <a:lnTo>
                  <a:pt x="60198" y="30360"/>
                </a:lnTo>
                <a:close/>
              </a:path>
              <a:path w="60325" h="60960">
                <a:moveTo>
                  <a:pt x="14916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4916" y="30360"/>
                </a:lnTo>
                <a:lnTo>
                  <a:pt x="14916" y="15179"/>
                </a:lnTo>
                <a:close/>
              </a:path>
              <a:path w="60325" h="60960">
                <a:moveTo>
                  <a:pt x="45024" y="15179"/>
                </a:moveTo>
                <a:lnTo>
                  <a:pt x="30137" y="15179"/>
                </a:lnTo>
                <a:lnTo>
                  <a:pt x="30137" y="30360"/>
                </a:lnTo>
                <a:lnTo>
                  <a:pt x="45024" y="30360"/>
                </a:lnTo>
                <a:lnTo>
                  <a:pt x="45024" y="15179"/>
                </a:lnTo>
                <a:close/>
              </a:path>
              <a:path w="60325" h="60960">
                <a:moveTo>
                  <a:pt x="30137" y="0"/>
                </a:moveTo>
                <a:lnTo>
                  <a:pt x="14916" y="0"/>
                </a:lnTo>
                <a:lnTo>
                  <a:pt x="14916" y="15179"/>
                </a:lnTo>
                <a:lnTo>
                  <a:pt x="30137" y="15179"/>
                </a:lnTo>
                <a:lnTo>
                  <a:pt x="30137" y="0"/>
                </a:lnTo>
                <a:close/>
              </a:path>
              <a:path w="60325" h="60960">
                <a:moveTo>
                  <a:pt x="60198" y="0"/>
                </a:moveTo>
                <a:lnTo>
                  <a:pt x="45024" y="0"/>
                </a:lnTo>
                <a:lnTo>
                  <a:pt x="45024" y="15179"/>
                </a:lnTo>
                <a:lnTo>
                  <a:pt x="60198" y="15179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4" name="object 1114"/>
          <p:cNvSpPr/>
          <p:nvPr/>
        </p:nvSpPr>
        <p:spPr>
          <a:xfrm>
            <a:off x="1629070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60"/>
                </a:moveTo>
                <a:lnTo>
                  <a:pt x="60950" y="60460"/>
                </a:lnTo>
                <a:lnTo>
                  <a:pt x="60950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5" name="object 1115"/>
          <p:cNvSpPr/>
          <p:nvPr/>
        </p:nvSpPr>
        <p:spPr>
          <a:xfrm>
            <a:off x="1629070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82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82" y="60460"/>
                </a:lnTo>
                <a:lnTo>
                  <a:pt x="15182" y="45280"/>
                </a:lnTo>
                <a:close/>
              </a:path>
              <a:path w="60960" h="60960">
                <a:moveTo>
                  <a:pt x="46100" y="45280"/>
                </a:moveTo>
                <a:lnTo>
                  <a:pt x="30880" y="45280"/>
                </a:lnTo>
                <a:lnTo>
                  <a:pt x="30880" y="60460"/>
                </a:lnTo>
                <a:lnTo>
                  <a:pt x="46100" y="60460"/>
                </a:lnTo>
                <a:lnTo>
                  <a:pt x="46100" y="45280"/>
                </a:lnTo>
                <a:close/>
              </a:path>
              <a:path w="60960" h="60960">
                <a:moveTo>
                  <a:pt x="30880" y="30360"/>
                </a:moveTo>
                <a:lnTo>
                  <a:pt x="15182" y="30360"/>
                </a:lnTo>
                <a:lnTo>
                  <a:pt x="15182" y="45280"/>
                </a:lnTo>
                <a:lnTo>
                  <a:pt x="30880" y="45280"/>
                </a:lnTo>
                <a:lnTo>
                  <a:pt x="30880" y="30360"/>
                </a:lnTo>
                <a:close/>
              </a:path>
              <a:path w="60960" h="60960">
                <a:moveTo>
                  <a:pt x="60950" y="30360"/>
                </a:moveTo>
                <a:lnTo>
                  <a:pt x="46100" y="30360"/>
                </a:lnTo>
                <a:lnTo>
                  <a:pt x="46100" y="45280"/>
                </a:lnTo>
                <a:lnTo>
                  <a:pt x="60950" y="45280"/>
                </a:lnTo>
                <a:lnTo>
                  <a:pt x="60950" y="30360"/>
                </a:lnTo>
                <a:close/>
              </a:path>
              <a:path w="60960" h="60960">
                <a:moveTo>
                  <a:pt x="15182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82" y="30360"/>
                </a:lnTo>
                <a:lnTo>
                  <a:pt x="15182" y="15179"/>
                </a:lnTo>
                <a:close/>
              </a:path>
              <a:path w="60960" h="60960">
                <a:moveTo>
                  <a:pt x="46100" y="15179"/>
                </a:moveTo>
                <a:lnTo>
                  <a:pt x="30880" y="15179"/>
                </a:lnTo>
                <a:lnTo>
                  <a:pt x="30880" y="30360"/>
                </a:lnTo>
                <a:lnTo>
                  <a:pt x="46100" y="30360"/>
                </a:lnTo>
                <a:lnTo>
                  <a:pt x="46100" y="15179"/>
                </a:lnTo>
                <a:close/>
              </a:path>
              <a:path w="60960" h="60960">
                <a:moveTo>
                  <a:pt x="30880" y="0"/>
                </a:moveTo>
                <a:lnTo>
                  <a:pt x="15182" y="0"/>
                </a:lnTo>
                <a:lnTo>
                  <a:pt x="15182" y="15179"/>
                </a:lnTo>
                <a:lnTo>
                  <a:pt x="30880" y="15179"/>
                </a:lnTo>
                <a:lnTo>
                  <a:pt x="30880" y="0"/>
                </a:lnTo>
                <a:close/>
              </a:path>
              <a:path w="60960" h="60960">
                <a:moveTo>
                  <a:pt x="60950" y="0"/>
                </a:moveTo>
                <a:lnTo>
                  <a:pt x="46100" y="0"/>
                </a:lnTo>
                <a:lnTo>
                  <a:pt x="46100" y="15179"/>
                </a:lnTo>
                <a:lnTo>
                  <a:pt x="60950" y="15179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6" name="object 1116"/>
          <p:cNvSpPr/>
          <p:nvPr/>
        </p:nvSpPr>
        <p:spPr>
          <a:xfrm>
            <a:off x="1690020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60"/>
                </a:moveTo>
                <a:lnTo>
                  <a:pt x="60531" y="60460"/>
                </a:lnTo>
                <a:lnTo>
                  <a:pt x="60531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7" name="object 1117"/>
          <p:cNvSpPr/>
          <p:nvPr/>
        </p:nvSpPr>
        <p:spPr>
          <a:xfrm>
            <a:off x="1690020" y="608041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73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73" y="60460"/>
                </a:lnTo>
                <a:lnTo>
                  <a:pt x="15173" y="45280"/>
                </a:lnTo>
                <a:close/>
              </a:path>
              <a:path w="60960" h="60960">
                <a:moveTo>
                  <a:pt x="45348" y="45280"/>
                </a:moveTo>
                <a:lnTo>
                  <a:pt x="30394" y="45280"/>
                </a:lnTo>
                <a:lnTo>
                  <a:pt x="30394" y="60460"/>
                </a:lnTo>
                <a:lnTo>
                  <a:pt x="45348" y="60460"/>
                </a:lnTo>
                <a:lnTo>
                  <a:pt x="45348" y="45280"/>
                </a:lnTo>
                <a:close/>
              </a:path>
              <a:path w="60960" h="60960">
                <a:moveTo>
                  <a:pt x="30394" y="30360"/>
                </a:moveTo>
                <a:lnTo>
                  <a:pt x="15173" y="30360"/>
                </a:lnTo>
                <a:lnTo>
                  <a:pt x="15173" y="45280"/>
                </a:lnTo>
                <a:lnTo>
                  <a:pt x="30394" y="45280"/>
                </a:lnTo>
                <a:lnTo>
                  <a:pt x="30394" y="30360"/>
                </a:lnTo>
                <a:close/>
              </a:path>
              <a:path w="60960" h="60960">
                <a:moveTo>
                  <a:pt x="60531" y="30360"/>
                </a:moveTo>
                <a:lnTo>
                  <a:pt x="45348" y="30360"/>
                </a:lnTo>
                <a:lnTo>
                  <a:pt x="45348" y="45280"/>
                </a:lnTo>
                <a:lnTo>
                  <a:pt x="60531" y="45280"/>
                </a:lnTo>
                <a:lnTo>
                  <a:pt x="60531" y="30360"/>
                </a:lnTo>
                <a:close/>
              </a:path>
              <a:path w="60960" h="60960">
                <a:moveTo>
                  <a:pt x="15173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73" y="30360"/>
                </a:lnTo>
                <a:lnTo>
                  <a:pt x="15173" y="15179"/>
                </a:lnTo>
                <a:close/>
              </a:path>
              <a:path w="60960" h="60960">
                <a:moveTo>
                  <a:pt x="45348" y="15179"/>
                </a:moveTo>
                <a:lnTo>
                  <a:pt x="30394" y="15179"/>
                </a:lnTo>
                <a:lnTo>
                  <a:pt x="30394" y="30360"/>
                </a:lnTo>
                <a:lnTo>
                  <a:pt x="45348" y="30360"/>
                </a:lnTo>
                <a:lnTo>
                  <a:pt x="45348" y="15179"/>
                </a:lnTo>
                <a:close/>
              </a:path>
              <a:path w="60960" h="60960">
                <a:moveTo>
                  <a:pt x="30394" y="0"/>
                </a:moveTo>
                <a:lnTo>
                  <a:pt x="15173" y="0"/>
                </a:lnTo>
                <a:lnTo>
                  <a:pt x="15173" y="15179"/>
                </a:lnTo>
                <a:lnTo>
                  <a:pt x="30394" y="15179"/>
                </a:lnTo>
                <a:lnTo>
                  <a:pt x="30394" y="0"/>
                </a:lnTo>
                <a:close/>
              </a:path>
              <a:path w="60960" h="60960">
                <a:moveTo>
                  <a:pt x="60531" y="0"/>
                </a:moveTo>
                <a:lnTo>
                  <a:pt x="45348" y="0"/>
                </a:lnTo>
                <a:lnTo>
                  <a:pt x="45348" y="15179"/>
                </a:lnTo>
                <a:lnTo>
                  <a:pt x="60531" y="15179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8" name="object 1118"/>
          <p:cNvSpPr/>
          <p:nvPr/>
        </p:nvSpPr>
        <p:spPr>
          <a:xfrm>
            <a:off x="1750552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60"/>
                </a:moveTo>
                <a:lnTo>
                  <a:pt x="60988" y="60460"/>
                </a:lnTo>
                <a:lnTo>
                  <a:pt x="60988" y="0"/>
                </a:lnTo>
                <a:lnTo>
                  <a:pt x="0" y="0"/>
                </a:lnTo>
                <a:lnTo>
                  <a:pt x="0" y="604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9" name="object 1119"/>
          <p:cNvSpPr/>
          <p:nvPr/>
        </p:nvSpPr>
        <p:spPr>
          <a:xfrm>
            <a:off x="1750552" y="608041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744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744" y="60460"/>
                </a:lnTo>
                <a:lnTo>
                  <a:pt x="15744" y="45280"/>
                </a:lnTo>
                <a:close/>
              </a:path>
              <a:path w="61594" h="60960">
                <a:moveTo>
                  <a:pt x="45767" y="45280"/>
                </a:moveTo>
                <a:lnTo>
                  <a:pt x="30918" y="45280"/>
                </a:lnTo>
                <a:lnTo>
                  <a:pt x="30918" y="60460"/>
                </a:lnTo>
                <a:lnTo>
                  <a:pt x="45767" y="60460"/>
                </a:lnTo>
                <a:lnTo>
                  <a:pt x="45767" y="45280"/>
                </a:lnTo>
                <a:close/>
              </a:path>
              <a:path w="61594" h="60960">
                <a:moveTo>
                  <a:pt x="30918" y="30360"/>
                </a:moveTo>
                <a:lnTo>
                  <a:pt x="15744" y="30360"/>
                </a:lnTo>
                <a:lnTo>
                  <a:pt x="15744" y="45280"/>
                </a:lnTo>
                <a:lnTo>
                  <a:pt x="30918" y="45280"/>
                </a:lnTo>
                <a:lnTo>
                  <a:pt x="30918" y="30360"/>
                </a:lnTo>
                <a:close/>
              </a:path>
              <a:path w="61594" h="60960">
                <a:moveTo>
                  <a:pt x="60988" y="30360"/>
                </a:moveTo>
                <a:lnTo>
                  <a:pt x="45767" y="30360"/>
                </a:lnTo>
                <a:lnTo>
                  <a:pt x="45767" y="45280"/>
                </a:lnTo>
                <a:lnTo>
                  <a:pt x="60988" y="45280"/>
                </a:lnTo>
                <a:lnTo>
                  <a:pt x="60988" y="30360"/>
                </a:lnTo>
                <a:close/>
              </a:path>
              <a:path w="61594" h="60960">
                <a:moveTo>
                  <a:pt x="15744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744" y="30360"/>
                </a:lnTo>
                <a:lnTo>
                  <a:pt x="15744" y="15179"/>
                </a:lnTo>
                <a:close/>
              </a:path>
              <a:path w="61594" h="60960">
                <a:moveTo>
                  <a:pt x="45767" y="15179"/>
                </a:moveTo>
                <a:lnTo>
                  <a:pt x="30918" y="15179"/>
                </a:lnTo>
                <a:lnTo>
                  <a:pt x="30918" y="30360"/>
                </a:lnTo>
                <a:lnTo>
                  <a:pt x="45767" y="30360"/>
                </a:lnTo>
                <a:lnTo>
                  <a:pt x="45767" y="15179"/>
                </a:lnTo>
                <a:close/>
              </a:path>
              <a:path w="61594" h="60960">
                <a:moveTo>
                  <a:pt x="30918" y="0"/>
                </a:moveTo>
                <a:lnTo>
                  <a:pt x="15744" y="0"/>
                </a:lnTo>
                <a:lnTo>
                  <a:pt x="15744" y="15179"/>
                </a:lnTo>
                <a:lnTo>
                  <a:pt x="30918" y="15179"/>
                </a:lnTo>
                <a:lnTo>
                  <a:pt x="30918" y="0"/>
                </a:lnTo>
                <a:close/>
              </a:path>
              <a:path w="61594" h="60960">
                <a:moveTo>
                  <a:pt x="60988" y="0"/>
                </a:moveTo>
                <a:lnTo>
                  <a:pt x="45767" y="0"/>
                </a:lnTo>
                <a:lnTo>
                  <a:pt x="45767" y="15179"/>
                </a:lnTo>
                <a:lnTo>
                  <a:pt x="60988" y="15179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0" name="object 1120"/>
          <p:cNvSpPr/>
          <p:nvPr/>
        </p:nvSpPr>
        <p:spPr>
          <a:xfrm>
            <a:off x="1826608" y="6080410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460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1" name="object 1121"/>
          <p:cNvSpPr/>
          <p:nvPr/>
        </p:nvSpPr>
        <p:spPr>
          <a:xfrm>
            <a:off x="1811540" y="6080410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80" h="60960">
                <a:moveTo>
                  <a:pt x="15173" y="45280"/>
                </a:moveTo>
                <a:lnTo>
                  <a:pt x="0" y="45280"/>
                </a:lnTo>
                <a:lnTo>
                  <a:pt x="0" y="60460"/>
                </a:lnTo>
                <a:lnTo>
                  <a:pt x="15173" y="60460"/>
                </a:lnTo>
                <a:lnTo>
                  <a:pt x="15173" y="45280"/>
                </a:lnTo>
                <a:close/>
              </a:path>
              <a:path w="30480" h="60960">
                <a:moveTo>
                  <a:pt x="30136" y="30360"/>
                </a:moveTo>
                <a:lnTo>
                  <a:pt x="15173" y="30360"/>
                </a:lnTo>
                <a:lnTo>
                  <a:pt x="15173" y="45280"/>
                </a:lnTo>
                <a:lnTo>
                  <a:pt x="30136" y="45280"/>
                </a:lnTo>
                <a:lnTo>
                  <a:pt x="30136" y="30360"/>
                </a:lnTo>
                <a:close/>
              </a:path>
              <a:path w="30480" h="60960">
                <a:moveTo>
                  <a:pt x="15173" y="15179"/>
                </a:moveTo>
                <a:lnTo>
                  <a:pt x="0" y="15179"/>
                </a:lnTo>
                <a:lnTo>
                  <a:pt x="0" y="30360"/>
                </a:lnTo>
                <a:lnTo>
                  <a:pt x="15173" y="30360"/>
                </a:lnTo>
                <a:lnTo>
                  <a:pt x="15173" y="15179"/>
                </a:lnTo>
                <a:close/>
              </a:path>
              <a:path w="30480" h="60960">
                <a:moveTo>
                  <a:pt x="30136" y="0"/>
                </a:moveTo>
                <a:lnTo>
                  <a:pt x="15173" y="0"/>
                </a:lnTo>
                <a:lnTo>
                  <a:pt x="15173" y="15179"/>
                </a:lnTo>
                <a:lnTo>
                  <a:pt x="30136" y="15179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2" name="object 1122"/>
          <p:cNvSpPr/>
          <p:nvPr/>
        </p:nvSpPr>
        <p:spPr>
          <a:xfrm>
            <a:off x="1082430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0979" y="60945"/>
                </a:lnTo>
                <a:lnTo>
                  <a:pt x="60979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3" name="object 1123"/>
          <p:cNvSpPr/>
          <p:nvPr/>
        </p:nvSpPr>
        <p:spPr>
          <a:xfrm>
            <a:off x="1082430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73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73" y="60945"/>
                </a:lnTo>
                <a:lnTo>
                  <a:pt x="15173" y="45243"/>
                </a:lnTo>
                <a:close/>
              </a:path>
              <a:path w="61594" h="60960">
                <a:moveTo>
                  <a:pt x="46062" y="45243"/>
                </a:moveTo>
                <a:lnTo>
                  <a:pt x="30880" y="45243"/>
                </a:lnTo>
                <a:lnTo>
                  <a:pt x="30880" y="60945"/>
                </a:lnTo>
                <a:lnTo>
                  <a:pt x="46062" y="60945"/>
                </a:lnTo>
                <a:lnTo>
                  <a:pt x="46062" y="45243"/>
                </a:lnTo>
                <a:close/>
              </a:path>
              <a:path w="61594" h="60960">
                <a:moveTo>
                  <a:pt x="30880" y="30063"/>
                </a:moveTo>
                <a:lnTo>
                  <a:pt x="15173" y="30063"/>
                </a:lnTo>
                <a:lnTo>
                  <a:pt x="15173" y="45243"/>
                </a:lnTo>
                <a:lnTo>
                  <a:pt x="30880" y="45243"/>
                </a:lnTo>
                <a:lnTo>
                  <a:pt x="30880" y="30063"/>
                </a:lnTo>
                <a:close/>
              </a:path>
              <a:path w="61594" h="60960">
                <a:moveTo>
                  <a:pt x="60979" y="30063"/>
                </a:moveTo>
                <a:lnTo>
                  <a:pt x="46062" y="30063"/>
                </a:lnTo>
                <a:lnTo>
                  <a:pt x="46062" y="45243"/>
                </a:lnTo>
                <a:lnTo>
                  <a:pt x="60979" y="45243"/>
                </a:lnTo>
                <a:lnTo>
                  <a:pt x="60979" y="30063"/>
                </a:lnTo>
                <a:close/>
              </a:path>
              <a:path w="61594" h="60960">
                <a:moveTo>
                  <a:pt x="15173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73" y="30063"/>
                </a:lnTo>
                <a:lnTo>
                  <a:pt x="15173" y="15180"/>
                </a:lnTo>
                <a:close/>
              </a:path>
              <a:path w="61594" h="60960">
                <a:moveTo>
                  <a:pt x="46062" y="15180"/>
                </a:moveTo>
                <a:lnTo>
                  <a:pt x="30880" y="15180"/>
                </a:lnTo>
                <a:lnTo>
                  <a:pt x="30880" y="30063"/>
                </a:lnTo>
                <a:lnTo>
                  <a:pt x="46062" y="30063"/>
                </a:lnTo>
                <a:lnTo>
                  <a:pt x="46062" y="15180"/>
                </a:lnTo>
                <a:close/>
              </a:path>
              <a:path w="61594" h="60960">
                <a:moveTo>
                  <a:pt x="30880" y="0"/>
                </a:moveTo>
                <a:lnTo>
                  <a:pt x="15173" y="0"/>
                </a:lnTo>
                <a:lnTo>
                  <a:pt x="15173" y="15180"/>
                </a:lnTo>
                <a:lnTo>
                  <a:pt x="30880" y="15180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6062" y="0"/>
                </a:lnTo>
                <a:lnTo>
                  <a:pt x="46062" y="15180"/>
                </a:lnTo>
                <a:lnTo>
                  <a:pt x="60979" y="15180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4" name="object 1124"/>
          <p:cNvSpPr/>
          <p:nvPr/>
        </p:nvSpPr>
        <p:spPr>
          <a:xfrm>
            <a:off x="1143409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945"/>
                </a:moveTo>
                <a:lnTo>
                  <a:pt x="60502" y="60945"/>
                </a:lnTo>
                <a:lnTo>
                  <a:pt x="60502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5" name="object 1125"/>
          <p:cNvSpPr/>
          <p:nvPr/>
        </p:nvSpPr>
        <p:spPr>
          <a:xfrm>
            <a:off x="1143409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959" h="60960">
                <a:moveTo>
                  <a:pt x="45319" y="45243"/>
                </a:moveTo>
                <a:lnTo>
                  <a:pt x="30394" y="45243"/>
                </a:lnTo>
                <a:lnTo>
                  <a:pt x="30394" y="60945"/>
                </a:lnTo>
                <a:lnTo>
                  <a:pt x="45319" y="60945"/>
                </a:lnTo>
                <a:lnTo>
                  <a:pt x="45319" y="45243"/>
                </a:lnTo>
                <a:close/>
              </a:path>
              <a:path w="60959" h="60960">
                <a:moveTo>
                  <a:pt x="30394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394" y="45243"/>
                </a:lnTo>
                <a:lnTo>
                  <a:pt x="30394" y="30063"/>
                </a:lnTo>
                <a:close/>
              </a:path>
              <a:path w="60959" h="60960">
                <a:moveTo>
                  <a:pt x="60502" y="30063"/>
                </a:moveTo>
                <a:lnTo>
                  <a:pt x="45319" y="30063"/>
                </a:lnTo>
                <a:lnTo>
                  <a:pt x="45319" y="45243"/>
                </a:lnTo>
                <a:lnTo>
                  <a:pt x="60502" y="45243"/>
                </a:lnTo>
                <a:lnTo>
                  <a:pt x="60502" y="30063"/>
                </a:lnTo>
                <a:close/>
              </a:path>
              <a:path w="60959" h="60960">
                <a:moveTo>
                  <a:pt x="15182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5180"/>
                </a:lnTo>
                <a:close/>
              </a:path>
              <a:path w="60959" h="60960">
                <a:moveTo>
                  <a:pt x="45319" y="15180"/>
                </a:moveTo>
                <a:lnTo>
                  <a:pt x="30394" y="15180"/>
                </a:lnTo>
                <a:lnTo>
                  <a:pt x="30394" y="30063"/>
                </a:lnTo>
                <a:lnTo>
                  <a:pt x="45319" y="30063"/>
                </a:lnTo>
                <a:lnTo>
                  <a:pt x="45319" y="15180"/>
                </a:lnTo>
                <a:close/>
              </a:path>
              <a:path w="60959" h="60960">
                <a:moveTo>
                  <a:pt x="30394" y="0"/>
                </a:moveTo>
                <a:lnTo>
                  <a:pt x="15182" y="0"/>
                </a:lnTo>
                <a:lnTo>
                  <a:pt x="15182" y="15180"/>
                </a:lnTo>
                <a:lnTo>
                  <a:pt x="30394" y="15180"/>
                </a:lnTo>
                <a:lnTo>
                  <a:pt x="30394" y="0"/>
                </a:lnTo>
                <a:close/>
              </a:path>
              <a:path w="60959" h="60960">
                <a:moveTo>
                  <a:pt x="60502" y="0"/>
                </a:moveTo>
                <a:lnTo>
                  <a:pt x="45319" y="0"/>
                </a:lnTo>
                <a:lnTo>
                  <a:pt x="45319" y="15180"/>
                </a:lnTo>
                <a:lnTo>
                  <a:pt x="60502" y="15180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6" name="object 1126"/>
          <p:cNvSpPr/>
          <p:nvPr/>
        </p:nvSpPr>
        <p:spPr>
          <a:xfrm>
            <a:off x="1203912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0979" y="60945"/>
                </a:lnTo>
                <a:lnTo>
                  <a:pt x="60979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7" name="object 1127"/>
          <p:cNvSpPr/>
          <p:nvPr/>
        </p:nvSpPr>
        <p:spPr>
          <a:xfrm>
            <a:off x="1203912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697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697" y="60945"/>
                </a:lnTo>
                <a:lnTo>
                  <a:pt x="15697" y="45243"/>
                </a:lnTo>
                <a:close/>
              </a:path>
              <a:path w="61594" h="60960">
                <a:moveTo>
                  <a:pt x="45796" y="45243"/>
                </a:moveTo>
                <a:lnTo>
                  <a:pt x="30880" y="45243"/>
                </a:lnTo>
                <a:lnTo>
                  <a:pt x="30880" y="60945"/>
                </a:lnTo>
                <a:lnTo>
                  <a:pt x="45796" y="60945"/>
                </a:lnTo>
                <a:lnTo>
                  <a:pt x="45796" y="45243"/>
                </a:lnTo>
                <a:close/>
              </a:path>
              <a:path w="61594" h="60960">
                <a:moveTo>
                  <a:pt x="30880" y="30063"/>
                </a:moveTo>
                <a:lnTo>
                  <a:pt x="15697" y="30063"/>
                </a:lnTo>
                <a:lnTo>
                  <a:pt x="15697" y="45243"/>
                </a:lnTo>
                <a:lnTo>
                  <a:pt x="30880" y="45243"/>
                </a:lnTo>
                <a:lnTo>
                  <a:pt x="30880" y="30063"/>
                </a:lnTo>
                <a:close/>
              </a:path>
              <a:path w="61594" h="60960">
                <a:moveTo>
                  <a:pt x="60979" y="30063"/>
                </a:moveTo>
                <a:lnTo>
                  <a:pt x="45796" y="30063"/>
                </a:lnTo>
                <a:lnTo>
                  <a:pt x="45796" y="45243"/>
                </a:lnTo>
                <a:lnTo>
                  <a:pt x="60979" y="45243"/>
                </a:lnTo>
                <a:lnTo>
                  <a:pt x="60979" y="30063"/>
                </a:lnTo>
                <a:close/>
              </a:path>
              <a:path w="61594" h="60960">
                <a:moveTo>
                  <a:pt x="15697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697" y="30063"/>
                </a:lnTo>
                <a:lnTo>
                  <a:pt x="15697" y="15180"/>
                </a:lnTo>
                <a:close/>
              </a:path>
              <a:path w="61594" h="60960">
                <a:moveTo>
                  <a:pt x="45796" y="15180"/>
                </a:moveTo>
                <a:lnTo>
                  <a:pt x="30880" y="15180"/>
                </a:lnTo>
                <a:lnTo>
                  <a:pt x="30880" y="30063"/>
                </a:lnTo>
                <a:lnTo>
                  <a:pt x="45796" y="30063"/>
                </a:lnTo>
                <a:lnTo>
                  <a:pt x="45796" y="15180"/>
                </a:lnTo>
                <a:close/>
              </a:path>
              <a:path w="61594" h="60960">
                <a:moveTo>
                  <a:pt x="30880" y="0"/>
                </a:moveTo>
                <a:lnTo>
                  <a:pt x="15697" y="0"/>
                </a:lnTo>
                <a:lnTo>
                  <a:pt x="15697" y="15180"/>
                </a:lnTo>
                <a:lnTo>
                  <a:pt x="30880" y="15180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5796" y="0"/>
                </a:lnTo>
                <a:lnTo>
                  <a:pt x="45796" y="15180"/>
                </a:lnTo>
                <a:lnTo>
                  <a:pt x="60979" y="15180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8" name="object 1128"/>
          <p:cNvSpPr/>
          <p:nvPr/>
        </p:nvSpPr>
        <p:spPr>
          <a:xfrm>
            <a:off x="1264891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017" y="60945"/>
                </a:lnTo>
                <a:lnTo>
                  <a:pt x="61017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9" name="object 1129"/>
          <p:cNvSpPr/>
          <p:nvPr/>
        </p:nvSpPr>
        <p:spPr>
          <a:xfrm>
            <a:off x="1264891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1594" h="60960">
                <a:moveTo>
                  <a:pt x="45281" y="45243"/>
                </a:moveTo>
                <a:lnTo>
                  <a:pt x="30099" y="45243"/>
                </a:lnTo>
                <a:lnTo>
                  <a:pt x="30099" y="60945"/>
                </a:lnTo>
                <a:lnTo>
                  <a:pt x="45281" y="60945"/>
                </a:lnTo>
                <a:lnTo>
                  <a:pt x="45281" y="45243"/>
                </a:lnTo>
                <a:close/>
              </a:path>
              <a:path w="61594" h="60960">
                <a:moveTo>
                  <a:pt x="30099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099" y="45243"/>
                </a:lnTo>
                <a:lnTo>
                  <a:pt x="30099" y="30063"/>
                </a:lnTo>
                <a:close/>
              </a:path>
              <a:path w="61594" h="60960">
                <a:moveTo>
                  <a:pt x="61017" y="30063"/>
                </a:moveTo>
                <a:lnTo>
                  <a:pt x="45281" y="30063"/>
                </a:lnTo>
                <a:lnTo>
                  <a:pt x="45281" y="45243"/>
                </a:lnTo>
                <a:lnTo>
                  <a:pt x="61017" y="45243"/>
                </a:lnTo>
                <a:lnTo>
                  <a:pt x="61017" y="30063"/>
                </a:lnTo>
                <a:close/>
              </a:path>
              <a:path w="61594" h="60960">
                <a:moveTo>
                  <a:pt x="15182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5180"/>
                </a:lnTo>
                <a:close/>
              </a:path>
              <a:path w="61594" h="60960">
                <a:moveTo>
                  <a:pt x="45281" y="15180"/>
                </a:moveTo>
                <a:lnTo>
                  <a:pt x="30099" y="15180"/>
                </a:lnTo>
                <a:lnTo>
                  <a:pt x="30099" y="30063"/>
                </a:lnTo>
                <a:lnTo>
                  <a:pt x="45281" y="30063"/>
                </a:lnTo>
                <a:lnTo>
                  <a:pt x="45281" y="15180"/>
                </a:lnTo>
                <a:close/>
              </a:path>
              <a:path w="61594" h="60960">
                <a:moveTo>
                  <a:pt x="30099" y="0"/>
                </a:moveTo>
                <a:lnTo>
                  <a:pt x="15182" y="0"/>
                </a:lnTo>
                <a:lnTo>
                  <a:pt x="15182" y="15180"/>
                </a:lnTo>
                <a:lnTo>
                  <a:pt x="30099" y="15180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281" y="0"/>
                </a:lnTo>
                <a:lnTo>
                  <a:pt x="45281" y="15180"/>
                </a:lnTo>
                <a:lnTo>
                  <a:pt x="61017" y="15180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0" name="object 1130"/>
          <p:cNvSpPr/>
          <p:nvPr/>
        </p:nvSpPr>
        <p:spPr>
          <a:xfrm>
            <a:off x="1325908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945"/>
                </a:moveTo>
                <a:lnTo>
                  <a:pt x="60464" y="60945"/>
                </a:lnTo>
                <a:lnTo>
                  <a:pt x="60464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1" name="object 1131"/>
          <p:cNvSpPr/>
          <p:nvPr/>
        </p:nvSpPr>
        <p:spPr>
          <a:xfrm>
            <a:off x="1325908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959" h="60960">
                <a:moveTo>
                  <a:pt x="45281" y="45243"/>
                </a:moveTo>
                <a:lnTo>
                  <a:pt x="30365" y="45243"/>
                </a:lnTo>
                <a:lnTo>
                  <a:pt x="30365" y="60945"/>
                </a:lnTo>
                <a:lnTo>
                  <a:pt x="45281" y="60945"/>
                </a:lnTo>
                <a:lnTo>
                  <a:pt x="45281" y="45243"/>
                </a:lnTo>
                <a:close/>
              </a:path>
              <a:path w="60959" h="60960">
                <a:moveTo>
                  <a:pt x="30365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365" y="45243"/>
                </a:lnTo>
                <a:lnTo>
                  <a:pt x="30365" y="30063"/>
                </a:lnTo>
                <a:close/>
              </a:path>
              <a:path w="60959" h="60960">
                <a:moveTo>
                  <a:pt x="60464" y="30063"/>
                </a:moveTo>
                <a:lnTo>
                  <a:pt x="45281" y="30063"/>
                </a:lnTo>
                <a:lnTo>
                  <a:pt x="45281" y="45243"/>
                </a:lnTo>
                <a:lnTo>
                  <a:pt x="60464" y="45243"/>
                </a:lnTo>
                <a:lnTo>
                  <a:pt x="60464" y="30063"/>
                </a:lnTo>
                <a:close/>
              </a:path>
              <a:path w="60959" h="60960">
                <a:moveTo>
                  <a:pt x="15182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5180"/>
                </a:lnTo>
                <a:close/>
              </a:path>
              <a:path w="60959" h="60960">
                <a:moveTo>
                  <a:pt x="45281" y="15180"/>
                </a:moveTo>
                <a:lnTo>
                  <a:pt x="30365" y="15180"/>
                </a:lnTo>
                <a:lnTo>
                  <a:pt x="30365" y="30063"/>
                </a:lnTo>
                <a:lnTo>
                  <a:pt x="45281" y="30063"/>
                </a:lnTo>
                <a:lnTo>
                  <a:pt x="45281" y="15180"/>
                </a:lnTo>
                <a:close/>
              </a:path>
              <a:path w="60959" h="60960">
                <a:moveTo>
                  <a:pt x="30365" y="0"/>
                </a:moveTo>
                <a:lnTo>
                  <a:pt x="15182" y="0"/>
                </a:lnTo>
                <a:lnTo>
                  <a:pt x="15182" y="15180"/>
                </a:lnTo>
                <a:lnTo>
                  <a:pt x="30365" y="15180"/>
                </a:lnTo>
                <a:lnTo>
                  <a:pt x="30365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281" y="0"/>
                </a:lnTo>
                <a:lnTo>
                  <a:pt x="45281" y="15180"/>
                </a:lnTo>
                <a:lnTo>
                  <a:pt x="60464" y="15180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2" name="object 1132"/>
          <p:cNvSpPr/>
          <p:nvPr/>
        </p:nvSpPr>
        <p:spPr>
          <a:xfrm>
            <a:off x="1386373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017" y="60945"/>
                </a:lnTo>
                <a:lnTo>
                  <a:pt x="61017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3" name="object 1133"/>
          <p:cNvSpPr/>
          <p:nvPr/>
        </p:nvSpPr>
        <p:spPr>
          <a:xfrm>
            <a:off x="1386373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4916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4916" y="60945"/>
                </a:lnTo>
                <a:lnTo>
                  <a:pt x="14916" y="45243"/>
                </a:lnTo>
                <a:close/>
              </a:path>
              <a:path w="61594" h="60960">
                <a:moveTo>
                  <a:pt x="45015" y="45243"/>
                </a:moveTo>
                <a:lnTo>
                  <a:pt x="30099" y="45243"/>
                </a:lnTo>
                <a:lnTo>
                  <a:pt x="30099" y="60945"/>
                </a:lnTo>
                <a:lnTo>
                  <a:pt x="45015" y="60945"/>
                </a:lnTo>
                <a:lnTo>
                  <a:pt x="45015" y="45243"/>
                </a:lnTo>
                <a:close/>
              </a:path>
              <a:path w="61594" h="60960">
                <a:moveTo>
                  <a:pt x="30099" y="30063"/>
                </a:moveTo>
                <a:lnTo>
                  <a:pt x="14916" y="30063"/>
                </a:lnTo>
                <a:lnTo>
                  <a:pt x="14916" y="45243"/>
                </a:lnTo>
                <a:lnTo>
                  <a:pt x="30099" y="45243"/>
                </a:lnTo>
                <a:lnTo>
                  <a:pt x="30099" y="30063"/>
                </a:lnTo>
                <a:close/>
              </a:path>
              <a:path w="61594" h="60960">
                <a:moveTo>
                  <a:pt x="61017" y="30063"/>
                </a:moveTo>
                <a:lnTo>
                  <a:pt x="45015" y="30063"/>
                </a:lnTo>
                <a:lnTo>
                  <a:pt x="45015" y="45243"/>
                </a:lnTo>
                <a:lnTo>
                  <a:pt x="61017" y="45243"/>
                </a:lnTo>
                <a:lnTo>
                  <a:pt x="61017" y="30063"/>
                </a:lnTo>
                <a:close/>
              </a:path>
              <a:path w="61594" h="60960">
                <a:moveTo>
                  <a:pt x="14916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4916" y="30063"/>
                </a:lnTo>
                <a:lnTo>
                  <a:pt x="14916" y="15180"/>
                </a:lnTo>
                <a:close/>
              </a:path>
              <a:path w="61594" h="60960">
                <a:moveTo>
                  <a:pt x="45015" y="15180"/>
                </a:moveTo>
                <a:lnTo>
                  <a:pt x="30099" y="15180"/>
                </a:lnTo>
                <a:lnTo>
                  <a:pt x="30099" y="30063"/>
                </a:lnTo>
                <a:lnTo>
                  <a:pt x="45015" y="30063"/>
                </a:lnTo>
                <a:lnTo>
                  <a:pt x="45015" y="15180"/>
                </a:lnTo>
                <a:close/>
              </a:path>
              <a:path w="61594" h="60960">
                <a:moveTo>
                  <a:pt x="30099" y="0"/>
                </a:moveTo>
                <a:lnTo>
                  <a:pt x="14916" y="0"/>
                </a:lnTo>
                <a:lnTo>
                  <a:pt x="14916" y="15180"/>
                </a:lnTo>
                <a:lnTo>
                  <a:pt x="30099" y="15180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015" y="0"/>
                </a:lnTo>
                <a:lnTo>
                  <a:pt x="45015" y="15180"/>
                </a:lnTo>
                <a:lnTo>
                  <a:pt x="61017" y="15180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4" name="object 1134"/>
          <p:cNvSpPr/>
          <p:nvPr/>
        </p:nvSpPr>
        <p:spPr>
          <a:xfrm>
            <a:off x="1447390" y="601946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45"/>
                </a:moveTo>
                <a:lnTo>
                  <a:pt x="60197" y="60945"/>
                </a:lnTo>
                <a:lnTo>
                  <a:pt x="60197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5" name="object 1135"/>
          <p:cNvSpPr/>
          <p:nvPr/>
        </p:nvSpPr>
        <p:spPr>
          <a:xfrm>
            <a:off x="1447390" y="601946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325" h="60960">
                <a:moveTo>
                  <a:pt x="45281" y="45243"/>
                </a:moveTo>
                <a:lnTo>
                  <a:pt x="30099" y="45243"/>
                </a:lnTo>
                <a:lnTo>
                  <a:pt x="30099" y="60945"/>
                </a:lnTo>
                <a:lnTo>
                  <a:pt x="45281" y="60945"/>
                </a:lnTo>
                <a:lnTo>
                  <a:pt x="45281" y="45243"/>
                </a:lnTo>
                <a:close/>
              </a:path>
              <a:path w="60325" h="60960">
                <a:moveTo>
                  <a:pt x="30099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099" y="45243"/>
                </a:lnTo>
                <a:lnTo>
                  <a:pt x="30099" y="30063"/>
                </a:lnTo>
                <a:close/>
              </a:path>
              <a:path w="60325" h="60960">
                <a:moveTo>
                  <a:pt x="60197" y="30063"/>
                </a:moveTo>
                <a:lnTo>
                  <a:pt x="45281" y="30063"/>
                </a:lnTo>
                <a:lnTo>
                  <a:pt x="45281" y="45243"/>
                </a:lnTo>
                <a:lnTo>
                  <a:pt x="60197" y="45243"/>
                </a:lnTo>
                <a:lnTo>
                  <a:pt x="60197" y="30063"/>
                </a:lnTo>
                <a:close/>
              </a:path>
              <a:path w="60325" h="60960">
                <a:moveTo>
                  <a:pt x="15182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5180"/>
                </a:lnTo>
                <a:close/>
              </a:path>
              <a:path w="60325" h="60960">
                <a:moveTo>
                  <a:pt x="45281" y="15180"/>
                </a:moveTo>
                <a:lnTo>
                  <a:pt x="30099" y="15180"/>
                </a:lnTo>
                <a:lnTo>
                  <a:pt x="30099" y="30063"/>
                </a:lnTo>
                <a:lnTo>
                  <a:pt x="45281" y="30063"/>
                </a:lnTo>
                <a:lnTo>
                  <a:pt x="45281" y="15180"/>
                </a:lnTo>
                <a:close/>
              </a:path>
              <a:path w="60325" h="60960">
                <a:moveTo>
                  <a:pt x="30099" y="0"/>
                </a:moveTo>
                <a:lnTo>
                  <a:pt x="15182" y="0"/>
                </a:lnTo>
                <a:lnTo>
                  <a:pt x="15182" y="15180"/>
                </a:lnTo>
                <a:lnTo>
                  <a:pt x="30099" y="15180"/>
                </a:lnTo>
                <a:lnTo>
                  <a:pt x="30099" y="0"/>
                </a:lnTo>
                <a:close/>
              </a:path>
              <a:path w="60325" h="60960">
                <a:moveTo>
                  <a:pt x="60197" y="0"/>
                </a:moveTo>
                <a:lnTo>
                  <a:pt x="45281" y="0"/>
                </a:lnTo>
                <a:lnTo>
                  <a:pt x="45281" y="15180"/>
                </a:lnTo>
                <a:lnTo>
                  <a:pt x="60197" y="15180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6" name="object 1136"/>
          <p:cNvSpPr/>
          <p:nvPr/>
        </p:nvSpPr>
        <p:spPr>
          <a:xfrm>
            <a:off x="1507588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283" y="60945"/>
                </a:lnTo>
                <a:lnTo>
                  <a:pt x="61283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7" name="object 1137"/>
          <p:cNvSpPr/>
          <p:nvPr/>
        </p:nvSpPr>
        <p:spPr>
          <a:xfrm>
            <a:off x="1507588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1594" h="60960">
                <a:moveTo>
                  <a:pt x="46101" y="45243"/>
                </a:moveTo>
                <a:lnTo>
                  <a:pt x="30365" y="45243"/>
                </a:lnTo>
                <a:lnTo>
                  <a:pt x="30365" y="60945"/>
                </a:lnTo>
                <a:lnTo>
                  <a:pt x="46101" y="60945"/>
                </a:lnTo>
                <a:lnTo>
                  <a:pt x="46101" y="45243"/>
                </a:lnTo>
                <a:close/>
              </a:path>
              <a:path w="61594" h="60960">
                <a:moveTo>
                  <a:pt x="30365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365" y="45243"/>
                </a:lnTo>
                <a:lnTo>
                  <a:pt x="30365" y="30063"/>
                </a:lnTo>
                <a:close/>
              </a:path>
              <a:path w="61594" h="60960">
                <a:moveTo>
                  <a:pt x="61283" y="30063"/>
                </a:moveTo>
                <a:lnTo>
                  <a:pt x="46101" y="30063"/>
                </a:lnTo>
                <a:lnTo>
                  <a:pt x="46101" y="45243"/>
                </a:lnTo>
                <a:lnTo>
                  <a:pt x="61283" y="45243"/>
                </a:lnTo>
                <a:lnTo>
                  <a:pt x="61283" y="30063"/>
                </a:lnTo>
                <a:close/>
              </a:path>
              <a:path w="61594" h="60960">
                <a:moveTo>
                  <a:pt x="15182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5180"/>
                </a:lnTo>
                <a:close/>
              </a:path>
              <a:path w="61594" h="60960">
                <a:moveTo>
                  <a:pt x="46101" y="15180"/>
                </a:moveTo>
                <a:lnTo>
                  <a:pt x="30365" y="15180"/>
                </a:lnTo>
                <a:lnTo>
                  <a:pt x="30365" y="30063"/>
                </a:lnTo>
                <a:lnTo>
                  <a:pt x="46101" y="30063"/>
                </a:lnTo>
                <a:lnTo>
                  <a:pt x="46101" y="15180"/>
                </a:lnTo>
                <a:close/>
              </a:path>
              <a:path w="61594" h="60960">
                <a:moveTo>
                  <a:pt x="30365" y="0"/>
                </a:moveTo>
                <a:lnTo>
                  <a:pt x="15182" y="0"/>
                </a:lnTo>
                <a:lnTo>
                  <a:pt x="15182" y="15180"/>
                </a:lnTo>
                <a:lnTo>
                  <a:pt x="30365" y="15180"/>
                </a:lnTo>
                <a:lnTo>
                  <a:pt x="30365" y="0"/>
                </a:lnTo>
                <a:close/>
              </a:path>
              <a:path w="61594" h="60960">
                <a:moveTo>
                  <a:pt x="61283" y="0"/>
                </a:moveTo>
                <a:lnTo>
                  <a:pt x="46101" y="0"/>
                </a:lnTo>
                <a:lnTo>
                  <a:pt x="46101" y="15180"/>
                </a:lnTo>
                <a:lnTo>
                  <a:pt x="61283" y="15180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8" name="object 1138"/>
          <p:cNvSpPr/>
          <p:nvPr/>
        </p:nvSpPr>
        <p:spPr>
          <a:xfrm>
            <a:off x="1568872" y="601946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45"/>
                </a:moveTo>
                <a:lnTo>
                  <a:pt x="60198" y="60945"/>
                </a:lnTo>
                <a:lnTo>
                  <a:pt x="60198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9" name="object 1139"/>
          <p:cNvSpPr/>
          <p:nvPr/>
        </p:nvSpPr>
        <p:spPr>
          <a:xfrm>
            <a:off x="1568872" y="601946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4916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4916" y="60945"/>
                </a:lnTo>
                <a:lnTo>
                  <a:pt x="14916" y="45243"/>
                </a:lnTo>
                <a:close/>
              </a:path>
              <a:path w="60325" h="60960">
                <a:moveTo>
                  <a:pt x="45024" y="45243"/>
                </a:moveTo>
                <a:lnTo>
                  <a:pt x="30137" y="45243"/>
                </a:lnTo>
                <a:lnTo>
                  <a:pt x="30137" y="60945"/>
                </a:lnTo>
                <a:lnTo>
                  <a:pt x="45024" y="60945"/>
                </a:lnTo>
                <a:lnTo>
                  <a:pt x="45024" y="45243"/>
                </a:lnTo>
                <a:close/>
              </a:path>
              <a:path w="60325" h="60960">
                <a:moveTo>
                  <a:pt x="30137" y="30063"/>
                </a:moveTo>
                <a:lnTo>
                  <a:pt x="14916" y="30063"/>
                </a:lnTo>
                <a:lnTo>
                  <a:pt x="14916" y="45243"/>
                </a:lnTo>
                <a:lnTo>
                  <a:pt x="30137" y="45243"/>
                </a:lnTo>
                <a:lnTo>
                  <a:pt x="30137" y="30063"/>
                </a:lnTo>
                <a:close/>
              </a:path>
              <a:path w="60325" h="60960">
                <a:moveTo>
                  <a:pt x="60198" y="30063"/>
                </a:moveTo>
                <a:lnTo>
                  <a:pt x="45024" y="30063"/>
                </a:lnTo>
                <a:lnTo>
                  <a:pt x="45024" y="45243"/>
                </a:lnTo>
                <a:lnTo>
                  <a:pt x="60198" y="45243"/>
                </a:lnTo>
                <a:lnTo>
                  <a:pt x="60198" y="30063"/>
                </a:lnTo>
                <a:close/>
              </a:path>
              <a:path w="60325" h="60960">
                <a:moveTo>
                  <a:pt x="14916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4916" y="30063"/>
                </a:lnTo>
                <a:lnTo>
                  <a:pt x="14916" y="15180"/>
                </a:lnTo>
                <a:close/>
              </a:path>
              <a:path w="60325" h="60960">
                <a:moveTo>
                  <a:pt x="45024" y="15180"/>
                </a:moveTo>
                <a:lnTo>
                  <a:pt x="30137" y="15180"/>
                </a:lnTo>
                <a:lnTo>
                  <a:pt x="30137" y="30063"/>
                </a:lnTo>
                <a:lnTo>
                  <a:pt x="45024" y="30063"/>
                </a:lnTo>
                <a:lnTo>
                  <a:pt x="45024" y="15180"/>
                </a:lnTo>
                <a:close/>
              </a:path>
              <a:path w="60325" h="60960">
                <a:moveTo>
                  <a:pt x="30137" y="0"/>
                </a:moveTo>
                <a:lnTo>
                  <a:pt x="14916" y="0"/>
                </a:lnTo>
                <a:lnTo>
                  <a:pt x="14916" y="15180"/>
                </a:lnTo>
                <a:lnTo>
                  <a:pt x="30137" y="15180"/>
                </a:lnTo>
                <a:lnTo>
                  <a:pt x="30137" y="0"/>
                </a:lnTo>
                <a:close/>
              </a:path>
              <a:path w="60325" h="60960">
                <a:moveTo>
                  <a:pt x="60198" y="0"/>
                </a:moveTo>
                <a:lnTo>
                  <a:pt x="45024" y="0"/>
                </a:lnTo>
                <a:lnTo>
                  <a:pt x="45024" y="15180"/>
                </a:lnTo>
                <a:lnTo>
                  <a:pt x="60198" y="15180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0" name="object 1140"/>
          <p:cNvSpPr/>
          <p:nvPr/>
        </p:nvSpPr>
        <p:spPr>
          <a:xfrm>
            <a:off x="1629070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950" y="60945"/>
                </a:lnTo>
                <a:lnTo>
                  <a:pt x="60950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1" name="object 1141"/>
          <p:cNvSpPr/>
          <p:nvPr/>
        </p:nvSpPr>
        <p:spPr>
          <a:xfrm>
            <a:off x="1629070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82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82" y="60945"/>
                </a:lnTo>
                <a:lnTo>
                  <a:pt x="15182" y="45243"/>
                </a:lnTo>
                <a:close/>
              </a:path>
              <a:path w="60960" h="60960">
                <a:moveTo>
                  <a:pt x="46100" y="45243"/>
                </a:moveTo>
                <a:lnTo>
                  <a:pt x="30880" y="45243"/>
                </a:lnTo>
                <a:lnTo>
                  <a:pt x="30880" y="60945"/>
                </a:lnTo>
                <a:lnTo>
                  <a:pt x="46100" y="60945"/>
                </a:lnTo>
                <a:lnTo>
                  <a:pt x="46100" y="45243"/>
                </a:lnTo>
                <a:close/>
              </a:path>
              <a:path w="60960" h="60960">
                <a:moveTo>
                  <a:pt x="30880" y="30063"/>
                </a:moveTo>
                <a:lnTo>
                  <a:pt x="15182" y="30063"/>
                </a:lnTo>
                <a:lnTo>
                  <a:pt x="15182" y="45243"/>
                </a:lnTo>
                <a:lnTo>
                  <a:pt x="30880" y="45243"/>
                </a:lnTo>
                <a:lnTo>
                  <a:pt x="30880" y="30063"/>
                </a:lnTo>
                <a:close/>
              </a:path>
              <a:path w="60960" h="60960">
                <a:moveTo>
                  <a:pt x="60950" y="30063"/>
                </a:moveTo>
                <a:lnTo>
                  <a:pt x="46100" y="30063"/>
                </a:lnTo>
                <a:lnTo>
                  <a:pt x="46100" y="45243"/>
                </a:lnTo>
                <a:lnTo>
                  <a:pt x="60950" y="45243"/>
                </a:lnTo>
                <a:lnTo>
                  <a:pt x="60950" y="30063"/>
                </a:lnTo>
                <a:close/>
              </a:path>
              <a:path w="60960" h="60960">
                <a:moveTo>
                  <a:pt x="15182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82" y="30063"/>
                </a:lnTo>
                <a:lnTo>
                  <a:pt x="15182" y="15180"/>
                </a:lnTo>
                <a:close/>
              </a:path>
              <a:path w="60960" h="60960">
                <a:moveTo>
                  <a:pt x="46100" y="15180"/>
                </a:moveTo>
                <a:lnTo>
                  <a:pt x="30880" y="15180"/>
                </a:lnTo>
                <a:lnTo>
                  <a:pt x="30880" y="30063"/>
                </a:lnTo>
                <a:lnTo>
                  <a:pt x="46100" y="30063"/>
                </a:lnTo>
                <a:lnTo>
                  <a:pt x="46100" y="15180"/>
                </a:lnTo>
                <a:close/>
              </a:path>
              <a:path w="60960" h="60960">
                <a:moveTo>
                  <a:pt x="30880" y="0"/>
                </a:moveTo>
                <a:lnTo>
                  <a:pt x="15182" y="0"/>
                </a:lnTo>
                <a:lnTo>
                  <a:pt x="15182" y="15180"/>
                </a:lnTo>
                <a:lnTo>
                  <a:pt x="30880" y="15180"/>
                </a:lnTo>
                <a:lnTo>
                  <a:pt x="30880" y="0"/>
                </a:lnTo>
                <a:close/>
              </a:path>
              <a:path w="60960" h="60960">
                <a:moveTo>
                  <a:pt x="60950" y="0"/>
                </a:moveTo>
                <a:lnTo>
                  <a:pt x="46100" y="0"/>
                </a:lnTo>
                <a:lnTo>
                  <a:pt x="46100" y="15180"/>
                </a:lnTo>
                <a:lnTo>
                  <a:pt x="60950" y="15180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2" name="object 1142"/>
          <p:cNvSpPr/>
          <p:nvPr/>
        </p:nvSpPr>
        <p:spPr>
          <a:xfrm>
            <a:off x="1690020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531" y="60945"/>
                </a:lnTo>
                <a:lnTo>
                  <a:pt x="60531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3" name="object 1143"/>
          <p:cNvSpPr/>
          <p:nvPr/>
        </p:nvSpPr>
        <p:spPr>
          <a:xfrm>
            <a:off x="1690020" y="601946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73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73" y="60945"/>
                </a:lnTo>
                <a:lnTo>
                  <a:pt x="15173" y="45243"/>
                </a:lnTo>
                <a:close/>
              </a:path>
              <a:path w="60960" h="60960">
                <a:moveTo>
                  <a:pt x="45348" y="45243"/>
                </a:moveTo>
                <a:lnTo>
                  <a:pt x="30394" y="45243"/>
                </a:lnTo>
                <a:lnTo>
                  <a:pt x="30394" y="60945"/>
                </a:lnTo>
                <a:lnTo>
                  <a:pt x="45348" y="60945"/>
                </a:lnTo>
                <a:lnTo>
                  <a:pt x="45348" y="45243"/>
                </a:lnTo>
                <a:close/>
              </a:path>
              <a:path w="60960" h="60960">
                <a:moveTo>
                  <a:pt x="30394" y="30063"/>
                </a:moveTo>
                <a:lnTo>
                  <a:pt x="15173" y="30063"/>
                </a:lnTo>
                <a:lnTo>
                  <a:pt x="15173" y="45243"/>
                </a:lnTo>
                <a:lnTo>
                  <a:pt x="30394" y="45243"/>
                </a:lnTo>
                <a:lnTo>
                  <a:pt x="30394" y="30063"/>
                </a:lnTo>
                <a:close/>
              </a:path>
              <a:path w="60960" h="60960">
                <a:moveTo>
                  <a:pt x="60531" y="30063"/>
                </a:moveTo>
                <a:lnTo>
                  <a:pt x="45348" y="30063"/>
                </a:lnTo>
                <a:lnTo>
                  <a:pt x="45348" y="45243"/>
                </a:lnTo>
                <a:lnTo>
                  <a:pt x="60531" y="45243"/>
                </a:lnTo>
                <a:lnTo>
                  <a:pt x="60531" y="30063"/>
                </a:lnTo>
                <a:close/>
              </a:path>
              <a:path w="60960" h="60960">
                <a:moveTo>
                  <a:pt x="15173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73" y="30063"/>
                </a:lnTo>
                <a:lnTo>
                  <a:pt x="15173" y="15180"/>
                </a:lnTo>
                <a:close/>
              </a:path>
              <a:path w="60960" h="60960">
                <a:moveTo>
                  <a:pt x="45348" y="15180"/>
                </a:moveTo>
                <a:lnTo>
                  <a:pt x="30394" y="15180"/>
                </a:lnTo>
                <a:lnTo>
                  <a:pt x="30394" y="30063"/>
                </a:lnTo>
                <a:lnTo>
                  <a:pt x="45348" y="30063"/>
                </a:lnTo>
                <a:lnTo>
                  <a:pt x="45348" y="15180"/>
                </a:lnTo>
                <a:close/>
              </a:path>
              <a:path w="60960" h="60960">
                <a:moveTo>
                  <a:pt x="30394" y="0"/>
                </a:moveTo>
                <a:lnTo>
                  <a:pt x="15173" y="0"/>
                </a:lnTo>
                <a:lnTo>
                  <a:pt x="15173" y="15180"/>
                </a:lnTo>
                <a:lnTo>
                  <a:pt x="30394" y="15180"/>
                </a:lnTo>
                <a:lnTo>
                  <a:pt x="30394" y="0"/>
                </a:lnTo>
                <a:close/>
              </a:path>
              <a:path w="60960" h="60960">
                <a:moveTo>
                  <a:pt x="60531" y="0"/>
                </a:moveTo>
                <a:lnTo>
                  <a:pt x="45348" y="0"/>
                </a:lnTo>
                <a:lnTo>
                  <a:pt x="45348" y="15180"/>
                </a:lnTo>
                <a:lnTo>
                  <a:pt x="60531" y="15180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4" name="object 1144"/>
          <p:cNvSpPr/>
          <p:nvPr/>
        </p:nvSpPr>
        <p:spPr>
          <a:xfrm>
            <a:off x="1750552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0988" y="60945"/>
                </a:lnTo>
                <a:lnTo>
                  <a:pt x="60988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5" name="object 1145"/>
          <p:cNvSpPr/>
          <p:nvPr/>
        </p:nvSpPr>
        <p:spPr>
          <a:xfrm>
            <a:off x="1750552" y="601946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744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744" y="60945"/>
                </a:lnTo>
                <a:lnTo>
                  <a:pt x="15744" y="45243"/>
                </a:lnTo>
                <a:close/>
              </a:path>
              <a:path w="61594" h="60960">
                <a:moveTo>
                  <a:pt x="45767" y="45243"/>
                </a:moveTo>
                <a:lnTo>
                  <a:pt x="30918" y="45243"/>
                </a:lnTo>
                <a:lnTo>
                  <a:pt x="30918" y="60945"/>
                </a:lnTo>
                <a:lnTo>
                  <a:pt x="45767" y="60945"/>
                </a:lnTo>
                <a:lnTo>
                  <a:pt x="45767" y="45243"/>
                </a:lnTo>
                <a:close/>
              </a:path>
              <a:path w="61594" h="60960">
                <a:moveTo>
                  <a:pt x="30918" y="30063"/>
                </a:moveTo>
                <a:lnTo>
                  <a:pt x="15744" y="30063"/>
                </a:lnTo>
                <a:lnTo>
                  <a:pt x="15744" y="45243"/>
                </a:lnTo>
                <a:lnTo>
                  <a:pt x="30918" y="45243"/>
                </a:lnTo>
                <a:lnTo>
                  <a:pt x="30918" y="30063"/>
                </a:lnTo>
                <a:close/>
              </a:path>
              <a:path w="61594" h="60960">
                <a:moveTo>
                  <a:pt x="60988" y="30063"/>
                </a:moveTo>
                <a:lnTo>
                  <a:pt x="45767" y="30063"/>
                </a:lnTo>
                <a:lnTo>
                  <a:pt x="45767" y="45243"/>
                </a:lnTo>
                <a:lnTo>
                  <a:pt x="60988" y="45243"/>
                </a:lnTo>
                <a:lnTo>
                  <a:pt x="60988" y="30063"/>
                </a:lnTo>
                <a:close/>
              </a:path>
              <a:path w="61594" h="60960">
                <a:moveTo>
                  <a:pt x="15744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744" y="30063"/>
                </a:lnTo>
                <a:lnTo>
                  <a:pt x="15744" y="15180"/>
                </a:lnTo>
                <a:close/>
              </a:path>
              <a:path w="61594" h="60960">
                <a:moveTo>
                  <a:pt x="45767" y="15180"/>
                </a:moveTo>
                <a:lnTo>
                  <a:pt x="30918" y="15180"/>
                </a:lnTo>
                <a:lnTo>
                  <a:pt x="30918" y="30063"/>
                </a:lnTo>
                <a:lnTo>
                  <a:pt x="45767" y="30063"/>
                </a:lnTo>
                <a:lnTo>
                  <a:pt x="45767" y="15180"/>
                </a:lnTo>
                <a:close/>
              </a:path>
              <a:path w="61594" h="60960">
                <a:moveTo>
                  <a:pt x="30918" y="0"/>
                </a:moveTo>
                <a:lnTo>
                  <a:pt x="15744" y="0"/>
                </a:lnTo>
                <a:lnTo>
                  <a:pt x="15744" y="15180"/>
                </a:lnTo>
                <a:lnTo>
                  <a:pt x="30918" y="15180"/>
                </a:lnTo>
                <a:lnTo>
                  <a:pt x="30918" y="0"/>
                </a:lnTo>
                <a:close/>
              </a:path>
              <a:path w="61594" h="60960">
                <a:moveTo>
                  <a:pt x="60988" y="0"/>
                </a:moveTo>
                <a:lnTo>
                  <a:pt x="45767" y="0"/>
                </a:lnTo>
                <a:lnTo>
                  <a:pt x="45767" y="15180"/>
                </a:lnTo>
                <a:lnTo>
                  <a:pt x="60988" y="15180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6" name="object 1146"/>
          <p:cNvSpPr/>
          <p:nvPr/>
        </p:nvSpPr>
        <p:spPr>
          <a:xfrm>
            <a:off x="1826608" y="6019464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945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7" name="object 1147"/>
          <p:cNvSpPr/>
          <p:nvPr/>
        </p:nvSpPr>
        <p:spPr>
          <a:xfrm>
            <a:off x="1811540" y="6019464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80" h="60960">
                <a:moveTo>
                  <a:pt x="15173" y="45243"/>
                </a:moveTo>
                <a:lnTo>
                  <a:pt x="0" y="45243"/>
                </a:lnTo>
                <a:lnTo>
                  <a:pt x="0" y="60945"/>
                </a:lnTo>
                <a:lnTo>
                  <a:pt x="15173" y="60945"/>
                </a:lnTo>
                <a:lnTo>
                  <a:pt x="15173" y="45243"/>
                </a:lnTo>
                <a:close/>
              </a:path>
              <a:path w="30480" h="60960">
                <a:moveTo>
                  <a:pt x="30136" y="30063"/>
                </a:moveTo>
                <a:lnTo>
                  <a:pt x="15173" y="30063"/>
                </a:lnTo>
                <a:lnTo>
                  <a:pt x="15173" y="45243"/>
                </a:lnTo>
                <a:lnTo>
                  <a:pt x="30136" y="45243"/>
                </a:lnTo>
                <a:lnTo>
                  <a:pt x="30136" y="30063"/>
                </a:lnTo>
                <a:close/>
              </a:path>
              <a:path w="30480" h="60960">
                <a:moveTo>
                  <a:pt x="15173" y="15180"/>
                </a:moveTo>
                <a:lnTo>
                  <a:pt x="0" y="15180"/>
                </a:lnTo>
                <a:lnTo>
                  <a:pt x="0" y="30063"/>
                </a:lnTo>
                <a:lnTo>
                  <a:pt x="15173" y="30063"/>
                </a:lnTo>
                <a:lnTo>
                  <a:pt x="15173" y="15180"/>
                </a:lnTo>
                <a:close/>
              </a:path>
              <a:path w="30480" h="60960">
                <a:moveTo>
                  <a:pt x="30136" y="0"/>
                </a:moveTo>
                <a:lnTo>
                  <a:pt x="15173" y="0"/>
                </a:lnTo>
                <a:lnTo>
                  <a:pt x="15173" y="15180"/>
                </a:lnTo>
                <a:lnTo>
                  <a:pt x="30136" y="15180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8" name="object 1148"/>
          <p:cNvSpPr/>
          <p:nvPr/>
        </p:nvSpPr>
        <p:spPr>
          <a:xfrm>
            <a:off x="1082430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1"/>
                </a:moveTo>
                <a:lnTo>
                  <a:pt x="60979" y="60981"/>
                </a:lnTo>
                <a:lnTo>
                  <a:pt x="60979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9" name="object 1149"/>
          <p:cNvSpPr/>
          <p:nvPr/>
        </p:nvSpPr>
        <p:spPr>
          <a:xfrm>
            <a:off x="1082430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173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73" y="60981"/>
                </a:lnTo>
                <a:lnTo>
                  <a:pt x="15173" y="45801"/>
                </a:lnTo>
                <a:close/>
              </a:path>
              <a:path w="61594" h="61595">
                <a:moveTo>
                  <a:pt x="46062" y="45801"/>
                </a:moveTo>
                <a:lnTo>
                  <a:pt x="30880" y="45801"/>
                </a:lnTo>
                <a:lnTo>
                  <a:pt x="30880" y="60981"/>
                </a:lnTo>
                <a:lnTo>
                  <a:pt x="46062" y="60981"/>
                </a:lnTo>
                <a:lnTo>
                  <a:pt x="46062" y="45801"/>
                </a:lnTo>
                <a:close/>
              </a:path>
              <a:path w="61594" h="61595">
                <a:moveTo>
                  <a:pt x="30880" y="30881"/>
                </a:moveTo>
                <a:lnTo>
                  <a:pt x="15173" y="30881"/>
                </a:lnTo>
                <a:lnTo>
                  <a:pt x="15173" y="45801"/>
                </a:lnTo>
                <a:lnTo>
                  <a:pt x="30880" y="45801"/>
                </a:lnTo>
                <a:lnTo>
                  <a:pt x="30880" y="30881"/>
                </a:lnTo>
                <a:close/>
              </a:path>
              <a:path w="61594" h="61595">
                <a:moveTo>
                  <a:pt x="60979" y="30881"/>
                </a:moveTo>
                <a:lnTo>
                  <a:pt x="46062" y="30881"/>
                </a:lnTo>
                <a:lnTo>
                  <a:pt x="46062" y="45801"/>
                </a:lnTo>
                <a:lnTo>
                  <a:pt x="60979" y="45801"/>
                </a:lnTo>
                <a:lnTo>
                  <a:pt x="60979" y="30881"/>
                </a:lnTo>
                <a:close/>
              </a:path>
              <a:path w="61594" h="61595">
                <a:moveTo>
                  <a:pt x="15173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73" y="30881"/>
                </a:lnTo>
                <a:lnTo>
                  <a:pt x="15173" y="15701"/>
                </a:lnTo>
                <a:close/>
              </a:path>
              <a:path w="61594" h="61595">
                <a:moveTo>
                  <a:pt x="46062" y="15701"/>
                </a:moveTo>
                <a:lnTo>
                  <a:pt x="30880" y="15701"/>
                </a:lnTo>
                <a:lnTo>
                  <a:pt x="30880" y="30881"/>
                </a:lnTo>
                <a:lnTo>
                  <a:pt x="46062" y="30881"/>
                </a:lnTo>
                <a:lnTo>
                  <a:pt x="46062" y="15701"/>
                </a:lnTo>
                <a:close/>
              </a:path>
              <a:path w="61594" h="61595">
                <a:moveTo>
                  <a:pt x="30880" y="0"/>
                </a:moveTo>
                <a:lnTo>
                  <a:pt x="15173" y="0"/>
                </a:lnTo>
                <a:lnTo>
                  <a:pt x="15173" y="15701"/>
                </a:lnTo>
                <a:lnTo>
                  <a:pt x="30880" y="15701"/>
                </a:lnTo>
                <a:lnTo>
                  <a:pt x="30880" y="0"/>
                </a:lnTo>
                <a:close/>
              </a:path>
              <a:path w="61594" h="61595">
                <a:moveTo>
                  <a:pt x="60979" y="0"/>
                </a:moveTo>
                <a:lnTo>
                  <a:pt x="46062" y="0"/>
                </a:lnTo>
                <a:lnTo>
                  <a:pt x="46062" y="15701"/>
                </a:lnTo>
                <a:lnTo>
                  <a:pt x="60979" y="15701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0" name="object 1150"/>
          <p:cNvSpPr/>
          <p:nvPr/>
        </p:nvSpPr>
        <p:spPr>
          <a:xfrm>
            <a:off x="1143409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0" y="60981"/>
                </a:moveTo>
                <a:lnTo>
                  <a:pt x="60502" y="60981"/>
                </a:lnTo>
                <a:lnTo>
                  <a:pt x="60502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1" name="object 1151"/>
          <p:cNvSpPr/>
          <p:nvPr/>
        </p:nvSpPr>
        <p:spPr>
          <a:xfrm>
            <a:off x="1143409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15182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82" y="60981"/>
                </a:lnTo>
                <a:lnTo>
                  <a:pt x="15182" y="45801"/>
                </a:lnTo>
                <a:close/>
              </a:path>
              <a:path w="60959" h="61595">
                <a:moveTo>
                  <a:pt x="45319" y="45801"/>
                </a:moveTo>
                <a:lnTo>
                  <a:pt x="30394" y="45801"/>
                </a:lnTo>
                <a:lnTo>
                  <a:pt x="30394" y="60981"/>
                </a:lnTo>
                <a:lnTo>
                  <a:pt x="45319" y="60981"/>
                </a:lnTo>
                <a:lnTo>
                  <a:pt x="45319" y="45801"/>
                </a:lnTo>
                <a:close/>
              </a:path>
              <a:path w="60959" h="61595">
                <a:moveTo>
                  <a:pt x="30394" y="30881"/>
                </a:moveTo>
                <a:lnTo>
                  <a:pt x="15182" y="30881"/>
                </a:lnTo>
                <a:lnTo>
                  <a:pt x="15182" y="45801"/>
                </a:lnTo>
                <a:lnTo>
                  <a:pt x="30394" y="45801"/>
                </a:lnTo>
                <a:lnTo>
                  <a:pt x="30394" y="30881"/>
                </a:lnTo>
                <a:close/>
              </a:path>
              <a:path w="60959" h="61595">
                <a:moveTo>
                  <a:pt x="60502" y="30881"/>
                </a:moveTo>
                <a:lnTo>
                  <a:pt x="45319" y="30881"/>
                </a:lnTo>
                <a:lnTo>
                  <a:pt x="45319" y="45801"/>
                </a:lnTo>
                <a:lnTo>
                  <a:pt x="60502" y="45801"/>
                </a:lnTo>
                <a:lnTo>
                  <a:pt x="60502" y="30881"/>
                </a:lnTo>
                <a:close/>
              </a:path>
              <a:path w="60959" h="61595">
                <a:moveTo>
                  <a:pt x="15182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82" y="30881"/>
                </a:lnTo>
                <a:lnTo>
                  <a:pt x="15182" y="15701"/>
                </a:lnTo>
                <a:close/>
              </a:path>
              <a:path w="60959" h="61595">
                <a:moveTo>
                  <a:pt x="45319" y="15701"/>
                </a:moveTo>
                <a:lnTo>
                  <a:pt x="30394" y="15701"/>
                </a:lnTo>
                <a:lnTo>
                  <a:pt x="30394" y="30881"/>
                </a:lnTo>
                <a:lnTo>
                  <a:pt x="45319" y="30881"/>
                </a:lnTo>
                <a:lnTo>
                  <a:pt x="45319" y="15701"/>
                </a:lnTo>
                <a:close/>
              </a:path>
              <a:path w="60959" h="61595">
                <a:moveTo>
                  <a:pt x="30394" y="0"/>
                </a:moveTo>
                <a:lnTo>
                  <a:pt x="15182" y="0"/>
                </a:lnTo>
                <a:lnTo>
                  <a:pt x="15182" y="15701"/>
                </a:lnTo>
                <a:lnTo>
                  <a:pt x="30394" y="15701"/>
                </a:lnTo>
                <a:lnTo>
                  <a:pt x="30394" y="0"/>
                </a:lnTo>
                <a:close/>
              </a:path>
              <a:path w="60959" h="61595">
                <a:moveTo>
                  <a:pt x="60502" y="0"/>
                </a:moveTo>
                <a:lnTo>
                  <a:pt x="45319" y="0"/>
                </a:lnTo>
                <a:lnTo>
                  <a:pt x="45319" y="15701"/>
                </a:lnTo>
                <a:lnTo>
                  <a:pt x="60502" y="15701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2" name="object 1152"/>
          <p:cNvSpPr/>
          <p:nvPr/>
        </p:nvSpPr>
        <p:spPr>
          <a:xfrm>
            <a:off x="1203912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1"/>
                </a:moveTo>
                <a:lnTo>
                  <a:pt x="60979" y="60981"/>
                </a:lnTo>
                <a:lnTo>
                  <a:pt x="60979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3" name="object 1153"/>
          <p:cNvSpPr/>
          <p:nvPr/>
        </p:nvSpPr>
        <p:spPr>
          <a:xfrm>
            <a:off x="1203912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697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697" y="60981"/>
                </a:lnTo>
                <a:lnTo>
                  <a:pt x="15697" y="45801"/>
                </a:lnTo>
                <a:close/>
              </a:path>
              <a:path w="61594" h="61595">
                <a:moveTo>
                  <a:pt x="45796" y="45801"/>
                </a:moveTo>
                <a:lnTo>
                  <a:pt x="30880" y="45801"/>
                </a:lnTo>
                <a:lnTo>
                  <a:pt x="30880" y="60981"/>
                </a:lnTo>
                <a:lnTo>
                  <a:pt x="45796" y="60981"/>
                </a:lnTo>
                <a:lnTo>
                  <a:pt x="45796" y="45801"/>
                </a:lnTo>
                <a:close/>
              </a:path>
              <a:path w="61594" h="61595">
                <a:moveTo>
                  <a:pt x="30880" y="30881"/>
                </a:moveTo>
                <a:lnTo>
                  <a:pt x="15697" y="30881"/>
                </a:lnTo>
                <a:lnTo>
                  <a:pt x="15697" y="45801"/>
                </a:lnTo>
                <a:lnTo>
                  <a:pt x="30880" y="45801"/>
                </a:lnTo>
                <a:lnTo>
                  <a:pt x="30880" y="30881"/>
                </a:lnTo>
                <a:close/>
              </a:path>
              <a:path w="61594" h="61595">
                <a:moveTo>
                  <a:pt x="60979" y="30881"/>
                </a:moveTo>
                <a:lnTo>
                  <a:pt x="45796" y="30881"/>
                </a:lnTo>
                <a:lnTo>
                  <a:pt x="45796" y="45801"/>
                </a:lnTo>
                <a:lnTo>
                  <a:pt x="60979" y="45801"/>
                </a:lnTo>
                <a:lnTo>
                  <a:pt x="60979" y="30881"/>
                </a:lnTo>
                <a:close/>
              </a:path>
              <a:path w="61594" h="61595">
                <a:moveTo>
                  <a:pt x="15697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697" y="30881"/>
                </a:lnTo>
                <a:lnTo>
                  <a:pt x="15697" y="15701"/>
                </a:lnTo>
                <a:close/>
              </a:path>
              <a:path w="61594" h="61595">
                <a:moveTo>
                  <a:pt x="45796" y="15701"/>
                </a:moveTo>
                <a:lnTo>
                  <a:pt x="30880" y="15701"/>
                </a:lnTo>
                <a:lnTo>
                  <a:pt x="30880" y="30881"/>
                </a:lnTo>
                <a:lnTo>
                  <a:pt x="45796" y="30881"/>
                </a:lnTo>
                <a:lnTo>
                  <a:pt x="45796" y="15701"/>
                </a:lnTo>
                <a:close/>
              </a:path>
              <a:path w="61594" h="61595">
                <a:moveTo>
                  <a:pt x="30880" y="0"/>
                </a:moveTo>
                <a:lnTo>
                  <a:pt x="15697" y="0"/>
                </a:lnTo>
                <a:lnTo>
                  <a:pt x="15697" y="15701"/>
                </a:lnTo>
                <a:lnTo>
                  <a:pt x="30880" y="15701"/>
                </a:lnTo>
                <a:lnTo>
                  <a:pt x="30880" y="0"/>
                </a:lnTo>
                <a:close/>
              </a:path>
              <a:path w="61594" h="61595">
                <a:moveTo>
                  <a:pt x="60979" y="0"/>
                </a:moveTo>
                <a:lnTo>
                  <a:pt x="45796" y="0"/>
                </a:lnTo>
                <a:lnTo>
                  <a:pt x="45796" y="15701"/>
                </a:lnTo>
                <a:lnTo>
                  <a:pt x="60979" y="15701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4" name="object 1154"/>
          <p:cNvSpPr/>
          <p:nvPr/>
        </p:nvSpPr>
        <p:spPr>
          <a:xfrm>
            <a:off x="1264891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1"/>
                </a:moveTo>
                <a:lnTo>
                  <a:pt x="61017" y="60981"/>
                </a:lnTo>
                <a:lnTo>
                  <a:pt x="61017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5" name="object 1155"/>
          <p:cNvSpPr/>
          <p:nvPr/>
        </p:nvSpPr>
        <p:spPr>
          <a:xfrm>
            <a:off x="1264891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182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82" y="60981"/>
                </a:lnTo>
                <a:lnTo>
                  <a:pt x="15182" y="45801"/>
                </a:lnTo>
                <a:close/>
              </a:path>
              <a:path w="61594" h="61595">
                <a:moveTo>
                  <a:pt x="45281" y="45801"/>
                </a:moveTo>
                <a:lnTo>
                  <a:pt x="30099" y="45801"/>
                </a:lnTo>
                <a:lnTo>
                  <a:pt x="30099" y="60981"/>
                </a:lnTo>
                <a:lnTo>
                  <a:pt x="45281" y="60981"/>
                </a:lnTo>
                <a:lnTo>
                  <a:pt x="45281" y="45801"/>
                </a:lnTo>
                <a:close/>
              </a:path>
              <a:path w="61594" h="61595">
                <a:moveTo>
                  <a:pt x="30099" y="30881"/>
                </a:moveTo>
                <a:lnTo>
                  <a:pt x="15182" y="30881"/>
                </a:lnTo>
                <a:lnTo>
                  <a:pt x="15182" y="45801"/>
                </a:lnTo>
                <a:lnTo>
                  <a:pt x="30099" y="45801"/>
                </a:lnTo>
                <a:lnTo>
                  <a:pt x="30099" y="30881"/>
                </a:lnTo>
                <a:close/>
              </a:path>
              <a:path w="61594" h="61595">
                <a:moveTo>
                  <a:pt x="61017" y="30881"/>
                </a:moveTo>
                <a:lnTo>
                  <a:pt x="45281" y="30881"/>
                </a:lnTo>
                <a:lnTo>
                  <a:pt x="45281" y="45801"/>
                </a:lnTo>
                <a:lnTo>
                  <a:pt x="61017" y="45801"/>
                </a:lnTo>
                <a:lnTo>
                  <a:pt x="61017" y="30881"/>
                </a:lnTo>
                <a:close/>
              </a:path>
              <a:path w="61594" h="61595">
                <a:moveTo>
                  <a:pt x="15182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82" y="30881"/>
                </a:lnTo>
                <a:lnTo>
                  <a:pt x="15182" y="15701"/>
                </a:lnTo>
                <a:close/>
              </a:path>
              <a:path w="61594" h="61595">
                <a:moveTo>
                  <a:pt x="45281" y="15701"/>
                </a:moveTo>
                <a:lnTo>
                  <a:pt x="30099" y="15701"/>
                </a:lnTo>
                <a:lnTo>
                  <a:pt x="30099" y="30881"/>
                </a:lnTo>
                <a:lnTo>
                  <a:pt x="45281" y="30881"/>
                </a:lnTo>
                <a:lnTo>
                  <a:pt x="45281" y="15701"/>
                </a:lnTo>
                <a:close/>
              </a:path>
              <a:path w="61594" h="61595">
                <a:moveTo>
                  <a:pt x="30099" y="0"/>
                </a:moveTo>
                <a:lnTo>
                  <a:pt x="15182" y="0"/>
                </a:lnTo>
                <a:lnTo>
                  <a:pt x="15182" y="15701"/>
                </a:lnTo>
                <a:lnTo>
                  <a:pt x="30099" y="15701"/>
                </a:lnTo>
                <a:lnTo>
                  <a:pt x="30099" y="0"/>
                </a:lnTo>
                <a:close/>
              </a:path>
              <a:path w="61594" h="61595">
                <a:moveTo>
                  <a:pt x="61017" y="0"/>
                </a:moveTo>
                <a:lnTo>
                  <a:pt x="45281" y="0"/>
                </a:lnTo>
                <a:lnTo>
                  <a:pt x="45281" y="15701"/>
                </a:lnTo>
                <a:lnTo>
                  <a:pt x="61017" y="15701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6" name="object 1156"/>
          <p:cNvSpPr/>
          <p:nvPr/>
        </p:nvSpPr>
        <p:spPr>
          <a:xfrm>
            <a:off x="1325908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0" y="60981"/>
                </a:moveTo>
                <a:lnTo>
                  <a:pt x="60464" y="60981"/>
                </a:lnTo>
                <a:lnTo>
                  <a:pt x="60464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7" name="object 1157"/>
          <p:cNvSpPr/>
          <p:nvPr/>
        </p:nvSpPr>
        <p:spPr>
          <a:xfrm>
            <a:off x="1325908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15182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82" y="60981"/>
                </a:lnTo>
                <a:lnTo>
                  <a:pt x="15182" y="45801"/>
                </a:lnTo>
                <a:close/>
              </a:path>
              <a:path w="60959" h="61595">
                <a:moveTo>
                  <a:pt x="45281" y="45801"/>
                </a:moveTo>
                <a:lnTo>
                  <a:pt x="30365" y="45801"/>
                </a:lnTo>
                <a:lnTo>
                  <a:pt x="30365" y="60981"/>
                </a:lnTo>
                <a:lnTo>
                  <a:pt x="45281" y="60981"/>
                </a:lnTo>
                <a:lnTo>
                  <a:pt x="45281" y="45801"/>
                </a:lnTo>
                <a:close/>
              </a:path>
              <a:path w="60959" h="61595">
                <a:moveTo>
                  <a:pt x="30365" y="30881"/>
                </a:moveTo>
                <a:lnTo>
                  <a:pt x="15182" y="30881"/>
                </a:lnTo>
                <a:lnTo>
                  <a:pt x="15182" y="45801"/>
                </a:lnTo>
                <a:lnTo>
                  <a:pt x="30365" y="45801"/>
                </a:lnTo>
                <a:lnTo>
                  <a:pt x="30365" y="30881"/>
                </a:lnTo>
                <a:close/>
              </a:path>
              <a:path w="60959" h="61595">
                <a:moveTo>
                  <a:pt x="60464" y="30881"/>
                </a:moveTo>
                <a:lnTo>
                  <a:pt x="45281" y="30881"/>
                </a:lnTo>
                <a:lnTo>
                  <a:pt x="45281" y="45801"/>
                </a:lnTo>
                <a:lnTo>
                  <a:pt x="60464" y="45801"/>
                </a:lnTo>
                <a:lnTo>
                  <a:pt x="60464" y="30881"/>
                </a:lnTo>
                <a:close/>
              </a:path>
              <a:path w="60959" h="61595">
                <a:moveTo>
                  <a:pt x="15182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82" y="30881"/>
                </a:lnTo>
                <a:lnTo>
                  <a:pt x="15182" y="15701"/>
                </a:lnTo>
                <a:close/>
              </a:path>
              <a:path w="60959" h="61595">
                <a:moveTo>
                  <a:pt x="45281" y="15701"/>
                </a:moveTo>
                <a:lnTo>
                  <a:pt x="30365" y="15701"/>
                </a:lnTo>
                <a:lnTo>
                  <a:pt x="30365" y="30881"/>
                </a:lnTo>
                <a:lnTo>
                  <a:pt x="45281" y="30881"/>
                </a:lnTo>
                <a:lnTo>
                  <a:pt x="45281" y="15701"/>
                </a:lnTo>
                <a:close/>
              </a:path>
              <a:path w="60959" h="61595">
                <a:moveTo>
                  <a:pt x="30365" y="0"/>
                </a:moveTo>
                <a:lnTo>
                  <a:pt x="15182" y="0"/>
                </a:lnTo>
                <a:lnTo>
                  <a:pt x="15182" y="15701"/>
                </a:lnTo>
                <a:lnTo>
                  <a:pt x="30365" y="15701"/>
                </a:lnTo>
                <a:lnTo>
                  <a:pt x="30365" y="0"/>
                </a:lnTo>
                <a:close/>
              </a:path>
              <a:path w="60959" h="61595">
                <a:moveTo>
                  <a:pt x="60464" y="0"/>
                </a:moveTo>
                <a:lnTo>
                  <a:pt x="45281" y="0"/>
                </a:lnTo>
                <a:lnTo>
                  <a:pt x="45281" y="15701"/>
                </a:lnTo>
                <a:lnTo>
                  <a:pt x="60464" y="15701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8" name="object 1158"/>
          <p:cNvSpPr/>
          <p:nvPr/>
        </p:nvSpPr>
        <p:spPr>
          <a:xfrm>
            <a:off x="1386373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1"/>
                </a:moveTo>
                <a:lnTo>
                  <a:pt x="61017" y="60981"/>
                </a:lnTo>
                <a:lnTo>
                  <a:pt x="61017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9" name="object 1159"/>
          <p:cNvSpPr/>
          <p:nvPr/>
        </p:nvSpPr>
        <p:spPr>
          <a:xfrm>
            <a:off x="1386373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4916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4916" y="60981"/>
                </a:lnTo>
                <a:lnTo>
                  <a:pt x="14916" y="45801"/>
                </a:lnTo>
                <a:close/>
              </a:path>
              <a:path w="61594" h="61595">
                <a:moveTo>
                  <a:pt x="45015" y="45801"/>
                </a:moveTo>
                <a:lnTo>
                  <a:pt x="30099" y="45801"/>
                </a:lnTo>
                <a:lnTo>
                  <a:pt x="30099" y="60981"/>
                </a:lnTo>
                <a:lnTo>
                  <a:pt x="45015" y="60981"/>
                </a:lnTo>
                <a:lnTo>
                  <a:pt x="45015" y="45801"/>
                </a:lnTo>
                <a:close/>
              </a:path>
              <a:path w="61594" h="61595">
                <a:moveTo>
                  <a:pt x="30099" y="30881"/>
                </a:moveTo>
                <a:lnTo>
                  <a:pt x="14916" y="30881"/>
                </a:lnTo>
                <a:lnTo>
                  <a:pt x="14916" y="45801"/>
                </a:lnTo>
                <a:lnTo>
                  <a:pt x="30099" y="45801"/>
                </a:lnTo>
                <a:lnTo>
                  <a:pt x="30099" y="30881"/>
                </a:lnTo>
                <a:close/>
              </a:path>
              <a:path w="61594" h="61595">
                <a:moveTo>
                  <a:pt x="61017" y="30881"/>
                </a:moveTo>
                <a:lnTo>
                  <a:pt x="45015" y="30881"/>
                </a:lnTo>
                <a:lnTo>
                  <a:pt x="45015" y="45801"/>
                </a:lnTo>
                <a:lnTo>
                  <a:pt x="61017" y="45801"/>
                </a:lnTo>
                <a:lnTo>
                  <a:pt x="61017" y="30881"/>
                </a:lnTo>
                <a:close/>
              </a:path>
              <a:path w="61594" h="61595">
                <a:moveTo>
                  <a:pt x="14916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4916" y="30881"/>
                </a:lnTo>
                <a:lnTo>
                  <a:pt x="14916" y="15701"/>
                </a:lnTo>
                <a:close/>
              </a:path>
              <a:path w="61594" h="61595">
                <a:moveTo>
                  <a:pt x="45015" y="15701"/>
                </a:moveTo>
                <a:lnTo>
                  <a:pt x="30099" y="15701"/>
                </a:lnTo>
                <a:lnTo>
                  <a:pt x="30099" y="30881"/>
                </a:lnTo>
                <a:lnTo>
                  <a:pt x="45015" y="30881"/>
                </a:lnTo>
                <a:lnTo>
                  <a:pt x="45015" y="15701"/>
                </a:lnTo>
                <a:close/>
              </a:path>
              <a:path w="61594" h="61595">
                <a:moveTo>
                  <a:pt x="30099" y="0"/>
                </a:moveTo>
                <a:lnTo>
                  <a:pt x="14916" y="0"/>
                </a:lnTo>
                <a:lnTo>
                  <a:pt x="14916" y="15701"/>
                </a:lnTo>
                <a:lnTo>
                  <a:pt x="30099" y="15701"/>
                </a:lnTo>
                <a:lnTo>
                  <a:pt x="30099" y="0"/>
                </a:lnTo>
                <a:close/>
              </a:path>
              <a:path w="61594" h="61595">
                <a:moveTo>
                  <a:pt x="61017" y="0"/>
                </a:moveTo>
                <a:lnTo>
                  <a:pt x="45015" y="0"/>
                </a:lnTo>
                <a:lnTo>
                  <a:pt x="45015" y="15701"/>
                </a:lnTo>
                <a:lnTo>
                  <a:pt x="61017" y="15701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0" name="object 1160"/>
          <p:cNvSpPr/>
          <p:nvPr/>
        </p:nvSpPr>
        <p:spPr>
          <a:xfrm>
            <a:off x="1447390" y="595848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0981"/>
                </a:moveTo>
                <a:lnTo>
                  <a:pt x="60197" y="60981"/>
                </a:lnTo>
                <a:lnTo>
                  <a:pt x="60197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1" name="object 1161"/>
          <p:cNvSpPr/>
          <p:nvPr/>
        </p:nvSpPr>
        <p:spPr>
          <a:xfrm>
            <a:off x="1447390" y="595848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15182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82" y="60981"/>
                </a:lnTo>
                <a:lnTo>
                  <a:pt x="15182" y="45801"/>
                </a:lnTo>
                <a:close/>
              </a:path>
              <a:path w="60325" h="61595">
                <a:moveTo>
                  <a:pt x="45281" y="45801"/>
                </a:moveTo>
                <a:lnTo>
                  <a:pt x="30099" y="45801"/>
                </a:lnTo>
                <a:lnTo>
                  <a:pt x="30099" y="60981"/>
                </a:lnTo>
                <a:lnTo>
                  <a:pt x="45281" y="60981"/>
                </a:lnTo>
                <a:lnTo>
                  <a:pt x="45281" y="45801"/>
                </a:lnTo>
                <a:close/>
              </a:path>
              <a:path w="60325" h="61595">
                <a:moveTo>
                  <a:pt x="30099" y="30881"/>
                </a:moveTo>
                <a:lnTo>
                  <a:pt x="15182" y="30881"/>
                </a:lnTo>
                <a:lnTo>
                  <a:pt x="15182" y="45801"/>
                </a:lnTo>
                <a:lnTo>
                  <a:pt x="30099" y="45801"/>
                </a:lnTo>
                <a:lnTo>
                  <a:pt x="30099" y="30881"/>
                </a:lnTo>
                <a:close/>
              </a:path>
              <a:path w="60325" h="61595">
                <a:moveTo>
                  <a:pt x="60197" y="30881"/>
                </a:moveTo>
                <a:lnTo>
                  <a:pt x="45281" y="30881"/>
                </a:lnTo>
                <a:lnTo>
                  <a:pt x="45281" y="45801"/>
                </a:lnTo>
                <a:lnTo>
                  <a:pt x="60197" y="45801"/>
                </a:lnTo>
                <a:lnTo>
                  <a:pt x="60197" y="30881"/>
                </a:lnTo>
                <a:close/>
              </a:path>
              <a:path w="60325" h="61595">
                <a:moveTo>
                  <a:pt x="15182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82" y="30881"/>
                </a:lnTo>
                <a:lnTo>
                  <a:pt x="15182" y="15701"/>
                </a:lnTo>
                <a:close/>
              </a:path>
              <a:path w="60325" h="61595">
                <a:moveTo>
                  <a:pt x="45281" y="15701"/>
                </a:moveTo>
                <a:lnTo>
                  <a:pt x="30099" y="15701"/>
                </a:lnTo>
                <a:lnTo>
                  <a:pt x="30099" y="30881"/>
                </a:lnTo>
                <a:lnTo>
                  <a:pt x="45281" y="30881"/>
                </a:lnTo>
                <a:lnTo>
                  <a:pt x="45281" y="15701"/>
                </a:lnTo>
                <a:close/>
              </a:path>
              <a:path w="60325" h="61595">
                <a:moveTo>
                  <a:pt x="30099" y="0"/>
                </a:moveTo>
                <a:lnTo>
                  <a:pt x="15182" y="0"/>
                </a:lnTo>
                <a:lnTo>
                  <a:pt x="15182" y="15701"/>
                </a:lnTo>
                <a:lnTo>
                  <a:pt x="30099" y="15701"/>
                </a:lnTo>
                <a:lnTo>
                  <a:pt x="30099" y="0"/>
                </a:lnTo>
                <a:close/>
              </a:path>
              <a:path w="60325" h="61595">
                <a:moveTo>
                  <a:pt x="60197" y="0"/>
                </a:moveTo>
                <a:lnTo>
                  <a:pt x="45281" y="0"/>
                </a:lnTo>
                <a:lnTo>
                  <a:pt x="45281" y="15701"/>
                </a:lnTo>
                <a:lnTo>
                  <a:pt x="60197" y="15701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2" name="object 1162"/>
          <p:cNvSpPr/>
          <p:nvPr/>
        </p:nvSpPr>
        <p:spPr>
          <a:xfrm>
            <a:off x="1507588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1"/>
                </a:moveTo>
                <a:lnTo>
                  <a:pt x="61283" y="60981"/>
                </a:lnTo>
                <a:lnTo>
                  <a:pt x="61283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3" name="object 1163"/>
          <p:cNvSpPr/>
          <p:nvPr/>
        </p:nvSpPr>
        <p:spPr>
          <a:xfrm>
            <a:off x="1507588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182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82" y="60981"/>
                </a:lnTo>
                <a:lnTo>
                  <a:pt x="15182" y="45801"/>
                </a:lnTo>
                <a:close/>
              </a:path>
              <a:path w="61594" h="61595">
                <a:moveTo>
                  <a:pt x="46101" y="45801"/>
                </a:moveTo>
                <a:lnTo>
                  <a:pt x="30365" y="45801"/>
                </a:lnTo>
                <a:lnTo>
                  <a:pt x="30365" y="60981"/>
                </a:lnTo>
                <a:lnTo>
                  <a:pt x="46101" y="60981"/>
                </a:lnTo>
                <a:lnTo>
                  <a:pt x="46101" y="45801"/>
                </a:lnTo>
                <a:close/>
              </a:path>
              <a:path w="61594" h="61595">
                <a:moveTo>
                  <a:pt x="30365" y="30881"/>
                </a:moveTo>
                <a:lnTo>
                  <a:pt x="15182" y="30881"/>
                </a:lnTo>
                <a:lnTo>
                  <a:pt x="15182" y="45801"/>
                </a:lnTo>
                <a:lnTo>
                  <a:pt x="30365" y="45801"/>
                </a:lnTo>
                <a:lnTo>
                  <a:pt x="30365" y="30881"/>
                </a:lnTo>
                <a:close/>
              </a:path>
              <a:path w="61594" h="61595">
                <a:moveTo>
                  <a:pt x="61283" y="30881"/>
                </a:moveTo>
                <a:lnTo>
                  <a:pt x="46101" y="30881"/>
                </a:lnTo>
                <a:lnTo>
                  <a:pt x="46101" y="45801"/>
                </a:lnTo>
                <a:lnTo>
                  <a:pt x="61283" y="45801"/>
                </a:lnTo>
                <a:lnTo>
                  <a:pt x="61283" y="30881"/>
                </a:lnTo>
                <a:close/>
              </a:path>
              <a:path w="61594" h="61595">
                <a:moveTo>
                  <a:pt x="15182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82" y="30881"/>
                </a:lnTo>
                <a:lnTo>
                  <a:pt x="15182" y="15701"/>
                </a:lnTo>
                <a:close/>
              </a:path>
              <a:path w="61594" h="61595">
                <a:moveTo>
                  <a:pt x="46101" y="15701"/>
                </a:moveTo>
                <a:lnTo>
                  <a:pt x="30365" y="15701"/>
                </a:lnTo>
                <a:lnTo>
                  <a:pt x="30365" y="30881"/>
                </a:lnTo>
                <a:lnTo>
                  <a:pt x="46101" y="30881"/>
                </a:lnTo>
                <a:lnTo>
                  <a:pt x="46101" y="15701"/>
                </a:lnTo>
                <a:close/>
              </a:path>
              <a:path w="61594" h="61595">
                <a:moveTo>
                  <a:pt x="30365" y="0"/>
                </a:moveTo>
                <a:lnTo>
                  <a:pt x="15182" y="0"/>
                </a:lnTo>
                <a:lnTo>
                  <a:pt x="15182" y="15701"/>
                </a:lnTo>
                <a:lnTo>
                  <a:pt x="30365" y="15701"/>
                </a:lnTo>
                <a:lnTo>
                  <a:pt x="30365" y="0"/>
                </a:lnTo>
                <a:close/>
              </a:path>
              <a:path w="61594" h="61595">
                <a:moveTo>
                  <a:pt x="61283" y="0"/>
                </a:moveTo>
                <a:lnTo>
                  <a:pt x="46101" y="0"/>
                </a:lnTo>
                <a:lnTo>
                  <a:pt x="46101" y="15701"/>
                </a:lnTo>
                <a:lnTo>
                  <a:pt x="61283" y="15701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4" name="object 1164"/>
          <p:cNvSpPr/>
          <p:nvPr/>
        </p:nvSpPr>
        <p:spPr>
          <a:xfrm>
            <a:off x="1568872" y="595848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0981"/>
                </a:moveTo>
                <a:lnTo>
                  <a:pt x="60198" y="60981"/>
                </a:lnTo>
                <a:lnTo>
                  <a:pt x="60198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5" name="object 1165"/>
          <p:cNvSpPr/>
          <p:nvPr/>
        </p:nvSpPr>
        <p:spPr>
          <a:xfrm>
            <a:off x="1568872" y="595848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14916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4916" y="60981"/>
                </a:lnTo>
                <a:lnTo>
                  <a:pt x="14916" y="45801"/>
                </a:lnTo>
                <a:close/>
              </a:path>
              <a:path w="60325" h="61595">
                <a:moveTo>
                  <a:pt x="45024" y="45801"/>
                </a:moveTo>
                <a:lnTo>
                  <a:pt x="30137" y="45801"/>
                </a:lnTo>
                <a:lnTo>
                  <a:pt x="30137" y="60981"/>
                </a:lnTo>
                <a:lnTo>
                  <a:pt x="45024" y="60981"/>
                </a:lnTo>
                <a:lnTo>
                  <a:pt x="45024" y="45801"/>
                </a:lnTo>
                <a:close/>
              </a:path>
              <a:path w="60325" h="61595">
                <a:moveTo>
                  <a:pt x="30137" y="30881"/>
                </a:moveTo>
                <a:lnTo>
                  <a:pt x="14916" y="30881"/>
                </a:lnTo>
                <a:lnTo>
                  <a:pt x="14916" y="45801"/>
                </a:lnTo>
                <a:lnTo>
                  <a:pt x="30137" y="45801"/>
                </a:lnTo>
                <a:lnTo>
                  <a:pt x="30137" y="30881"/>
                </a:lnTo>
                <a:close/>
              </a:path>
              <a:path w="60325" h="61595">
                <a:moveTo>
                  <a:pt x="60198" y="30881"/>
                </a:moveTo>
                <a:lnTo>
                  <a:pt x="45024" y="30881"/>
                </a:lnTo>
                <a:lnTo>
                  <a:pt x="45024" y="45801"/>
                </a:lnTo>
                <a:lnTo>
                  <a:pt x="60198" y="45801"/>
                </a:lnTo>
                <a:lnTo>
                  <a:pt x="60198" y="30881"/>
                </a:lnTo>
                <a:close/>
              </a:path>
              <a:path w="60325" h="61595">
                <a:moveTo>
                  <a:pt x="14916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4916" y="30881"/>
                </a:lnTo>
                <a:lnTo>
                  <a:pt x="14916" y="15701"/>
                </a:lnTo>
                <a:close/>
              </a:path>
              <a:path w="60325" h="61595">
                <a:moveTo>
                  <a:pt x="45024" y="15701"/>
                </a:moveTo>
                <a:lnTo>
                  <a:pt x="30137" y="15701"/>
                </a:lnTo>
                <a:lnTo>
                  <a:pt x="30137" y="30881"/>
                </a:lnTo>
                <a:lnTo>
                  <a:pt x="45024" y="30881"/>
                </a:lnTo>
                <a:lnTo>
                  <a:pt x="45024" y="15701"/>
                </a:lnTo>
                <a:close/>
              </a:path>
              <a:path w="60325" h="61595">
                <a:moveTo>
                  <a:pt x="30137" y="0"/>
                </a:moveTo>
                <a:lnTo>
                  <a:pt x="14916" y="0"/>
                </a:lnTo>
                <a:lnTo>
                  <a:pt x="14916" y="15701"/>
                </a:lnTo>
                <a:lnTo>
                  <a:pt x="30137" y="15701"/>
                </a:lnTo>
                <a:lnTo>
                  <a:pt x="30137" y="0"/>
                </a:lnTo>
                <a:close/>
              </a:path>
              <a:path w="60325" h="61595">
                <a:moveTo>
                  <a:pt x="60198" y="0"/>
                </a:moveTo>
                <a:lnTo>
                  <a:pt x="45024" y="0"/>
                </a:lnTo>
                <a:lnTo>
                  <a:pt x="45024" y="15701"/>
                </a:lnTo>
                <a:lnTo>
                  <a:pt x="60198" y="15701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6" name="object 1166"/>
          <p:cNvSpPr/>
          <p:nvPr/>
        </p:nvSpPr>
        <p:spPr>
          <a:xfrm>
            <a:off x="1629070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1"/>
                </a:moveTo>
                <a:lnTo>
                  <a:pt x="60950" y="60981"/>
                </a:lnTo>
                <a:lnTo>
                  <a:pt x="60950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7" name="object 1167"/>
          <p:cNvSpPr/>
          <p:nvPr/>
        </p:nvSpPr>
        <p:spPr>
          <a:xfrm>
            <a:off x="1629070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15182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82" y="60981"/>
                </a:lnTo>
                <a:lnTo>
                  <a:pt x="15182" y="45801"/>
                </a:lnTo>
                <a:close/>
              </a:path>
              <a:path w="60960" h="61595">
                <a:moveTo>
                  <a:pt x="46100" y="45801"/>
                </a:moveTo>
                <a:lnTo>
                  <a:pt x="30880" y="45801"/>
                </a:lnTo>
                <a:lnTo>
                  <a:pt x="30880" y="60981"/>
                </a:lnTo>
                <a:lnTo>
                  <a:pt x="46100" y="60981"/>
                </a:lnTo>
                <a:lnTo>
                  <a:pt x="46100" y="45801"/>
                </a:lnTo>
                <a:close/>
              </a:path>
              <a:path w="60960" h="61595">
                <a:moveTo>
                  <a:pt x="30880" y="30881"/>
                </a:moveTo>
                <a:lnTo>
                  <a:pt x="15182" y="30881"/>
                </a:lnTo>
                <a:lnTo>
                  <a:pt x="15182" y="45801"/>
                </a:lnTo>
                <a:lnTo>
                  <a:pt x="30880" y="45801"/>
                </a:lnTo>
                <a:lnTo>
                  <a:pt x="30880" y="30881"/>
                </a:lnTo>
                <a:close/>
              </a:path>
              <a:path w="60960" h="61595">
                <a:moveTo>
                  <a:pt x="60950" y="30881"/>
                </a:moveTo>
                <a:lnTo>
                  <a:pt x="46100" y="30881"/>
                </a:lnTo>
                <a:lnTo>
                  <a:pt x="46100" y="45801"/>
                </a:lnTo>
                <a:lnTo>
                  <a:pt x="60950" y="45801"/>
                </a:lnTo>
                <a:lnTo>
                  <a:pt x="60950" y="30881"/>
                </a:lnTo>
                <a:close/>
              </a:path>
              <a:path w="60960" h="61595">
                <a:moveTo>
                  <a:pt x="15182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82" y="30881"/>
                </a:lnTo>
                <a:lnTo>
                  <a:pt x="15182" y="15701"/>
                </a:lnTo>
                <a:close/>
              </a:path>
              <a:path w="60960" h="61595">
                <a:moveTo>
                  <a:pt x="46100" y="15701"/>
                </a:moveTo>
                <a:lnTo>
                  <a:pt x="30880" y="15701"/>
                </a:lnTo>
                <a:lnTo>
                  <a:pt x="30880" y="30881"/>
                </a:lnTo>
                <a:lnTo>
                  <a:pt x="46100" y="30881"/>
                </a:lnTo>
                <a:lnTo>
                  <a:pt x="46100" y="15701"/>
                </a:lnTo>
                <a:close/>
              </a:path>
              <a:path w="60960" h="61595">
                <a:moveTo>
                  <a:pt x="30880" y="0"/>
                </a:moveTo>
                <a:lnTo>
                  <a:pt x="15182" y="0"/>
                </a:lnTo>
                <a:lnTo>
                  <a:pt x="15182" y="15701"/>
                </a:lnTo>
                <a:lnTo>
                  <a:pt x="30880" y="15701"/>
                </a:lnTo>
                <a:lnTo>
                  <a:pt x="30880" y="0"/>
                </a:lnTo>
                <a:close/>
              </a:path>
              <a:path w="60960" h="61595">
                <a:moveTo>
                  <a:pt x="60950" y="0"/>
                </a:moveTo>
                <a:lnTo>
                  <a:pt x="46100" y="0"/>
                </a:lnTo>
                <a:lnTo>
                  <a:pt x="46100" y="15701"/>
                </a:lnTo>
                <a:lnTo>
                  <a:pt x="60950" y="15701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8" name="object 1168"/>
          <p:cNvSpPr/>
          <p:nvPr/>
        </p:nvSpPr>
        <p:spPr>
          <a:xfrm>
            <a:off x="1690020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1"/>
                </a:moveTo>
                <a:lnTo>
                  <a:pt x="60531" y="60981"/>
                </a:lnTo>
                <a:lnTo>
                  <a:pt x="60531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9" name="object 1169"/>
          <p:cNvSpPr/>
          <p:nvPr/>
        </p:nvSpPr>
        <p:spPr>
          <a:xfrm>
            <a:off x="1690020" y="595848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15173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73" y="60981"/>
                </a:lnTo>
                <a:lnTo>
                  <a:pt x="15173" y="45801"/>
                </a:lnTo>
                <a:close/>
              </a:path>
              <a:path w="60960" h="61595">
                <a:moveTo>
                  <a:pt x="45348" y="45801"/>
                </a:moveTo>
                <a:lnTo>
                  <a:pt x="30394" y="45801"/>
                </a:lnTo>
                <a:lnTo>
                  <a:pt x="30394" y="60981"/>
                </a:lnTo>
                <a:lnTo>
                  <a:pt x="45348" y="60981"/>
                </a:lnTo>
                <a:lnTo>
                  <a:pt x="45348" y="45801"/>
                </a:lnTo>
                <a:close/>
              </a:path>
              <a:path w="60960" h="61595">
                <a:moveTo>
                  <a:pt x="30394" y="30881"/>
                </a:moveTo>
                <a:lnTo>
                  <a:pt x="15173" y="30881"/>
                </a:lnTo>
                <a:lnTo>
                  <a:pt x="15173" y="45801"/>
                </a:lnTo>
                <a:lnTo>
                  <a:pt x="30394" y="45801"/>
                </a:lnTo>
                <a:lnTo>
                  <a:pt x="30394" y="30881"/>
                </a:lnTo>
                <a:close/>
              </a:path>
              <a:path w="60960" h="61595">
                <a:moveTo>
                  <a:pt x="60531" y="30881"/>
                </a:moveTo>
                <a:lnTo>
                  <a:pt x="45348" y="30881"/>
                </a:lnTo>
                <a:lnTo>
                  <a:pt x="45348" y="45801"/>
                </a:lnTo>
                <a:lnTo>
                  <a:pt x="60531" y="45801"/>
                </a:lnTo>
                <a:lnTo>
                  <a:pt x="60531" y="30881"/>
                </a:lnTo>
                <a:close/>
              </a:path>
              <a:path w="60960" h="61595">
                <a:moveTo>
                  <a:pt x="15173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73" y="30881"/>
                </a:lnTo>
                <a:lnTo>
                  <a:pt x="15173" y="15701"/>
                </a:lnTo>
                <a:close/>
              </a:path>
              <a:path w="60960" h="61595">
                <a:moveTo>
                  <a:pt x="45348" y="15701"/>
                </a:moveTo>
                <a:lnTo>
                  <a:pt x="30394" y="15701"/>
                </a:lnTo>
                <a:lnTo>
                  <a:pt x="30394" y="30881"/>
                </a:lnTo>
                <a:lnTo>
                  <a:pt x="45348" y="30881"/>
                </a:lnTo>
                <a:lnTo>
                  <a:pt x="45348" y="15701"/>
                </a:lnTo>
                <a:close/>
              </a:path>
              <a:path w="60960" h="61595">
                <a:moveTo>
                  <a:pt x="30394" y="0"/>
                </a:moveTo>
                <a:lnTo>
                  <a:pt x="15173" y="0"/>
                </a:lnTo>
                <a:lnTo>
                  <a:pt x="15173" y="15701"/>
                </a:lnTo>
                <a:lnTo>
                  <a:pt x="30394" y="15701"/>
                </a:lnTo>
                <a:lnTo>
                  <a:pt x="30394" y="0"/>
                </a:lnTo>
                <a:close/>
              </a:path>
              <a:path w="60960" h="61595">
                <a:moveTo>
                  <a:pt x="60531" y="0"/>
                </a:moveTo>
                <a:lnTo>
                  <a:pt x="45348" y="0"/>
                </a:lnTo>
                <a:lnTo>
                  <a:pt x="45348" y="15701"/>
                </a:lnTo>
                <a:lnTo>
                  <a:pt x="60531" y="15701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0" name="object 1170"/>
          <p:cNvSpPr/>
          <p:nvPr/>
        </p:nvSpPr>
        <p:spPr>
          <a:xfrm>
            <a:off x="1750552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1"/>
                </a:moveTo>
                <a:lnTo>
                  <a:pt x="60988" y="60981"/>
                </a:lnTo>
                <a:lnTo>
                  <a:pt x="60988" y="0"/>
                </a:lnTo>
                <a:lnTo>
                  <a:pt x="0" y="0"/>
                </a:lnTo>
                <a:lnTo>
                  <a:pt x="0" y="60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1" name="object 1171"/>
          <p:cNvSpPr/>
          <p:nvPr/>
        </p:nvSpPr>
        <p:spPr>
          <a:xfrm>
            <a:off x="1750552" y="595848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744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744" y="60981"/>
                </a:lnTo>
                <a:lnTo>
                  <a:pt x="15744" y="45801"/>
                </a:lnTo>
                <a:close/>
              </a:path>
              <a:path w="61594" h="61595">
                <a:moveTo>
                  <a:pt x="45767" y="45801"/>
                </a:moveTo>
                <a:lnTo>
                  <a:pt x="30918" y="45801"/>
                </a:lnTo>
                <a:lnTo>
                  <a:pt x="30918" y="60981"/>
                </a:lnTo>
                <a:lnTo>
                  <a:pt x="45767" y="60981"/>
                </a:lnTo>
                <a:lnTo>
                  <a:pt x="45767" y="45801"/>
                </a:lnTo>
                <a:close/>
              </a:path>
              <a:path w="61594" h="61595">
                <a:moveTo>
                  <a:pt x="30918" y="30881"/>
                </a:moveTo>
                <a:lnTo>
                  <a:pt x="15744" y="30881"/>
                </a:lnTo>
                <a:lnTo>
                  <a:pt x="15744" y="45801"/>
                </a:lnTo>
                <a:lnTo>
                  <a:pt x="30918" y="45801"/>
                </a:lnTo>
                <a:lnTo>
                  <a:pt x="30918" y="30881"/>
                </a:lnTo>
                <a:close/>
              </a:path>
              <a:path w="61594" h="61595">
                <a:moveTo>
                  <a:pt x="60988" y="30881"/>
                </a:moveTo>
                <a:lnTo>
                  <a:pt x="45767" y="30881"/>
                </a:lnTo>
                <a:lnTo>
                  <a:pt x="45767" y="45801"/>
                </a:lnTo>
                <a:lnTo>
                  <a:pt x="60988" y="45801"/>
                </a:lnTo>
                <a:lnTo>
                  <a:pt x="60988" y="30881"/>
                </a:lnTo>
                <a:close/>
              </a:path>
              <a:path w="61594" h="61595">
                <a:moveTo>
                  <a:pt x="15744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744" y="30881"/>
                </a:lnTo>
                <a:lnTo>
                  <a:pt x="15744" y="15701"/>
                </a:lnTo>
                <a:close/>
              </a:path>
              <a:path w="61594" h="61595">
                <a:moveTo>
                  <a:pt x="45767" y="15701"/>
                </a:moveTo>
                <a:lnTo>
                  <a:pt x="30918" y="15701"/>
                </a:lnTo>
                <a:lnTo>
                  <a:pt x="30918" y="30881"/>
                </a:lnTo>
                <a:lnTo>
                  <a:pt x="45767" y="30881"/>
                </a:lnTo>
                <a:lnTo>
                  <a:pt x="45767" y="15701"/>
                </a:lnTo>
                <a:close/>
              </a:path>
              <a:path w="61594" h="61595">
                <a:moveTo>
                  <a:pt x="30918" y="0"/>
                </a:moveTo>
                <a:lnTo>
                  <a:pt x="15744" y="0"/>
                </a:lnTo>
                <a:lnTo>
                  <a:pt x="15744" y="15701"/>
                </a:lnTo>
                <a:lnTo>
                  <a:pt x="30918" y="15701"/>
                </a:lnTo>
                <a:lnTo>
                  <a:pt x="30918" y="0"/>
                </a:lnTo>
                <a:close/>
              </a:path>
              <a:path w="61594" h="61595">
                <a:moveTo>
                  <a:pt x="60988" y="0"/>
                </a:moveTo>
                <a:lnTo>
                  <a:pt x="45767" y="0"/>
                </a:lnTo>
                <a:lnTo>
                  <a:pt x="45767" y="15701"/>
                </a:lnTo>
                <a:lnTo>
                  <a:pt x="60988" y="15701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2" name="object 1172"/>
          <p:cNvSpPr/>
          <p:nvPr/>
        </p:nvSpPr>
        <p:spPr>
          <a:xfrm>
            <a:off x="1826608" y="595848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0981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3" name="object 1173"/>
          <p:cNvSpPr/>
          <p:nvPr/>
        </p:nvSpPr>
        <p:spPr>
          <a:xfrm>
            <a:off x="1811540" y="5958482"/>
            <a:ext cx="30480" cy="61594"/>
          </a:xfrm>
          <a:custGeom>
            <a:avLst/>
            <a:gdLst/>
            <a:ahLst/>
            <a:cxnLst/>
            <a:rect l="l" t="t" r="r" b="b"/>
            <a:pathLst>
              <a:path w="30480" h="61595">
                <a:moveTo>
                  <a:pt x="15173" y="45801"/>
                </a:moveTo>
                <a:lnTo>
                  <a:pt x="0" y="45801"/>
                </a:lnTo>
                <a:lnTo>
                  <a:pt x="0" y="60981"/>
                </a:lnTo>
                <a:lnTo>
                  <a:pt x="15173" y="60981"/>
                </a:lnTo>
                <a:lnTo>
                  <a:pt x="15173" y="45801"/>
                </a:lnTo>
                <a:close/>
              </a:path>
              <a:path w="30480" h="61595">
                <a:moveTo>
                  <a:pt x="30136" y="30881"/>
                </a:moveTo>
                <a:lnTo>
                  <a:pt x="15173" y="30881"/>
                </a:lnTo>
                <a:lnTo>
                  <a:pt x="15173" y="45801"/>
                </a:lnTo>
                <a:lnTo>
                  <a:pt x="30136" y="45801"/>
                </a:lnTo>
                <a:lnTo>
                  <a:pt x="30136" y="30881"/>
                </a:lnTo>
                <a:close/>
              </a:path>
              <a:path w="30480" h="61595">
                <a:moveTo>
                  <a:pt x="15173" y="15701"/>
                </a:moveTo>
                <a:lnTo>
                  <a:pt x="0" y="15701"/>
                </a:lnTo>
                <a:lnTo>
                  <a:pt x="0" y="30881"/>
                </a:lnTo>
                <a:lnTo>
                  <a:pt x="15173" y="30881"/>
                </a:lnTo>
                <a:lnTo>
                  <a:pt x="15173" y="15701"/>
                </a:lnTo>
                <a:close/>
              </a:path>
              <a:path w="30480" h="61595">
                <a:moveTo>
                  <a:pt x="30136" y="0"/>
                </a:moveTo>
                <a:lnTo>
                  <a:pt x="15173" y="0"/>
                </a:lnTo>
                <a:lnTo>
                  <a:pt x="15173" y="15701"/>
                </a:lnTo>
                <a:lnTo>
                  <a:pt x="30136" y="15701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4" name="object 1174"/>
          <p:cNvSpPr/>
          <p:nvPr/>
        </p:nvSpPr>
        <p:spPr>
          <a:xfrm>
            <a:off x="1082430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1"/>
                </a:moveTo>
                <a:lnTo>
                  <a:pt x="60979" y="60421"/>
                </a:lnTo>
                <a:lnTo>
                  <a:pt x="60979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5" name="object 1175"/>
          <p:cNvSpPr/>
          <p:nvPr/>
        </p:nvSpPr>
        <p:spPr>
          <a:xfrm>
            <a:off x="1082430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73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73" y="60421"/>
                </a:lnTo>
                <a:lnTo>
                  <a:pt x="15173" y="45240"/>
                </a:lnTo>
                <a:close/>
              </a:path>
              <a:path w="61594" h="60960">
                <a:moveTo>
                  <a:pt x="46062" y="45240"/>
                </a:moveTo>
                <a:lnTo>
                  <a:pt x="30880" y="45240"/>
                </a:lnTo>
                <a:lnTo>
                  <a:pt x="30880" y="60421"/>
                </a:lnTo>
                <a:lnTo>
                  <a:pt x="46062" y="60421"/>
                </a:lnTo>
                <a:lnTo>
                  <a:pt x="46062" y="45240"/>
                </a:lnTo>
                <a:close/>
              </a:path>
              <a:path w="61594" h="60960">
                <a:moveTo>
                  <a:pt x="30880" y="30098"/>
                </a:moveTo>
                <a:lnTo>
                  <a:pt x="15173" y="30098"/>
                </a:lnTo>
                <a:lnTo>
                  <a:pt x="15173" y="45240"/>
                </a:lnTo>
                <a:lnTo>
                  <a:pt x="30880" y="45240"/>
                </a:lnTo>
                <a:lnTo>
                  <a:pt x="30880" y="30098"/>
                </a:lnTo>
                <a:close/>
              </a:path>
              <a:path w="61594" h="60960">
                <a:moveTo>
                  <a:pt x="60979" y="30098"/>
                </a:moveTo>
                <a:lnTo>
                  <a:pt x="46062" y="30098"/>
                </a:lnTo>
                <a:lnTo>
                  <a:pt x="46062" y="45240"/>
                </a:lnTo>
                <a:lnTo>
                  <a:pt x="60979" y="45240"/>
                </a:lnTo>
                <a:lnTo>
                  <a:pt x="60979" y="30098"/>
                </a:lnTo>
                <a:close/>
              </a:path>
              <a:path w="61594" h="60960">
                <a:moveTo>
                  <a:pt x="15173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73" y="30098"/>
                </a:lnTo>
                <a:lnTo>
                  <a:pt x="15173" y="15178"/>
                </a:lnTo>
                <a:close/>
              </a:path>
              <a:path w="61594" h="60960">
                <a:moveTo>
                  <a:pt x="46062" y="15178"/>
                </a:moveTo>
                <a:lnTo>
                  <a:pt x="30880" y="15178"/>
                </a:lnTo>
                <a:lnTo>
                  <a:pt x="30880" y="30098"/>
                </a:lnTo>
                <a:lnTo>
                  <a:pt x="46062" y="30098"/>
                </a:lnTo>
                <a:lnTo>
                  <a:pt x="46062" y="15178"/>
                </a:lnTo>
                <a:close/>
              </a:path>
              <a:path w="61594" h="60960">
                <a:moveTo>
                  <a:pt x="30880" y="0"/>
                </a:moveTo>
                <a:lnTo>
                  <a:pt x="15173" y="0"/>
                </a:lnTo>
                <a:lnTo>
                  <a:pt x="15173" y="15178"/>
                </a:lnTo>
                <a:lnTo>
                  <a:pt x="30880" y="15178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6062" y="0"/>
                </a:lnTo>
                <a:lnTo>
                  <a:pt x="46062" y="15178"/>
                </a:lnTo>
                <a:lnTo>
                  <a:pt x="60979" y="15178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6" name="object 1176"/>
          <p:cNvSpPr/>
          <p:nvPr/>
        </p:nvSpPr>
        <p:spPr>
          <a:xfrm>
            <a:off x="1143409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1"/>
                </a:moveTo>
                <a:lnTo>
                  <a:pt x="60502" y="60421"/>
                </a:lnTo>
                <a:lnTo>
                  <a:pt x="60502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7" name="object 1177"/>
          <p:cNvSpPr/>
          <p:nvPr/>
        </p:nvSpPr>
        <p:spPr>
          <a:xfrm>
            <a:off x="1143409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82" y="60421"/>
                </a:lnTo>
                <a:lnTo>
                  <a:pt x="15182" y="45240"/>
                </a:lnTo>
                <a:close/>
              </a:path>
              <a:path w="60959" h="60960">
                <a:moveTo>
                  <a:pt x="45319" y="45240"/>
                </a:moveTo>
                <a:lnTo>
                  <a:pt x="30394" y="45240"/>
                </a:lnTo>
                <a:lnTo>
                  <a:pt x="30394" y="60421"/>
                </a:lnTo>
                <a:lnTo>
                  <a:pt x="45319" y="60421"/>
                </a:lnTo>
                <a:lnTo>
                  <a:pt x="45319" y="45240"/>
                </a:lnTo>
                <a:close/>
              </a:path>
              <a:path w="60959" h="60960">
                <a:moveTo>
                  <a:pt x="30394" y="30098"/>
                </a:moveTo>
                <a:lnTo>
                  <a:pt x="15182" y="30098"/>
                </a:lnTo>
                <a:lnTo>
                  <a:pt x="15182" y="45240"/>
                </a:lnTo>
                <a:lnTo>
                  <a:pt x="30394" y="45240"/>
                </a:lnTo>
                <a:lnTo>
                  <a:pt x="30394" y="30098"/>
                </a:lnTo>
                <a:close/>
              </a:path>
              <a:path w="60959" h="60960">
                <a:moveTo>
                  <a:pt x="60502" y="30098"/>
                </a:moveTo>
                <a:lnTo>
                  <a:pt x="45319" y="30098"/>
                </a:lnTo>
                <a:lnTo>
                  <a:pt x="45319" y="45240"/>
                </a:lnTo>
                <a:lnTo>
                  <a:pt x="60502" y="45240"/>
                </a:lnTo>
                <a:lnTo>
                  <a:pt x="60502" y="30098"/>
                </a:lnTo>
                <a:close/>
              </a:path>
              <a:path w="60959" h="60960">
                <a:moveTo>
                  <a:pt x="15182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82" y="30098"/>
                </a:lnTo>
                <a:lnTo>
                  <a:pt x="15182" y="15178"/>
                </a:lnTo>
                <a:close/>
              </a:path>
              <a:path w="60959" h="60960">
                <a:moveTo>
                  <a:pt x="45319" y="15178"/>
                </a:moveTo>
                <a:lnTo>
                  <a:pt x="30394" y="15178"/>
                </a:lnTo>
                <a:lnTo>
                  <a:pt x="30394" y="30098"/>
                </a:lnTo>
                <a:lnTo>
                  <a:pt x="45319" y="30098"/>
                </a:lnTo>
                <a:lnTo>
                  <a:pt x="45319" y="15178"/>
                </a:lnTo>
                <a:close/>
              </a:path>
              <a:path w="60959" h="60960">
                <a:moveTo>
                  <a:pt x="30394" y="0"/>
                </a:moveTo>
                <a:lnTo>
                  <a:pt x="15182" y="0"/>
                </a:lnTo>
                <a:lnTo>
                  <a:pt x="15182" y="15178"/>
                </a:lnTo>
                <a:lnTo>
                  <a:pt x="30394" y="15178"/>
                </a:lnTo>
                <a:lnTo>
                  <a:pt x="30394" y="0"/>
                </a:lnTo>
                <a:close/>
              </a:path>
              <a:path w="60959" h="60960">
                <a:moveTo>
                  <a:pt x="60502" y="0"/>
                </a:moveTo>
                <a:lnTo>
                  <a:pt x="45319" y="0"/>
                </a:lnTo>
                <a:lnTo>
                  <a:pt x="45319" y="15178"/>
                </a:lnTo>
                <a:lnTo>
                  <a:pt x="60502" y="15178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8" name="object 1178"/>
          <p:cNvSpPr/>
          <p:nvPr/>
        </p:nvSpPr>
        <p:spPr>
          <a:xfrm>
            <a:off x="1203912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1"/>
                </a:moveTo>
                <a:lnTo>
                  <a:pt x="60979" y="60421"/>
                </a:lnTo>
                <a:lnTo>
                  <a:pt x="60979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9" name="object 1179"/>
          <p:cNvSpPr/>
          <p:nvPr/>
        </p:nvSpPr>
        <p:spPr>
          <a:xfrm>
            <a:off x="1203912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697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697" y="60421"/>
                </a:lnTo>
                <a:lnTo>
                  <a:pt x="15697" y="45240"/>
                </a:lnTo>
                <a:close/>
              </a:path>
              <a:path w="61594" h="60960">
                <a:moveTo>
                  <a:pt x="45796" y="45240"/>
                </a:moveTo>
                <a:lnTo>
                  <a:pt x="30880" y="45240"/>
                </a:lnTo>
                <a:lnTo>
                  <a:pt x="30880" y="60421"/>
                </a:lnTo>
                <a:lnTo>
                  <a:pt x="45796" y="60421"/>
                </a:lnTo>
                <a:lnTo>
                  <a:pt x="45796" y="45240"/>
                </a:lnTo>
                <a:close/>
              </a:path>
              <a:path w="61594" h="60960">
                <a:moveTo>
                  <a:pt x="30880" y="30098"/>
                </a:moveTo>
                <a:lnTo>
                  <a:pt x="15697" y="30098"/>
                </a:lnTo>
                <a:lnTo>
                  <a:pt x="15697" y="45240"/>
                </a:lnTo>
                <a:lnTo>
                  <a:pt x="30880" y="45240"/>
                </a:lnTo>
                <a:lnTo>
                  <a:pt x="30880" y="30098"/>
                </a:lnTo>
                <a:close/>
              </a:path>
              <a:path w="61594" h="60960">
                <a:moveTo>
                  <a:pt x="60979" y="30098"/>
                </a:moveTo>
                <a:lnTo>
                  <a:pt x="45796" y="30098"/>
                </a:lnTo>
                <a:lnTo>
                  <a:pt x="45796" y="45240"/>
                </a:lnTo>
                <a:lnTo>
                  <a:pt x="60979" y="45240"/>
                </a:lnTo>
                <a:lnTo>
                  <a:pt x="60979" y="30098"/>
                </a:lnTo>
                <a:close/>
              </a:path>
              <a:path w="61594" h="60960">
                <a:moveTo>
                  <a:pt x="15697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697" y="30098"/>
                </a:lnTo>
                <a:lnTo>
                  <a:pt x="15697" y="15178"/>
                </a:lnTo>
                <a:close/>
              </a:path>
              <a:path w="61594" h="60960">
                <a:moveTo>
                  <a:pt x="45796" y="15178"/>
                </a:moveTo>
                <a:lnTo>
                  <a:pt x="30880" y="15178"/>
                </a:lnTo>
                <a:lnTo>
                  <a:pt x="30880" y="30098"/>
                </a:lnTo>
                <a:lnTo>
                  <a:pt x="45796" y="30098"/>
                </a:lnTo>
                <a:lnTo>
                  <a:pt x="45796" y="15178"/>
                </a:lnTo>
                <a:close/>
              </a:path>
              <a:path w="61594" h="60960">
                <a:moveTo>
                  <a:pt x="30880" y="0"/>
                </a:moveTo>
                <a:lnTo>
                  <a:pt x="15697" y="0"/>
                </a:lnTo>
                <a:lnTo>
                  <a:pt x="15697" y="15178"/>
                </a:lnTo>
                <a:lnTo>
                  <a:pt x="30880" y="15178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5796" y="0"/>
                </a:lnTo>
                <a:lnTo>
                  <a:pt x="45796" y="15178"/>
                </a:lnTo>
                <a:lnTo>
                  <a:pt x="60979" y="15178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0" name="object 1180"/>
          <p:cNvSpPr/>
          <p:nvPr/>
        </p:nvSpPr>
        <p:spPr>
          <a:xfrm>
            <a:off x="1264891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1"/>
                </a:moveTo>
                <a:lnTo>
                  <a:pt x="61017" y="60421"/>
                </a:lnTo>
                <a:lnTo>
                  <a:pt x="61017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1" name="object 1181"/>
          <p:cNvSpPr/>
          <p:nvPr/>
        </p:nvSpPr>
        <p:spPr>
          <a:xfrm>
            <a:off x="1264891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82" y="60421"/>
                </a:lnTo>
                <a:lnTo>
                  <a:pt x="15182" y="45240"/>
                </a:lnTo>
                <a:close/>
              </a:path>
              <a:path w="61594" h="60960">
                <a:moveTo>
                  <a:pt x="45281" y="45240"/>
                </a:moveTo>
                <a:lnTo>
                  <a:pt x="30099" y="45240"/>
                </a:lnTo>
                <a:lnTo>
                  <a:pt x="30099" y="60421"/>
                </a:lnTo>
                <a:lnTo>
                  <a:pt x="45281" y="60421"/>
                </a:lnTo>
                <a:lnTo>
                  <a:pt x="45281" y="45240"/>
                </a:lnTo>
                <a:close/>
              </a:path>
              <a:path w="61594" h="60960">
                <a:moveTo>
                  <a:pt x="30099" y="30098"/>
                </a:moveTo>
                <a:lnTo>
                  <a:pt x="15182" y="30098"/>
                </a:lnTo>
                <a:lnTo>
                  <a:pt x="15182" y="45240"/>
                </a:lnTo>
                <a:lnTo>
                  <a:pt x="30099" y="45240"/>
                </a:lnTo>
                <a:lnTo>
                  <a:pt x="30099" y="30098"/>
                </a:lnTo>
                <a:close/>
              </a:path>
              <a:path w="61594" h="60960">
                <a:moveTo>
                  <a:pt x="61017" y="30098"/>
                </a:moveTo>
                <a:lnTo>
                  <a:pt x="45281" y="30098"/>
                </a:lnTo>
                <a:lnTo>
                  <a:pt x="45281" y="45240"/>
                </a:lnTo>
                <a:lnTo>
                  <a:pt x="61017" y="45240"/>
                </a:lnTo>
                <a:lnTo>
                  <a:pt x="61017" y="30098"/>
                </a:lnTo>
                <a:close/>
              </a:path>
              <a:path w="61594" h="60960">
                <a:moveTo>
                  <a:pt x="15182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82" y="30098"/>
                </a:lnTo>
                <a:lnTo>
                  <a:pt x="15182" y="15178"/>
                </a:lnTo>
                <a:close/>
              </a:path>
              <a:path w="61594" h="60960">
                <a:moveTo>
                  <a:pt x="45281" y="15178"/>
                </a:moveTo>
                <a:lnTo>
                  <a:pt x="30099" y="15178"/>
                </a:lnTo>
                <a:lnTo>
                  <a:pt x="30099" y="30098"/>
                </a:lnTo>
                <a:lnTo>
                  <a:pt x="45281" y="30098"/>
                </a:lnTo>
                <a:lnTo>
                  <a:pt x="45281" y="15178"/>
                </a:lnTo>
                <a:close/>
              </a:path>
              <a:path w="61594" h="60960">
                <a:moveTo>
                  <a:pt x="30099" y="0"/>
                </a:moveTo>
                <a:lnTo>
                  <a:pt x="15182" y="0"/>
                </a:lnTo>
                <a:lnTo>
                  <a:pt x="15182" y="15178"/>
                </a:lnTo>
                <a:lnTo>
                  <a:pt x="30099" y="15178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281" y="0"/>
                </a:lnTo>
                <a:lnTo>
                  <a:pt x="45281" y="15178"/>
                </a:lnTo>
                <a:lnTo>
                  <a:pt x="61017" y="15178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2" name="object 1182"/>
          <p:cNvSpPr/>
          <p:nvPr/>
        </p:nvSpPr>
        <p:spPr>
          <a:xfrm>
            <a:off x="1325908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21"/>
                </a:moveTo>
                <a:lnTo>
                  <a:pt x="60464" y="60421"/>
                </a:lnTo>
                <a:lnTo>
                  <a:pt x="60464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3" name="object 1183"/>
          <p:cNvSpPr/>
          <p:nvPr/>
        </p:nvSpPr>
        <p:spPr>
          <a:xfrm>
            <a:off x="1325908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82" y="60421"/>
                </a:lnTo>
                <a:lnTo>
                  <a:pt x="15182" y="45240"/>
                </a:lnTo>
                <a:close/>
              </a:path>
              <a:path w="60959" h="60960">
                <a:moveTo>
                  <a:pt x="45281" y="45240"/>
                </a:moveTo>
                <a:lnTo>
                  <a:pt x="30365" y="45240"/>
                </a:lnTo>
                <a:lnTo>
                  <a:pt x="30365" y="60421"/>
                </a:lnTo>
                <a:lnTo>
                  <a:pt x="45281" y="60421"/>
                </a:lnTo>
                <a:lnTo>
                  <a:pt x="45281" y="45240"/>
                </a:lnTo>
                <a:close/>
              </a:path>
              <a:path w="60959" h="60960">
                <a:moveTo>
                  <a:pt x="30365" y="30098"/>
                </a:moveTo>
                <a:lnTo>
                  <a:pt x="15182" y="30098"/>
                </a:lnTo>
                <a:lnTo>
                  <a:pt x="15182" y="45240"/>
                </a:lnTo>
                <a:lnTo>
                  <a:pt x="30365" y="45240"/>
                </a:lnTo>
                <a:lnTo>
                  <a:pt x="30365" y="30098"/>
                </a:lnTo>
                <a:close/>
              </a:path>
              <a:path w="60959" h="60960">
                <a:moveTo>
                  <a:pt x="60464" y="30098"/>
                </a:moveTo>
                <a:lnTo>
                  <a:pt x="45281" y="30098"/>
                </a:lnTo>
                <a:lnTo>
                  <a:pt x="45281" y="45240"/>
                </a:lnTo>
                <a:lnTo>
                  <a:pt x="60464" y="45240"/>
                </a:lnTo>
                <a:lnTo>
                  <a:pt x="60464" y="30098"/>
                </a:lnTo>
                <a:close/>
              </a:path>
              <a:path w="60959" h="60960">
                <a:moveTo>
                  <a:pt x="15182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82" y="30098"/>
                </a:lnTo>
                <a:lnTo>
                  <a:pt x="15182" y="15178"/>
                </a:lnTo>
                <a:close/>
              </a:path>
              <a:path w="60959" h="60960">
                <a:moveTo>
                  <a:pt x="45281" y="15178"/>
                </a:moveTo>
                <a:lnTo>
                  <a:pt x="30365" y="15178"/>
                </a:lnTo>
                <a:lnTo>
                  <a:pt x="30365" y="30098"/>
                </a:lnTo>
                <a:lnTo>
                  <a:pt x="45281" y="30098"/>
                </a:lnTo>
                <a:lnTo>
                  <a:pt x="45281" y="15178"/>
                </a:lnTo>
                <a:close/>
              </a:path>
              <a:path w="60959" h="60960">
                <a:moveTo>
                  <a:pt x="30365" y="0"/>
                </a:moveTo>
                <a:lnTo>
                  <a:pt x="15182" y="0"/>
                </a:lnTo>
                <a:lnTo>
                  <a:pt x="15182" y="15178"/>
                </a:lnTo>
                <a:lnTo>
                  <a:pt x="30365" y="15178"/>
                </a:lnTo>
                <a:lnTo>
                  <a:pt x="30365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281" y="0"/>
                </a:lnTo>
                <a:lnTo>
                  <a:pt x="45281" y="15178"/>
                </a:lnTo>
                <a:lnTo>
                  <a:pt x="60464" y="15178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4" name="object 1184"/>
          <p:cNvSpPr/>
          <p:nvPr/>
        </p:nvSpPr>
        <p:spPr>
          <a:xfrm>
            <a:off x="1386373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1"/>
                </a:moveTo>
                <a:lnTo>
                  <a:pt x="61017" y="60421"/>
                </a:lnTo>
                <a:lnTo>
                  <a:pt x="61017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5" name="object 1185"/>
          <p:cNvSpPr/>
          <p:nvPr/>
        </p:nvSpPr>
        <p:spPr>
          <a:xfrm>
            <a:off x="1386373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4916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4916" y="60421"/>
                </a:lnTo>
                <a:lnTo>
                  <a:pt x="14916" y="45240"/>
                </a:lnTo>
                <a:close/>
              </a:path>
              <a:path w="61594" h="60960">
                <a:moveTo>
                  <a:pt x="45015" y="45240"/>
                </a:moveTo>
                <a:lnTo>
                  <a:pt x="30099" y="45240"/>
                </a:lnTo>
                <a:lnTo>
                  <a:pt x="30099" y="60421"/>
                </a:lnTo>
                <a:lnTo>
                  <a:pt x="45015" y="60421"/>
                </a:lnTo>
                <a:lnTo>
                  <a:pt x="45015" y="45240"/>
                </a:lnTo>
                <a:close/>
              </a:path>
              <a:path w="61594" h="60960">
                <a:moveTo>
                  <a:pt x="30099" y="30098"/>
                </a:moveTo>
                <a:lnTo>
                  <a:pt x="14916" y="30098"/>
                </a:lnTo>
                <a:lnTo>
                  <a:pt x="14916" y="45240"/>
                </a:lnTo>
                <a:lnTo>
                  <a:pt x="30099" y="45240"/>
                </a:lnTo>
                <a:lnTo>
                  <a:pt x="30099" y="30098"/>
                </a:lnTo>
                <a:close/>
              </a:path>
              <a:path w="61594" h="60960">
                <a:moveTo>
                  <a:pt x="61017" y="30098"/>
                </a:moveTo>
                <a:lnTo>
                  <a:pt x="45015" y="30098"/>
                </a:lnTo>
                <a:lnTo>
                  <a:pt x="45015" y="45240"/>
                </a:lnTo>
                <a:lnTo>
                  <a:pt x="61017" y="45240"/>
                </a:lnTo>
                <a:lnTo>
                  <a:pt x="61017" y="30098"/>
                </a:lnTo>
                <a:close/>
              </a:path>
              <a:path w="61594" h="60960">
                <a:moveTo>
                  <a:pt x="14916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4916" y="30098"/>
                </a:lnTo>
                <a:lnTo>
                  <a:pt x="14916" y="15178"/>
                </a:lnTo>
                <a:close/>
              </a:path>
              <a:path w="61594" h="60960">
                <a:moveTo>
                  <a:pt x="45015" y="15178"/>
                </a:moveTo>
                <a:lnTo>
                  <a:pt x="30099" y="15178"/>
                </a:lnTo>
                <a:lnTo>
                  <a:pt x="30099" y="30098"/>
                </a:lnTo>
                <a:lnTo>
                  <a:pt x="45015" y="30098"/>
                </a:lnTo>
                <a:lnTo>
                  <a:pt x="45015" y="15178"/>
                </a:lnTo>
                <a:close/>
              </a:path>
              <a:path w="61594" h="60960">
                <a:moveTo>
                  <a:pt x="30099" y="0"/>
                </a:moveTo>
                <a:lnTo>
                  <a:pt x="14916" y="0"/>
                </a:lnTo>
                <a:lnTo>
                  <a:pt x="14916" y="15178"/>
                </a:lnTo>
                <a:lnTo>
                  <a:pt x="30099" y="15178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015" y="0"/>
                </a:lnTo>
                <a:lnTo>
                  <a:pt x="45015" y="15178"/>
                </a:lnTo>
                <a:lnTo>
                  <a:pt x="61017" y="15178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6" name="object 1186"/>
          <p:cNvSpPr/>
          <p:nvPr/>
        </p:nvSpPr>
        <p:spPr>
          <a:xfrm>
            <a:off x="1447390" y="589806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21"/>
                </a:moveTo>
                <a:lnTo>
                  <a:pt x="60197" y="60421"/>
                </a:lnTo>
                <a:lnTo>
                  <a:pt x="60197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7" name="object 1187"/>
          <p:cNvSpPr/>
          <p:nvPr/>
        </p:nvSpPr>
        <p:spPr>
          <a:xfrm>
            <a:off x="1447390" y="589806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182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82" y="60421"/>
                </a:lnTo>
                <a:lnTo>
                  <a:pt x="15182" y="45240"/>
                </a:lnTo>
                <a:close/>
              </a:path>
              <a:path w="60325" h="60960">
                <a:moveTo>
                  <a:pt x="45281" y="45240"/>
                </a:moveTo>
                <a:lnTo>
                  <a:pt x="30099" y="45240"/>
                </a:lnTo>
                <a:lnTo>
                  <a:pt x="30099" y="60421"/>
                </a:lnTo>
                <a:lnTo>
                  <a:pt x="45281" y="60421"/>
                </a:lnTo>
                <a:lnTo>
                  <a:pt x="45281" y="45240"/>
                </a:lnTo>
                <a:close/>
              </a:path>
              <a:path w="60325" h="60960">
                <a:moveTo>
                  <a:pt x="30099" y="30098"/>
                </a:moveTo>
                <a:lnTo>
                  <a:pt x="15182" y="30098"/>
                </a:lnTo>
                <a:lnTo>
                  <a:pt x="15182" y="45240"/>
                </a:lnTo>
                <a:lnTo>
                  <a:pt x="30099" y="45240"/>
                </a:lnTo>
                <a:lnTo>
                  <a:pt x="30099" y="30098"/>
                </a:lnTo>
                <a:close/>
              </a:path>
              <a:path w="60325" h="60960">
                <a:moveTo>
                  <a:pt x="60197" y="30098"/>
                </a:moveTo>
                <a:lnTo>
                  <a:pt x="45281" y="30098"/>
                </a:lnTo>
                <a:lnTo>
                  <a:pt x="45281" y="45240"/>
                </a:lnTo>
                <a:lnTo>
                  <a:pt x="60197" y="45240"/>
                </a:lnTo>
                <a:lnTo>
                  <a:pt x="60197" y="30098"/>
                </a:lnTo>
                <a:close/>
              </a:path>
              <a:path w="60325" h="60960">
                <a:moveTo>
                  <a:pt x="15182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82" y="30098"/>
                </a:lnTo>
                <a:lnTo>
                  <a:pt x="15182" y="15178"/>
                </a:lnTo>
                <a:close/>
              </a:path>
              <a:path w="60325" h="60960">
                <a:moveTo>
                  <a:pt x="45281" y="15178"/>
                </a:moveTo>
                <a:lnTo>
                  <a:pt x="30099" y="15178"/>
                </a:lnTo>
                <a:lnTo>
                  <a:pt x="30099" y="30098"/>
                </a:lnTo>
                <a:lnTo>
                  <a:pt x="45281" y="30098"/>
                </a:lnTo>
                <a:lnTo>
                  <a:pt x="45281" y="15178"/>
                </a:lnTo>
                <a:close/>
              </a:path>
              <a:path w="60325" h="60960">
                <a:moveTo>
                  <a:pt x="30099" y="0"/>
                </a:moveTo>
                <a:lnTo>
                  <a:pt x="15182" y="0"/>
                </a:lnTo>
                <a:lnTo>
                  <a:pt x="15182" y="15178"/>
                </a:lnTo>
                <a:lnTo>
                  <a:pt x="30099" y="15178"/>
                </a:lnTo>
                <a:lnTo>
                  <a:pt x="30099" y="0"/>
                </a:lnTo>
                <a:close/>
              </a:path>
              <a:path w="60325" h="60960">
                <a:moveTo>
                  <a:pt x="60197" y="0"/>
                </a:moveTo>
                <a:lnTo>
                  <a:pt x="45281" y="0"/>
                </a:lnTo>
                <a:lnTo>
                  <a:pt x="45281" y="15178"/>
                </a:lnTo>
                <a:lnTo>
                  <a:pt x="60197" y="15178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8" name="object 1188"/>
          <p:cNvSpPr/>
          <p:nvPr/>
        </p:nvSpPr>
        <p:spPr>
          <a:xfrm>
            <a:off x="1507588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1"/>
                </a:moveTo>
                <a:lnTo>
                  <a:pt x="61283" y="60421"/>
                </a:lnTo>
                <a:lnTo>
                  <a:pt x="61283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9" name="object 1189"/>
          <p:cNvSpPr/>
          <p:nvPr/>
        </p:nvSpPr>
        <p:spPr>
          <a:xfrm>
            <a:off x="1507588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82" y="60421"/>
                </a:lnTo>
                <a:lnTo>
                  <a:pt x="15182" y="45240"/>
                </a:lnTo>
                <a:close/>
              </a:path>
              <a:path w="61594" h="60960">
                <a:moveTo>
                  <a:pt x="46101" y="45240"/>
                </a:moveTo>
                <a:lnTo>
                  <a:pt x="30365" y="45240"/>
                </a:lnTo>
                <a:lnTo>
                  <a:pt x="30365" y="60421"/>
                </a:lnTo>
                <a:lnTo>
                  <a:pt x="46101" y="60421"/>
                </a:lnTo>
                <a:lnTo>
                  <a:pt x="46101" y="45240"/>
                </a:lnTo>
                <a:close/>
              </a:path>
              <a:path w="61594" h="60960">
                <a:moveTo>
                  <a:pt x="30365" y="30098"/>
                </a:moveTo>
                <a:lnTo>
                  <a:pt x="15182" y="30098"/>
                </a:lnTo>
                <a:lnTo>
                  <a:pt x="15182" y="45240"/>
                </a:lnTo>
                <a:lnTo>
                  <a:pt x="30365" y="45240"/>
                </a:lnTo>
                <a:lnTo>
                  <a:pt x="30365" y="30098"/>
                </a:lnTo>
                <a:close/>
              </a:path>
              <a:path w="61594" h="60960">
                <a:moveTo>
                  <a:pt x="61283" y="30098"/>
                </a:moveTo>
                <a:lnTo>
                  <a:pt x="46101" y="30098"/>
                </a:lnTo>
                <a:lnTo>
                  <a:pt x="46101" y="45240"/>
                </a:lnTo>
                <a:lnTo>
                  <a:pt x="61283" y="45240"/>
                </a:lnTo>
                <a:lnTo>
                  <a:pt x="61283" y="30098"/>
                </a:lnTo>
                <a:close/>
              </a:path>
              <a:path w="61594" h="60960">
                <a:moveTo>
                  <a:pt x="15182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82" y="30098"/>
                </a:lnTo>
                <a:lnTo>
                  <a:pt x="15182" y="15178"/>
                </a:lnTo>
                <a:close/>
              </a:path>
              <a:path w="61594" h="60960">
                <a:moveTo>
                  <a:pt x="46101" y="15178"/>
                </a:moveTo>
                <a:lnTo>
                  <a:pt x="30365" y="15178"/>
                </a:lnTo>
                <a:lnTo>
                  <a:pt x="30365" y="30098"/>
                </a:lnTo>
                <a:lnTo>
                  <a:pt x="46101" y="30098"/>
                </a:lnTo>
                <a:lnTo>
                  <a:pt x="46101" y="15178"/>
                </a:lnTo>
                <a:close/>
              </a:path>
              <a:path w="61594" h="60960">
                <a:moveTo>
                  <a:pt x="30365" y="0"/>
                </a:moveTo>
                <a:lnTo>
                  <a:pt x="15182" y="0"/>
                </a:lnTo>
                <a:lnTo>
                  <a:pt x="15182" y="15178"/>
                </a:lnTo>
                <a:lnTo>
                  <a:pt x="30365" y="15178"/>
                </a:lnTo>
                <a:lnTo>
                  <a:pt x="30365" y="0"/>
                </a:lnTo>
                <a:close/>
              </a:path>
              <a:path w="61594" h="60960">
                <a:moveTo>
                  <a:pt x="61283" y="0"/>
                </a:moveTo>
                <a:lnTo>
                  <a:pt x="46101" y="0"/>
                </a:lnTo>
                <a:lnTo>
                  <a:pt x="46101" y="15178"/>
                </a:lnTo>
                <a:lnTo>
                  <a:pt x="61283" y="15178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0" name="object 1190"/>
          <p:cNvSpPr/>
          <p:nvPr/>
        </p:nvSpPr>
        <p:spPr>
          <a:xfrm>
            <a:off x="1568872" y="589806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21"/>
                </a:moveTo>
                <a:lnTo>
                  <a:pt x="60198" y="60421"/>
                </a:lnTo>
                <a:lnTo>
                  <a:pt x="60198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1" name="object 1191"/>
          <p:cNvSpPr/>
          <p:nvPr/>
        </p:nvSpPr>
        <p:spPr>
          <a:xfrm>
            <a:off x="1568872" y="5898060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4916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4916" y="60421"/>
                </a:lnTo>
                <a:lnTo>
                  <a:pt x="14916" y="45240"/>
                </a:lnTo>
                <a:close/>
              </a:path>
              <a:path w="60325" h="60960">
                <a:moveTo>
                  <a:pt x="45024" y="45240"/>
                </a:moveTo>
                <a:lnTo>
                  <a:pt x="30137" y="45240"/>
                </a:lnTo>
                <a:lnTo>
                  <a:pt x="30137" y="60421"/>
                </a:lnTo>
                <a:lnTo>
                  <a:pt x="45024" y="60421"/>
                </a:lnTo>
                <a:lnTo>
                  <a:pt x="45024" y="45240"/>
                </a:lnTo>
                <a:close/>
              </a:path>
              <a:path w="60325" h="60960">
                <a:moveTo>
                  <a:pt x="30137" y="30098"/>
                </a:moveTo>
                <a:lnTo>
                  <a:pt x="14916" y="30098"/>
                </a:lnTo>
                <a:lnTo>
                  <a:pt x="14916" y="45240"/>
                </a:lnTo>
                <a:lnTo>
                  <a:pt x="30137" y="45240"/>
                </a:lnTo>
                <a:lnTo>
                  <a:pt x="30137" y="30098"/>
                </a:lnTo>
                <a:close/>
              </a:path>
              <a:path w="60325" h="60960">
                <a:moveTo>
                  <a:pt x="60198" y="30098"/>
                </a:moveTo>
                <a:lnTo>
                  <a:pt x="45024" y="30098"/>
                </a:lnTo>
                <a:lnTo>
                  <a:pt x="45024" y="45240"/>
                </a:lnTo>
                <a:lnTo>
                  <a:pt x="60198" y="45240"/>
                </a:lnTo>
                <a:lnTo>
                  <a:pt x="60198" y="30098"/>
                </a:lnTo>
                <a:close/>
              </a:path>
              <a:path w="60325" h="60960">
                <a:moveTo>
                  <a:pt x="14916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4916" y="30098"/>
                </a:lnTo>
                <a:lnTo>
                  <a:pt x="14916" y="15178"/>
                </a:lnTo>
                <a:close/>
              </a:path>
              <a:path w="60325" h="60960">
                <a:moveTo>
                  <a:pt x="45024" y="15178"/>
                </a:moveTo>
                <a:lnTo>
                  <a:pt x="30137" y="15178"/>
                </a:lnTo>
                <a:lnTo>
                  <a:pt x="30137" y="30098"/>
                </a:lnTo>
                <a:lnTo>
                  <a:pt x="45024" y="30098"/>
                </a:lnTo>
                <a:lnTo>
                  <a:pt x="45024" y="15178"/>
                </a:lnTo>
                <a:close/>
              </a:path>
              <a:path w="60325" h="60960">
                <a:moveTo>
                  <a:pt x="30137" y="0"/>
                </a:moveTo>
                <a:lnTo>
                  <a:pt x="14916" y="0"/>
                </a:lnTo>
                <a:lnTo>
                  <a:pt x="14916" y="15178"/>
                </a:lnTo>
                <a:lnTo>
                  <a:pt x="30137" y="15178"/>
                </a:lnTo>
                <a:lnTo>
                  <a:pt x="30137" y="0"/>
                </a:lnTo>
                <a:close/>
              </a:path>
              <a:path w="60325" h="60960">
                <a:moveTo>
                  <a:pt x="60198" y="0"/>
                </a:moveTo>
                <a:lnTo>
                  <a:pt x="45024" y="0"/>
                </a:lnTo>
                <a:lnTo>
                  <a:pt x="45024" y="15178"/>
                </a:lnTo>
                <a:lnTo>
                  <a:pt x="60198" y="15178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2" name="object 1192"/>
          <p:cNvSpPr/>
          <p:nvPr/>
        </p:nvSpPr>
        <p:spPr>
          <a:xfrm>
            <a:off x="1629070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21"/>
                </a:moveTo>
                <a:lnTo>
                  <a:pt x="60950" y="60421"/>
                </a:lnTo>
                <a:lnTo>
                  <a:pt x="60950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3" name="object 1193"/>
          <p:cNvSpPr/>
          <p:nvPr/>
        </p:nvSpPr>
        <p:spPr>
          <a:xfrm>
            <a:off x="1629070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82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82" y="60421"/>
                </a:lnTo>
                <a:lnTo>
                  <a:pt x="15182" y="45240"/>
                </a:lnTo>
                <a:close/>
              </a:path>
              <a:path w="60960" h="60960">
                <a:moveTo>
                  <a:pt x="46100" y="45240"/>
                </a:moveTo>
                <a:lnTo>
                  <a:pt x="30880" y="45240"/>
                </a:lnTo>
                <a:lnTo>
                  <a:pt x="30880" y="60421"/>
                </a:lnTo>
                <a:lnTo>
                  <a:pt x="46100" y="60421"/>
                </a:lnTo>
                <a:lnTo>
                  <a:pt x="46100" y="45240"/>
                </a:lnTo>
                <a:close/>
              </a:path>
              <a:path w="60960" h="60960">
                <a:moveTo>
                  <a:pt x="30880" y="30098"/>
                </a:moveTo>
                <a:lnTo>
                  <a:pt x="15182" y="30098"/>
                </a:lnTo>
                <a:lnTo>
                  <a:pt x="15182" y="45240"/>
                </a:lnTo>
                <a:lnTo>
                  <a:pt x="30880" y="45240"/>
                </a:lnTo>
                <a:lnTo>
                  <a:pt x="30880" y="30098"/>
                </a:lnTo>
                <a:close/>
              </a:path>
              <a:path w="60960" h="60960">
                <a:moveTo>
                  <a:pt x="60950" y="30098"/>
                </a:moveTo>
                <a:lnTo>
                  <a:pt x="46100" y="30098"/>
                </a:lnTo>
                <a:lnTo>
                  <a:pt x="46100" y="45240"/>
                </a:lnTo>
                <a:lnTo>
                  <a:pt x="60950" y="45240"/>
                </a:lnTo>
                <a:lnTo>
                  <a:pt x="60950" y="30098"/>
                </a:lnTo>
                <a:close/>
              </a:path>
              <a:path w="60960" h="60960">
                <a:moveTo>
                  <a:pt x="15182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82" y="30098"/>
                </a:lnTo>
                <a:lnTo>
                  <a:pt x="15182" y="15178"/>
                </a:lnTo>
                <a:close/>
              </a:path>
              <a:path w="60960" h="60960">
                <a:moveTo>
                  <a:pt x="46100" y="15178"/>
                </a:moveTo>
                <a:lnTo>
                  <a:pt x="30880" y="15178"/>
                </a:lnTo>
                <a:lnTo>
                  <a:pt x="30880" y="30098"/>
                </a:lnTo>
                <a:lnTo>
                  <a:pt x="46100" y="30098"/>
                </a:lnTo>
                <a:lnTo>
                  <a:pt x="46100" y="15178"/>
                </a:lnTo>
                <a:close/>
              </a:path>
              <a:path w="60960" h="60960">
                <a:moveTo>
                  <a:pt x="30880" y="0"/>
                </a:moveTo>
                <a:lnTo>
                  <a:pt x="15182" y="0"/>
                </a:lnTo>
                <a:lnTo>
                  <a:pt x="15182" y="15178"/>
                </a:lnTo>
                <a:lnTo>
                  <a:pt x="30880" y="15178"/>
                </a:lnTo>
                <a:lnTo>
                  <a:pt x="30880" y="0"/>
                </a:lnTo>
                <a:close/>
              </a:path>
              <a:path w="60960" h="60960">
                <a:moveTo>
                  <a:pt x="60950" y="0"/>
                </a:moveTo>
                <a:lnTo>
                  <a:pt x="46100" y="0"/>
                </a:lnTo>
                <a:lnTo>
                  <a:pt x="46100" y="15178"/>
                </a:lnTo>
                <a:lnTo>
                  <a:pt x="60950" y="15178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4" name="object 1194"/>
          <p:cNvSpPr/>
          <p:nvPr/>
        </p:nvSpPr>
        <p:spPr>
          <a:xfrm>
            <a:off x="1690020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21"/>
                </a:moveTo>
                <a:lnTo>
                  <a:pt x="60531" y="60421"/>
                </a:lnTo>
                <a:lnTo>
                  <a:pt x="60531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5" name="object 1195"/>
          <p:cNvSpPr/>
          <p:nvPr/>
        </p:nvSpPr>
        <p:spPr>
          <a:xfrm>
            <a:off x="1690020" y="5898060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73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73" y="60421"/>
                </a:lnTo>
                <a:lnTo>
                  <a:pt x="15173" y="45240"/>
                </a:lnTo>
                <a:close/>
              </a:path>
              <a:path w="60960" h="60960">
                <a:moveTo>
                  <a:pt x="45348" y="45240"/>
                </a:moveTo>
                <a:lnTo>
                  <a:pt x="30394" y="45240"/>
                </a:lnTo>
                <a:lnTo>
                  <a:pt x="30394" y="60421"/>
                </a:lnTo>
                <a:lnTo>
                  <a:pt x="45348" y="60421"/>
                </a:lnTo>
                <a:lnTo>
                  <a:pt x="45348" y="45240"/>
                </a:lnTo>
                <a:close/>
              </a:path>
              <a:path w="60960" h="60960">
                <a:moveTo>
                  <a:pt x="30394" y="30098"/>
                </a:moveTo>
                <a:lnTo>
                  <a:pt x="15173" y="30098"/>
                </a:lnTo>
                <a:lnTo>
                  <a:pt x="15173" y="45240"/>
                </a:lnTo>
                <a:lnTo>
                  <a:pt x="30394" y="45240"/>
                </a:lnTo>
                <a:lnTo>
                  <a:pt x="30394" y="30098"/>
                </a:lnTo>
                <a:close/>
              </a:path>
              <a:path w="60960" h="60960">
                <a:moveTo>
                  <a:pt x="60531" y="30098"/>
                </a:moveTo>
                <a:lnTo>
                  <a:pt x="45348" y="30098"/>
                </a:lnTo>
                <a:lnTo>
                  <a:pt x="45348" y="45240"/>
                </a:lnTo>
                <a:lnTo>
                  <a:pt x="60531" y="45240"/>
                </a:lnTo>
                <a:lnTo>
                  <a:pt x="60531" y="30098"/>
                </a:lnTo>
                <a:close/>
              </a:path>
              <a:path w="60960" h="60960">
                <a:moveTo>
                  <a:pt x="15173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73" y="30098"/>
                </a:lnTo>
                <a:lnTo>
                  <a:pt x="15173" y="15178"/>
                </a:lnTo>
                <a:close/>
              </a:path>
              <a:path w="60960" h="60960">
                <a:moveTo>
                  <a:pt x="45348" y="15178"/>
                </a:moveTo>
                <a:lnTo>
                  <a:pt x="30394" y="15178"/>
                </a:lnTo>
                <a:lnTo>
                  <a:pt x="30394" y="30098"/>
                </a:lnTo>
                <a:lnTo>
                  <a:pt x="45348" y="30098"/>
                </a:lnTo>
                <a:lnTo>
                  <a:pt x="45348" y="15178"/>
                </a:lnTo>
                <a:close/>
              </a:path>
              <a:path w="60960" h="60960">
                <a:moveTo>
                  <a:pt x="30394" y="0"/>
                </a:moveTo>
                <a:lnTo>
                  <a:pt x="15173" y="0"/>
                </a:lnTo>
                <a:lnTo>
                  <a:pt x="15173" y="15178"/>
                </a:lnTo>
                <a:lnTo>
                  <a:pt x="30394" y="15178"/>
                </a:lnTo>
                <a:lnTo>
                  <a:pt x="30394" y="0"/>
                </a:lnTo>
                <a:close/>
              </a:path>
              <a:path w="60960" h="60960">
                <a:moveTo>
                  <a:pt x="60531" y="0"/>
                </a:moveTo>
                <a:lnTo>
                  <a:pt x="45348" y="0"/>
                </a:lnTo>
                <a:lnTo>
                  <a:pt x="45348" y="15178"/>
                </a:lnTo>
                <a:lnTo>
                  <a:pt x="60531" y="15178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6" name="object 1196"/>
          <p:cNvSpPr/>
          <p:nvPr/>
        </p:nvSpPr>
        <p:spPr>
          <a:xfrm>
            <a:off x="1750552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1"/>
                </a:moveTo>
                <a:lnTo>
                  <a:pt x="60988" y="60421"/>
                </a:lnTo>
                <a:lnTo>
                  <a:pt x="60988" y="0"/>
                </a:lnTo>
                <a:lnTo>
                  <a:pt x="0" y="0"/>
                </a:lnTo>
                <a:lnTo>
                  <a:pt x="0" y="60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7" name="object 1197"/>
          <p:cNvSpPr/>
          <p:nvPr/>
        </p:nvSpPr>
        <p:spPr>
          <a:xfrm>
            <a:off x="1750552" y="5898060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744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744" y="60421"/>
                </a:lnTo>
                <a:lnTo>
                  <a:pt x="15744" y="45240"/>
                </a:lnTo>
                <a:close/>
              </a:path>
              <a:path w="61594" h="60960">
                <a:moveTo>
                  <a:pt x="45767" y="45240"/>
                </a:moveTo>
                <a:lnTo>
                  <a:pt x="30918" y="45240"/>
                </a:lnTo>
                <a:lnTo>
                  <a:pt x="30918" y="60421"/>
                </a:lnTo>
                <a:lnTo>
                  <a:pt x="45767" y="60421"/>
                </a:lnTo>
                <a:lnTo>
                  <a:pt x="45767" y="45240"/>
                </a:lnTo>
                <a:close/>
              </a:path>
              <a:path w="61594" h="60960">
                <a:moveTo>
                  <a:pt x="30918" y="30098"/>
                </a:moveTo>
                <a:lnTo>
                  <a:pt x="15744" y="30098"/>
                </a:lnTo>
                <a:lnTo>
                  <a:pt x="15744" y="45240"/>
                </a:lnTo>
                <a:lnTo>
                  <a:pt x="30918" y="45240"/>
                </a:lnTo>
                <a:lnTo>
                  <a:pt x="30918" y="30098"/>
                </a:lnTo>
                <a:close/>
              </a:path>
              <a:path w="61594" h="60960">
                <a:moveTo>
                  <a:pt x="60988" y="30098"/>
                </a:moveTo>
                <a:lnTo>
                  <a:pt x="45767" y="30098"/>
                </a:lnTo>
                <a:lnTo>
                  <a:pt x="45767" y="45240"/>
                </a:lnTo>
                <a:lnTo>
                  <a:pt x="60988" y="45240"/>
                </a:lnTo>
                <a:lnTo>
                  <a:pt x="60988" y="30098"/>
                </a:lnTo>
                <a:close/>
              </a:path>
              <a:path w="61594" h="60960">
                <a:moveTo>
                  <a:pt x="15744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744" y="30098"/>
                </a:lnTo>
                <a:lnTo>
                  <a:pt x="15744" y="15178"/>
                </a:lnTo>
                <a:close/>
              </a:path>
              <a:path w="61594" h="60960">
                <a:moveTo>
                  <a:pt x="45767" y="15178"/>
                </a:moveTo>
                <a:lnTo>
                  <a:pt x="30918" y="15178"/>
                </a:lnTo>
                <a:lnTo>
                  <a:pt x="30918" y="30098"/>
                </a:lnTo>
                <a:lnTo>
                  <a:pt x="45767" y="30098"/>
                </a:lnTo>
                <a:lnTo>
                  <a:pt x="45767" y="15178"/>
                </a:lnTo>
                <a:close/>
              </a:path>
              <a:path w="61594" h="60960">
                <a:moveTo>
                  <a:pt x="30918" y="0"/>
                </a:moveTo>
                <a:lnTo>
                  <a:pt x="15744" y="0"/>
                </a:lnTo>
                <a:lnTo>
                  <a:pt x="15744" y="15178"/>
                </a:lnTo>
                <a:lnTo>
                  <a:pt x="30918" y="15178"/>
                </a:lnTo>
                <a:lnTo>
                  <a:pt x="30918" y="0"/>
                </a:lnTo>
                <a:close/>
              </a:path>
              <a:path w="61594" h="60960">
                <a:moveTo>
                  <a:pt x="60988" y="0"/>
                </a:moveTo>
                <a:lnTo>
                  <a:pt x="45767" y="0"/>
                </a:lnTo>
                <a:lnTo>
                  <a:pt x="45767" y="15178"/>
                </a:lnTo>
                <a:lnTo>
                  <a:pt x="60988" y="15178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8" name="object 1198"/>
          <p:cNvSpPr/>
          <p:nvPr/>
        </p:nvSpPr>
        <p:spPr>
          <a:xfrm>
            <a:off x="1826608" y="5898060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421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9" name="object 1199"/>
          <p:cNvSpPr/>
          <p:nvPr/>
        </p:nvSpPr>
        <p:spPr>
          <a:xfrm>
            <a:off x="1811540" y="5898060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80" h="60960">
                <a:moveTo>
                  <a:pt x="15173" y="45240"/>
                </a:moveTo>
                <a:lnTo>
                  <a:pt x="0" y="45240"/>
                </a:lnTo>
                <a:lnTo>
                  <a:pt x="0" y="60421"/>
                </a:lnTo>
                <a:lnTo>
                  <a:pt x="15173" y="60421"/>
                </a:lnTo>
                <a:lnTo>
                  <a:pt x="15173" y="45240"/>
                </a:lnTo>
                <a:close/>
              </a:path>
              <a:path w="30480" h="60960">
                <a:moveTo>
                  <a:pt x="30136" y="30098"/>
                </a:moveTo>
                <a:lnTo>
                  <a:pt x="15173" y="30098"/>
                </a:lnTo>
                <a:lnTo>
                  <a:pt x="15173" y="45240"/>
                </a:lnTo>
                <a:lnTo>
                  <a:pt x="30136" y="45240"/>
                </a:lnTo>
                <a:lnTo>
                  <a:pt x="30136" y="30098"/>
                </a:lnTo>
                <a:close/>
              </a:path>
              <a:path w="30480" h="60960">
                <a:moveTo>
                  <a:pt x="15173" y="15178"/>
                </a:moveTo>
                <a:lnTo>
                  <a:pt x="0" y="15178"/>
                </a:lnTo>
                <a:lnTo>
                  <a:pt x="0" y="30098"/>
                </a:lnTo>
                <a:lnTo>
                  <a:pt x="15173" y="30098"/>
                </a:lnTo>
                <a:lnTo>
                  <a:pt x="15173" y="15178"/>
                </a:lnTo>
                <a:close/>
              </a:path>
              <a:path w="30480" h="60960">
                <a:moveTo>
                  <a:pt x="30136" y="0"/>
                </a:moveTo>
                <a:lnTo>
                  <a:pt x="15173" y="0"/>
                </a:lnTo>
                <a:lnTo>
                  <a:pt x="15173" y="15178"/>
                </a:lnTo>
                <a:lnTo>
                  <a:pt x="30136" y="15178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0" name="object 1200"/>
          <p:cNvSpPr/>
          <p:nvPr/>
        </p:nvSpPr>
        <p:spPr>
          <a:xfrm>
            <a:off x="1082430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8"/>
                </a:moveTo>
                <a:lnTo>
                  <a:pt x="60979" y="60988"/>
                </a:lnTo>
                <a:lnTo>
                  <a:pt x="60979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1" name="object 1201"/>
          <p:cNvSpPr/>
          <p:nvPr/>
        </p:nvSpPr>
        <p:spPr>
          <a:xfrm>
            <a:off x="1082430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173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73" y="60988"/>
                </a:lnTo>
                <a:lnTo>
                  <a:pt x="15173" y="46062"/>
                </a:lnTo>
                <a:close/>
              </a:path>
              <a:path w="61594" h="61595">
                <a:moveTo>
                  <a:pt x="46062" y="46062"/>
                </a:moveTo>
                <a:lnTo>
                  <a:pt x="30880" y="46062"/>
                </a:lnTo>
                <a:lnTo>
                  <a:pt x="30880" y="60988"/>
                </a:lnTo>
                <a:lnTo>
                  <a:pt x="46062" y="60988"/>
                </a:lnTo>
                <a:lnTo>
                  <a:pt x="46062" y="46062"/>
                </a:lnTo>
                <a:close/>
              </a:path>
              <a:path w="61594" h="61595">
                <a:moveTo>
                  <a:pt x="30880" y="30889"/>
                </a:moveTo>
                <a:lnTo>
                  <a:pt x="15173" y="30889"/>
                </a:lnTo>
                <a:lnTo>
                  <a:pt x="15173" y="46062"/>
                </a:lnTo>
                <a:lnTo>
                  <a:pt x="30880" y="46062"/>
                </a:lnTo>
                <a:lnTo>
                  <a:pt x="30880" y="30889"/>
                </a:lnTo>
                <a:close/>
              </a:path>
              <a:path w="61594" h="61595">
                <a:moveTo>
                  <a:pt x="60979" y="30889"/>
                </a:moveTo>
                <a:lnTo>
                  <a:pt x="46062" y="30889"/>
                </a:lnTo>
                <a:lnTo>
                  <a:pt x="46062" y="46062"/>
                </a:lnTo>
                <a:lnTo>
                  <a:pt x="60979" y="46062"/>
                </a:lnTo>
                <a:lnTo>
                  <a:pt x="60979" y="30889"/>
                </a:lnTo>
                <a:close/>
              </a:path>
              <a:path w="61594" h="61595">
                <a:moveTo>
                  <a:pt x="15173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73" y="30889"/>
                </a:lnTo>
                <a:lnTo>
                  <a:pt x="15173" y="14925"/>
                </a:lnTo>
                <a:close/>
              </a:path>
              <a:path w="61594" h="61595">
                <a:moveTo>
                  <a:pt x="46062" y="14925"/>
                </a:moveTo>
                <a:lnTo>
                  <a:pt x="30880" y="14925"/>
                </a:lnTo>
                <a:lnTo>
                  <a:pt x="30880" y="30889"/>
                </a:lnTo>
                <a:lnTo>
                  <a:pt x="46062" y="30889"/>
                </a:lnTo>
                <a:lnTo>
                  <a:pt x="46062" y="14925"/>
                </a:lnTo>
                <a:close/>
              </a:path>
              <a:path w="61594" h="61595">
                <a:moveTo>
                  <a:pt x="30880" y="0"/>
                </a:moveTo>
                <a:lnTo>
                  <a:pt x="15173" y="0"/>
                </a:lnTo>
                <a:lnTo>
                  <a:pt x="15173" y="14925"/>
                </a:lnTo>
                <a:lnTo>
                  <a:pt x="30880" y="14925"/>
                </a:lnTo>
                <a:lnTo>
                  <a:pt x="30880" y="0"/>
                </a:lnTo>
                <a:close/>
              </a:path>
              <a:path w="61594" h="61595">
                <a:moveTo>
                  <a:pt x="60979" y="0"/>
                </a:moveTo>
                <a:lnTo>
                  <a:pt x="46062" y="0"/>
                </a:lnTo>
                <a:lnTo>
                  <a:pt x="46062" y="14925"/>
                </a:lnTo>
                <a:lnTo>
                  <a:pt x="60979" y="14925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2" name="object 1202"/>
          <p:cNvSpPr/>
          <p:nvPr/>
        </p:nvSpPr>
        <p:spPr>
          <a:xfrm>
            <a:off x="1143409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0" y="60988"/>
                </a:moveTo>
                <a:lnTo>
                  <a:pt x="60502" y="60988"/>
                </a:lnTo>
                <a:lnTo>
                  <a:pt x="60502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3" name="object 1203"/>
          <p:cNvSpPr/>
          <p:nvPr/>
        </p:nvSpPr>
        <p:spPr>
          <a:xfrm>
            <a:off x="1143409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15182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82" y="60988"/>
                </a:lnTo>
                <a:lnTo>
                  <a:pt x="15182" y="46062"/>
                </a:lnTo>
                <a:close/>
              </a:path>
              <a:path w="60959" h="61595">
                <a:moveTo>
                  <a:pt x="45319" y="46062"/>
                </a:moveTo>
                <a:lnTo>
                  <a:pt x="30394" y="46062"/>
                </a:lnTo>
                <a:lnTo>
                  <a:pt x="30394" y="60988"/>
                </a:lnTo>
                <a:lnTo>
                  <a:pt x="45319" y="60988"/>
                </a:lnTo>
                <a:lnTo>
                  <a:pt x="45319" y="46062"/>
                </a:lnTo>
                <a:close/>
              </a:path>
              <a:path w="60959" h="61595">
                <a:moveTo>
                  <a:pt x="30394" y="30889"/>
                </a:moveTo>
                <a:lnTo>
                  <a:pt x="15182" y="30889"/>
                </a:lnTo>
                <a:lnTo>
                  <a:pt x="15182" y="46062"/>
                </a:lnTo>
                <a:lnTo>
                  <a:pt x="30394" y="46062"/>
                </a:lnTo>
                <a:lnTo>
                  <a:pt x="30394" y="30889"/>
                </a:lnTo>
                <a:close/>
              </a:path>
              <a:path w="60959" h="61595">
                <a:moveTo>
                  <a:pt x="60502" y="30889"/>
                </a:moveTo>
                <a:lnTo>
                  <a:pt x="45319" y="30889"/>
                </a:lnTo>
                <a:lnTo>
                  <a:pt x="45319" y="46062"/>
                </a:lnTo>
                <a:lnTo>
                  <a:pt x="60502" y="46062"/>
                </a:lnTo>
                <a:lnTo>
                  <a:pt x="60502" y="30889"/>
                </a:lnTo>
                <a:close/>
              </a:path>
              <a:path w="60959" h="61595">
                <a:moveTo>
                  <a:pt x="15182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82" y="30889"/>
                </a:lnTo>
                <a:lnTo>
                  <a:pt x="15182" y="14925"/>
                </a:lnTo>
                <a:close/>
              </a:path>
              <a:path w="60959" h="61595">
                <a:moveTo>
                  <a:pt x="45319" y="14925"/>
                </a:moveTo>
                <a:lnTo>
                  <a:pt x="30394" y="14925"/>
                </a:lnTo>
                <a:lnTo>
                  <a:pt x="30394" y="30889"/>
                </a:lnTo>
                <a:lnTo>
                  <a:pt x="45319" y="30889"/>
                </a:lnTo>
                <a:lnTo>
                  <a:pt x="45319" y="14925"/>
                </a:lnTo>
                <a:close/>
              </a:path>
              <a:path w="60959" h="61595">
                <a:moveTo>
                  <a:pt x="30394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394" y="14925"/>
                </a:lnTo>
                <a:lnTo>
                  <a:pt x="30394" y="0"/>
                </a:lnTo>
                <a:close/>
              </a:path>
              <a:path w="60959" h="61595">
                <a:moveTo>
                  <a:pt x="60502" y="0"/>
                </a:moveTo>
                <a:lnTo>
                  <a:pt x="45319" y="0"/>
                </a:lnTo>
                <a:lnTo>
                  <a:pt x="45319" y="14925"/>
                </a:lnTo>
                <a:lnTo>
                  <a:pt x="60502" y="14925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4" name="object 1204"/>
          <p:cNvSpPr/>
          <p:nvPr/>
        </p:nvSpPr>
        <p:spPr>
          <a:xfrm>
            <a:off x="1203912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8"/>
                </a:moveTo>
                <a:lnTo>
                  <a:pt x="60979" y="60988"/>
                </a:lnTo>
                <a:lnTo>
                  <a:pt x="60979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5" name="object 1205"/>
          <p:cNvSpPr/>
          <p:nvPr/>
        </p:nvSpPr>
        <p:spPr>
          <a:xfrm>
            <a:off x="1203912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697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697" y="60988"/>
                </a:lnTo>
                <a:lnTo>
                  <a:pt x="15697" y="46062"/>
                </a:lnTo>
                <a:close/>
              </a:path>
              <a:path w="61594" h="61595">
                <a:moveTo>
                  <a:pt x="45796" y="46062"/>
                </a:moveTo>
                <a:lnTo>
                  <a:pt x="30880" y="46062"/>
                </a:lnTo>
                <a:lnTo>
                  <a:pt x="30880" y="60988"/>
                </a:lnTo>
                <a:lnTo>
                  <a:pt x="45796" y="60988"/>
                </a:lnTo>
                <a:lnTo>
                  <a:pt x="45796" y="46062"/>
                </a:lnTo>
                <a:close/>
              </a:path>
              <a:path w="61594" h="61595">
                <a:moveTo>
                  <a:pt x="30880" y="30889"/>
                </a:moveTo>
                <a:lnTo>
                  <a:pt x="15697" y="30889"/>
                </a:lnTo>
                <a:lnTo>
                  <a:pt x="15697" y="46062"/>
                </a:lnTo>
                <a:lnTo>
                  <a:pt x="30880" y="46062"/>
                </a:lnTo>
                <a:lnTo>
                  <a:pt x="30880" y="30889"/>
                </a:lnTo>
                <a:close/>
              </a:path>
              <a:path w="61594" h="61595">
                <a:moveTo>
                  <a:pt x="60979" y="30889"/>
                </a:moveTo>
                <a:lnTo>
                  <a:pt x="45796" y="30889"/>
                </a:lnTo>
                <a:lnTo>
                  <a:pt x="45796" y="46062"/>
                </a:lnTo>
                <a:lnTo>
                  <a:pt x="60979" y="46062"/>
                </a:lnTo>
                <a:lnTo>
                  <a:pt x="60979" y="30889"/>
                </a:lnTo>
                <a:close/>
              </a:path>
              <a:path w="61594" h="61595">
                <a:moveTo>
                  <a:pt x="15697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697" y="30889"/>
                </a:lnTo>
                <a:lnTo>
                  <a:pt x="15697" y="14925"/>
                </a:lnTo>
                <a:close/>
              </a:path>
              <a:path w="61594" h="61595">
                <a:moveTo>
                  <a:pt x="45796" y="14925"/>
                </a:moveTo>
                <a:lnTo>
                  <a:pt x="30880" y="14925"/>
                </a:lnTo>
                <a:lnTo>
                  <a:pt x="30880" y="30889"/>
                </a:lnTo>
                <a:lnTo>
                  <a:pt x="45796" y="30889"/>
                </a:lnTo>
                <a:lnTo>
                  <a:pt x="45796" y="14925"/>
                </a:lnTo>
                <a:close/>
              </a:path>
              <a:path w="61594" h="61595">
                <a:moveTo>
                  <a:pt x="30880" y="0"/>
                </a:moveTo>
                <a:lnTo>
                  <a:pt x="15697" y="0"/>
                </a:lnTo>
                <a:lnTo>
                  <a:pt x="15697" y="14925"/>
                </a:lnTo>
                <a:lnTo>
                  <a:pt x="30880" y="14925"/>
                </a:lnTo>
                <a:lnTo>
                  <a:pt x="30880" y="0"/>
                </a:lnTo>
                <a:close/>
              </a:path>
              <a:path w="61594" h="61595">
                <a:moveTo>
                  <a:pt x="60979" y="0"/>
                </a:moveTo>
                <a:lnTo>
                  <a:pt x="45796" y="0"/>
                </a:lnTo>
                <a:lnTo>
                  <a:pt x="45796" y="14925"/>
                </a:lnTo>
                <a:lnTo>
                  <a:pt x="60979" y="14925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6" name="object 1206"/>
          <p:cNvSpPr/>
          <p:nvPr/>
        </p:nvSpPr>
        <p:spPr>
          <a:xfrm>
            <a:off x="1264891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8"/>
                </a:moveTo>
                <a:lnTo>
                  <a:pt x="61017" y="60988"/>
                </a:lnTo>
                <a:lnTo>
                  <a:pt x="61017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7" name="object 1207"/>
          <p:cNvSpPr/>
          <p:nvPr/>
        </p:nvSpPr>
        <p:spPr>
          <a:xfrm>
            <a:off x="1264891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182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82" y="60988"/>
                </a:lnTo>
                <a:lnTo>
                  <a:pt x="15182" y="46062"/>
                </a:lnTo>
                <a:close/>
              </a:path>
              <a:path w="61594" h="61595">
                <a:moveTo>
                  <a:pt x="45281" y="46062"/>
                </a:moveTo>
                <a:lnTo>
                  <a:pt x="30099" y="46062"/>
                </a:lnTo>
                <a:lnTo>
                  <a:pt x="30099" y="60988"/>
                </a:lnTo>
                <a:lnTo>
                  <a:pt x="45281" y="60988"/>
                </a:lnTo>
                <a:lnTo>
                  <a:pt x="45281" y="46062"/>
                </a:lnTo>
                <a:close/>
              </a:path>
              <a:path w="61594" h="61595">
                <a:moveTo>
                  <a:pt x="30099" y="30889"/>
                </a:moveTo>
                <a:lnTo>
                  <a:pt x="15182" y="30889"/>
                </a:lnTo>
                <a:lnTo>
                  <a:pt x="15182" y="46062"/>
                </a:lnTo>
                <a:lnTo>
                  <a:pt x="30099" y="46062"/>
                </a:lnTo>
                <a:lnTo>
                  <a:pt x="30099" y="30889"/>
                </a:lnTo>
                <a:close/>
              </a:path>
              <a:path w="61594" h="61595">
                <a:moveTo>
                  <a:pt x="61017" y="30889"/>
                </a:moveTo>
                <a:lnTo>
                  <a:pt x="45281" y="30889"/>
                </a:lnTo>
                <a:lnTo>
                  <a:pt x="45281" y="46062"/>
                </a:lnTo>
                <a:lnTo>
                  <a:pt x="61017" y="46062"/>
                </a:lnTo>
                <a:lnTo>
                  <a:pt x="61017" y="30889"/>
                </a:lnTo>
                <a:close/>
              </a:path>
              <a:path w="61594" h="61595">
                <a:moveTo>
                  <a:pt x="15182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82" y="30889"/>
                </a:lnTo>
                <a:lnTo>
                  <a:pt x="15182" y="14925"/>
                </a:lnTo>
                <a:close/>
              </a:path>
              <a:path w="61594" h="61595">
                <a:moveTo>
                  <a:pt x="45281" y="14925"/>
                </a:moveTo>
                <a:lnTo>
                  <a:pt x="30099" y="14925"/>
                </a:lnTo>
                <a:lnTo>
                  <a:pt x="30099" y="30889"/>
                </a:lnTo>
                <a:lnTo>
                  <a:pt x="45281" y="30889"/>
                </a:lnTo>
                <a:lnTo>
                  <a:pt x="45281" y="14925"/>
                </a:lnTo>
                <a:close/>
              </a:path>
              <a:path w="61594" h="61595">
                <a:moveTo>
                  <a:pt x="30099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099" y="14925"/>
                </a:lnTo>
                <a:lnTo>
                  <a:pt x="30099" y="0"/>
                </a:lnTo>
                <a:close/>
              </a:path>
              <a:path w="61594" h="61595">
                <a:moveTo>
                  <a:pt x="61017" y="0"/>
                </a:moveTo>
                <a:lnTo>
                  <a:pt x="45281" y="0"/>
                </a:lnTo>
                <a:lnTo>
                  <a:pt x="45281" y="14925"/>
                </a:lnTo>
                <a:lnTo>
                  <a:pt x="61017" y="14925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8" name="object 1208"/>
          <p:cNvSpPr/>
          <p:nvPr/>
        </p:nvSpPr>
        <p:spPr>
          <a:xfrm>
            <a:off x="1325908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0" y="60988"/>
                </a:moveTo>
                <a:lnTo>
                  <a:pt x="60464" y="60988"/>
                </a:lnTo>
                <a:lnTo>
                  <a:pt x="60464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9" name="object 1209"/>
          <p:cNvSpPr/>
          <p:nvPr/>
        </p:nvSpPr>
        <p:spPr>
          <a:xfrm>
            <a:off x="1325908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59" h="61595">
                <a:moveTo>
                  <a:pt x="15182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82" y="60988"/>
                </a:lnTo>
                <a:lnTo>
                  <a:pt x="15182" y="46062"/>
                </a:lnTo>
                <a:close/>
              </a:path>
              <a:path w="60959" h="61595">
                <a:moveTo>
                  <a:pt x="45281" y="46062"/>
                </a:moveTo>
                <a:lnTo>
                  <a:pt x="30365" y="46062"/>
                </a:lnTo>
                <a:lnTo>
                  <a:pt x="30365" y="60988"/>
                </a:lnTo>
                <a:lnTo>
                  <a:pt x="45281" y="60988"/>
                </a:lnTo>
                <a:lnTo>
                  <a:pt x="45281" y="46062"/>
                </a:lnTo>
                <a:close/>
              </a:path>
              <a:path w="60959" h="61595">
                <a:moveTo>
                  <a:pt x="30365" y="30889"/>
                </a:moveTo>
                <a:lnTo>
                  <a:pt x="15182" y="30889"/>
                </a:lnTo>
                <a:lnTo>
                  <a:pt x="15182" y="46062"/>
                </a:lnTo>
                <a:lnTo>
                  <a:pt x="30365" y="46062"/>
                </a:lnTo>
                <a:lnTo>
                  <a:pt x="30365" y="30889"/>
                </a:lnTo>
                <a:close/>
              </a:path>
              <a:path w="60959" h="61595">
                <a:moveTo>
                  <a:pt x="60464" y="30889"/>
                </a:moveTo>
                <a:lnTo>
                  <a:pt x="45281" y="30889"/>
                </a:lnTo>
                <a:lnTo>
                  <a:pt x="45281" y="46062"/>
                </a:lnTo>
                <a:lnTo>
                  <a:pt x="60464" y="46062"/>
                </a:lnTo>
                <a:lnTo>
                  <a:pt x="60464" y="30889"/>
                </a:lnTo>
                <a:close/>
              </a:path>
              <a:path w="60959" h="61595">
                <a:moveTo>
                  <a:pt x="15182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82" y="30889"/>
                </a:lnTo>
                <a:lnTo>
                  <a:pt x="15182" y="14925"/>
                </a:lnTo>
                <a:close/>
              </a:path>
              <a:path w="60959" h="61595">
                <a:moveTo>
                  <a:pt x="45281" y="14925"/>
                </a:moveTo>
                <a:lnTo>
                  <a:pt x="30365" y="14925"/>
                </a:lnTo>
                <a:lnTo>
                  <a:pt x="30365" y="30889"/>
                </a:lnTo>
                <a:lnTo>
                  <a:pt x="45281" y="30889"/>
                </a:lnTo>
                <a:lnTo>
                  <a:pt x="45281" y="14925"/>
                </a:lnTo>
                <a:close/>
              </a:path>
              <a:path w="60959" h="61595">
                <a:moveTo>
                  <a:pt x="30365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365" y="14925"/>
                </a:lnTo>
                <a:lnTo>
                  <a:pt x="30365" y="0"/>
                </a:lnTo>
                <a:close/>
              </a:path>
              <a:path w="60959" h="61595">
                <a:moveTo>
                  <a:pt x="60464" y="0"/>
                </a:moveTo>
                <a:lnTo>
                  <a:pt x="45281" y="0"/>
                </a:lnTo>
                <a:lnTo>
                  <a:pt x="45281" y="14925"/>
                </a:lnTo>
                <a:lnTo>
                  <a:pt x="60464" y="14925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0" name="object 1210"/>
          <p:cNvSpPr/>
          <p:nvPr/>
        </p:nvSpPr>
        <p:spPr>
          <a:xfrm>
            <a:off x="1386373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8"/>
                </a:moveTo>
                <a:lnTo>
                  <a:pt x="61017" y="60988"/>
                </a:lnTo>
                <a:lnTo>
                  <a:pt x="61017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1" name="object 1211"/>
          <p:cNvSpPr/>
          <p:nvPr/>
        </p:nvSpPr>
        <p:spPr>
          <a:xfrm>
            <a:off x="1386373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4916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4916" y="60988"/>
                </a:lnTo>
                <a:lnTo>
                  <a:pt x="14916" y="46062"/>
                </a:lnTo>
                <a:close/>
              </a:path>
              <a:path w="61594" h="61595">
                <a:moveTo>
                  <a:pt x="45015" y="46062"/>
                </a:moveTo>
                <a:lnTo>
                  <a:pt x="30099" y="46062"/>
                </a:lnTo>
                <a:lnTo>
                  <a:pt x="30099" y="60988"/>
                </a:lnTo>
                <a:lnTo>
                  <a:pt x="45015" y="60988"/>
                </a:lnTo>
                <a:lnTo>
                  <a:pt x="45015" y="46062"/>
                </a:lnTo>
                <a:close/>
              </a:path>
              <a:path w="61594" h="61595">
                <a:moveTo>
                  <a:pt x="30099" y="30889"/>
                </a:moveTo>
                <a:lnTo>
                  <a:pt x="14916" y="30889"/>
                </a:lnTo>
                <a:lnTo>
                  <a:pt x="14916" y="46062"/>
                </a:lnTo>
                <a:lnTo>
                  <a:pt x="30099" y="46062"/>
                </a:lnTo>
                <a:lnTo>
                  <a:pt x="30099" y="30889"/>
                </a:lnTo>
                <a:close/>
              </a:path>
              <a:path w="61594" h="61595">
                <a:moveTo>
                  <a:pt x="61017" y="30889"/>
                </a:moveTo>
                <a:lnTo>
                  <a:pt x="45015" y="30889"/>
                </a:lnTo>
                <a:lnTo>
                  <a:pt x="45015" y="46062"/>
                </a:lnTo>
                <a:lnTo>
                  <a:pt x="61017" y="46062"/>
                </a:lnTo>
                <a:lnTo>
                  <a:pt x="61017" y="30889"/>
                </a:lnTo>
                <a:close/>
              </a:path>
              <a:path w="61594" h="61595">
                <a:moveTo>
                  <a:pt x="14916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4916" y="30889"/>
                </a:lnTo>
                <a:lnTo>
                  <a:pt x="14916" y="14925"/>
                </a:lnTo>
                <a:close/>
              </a:path>
              <a:path w="61594" h="61595">
                <a:moveTo>
                  <a:pt x="45015" y="14925"/>
                </a:moveTo>
                <a:lnTo>
                  <a:pt x="30099" y="14925"/>
                </a:lnTo>
                <a:lnTo>
                  <a:pt x="30099" y="30889"/>
                </a:lnTo>
                <a:lnTo>
                  <a:pt x="45015" y="30889"/>
                </a:lnTo>
                <a:lnTo>
                  <a:pt x="45015" y="14925"/>
                </a:lnTo>
                <a:close/>
              </a:path>
              <a:path w="61594" h="61595">
                <a:moveTo>
                  <a:pt x="30099" y="0"/>
                </a:moveTo>
                <a:lnTo>
                  <a:pt x="14916" y="0"/>
                </a:lnTo>
                <a:lnTo>
                  <a:pt x="14916" y="14925"/>
                </a:lnTo>
                <a:lnTo>
                  <a:pt x="30099" y="14925"/>
                </a:lnTo>
                <a:lnTo>
                  <a:pt x="30099" y="0"/>
                </a:lnTo>
                <a:close/>
              </a:path>
              <a:path w="61594" h="61595">
                <a:moveTo>
                  <a:pt x="61017" y="0"/>
                </a:moveTo>
                <a:lnTo>
                  <a:pt x="45015" y="0"/>
                </a:lnTo>
                <a:lnTo>
                  <a:pt x="45015" y="14925"/>
                </a:lnTo>
                <a:lnTo>
                  <a:pt x="61017" y="14925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2" name="object 1212"/>
          <p:cNvSpPr/>
          <p:nvPr/>
        </p:nvSpPr>
        <p:spPr>
          <a:xfrm>
            <a:off x="1447390" y="583707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0988"/>
                </a:moveTo>
                <a:lnTo>
                  <a:pt x="60197" y="60988"/>
                </a:lnTo>
                <a:lnTo>
                  <a:pt x="60197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3" name="object 1213"/>
          <p:cNvSpPr/>
          <p:nvPr/>
        </p:nvSpPr>
        <p:spPr>
          <a:xfrm>
            <a:off x="1447390" y="583707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15182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82" y="60988"/>
                </a:lnTo>
                <a:lnTo>
                  <a:pt x="15182" y="46062"/>
                </a:lnTo>
                <a:close/>
              </a:path>
              <a:path w="60325" h="61595">
                <a:moveTo>
                  <a:pt x="45281" y="46062"/>
                </a:moveTo>
                <a:lnTo>
                  <a:pt x="30099" y="46062"/>
                </a:lnTo>
                <a:lnTo>
                  <a:pt x="30099" y="60988"/>
                </a:lnTo>
                <a:lnTo>
                  <a:pt x="45281" y="60988"/>
                </a:lnTo>
                <a:lnTo>
                  <a:pt x="45281" y="46062"/>
                </a:lnTo>
                <a:close/>
              </a:path>
              <a:path w="60325" h="61595">
                <a:moveTo>
                  <a:pt x="30099" y="30889"/>
                </a:moveTo>
                <a:lnTo>
                  <a:pt x="15182" y="30889"/>
                </a:lnTo>
                <a:lnTo>
                  <a:pt x="15182" y="46062"/>
                </a:lnTo>
                <a:lnTo>
                  <a:pt x="30099" y="46062"/>
                </a:lnTo>
                <a:lnTo>
                  <a:pt x="30099" y="30889"/>
                </a:lnTo>
                <a:close/>
              </a:path>
              <a:path w="60325" h="61595">
                <a:moveTo>
                  <a:pt x="60197" y="30889"/>
                </a:moveTo>
                <a:lnTo>
                  <a:pt x="45281" y="30889"/>
                </a:lnTo>
                <a:lnTo>
                  <a:pt x="45281" y="46062"/>
                </a:lnTo>
                <a:lnTo>
                  <a:pt x="60197" y="46062"/>
                </a:lnTo>
                <a:lnTo>
                  <a:pt x="60197" y="30889"/>
                </a:lnTo>
                <a:close/>
              </a:path>
              <a:path w="60325" h="61595">
                <a:moveTo>
                  <a:pt x="15182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82" y="30889"/>
                </a:lnTo>
                <a:lnTo>
                  <a:pt x="15182" y="14925"/>
                </a:lnTo>
                <a:close/>
              </a:path>
              <a:path w="60325" h="61595">
                <a:moveTo>
                  <a:pt x="45281" y="14925"/>
                </a:moveTo>
                <a:lnTo>
                  <a:pt x="30099" y="14925"/>
                </a:lnTo>
                <a:lnTo>
                  <a:pt x="30099" y="30889"/>
                </a:lnTo>
                <a:lnTo>
                  <a:pt x="45281" y="30889"/>
                </a:lnTo>
                <a:lnTo>
                  <a:pt x="45281" y="14925"/>
                </a:lnTo>
                <a:close/>
              </a:path>
              <a:path w="60325" h="61595">
                <a:moveTo>
                  <a:pt x="30099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099" y="14925"/>
                </a:lnTo>
                <a:lnTo>
                  <a:pt x="30099" y="0"/>
                </a:lnTo>
                <a:close/>
              </a:path>
              <a:path w="60325" h="61595">
                <a:moveTo>
                  <a:pt x="60197" y="0"/>
                </a:moveTo>
                <a:lnTo>
                  <a:pt x="45281" y="0"/>
                </a:lnTo>
                <a:lnTo>
                  <a:pt x="45281" y="14925"/>
                </a:lnTo>
                <a:lnTo>
                  <a:pt x="60197" y="14925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4" name="object 1214"/>
          <p:cNvSpPr/>
          <p:nvPr/>
        </p:nvSpPr>
        <p:spPr>
          <a:xfrm>
            <a:off x="1507588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8"/>
                </a:moveTo>
                <a:lnTo>
                  <a:pt x="61283" y="60988"/>
                </a:lnTo>
                <a:lnTo>
                  <a:pt x="61283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5" name="object 1215"/>
          <p:cNvSpPr/>
          <p:nvPr/>
        </p:nvSpPr>
        <p:spPr>
          <a:xfrm>
            <a:off x="1507588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182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82" y="60988"/>
                </a:lnTo>
                <a:lnTo>
                  <a:pt x="15182" y="46062"/>
                </a:lnTo>
                <a:close/>
              </a:path>
              <a:path w="61594" h="61595">
                <a:moveTo>
                  <a:pt x="46101" y="46062"/>
                </a:moveTo>
                <a:lnTo>
                  <a:pt x="30365" y="46062"/>
                </a:lnTo>
                <a:lnTo>
                  <a:pt x="30365" y="60988"/>
                </a:lnTo>
                <a:lnTo>
                  <a:pt x="46101" y="60988"/>
                </a:lnTo>
                <a:lnTo>
                  <a:pt x="46101" y="46062"/>
                </a:lnTo>
                <a:close/>
              </a:path>
              <a:path w="61594" h="61595">
                <a:moveTo>
                  <a:pt x="30365" y="30889"/>
                </a:moveTo>
                <a:lnTo>
                  <a:pt x="15182" y="30889"/>
                </a:lnTo>
                <a:lnTo>
                  <a:pt x="15182" y="46062"/>
                </a:lnTo>
                <a:lnTo>
                  <a:pt x="30365" y="46062"/>
                </a:lnTo>
                <a:lnTo>
                  <a:pt x="30365" y="30889"/>
                </a:lnTo>
                <a:close/>
              </a:path>
              <a:path w="61594" h="61595">
                <a:moveTo>
                  <a:pt x="61283" y="30889"/>
                </a:moveTo>
                <a:lnTo>
                  <a:pt x="46101" y="30889"/>
                </a:lnTo>
                <a:lnTo>
                  <a:pt x="46101" y="46062"/>
                </a:lnTo>
                <a:lnTo>
                  <a:pt x="61283" y="46062"/>
                </a:lnTo>
                <a:lnTo>
                  <a:pt x="61283" y="30889"/>
                </a:lnTo>
                <a:close/>
              </a:path>
              <a:path w="61594" h="61595">
                <a:moveTo>
                  <a:pt x="15182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82" y="30889"/>
                </a:lnTo>
                <a:lnTo>
                  <a:pt x="15182" y="14925"/>
                </a:lnTo>
                <a:close/>
              </a:path>
              <a:path w="61594" h="61595">
                <a:moveTo>
                  <a:pt x="46101" y="14925"/>
                </a:moveTo>
                <a:lnTo>
                  <a:pt x="30365" y="14925"/>
                </a:lnTo>
                <a:lnTo>
                  <a:pt x="30365" y="30889"/>
                </a:lnTo>
                <a:lnTo>
                  <a:pt x="46101" y="30889"/>
                </a:lnTo>
                <a:lnTo>
                  <a:pt x="46101" y="14925"/>
                </a:lnTo>
                <a:close/>
              </a:path>
              <a:path w="61594" h="61595">
                <a:moveTo>
                  <a:pt x="30365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365" y="14925"/>
                </a:lnTo>
                <a:lnTo>
                  <a:pt x="30365" y="0"/>
                </a:lnTo>
                <a:close/>
              </a:path>
              <a:path w="61594" h="61595">
                <a:moveTo>
                  <a:pt x="61283" y="0"/>
                </a:moveTo>
                <a:lnTo>
                  <a:pt x="46101" y="0"/>
                </a:lnTo>
                <a:lnTo>
                  <a:pt x="46101" y="14925"/>
                </a:lnTo>
                <a:lnTo>
                  <a:pt x="61283" y="14925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6" name="object 1216"/>
          <p:cNvSpPr/>
          <p:nvPr/>
        </p:nvSpPr>
        <p:spPr>
          <a:xfrm>
            <a:off x="1568872" y="583707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0988"/>
                </a:moveTo>
                <a:lnTo>
                  <a:pt x="60198" y="60988"/>
                </a:lnTo>
                <a:lnTo>
                  <a:pt x="60198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7" name="object 1217"/>
          <p:cNvSpPr/>
          <p:nvPr/>
        </p:nvSpPr>
        <p:spPr>
          <a:xfrm>
            <a:off x="1568872" y="5837072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14916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4916" y="60988"/>
                </a:lnTo>
                <a:lnTo>
                  <a:pt x="14916" y="46062"/>
                </a:lnTo>
                <a:close/>
              </a:path>
              <a:path w="60325" h="61595">
                <a:moveTo>
                  <a:pt x="45024" y="46062"/>
                </a:moveTo>
                <a:lnTo>
                  <a:pt x="30137" y="46062"/>
                </a:lnTo>
                <a:lnTo>
                  <a:pt x="30137" y="60988"/>
                </a:lnTo>
                <a:lnTo>
                  <a:pt x="45024" y="60988"/>
                </a:lnTo>
                <a:lnTo>
                  <a:pt x="45024" y="46062"/>
                </a:lnTo>
                <a:close/>
              </a:path>
              <a:path w="60325" h="61595">
                <a:moveTo>
                  <a:pt x="30137" y="30889"/>
                </a:moveTo>
                <a:lnTo>
                  <a:pt x="14916" y="30889"/>
                </a:lnTo>
                <a:lnTo>
                  <a:pt x="14916" y="46062"/>
                </a:lnTo>
                <a:lnTo>
                  <a:pt x="30137" y="46062"/>
                </a:lnTo>
                <a:lnTo>
                  <a:pt x="30137" y="30889"/>
                </a:lnTo>
                <a:close/>
              </a:path>
              <a:path w="60325" h="61595">
                <a:moveTo>
                  <a:pt x="60198" y="30889"/>
                </a:moveTo>
                <a:lnTo>
                  <a:pt x="45024" y="30889"/>
                </a:lnTo>
                <a:lnTo>
                  <a:pt x="45024" y="46062"/>
                </a:lnTo>
                <a:lnTo>
                  <a:pt x="60198" y="46062"/>
                </a:lnTo>
                <a:lnTo>
                  <a:pt x="60198" y="30889"/>
                </a:lnTo>
                <a:close/>
              </a:path>
              <a:path w="60325" h="61595">
                <a:moveTo>
                  <a:pt x="14916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4916" y="30889"/>
                </a:lnTo>
                <a:lnTo>
                  <a:pt x="14916" y="14925"/>
                </a:lnTo>
                <a:close/>
              </a:path>
              <a:path w="60325" h="61595">
                <a:moveTo>
                  <a:pt x="45024" y="14925"/>
                </a:moveTo>
                <a:lnTo>
                  <a:pt x="30137" y="14925"/>
                </a:lnTo>
                <a:lnTo>
                  <a:pt x="30137" y="30889"/>
                </a:lnTo>
                <a:lnTo>
                  <a:pt x="45024" y="30889"/>
                </a:lnTo>
                <a:lnTo>
                  <a:pt x="45024" y="14925"/>
                </a:lnTo>
                <a:close/>
              </a:path>
              <a:path w="60325" h="61595">
                <a:moveTo>
                  <a:pt x="30137" y="0"/>
                </a:moveTo>
                <a:lnTo>
                  <a:pt x="14916" y="0"/>
                </a:lnTo>
                <a:lnTo>
                  <a:pt x="14916" y="14925"/>
                </a:lnTo>
                <a:lnTo>
                  <a:pt x="30137" y="14925"/>
                </a:lnTo>
                <a:lnTo>
                  <a:pt x="30137" y="0"/>
                </a:lnTo>
                <a:close/>
              </a:path>
              <a:path w="60325" h="61595">
                <a:moveTo>
                  <a:pt x="60198" y="0"/>
                </a:moveTo>
                <a:lnTo>
                  <a:pt x="45024" y="0"/>
                </a:lnTo>
                <a:lnTo>
                  <a:pt x="45024" y="14925"/>
                </a:lnTo>
                <a:lnTo>
                  <a:pt x="60198" y="14925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8" name="object 1218"/>
          <p:cNvSpPr/>
          <p:nvPr/>
        </p:nvSpPr>
        <p:spPr>
          <a:xfrm>
            <a:off x="1629070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8"/>
                </a:moveTo>
                <a:lnTo>
                  <a:pt x="60950" y="60988"/>
                </a:lnTo>
                <a:lnTo>
                  <a:pt x="60950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9" name="object 1219"/>
          <p:cNvSpPr/>
          <p:nvPr/>
        </p:nvSpPr>
        <p:spPr>
          <a:xfrm>
            <a:off x="1629070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15182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82" y="60988"/>
                </a:lnTo>
                <a:lnTo>
                  <a:pt x="15182" y="46062"/>
                </a:lnTo>
                <a:close/>
              </a:path>
              <a:path w="60960" h="61595">
                <a:moveTo>
                  <a:pt x="46100" y="46062"/>
                </a:moveTo>
                <a:lnTo>
                  <a:pt x="30880" y="46062"/>
                </a:lnTo>
                <a:lnTo>
                  <a:pt x="30880" y="60988"/>
                </a:lnTo>
                <a:lnTo>
                  <a:pt x="46100" y="60988"/>
                </a:lnTo>
                <a:lnTo>
                  <a:pt x="46100" y="46062"/>
                </a:lnTo>
                <a:close/>
              </a:path>
              <a:path w="60960" h="61595">
                <a:moveTo>
                  <a:pt x="30880" y="30889"/>
                </a:moveTo>
                <a:lnTo>
                  <a:pt x="15182" y="30889"/>
                </a:lnTo>
                <a:lnTo>
                  <a:pt x="15182" y="46062"/>
                </a:lnTo>
                <a:lnTo>
                  <a:pt x="30880" y="46062"/>
                </a:lnTo>
                <a:lnTo>
                  <a:pt x="30880" y="30889"/>
                </a:lnTo>
                <a:close/>
              </a:path>
              <a:path w="60960" h="61595">
                <a:moveTo>
                  <a:pt x="60950" y="30889"/>
                </a:moveTo>
                <a:lnTo>
                  <a:pt x="46100" y="30889"/>
                </a:lnTo>
                <a:lnTo>
                  <a:pt x="46100" y="46062"/>
                </a:lnTo>
                <a:lnTo>
                  <a:pt x="60950" y="46062"/>
                </a:lnTo>
                <a:lnTo>
                  <a:pt x="60950" y="30889"/>
                </a:lnTo>
                <a:close/>
              </a:path>
              <a:path w="60960" h="61595">
                <a:moveTo>
                  <a:pt x="15182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82" y="30889"/>
                </a:lnTo>
                <a:lnTo>
                  <a:pt x="15182" y="14925"/>
                </a:lnTo>
                <a:close/>
              </a:path>
              <a:path w="60960" h="61595">
                <a:moveTo>
                  <a:pt x="46100" y="14925"/>
                </a:moveTo>
                <a:lnTo>
                  <a:pt x="30880" y="14925"/>
                </a:lnTo>
                <a:lnTo>
                  <a:pt x="30880" y="30889"/>
                </a:lnTo>
                <a:lnTo>
                  <a:pt x="46100" y="30889"/>
                </a:lnTo>
                <a:lnTo>
                  <a:pt x="46100" y="14925"/>
                </a:lnTo>
                <a:close/>
              </a:path>
              <a:path w="60960" h="61595">
                <a:moveTo>
                  <a:pt x="30880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880" y="14925"/>
                </a:lnTo>
                <a:lnTo>
                  <a:pt x="30880" y="0"/>
                </a:lnTo>
                <a:close/>
              </a:path>
              <a:path w="60960" h="61595">
                <a:moveTo>
                  <a:pt x="60950" y="0"/>
                </a:moveTo>
                <a:lnTo>
                  <a:pt x="46100" y="0"/>
                </a:lnTo>
                <a:lnTo>
                  <a:pt x="46100" y="14925"/>
                </a:lnTo>
                <a:lnTo>
                  <a:pt x="60950" y="14925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0" name="object 1220"/>
          <p:cNvSpPr/>
          <p:nvPr/>
        </p:nvSpPr>
        <p:spPr>
          <a:xfrm>
            <a:off x="1690020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8"/>
                </a:moveTo>
                <a:lnTo>
                  <a:pt x="60531" y="60988"/>
                </a:lnTo>
                <a:lnTo>
                  <a:pt x="60531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1" name="object 1221"/>
          <p:cNvSpPr/>
          <p:nvPr/>
        </p:nvSpPr>
        <p:spPr>
          <a:xfrm>
            <a:off x="1690020" y="5837072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15173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73" y="60988"/>
                </a:lnTo>
                <a:lnTo>
                  <a:pt x="15173" y="46062"/>
                </a:lnTo>
                <a:close/>
              </a:path>
              <a:path w="60960" h="61595">
                <a:moveTo>
                  <a:pt x="45348" y="46062"/>
                </a:moveTo>
                <a:lnTo>
                  <a:pt x="30394" y="46062"/>
                </a:lnTo>
                <a:lnTo>
                  <a:pt x="30394" y="60988"/>
                </a:lnTo>
                <a:lnTo>
                  <a:pt x="45348" y="60988"/>
                </a:lnTo>
                <a:lnTo>
                  <a:pt x="45348" y="46062"/>
                </a:lnTo>
                <a:close/>
              </a:path>
              <a:path w="60960" h="61595">
                <a:moveTo>
                  <a:pt x="30394" y="30889"/>
                </a:moveTo>
                <a:lnTo>
                  <a:pt x="15173" y="30889"/>
                </a:lnTo>
                <a:lnTo>
                  <a:pt x="15173" y="46062"/>
                </a:lnTo>
                <a:lnTo>
                  <a:pt x="30394" y="46062"/>
                </a:lnTo>
                <a:lnTo>
                  <a:pt x="30394" y="30889"/>
                </a:lnTo>
                <a:close/>
              </a:path>
              <a:path w="60960" h="61595">
                <a:moveTo>
                  <a:pt x="60531" y="30889"/>
                </a:moveTo>
                <a:lnTo>
                  <a:pt x="45348" y="30889"/>
                </a:lnTo>
                <a:lnTo>
                  <a:pt x="45348" y="46062"/>
                </a:lnTo>
                <a:lnTo>
                  <a:pt x="60531" y="46062"/>
                </a:lnTo>
                <a:lnTo>
                  <a:pt x="60531" y="30889"/>
                </a:lnTo>
                <a:close/>
              </a:path>
              <a:path w="60960" h="61595">
                <a:moveTo>
                  <a:pt x="15173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73" y="30889"/>
                </a:lnTo>
                <a:lnTo>
                  <a:pt x="15173" y="14925"/>
                </a:lnTo>
                <a:close/>
              </a:path>
              <a:path w="60960" h="61595">
                <a:moveTo>
                  <a:pt x="45348" y="14925"/>
                </a:moveTo>
                <a:lnTo>
                  <a:pt x="30394" y="14925"/>
                </a:lnTo>
                <a:lnTo>
                  <a:pt x="30394" y="30889"/>
                </a:lnTo>
                <a:lnTo>
                  <a:pt x="45348" y="30889"/>
                </a:lnTo>
                <a:lnTo>
                  <a:pt x="45348" y="14925"/>
                </a:lnTo>
                <a:close/>
              </a:path>
              <a:path w="60960" h="61595">
                <a:moveTo>
                  <a:pt x="30394" y="0"/>
                </a:moveTo>
                <a:lnTo>
                  <a:pt x="15173" y="0"/>
                </a:lnTo>
                <a:lnTo>
                  <a:pt x="15173" y="14925"/>
                </a:lnTo>
                <a:lnTo>
                  <a:pt x="30394" y="14925"/>
                </a:lnTo>
                <a:lnTo>
                  <a:pt x="30394" y="0"/>
                </a:lnTo>
                <a:close/>
              </a:path>
              <a:path w="60960" h="61595">
                <a:moveTo>
                  <a:pt x="60531" y="0"/>
                </a:moveTo>
                <a:lnTo>
                  <a:pt x="45348" y="0"/>
                </a:lnTo>
                <a:lnTo>
                  <a:pt x="45348" y="14925"/>
                </a:lnTo>
                <a:lnTo>
                  <a:pt x="60531" y="14925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2" name="object 1222"/>
          <p:cNvSpPr/>
          <p:nvPr/>
        </p:nvSpPr>
        <p:spPr>
          <a:xfrm>
            <a:off x="1750552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8"/>
                </a:moveTo>
                <a:lnTo>
                  <a:pt x="60988" y="60988"/>
                </a:lnTo>
                <a:lnTo>
                  <a:pt x="60988" y="0"/>
                </a:lnTo>
                <a:lnTo>
                  <a:pt x="0" y="0"/>
                </a:lnTo>
                <a:lnTo>
                  <a:pt x="0" y="60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3" name="object 1223"/>
          <p:cNvSpPr/>
          <p:nvPr/>
        </p:nvSpPr>
        <p:spPr>
          <a:xfrm>
            <a:off x="1750552" y="5837072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15744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744" y="60988"/>
                </a:lnTo>
                <a:lnTo>
                  <a:pt x="15744" y="46062"/>
                </a:lnTo>
                <a:close/>
              </a:path>
              <a:path w="61594" h="61595">
                <a:moveTo>
                  <a:pt x="45767" y="46062"/>
                </a:moveTo>
                <a:lnTo>
                  <a:pt x="30918" y="46062"/>
                </a:lnTo>
                <a:lnTo>
                  <a:pt x="30918" y="60988"/>
                </a:lnTo>
                <a:lnTo>
                  <a:pt x="45767" y="60988"/>
                </a:lnTo>
                <a:lnTo>
                  <a:pt x="45767" y="46062"/>
                </a:lnTo>
                <a:close/>
              </a:path>
              <a:path w="61594" h="61595">
                <a:moveTo>
                  <a:pt x="30918" y="30889"/>
                </a:moveTo>
                <a:lnTo>
                  <a:pt x="15744" y="30889"/>
                </a:lnTo>
                <a:lnTo>
                  <a:pt x="15744" y="46062"/>
                </a:lnTo>
                <a:lnTo>
                  <a:pt x="30918" y="46062"/>
                </a:lnTo>
                <a:lnTo>
                  <a:pt x="30918" y="30889"/>
                </a:lnTo>
                <a:close/>
              </a:path>
              <a:path w="61594" h="61595">
                <a:moveTo>
                  <a:pt x="60988" y="30889"/>
                </a:moveTo>
                <a:lnTo>
                  <a:pt x="45767" y="30889"/>
                </a:lnTo>
                <a:lnTo>
                  <a:pt x="45767" y="46062"/>
                </a:lnTo>
                <a:lnTo>
                  <a:pt x="60988" y="46062"/>
                </a:lnTo>
                <a:lnTo>
                  <a:pt x="60988" y="30889"/>
                </a:lnTo>
                <a:close/>
              </a:path>
              <a:path w="61594" h="61595">
                <a:moveTo>
                  <a:pt x="15744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744" y="30889"/>
                </a:lnTo>
                <a:lnTo>
                  <a:pt x="15744" y="14925"/>
                </a:lnTo>
                <a:close/>
              </a:path>
              <a:path w="61594" h="61595">
                <a:moveTo>
                  <a:pt x="45767" y="14925"/>
                </a:moveTo>
                <a:lnTo>
                  <a:pt x="30918" y="14925"/>
                </a:lnTo>
                <a:lnTo>
                  <a:pt x="30918" y="30889"/>
                </a:lnTo>
                <a:lnTo>
                  <a:pt x="45767" y="30889"/>
                </a:lnTo>
                <a:lnTo>
                  <a:pt x="45767" y="14925"/>
                </a:lnTo>
                <a:close/>
              </a:path>
              <a:path w="61594" h="61595">
                <a:moveTo>
                  <a:pt x="30918" y="0"/>
                </a:moveTo>
                <a:lnTo>
                  <a:pt x="15744" y="0"/>
                </a:lnTo>
                <a:lnTo>
                  <a:pt x="15744" y="14925"/>
                </a:lnTo>
                <a:lnTo>
                  <a:pt x="30918" y="14925"/>
                </a:lnTo>
                <a:lnTo>
                  <a:pt x="30918" y="0"/>
                </a:lnTo>
                <a:close/>
              </a:path>
              <a:path w="61594" h="61595">
                <a:moveTo>
                  <a:pt x="60988" y="0"/>
                </a:moveTo>
                <a:lnTo>
                  <a:pt x="45767" y="0"/>
                </a:lnTo>
                <a:lnTo>
                  <a:pt x="45767" y="14925"/>
                </a:lnTo>
                <a:lnTo>
                  <a:pt x="60988" y="14925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4" name="object 1224"/>
          <p:cNvSpPr/>
          <p:nvPr/>
        </p:nvSpPr>
        <p:spPr>
          <a:xfrm>
            <a:off x="1826608" y="583707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0988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5" name="object 1225"/>
          <p:cNvSpPr/>
          <p:nvPr/>
        </p:nvSpPr>
        <p:spPr>
          <a:xfrm>
            <a:off x="1811540" y="5837072"/>
            <a:ext cx="30480" cy="61594"/>
          </a:xfrm>
          <a:custGeom>
            <a:avLst/>
            <a:gdLst/>
            <a:ahLst/>
            <a:cxnLst/>
            <a:rect l="l" t="t" r="r" b="b"/>
            <a:pathLst>
              <a:path w="30480" h="61595">
                <a:moveTo>
                  <a:pt x="15173" y="46062"/>
                </a:moveTo>
                <a:lnTo>
                  <a:pt x="0" y="46062"/>
                </a:lnTo>
                <a:lnTo>
                  <a:pt x="0" y="60988"/>
                </a:lnTo>
                <a:lnTo>
                  <a:pt x="15173" y="60988"/>
                </a:lnTo>
                <a:lnTo>
                  <a:pt x="15173" y="46062"/>
                </a:lnTo>
                <a:close/>
              </a:path>
              <a:path w="30480" h="61595">
                <a:moveTo>
                  <a:pt x="30136" y="30889"/>
                </a:moveTo>
                <a:lnTo>
                  <a:pt x="15173" y="30889"/>
                </a:lnTo>
                <a:lnTo>
                  <a:pt x="15173" y="46062"/>
                </a:lnTo>
                <a:lnTo>
                  <a:pt x="30136" y="46062"/>
                </a:lnTo>
                <a:lnTo>
                  <a:pt x="30136" y="30889"/>
                </a:lnTo>
                <a:close/>
              </a:path>
              <a:path w="30480" h="61595">
                <a:moveTo>
                  <a:pt x="15173" y="14925"/>
                </a:moveTo>
                <a:lnTo>
                  <a:pt x="0" y="14925"/>
                </a:lnTo>
                <a:lnTo>
                  <a:pt x="0" y="30889"/>
                </a:lnTo>
                <a:lnTo>
                  <a:pt x="15173" y="30889"/>
                </a:lnTo>
                <a:lnTo>
                  <a:pt x="15173" y="14925"/>
                </a:lnTo>
                <a:close/>
              </a:path>
              <a:path w="30480" h="61595">
                <a:moveTo>
                  <a:pt x="30136" y="0"/>
                </a:moveTo>
                <a:lnTo>
                  <a:pt x="15173" y="0"/>
                </a:lnTo>
                <a:lnTo>
                  <a:pt x="15173" y="14925"/>
                </a:lnTo>
                <a:lnTo>
                  <a:pt x="30136" y="14925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6" name="object 1226"/>
          <p:cNvSpPr/>
          <p:nvPr/>
        </p:nvSpPr>
        <p:spPr>
          <a:xfrm>
            <a:off x="1082430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17"/>
                </a:moveTo>
                <a:lnTo>
                  <a:pt x="60979" y="60417"/>
                </a:lnTo>
                <a:lnTo>
                  <a:pt x="60979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7" name="object 1227"/>
          <p:cNvSpPr/>
          <p:nvPr/>
        </p:nvSpPr>
        <p:spPr>
          <a:xfrm>
            <a:off x="1082430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73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73" y="60417"/>
                </a:lnTo>
                <a:lnTo>
                  <a:pt x="15173" y="45281"/>
                </a:lnTo>
                <a:close/>
              </a:path>
              <a:path w="61594" h="60960">
                <a:moveTo>
                  <a:pt x="46062" y="45281"/>
                </a:moveTo>
                <a:lnTo>
                  <a:pt x="30880" y="45281"/>
                </a:lnTo>
                <a:lnTo>
                  <a:pt x="30880" y="60417"/>
                </a:lnTo>
                <a:lnTo>
                  <a:pt x="46062" y="60417"/>
                </a:lnTo>
                <a:lnTo>
                  <a:pt x="46062" y="45281"/>
                </a:lnTo>
                <a:close/>
              </a:path>
              <a:path w="61594" h="60960">
                <a:moveTo>
                  <a:pt x="30880" y="30099"/>
                </a:moveTo>
                <a:lnTo>
                  <a:pt x="15173" y="30099"/>
                </a:lnTo>
                <a:lnTo>
                  <a:pt x="15173" y="45281"/>
                </a:lnTo>
                <a:lnTo>
                  <a:pt x="30880" y="45281"/>
                </a:lnTo>
                <a:lnTo>
                  <a:pt x="30880" y="30099"/>
                </a:lnTo>
                <a:close/>
              </a:path>
              <a:path w="61594" h="60960">
                <a:moveTo>
                  <a:pt x="60979" y="30099"/>
                </a:moveTo>
                <a:lnTo>
                  <a:pt x="46062" y="30099"/>
                </a:lnTo>
                <a:lnTo>
                  <a:pt x="46062" y="45281"/>
                </a:lnTo>
                <a:lnTo>
                  <a:pt x="60979" y="45281"/>
                </a:lnTo>
                <a:lnTo>
                  <a:pt x="60979" y="30099"/>
                </a:lnTo>
                <a:close/>
              </a:path>
              <a:path w="61594" h="60960">
                <a:moveTo>
                  <a:pt x="15173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73" y="30099"/>
                </a:lnTo>
                <a:lnTo>
                  <a:pt x="15173" y="15173"/>
                </a:lnTo>
                <a:close/>
              </a:path>
              <a:path w="61594" h="60960">
                <a:moveTo>
                  <a:pt x="46062" y="15173"/>
                </a:moveTo>
                <a:lnTo>
                  <a:pt x="30880" y="15173"/>
                </a:lnTo>
                <a:lnTo>
                  <a:pt x="30880" y="30099"/>
                </a:lnTo>
                <a:lnTo>
                  <a:pt x="46062" y="30099"/>
                </a:lnTo>
                <a:lnTo>
                  <a:pt x="46062" y="15173"/>
                </a:lnTo>
                <a:close/>
              </a:path>
              <a:path w="61594" h="60960">
                <a:moveTo>
                  <a:pt x="30880" y="0"/>
                </a:moveTo>
                <a:lnTo>
                  <a:pt x="15173" y="0"/>
                </a:lnTo>
                <a:lnTo>
                  <a:pt x="15173" y="15173"/>
                </a:lnTo>
                <a:lnTo>
                  <a:pt x="30880" y="15173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6062" y="0"/>
                </a:lnTo>
                <a:lnTo>
                  <a:pt x="46062" y="15173"/>
                </a:lnTo>
                <a:lnTo>
                  <a:pt x="60979" y="15173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8" name="object 1228"/>
          <p:cNvSpPr/>
          <p:nvPr/>
        </p:nvSpPr>
        <p:spPr>
          <a:xfrm>
            <a:off x="1143409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17"/>
                </a:moveTo>
                <a:lnTo>
                  <a:pt x="60502" y="60417"/>
                </a:lnTo>
                <a:lnTo>
                  <a:pt x="60502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9" name="object 1229"/>
          <p:cNvSpPr/>
          <p:nvPr/>
        </p:nvSpPr>
        <p:spPr>
          <a:xfrm>
            <a:off x="1143409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82" y="60417"/>
                </a:lnTo>
                <a:lnTo>
                  <a:pt x="15182" y="45281"/>
                </a:lnTo>
                <a:close/>
              </a:path>
              <a:path w="60959" h="60960">
                <a:moveTo>
                  <a:pt x="45319" y="45281"/>
                </a:moveTo>
                <a:lnTo>
                  <a:pt x="30394" y="45281"/>
                </a:lnTo>
                <a:lnTo>
                  <a:pt x="30394" y="60417"/>
                </a:lnTo>
                <a:lnTo>
                  <a:pt x="45319" y="60417"/>
                </a:lnTo>
                <a:lnTo>
                  <a:pt x="45319" y="45281"/>
                </a:lnTo>
                <a:close/>
              </a:path>
              <a:path w="60959" h="60960">
                <a:moveTo>
                  <a:pt x="30394" y="30099"/>
                </a:moveTo>
                <a:lnTo>
                  <a:pt x="15182" y="30099"/>
                </a:lnTo>
                <a:lnTo>
                  <a:pt x="15182" y="45281"/>
                </a:lnTo>
                <a:lnTo>
                  <a:pt x="30394" y="45281"/>
                </a:lnTo>
                <a:lnTo>
                  <a:pt x="30394" y="30099"/>
                </a:lnTo>
                <a:close/>
              </a:path>
              <a:path w="60959" h="60960">
                <a:moveTo>
                  <a:pt x="60502" y="30099"/>
                </a:moveTo>
                <a:lnTo>
                  <a:pt x="45319" y="30099"/>
                </a:lnTo>
                <a:lnTo>
                  <a:pt x="45319" y="45281"/>
                </a:lnTo>
                <a:lnTo>
                  <a:pt x="60502" y="45281"/>
                </a:lnTo>
                <a:lnTo>
                  <a:pt x="60502" y="30099"/>
                </a:lnTo>
                <a:close/>
              </a:path>
              <a:path w="60959" h="60960">
                <a:moveTo>
                  <a:pt x="15182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82" y="30099"/>
                </a:lnTo>
                <a:lnTo>
                  <a:pt x="15182" y="15173"/>
                </a:lnTo>
                <a:close/>
              </a:path>
              <a:path w="60959" h="60960">
                <a:moveTo>
                  <a:pt x="45319" y="15173"/>
                </a:moveTo>
                <a:lnTo>
                  <a:pt x="30394" y="15173"/>
                </a:lnTo>
                <a:lnTo>
                  <a:pt x="30394" y="30099"/>
                </a:lnTo>
                <a:lnTo>
                  <a:pt x="45319" y="30099"/>
                </a:lnTo>
                <a:lnTo>
                  <a:pt x="45319" y="15173"/>
                </a:lnTo>
                <a:close/>
              </a:path>
              <a:path w="60959" h="60960">
                <a:moveTo>
                  <a:pt x="30394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394" y="15173"/>
                </a:lnTo>
                <a:lnTo>
                  <a:pt x="30394" y="0"/>
                </a:lnTo>
                <a:close/>
              </a:path>
              <a:path w="60959" h="60960">
                <a:moveTo>
                  <a:pt x="60502" y="0"/>
                </a:moveTo>
                <a:lnTo>
                  <a:pt x="45319" y="0"/>
                </a:lnTo>
                <a:lnTo>
                  <a:pt x="45319" y="15173"/>
                </a:lnTo>
                <a:lnTo>
                  <a:pt x="60502" y="15173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0" name="object 1230"/>
          <p:cNvSpPr/>
          <p:nvPr/>
        </p:nvSpPr>
        <p:spPr>
          <a:xfrm>
            <a:off x="1203912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17"/>
                </a:moveTo>
                <a:lnTo>
                  <a:pt x="60979" y="60417"/>
                </a:lnTo>
                <a:lnTo>
                  <a:pt x="60979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1" name="object 1231"/>
          <p:cNvSpPr/>
          <p:nvPr/>
        </p:nvSpPr>
        <p:spPr>
          <a:xfrm>
            <a:off x="1203912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697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697" y="60417"/>
                </a:lnTo>
                <a:lnTo>
                  <a:pt x="15697" y="45281"/>
                </a:lnTo>
                <a:close/>
              </a:path>
              <a:path w="61594" h="60960">
                <a:moveTo>
                  <a:pt x="45796" y="45281"/>
                </a:moveTo>
                <a:lnTo>
                  <a:pt x="30880" y="45281"/>
                </a:lnTo>
                <a:lnTo>
                  <a:pt x="30880" y="60417"/>
                </a:lnTo>
                <a:lnTo>
                  <a:pt x="45796" y="60417"/>
                </a:lnTo>
                <a:lnTo>
                  <a:pt x="45796" y="45281"/>
                </a:lnTo>
                <a:close/>
              </a:path>
              <a:path w="61594" h="60960">
                <a:moveTo>
                  <a:pt x="30880" y="30099"/>
                </a:moveTo>
                <a:lnTo>
                  <a:pt x="15697" y="30099"/>
                </a:lnTo>
                <a:lnTo>
                  <a:pt x="15697" y="45281"/>
                </a:lnTo>
                <a:lnTo>
                  <a:pt x="30880" y="45281"/>
                </a:lnTo>
                <a:lnTo>
                  <a:pt x="30880" y="30099"/>
                </a:lnTo>
                <a:close/>
              </a:path>
              <a:path w="61594" h="60960">
                <a:moveTo>
                  <a:pt x="60979" y="30099"/>
                </a:moveTo>
                <a:lnTo>
                  <a:pt x="45796" y="30099"/>
                </a:lnTo>
                <a:lnTo>
                  <a:pt x="45796" y="45281"/>
                </a:lnTo>
                <a:lnTo>
                  <a:pt x="60979" y="45281"/>
                </a:lnTo>
                <a:lnTo>
                  <a:pt x="60979" y="30099"/>
                </a:lnTo>
                <a:close/>
              </a:path>
              <a:path w="61594" h="60960">
                <a:moveTo>
                  <a:pt x="15697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697" y="30099"/>
                </a:lnTo>
                <a:lnTo>
                  <a:pt x="15697" y="15173"/>
                </a:lnTo>
                <a:close/>
              </a:path>
              <a:path w="61594" h="60960">
                <a:moveTo>
                  <a:pt x="45796" y="15173"/>
                </a:moveTo>
                <a:lnTo>
                  <a:pt x="30880" y="15173"/>
                </a:lnTo>
                <a:lnTo>
                  <a:pt x="30880" y="30099"/>
                </a:lnTo>
                <a:lnTo>
                  <a:pt x="45796" y="30099"/>
                </a:lnTo>
                <a:lnTo>
                  <a:pt x="45796" y="15173"/>
                </a:lnTo>
                <a:close/>
              </a:path>
              <a:path w="61594" h="60960">
                <a:moveTo>
                  <a:pt x="30880" y="0"/>
                </a:moveTo>
                <a:lnTo>
                  <a:pt x="15697" y="0"/>
                </a:lnTo>
                <a:lnTo>
                  <a:pt x="15697" y="15173"/>
                </a:lnTo>
                <a:lnTo>
                  <a:pt x="30880" y="15173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5796" y="0"/>
                </a:lnTo>
                <a:lnTo>
                  <a:pt x="45796" y="15173"/>
                </a:lnTo>
                <a:lnTo>
                  <a:pt x="60979" y="15173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2" name="object 1232"/>
          <p:cNvSpPr/>
          <p:nvPr/>
        </p:nvSpPr>
        <p:spPr>
          <a:xfrm>
            <a:off x="1264891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17"/>
                </a:moveTo>
                <a:lnTo>
                  <a:pt x="61017" y="60417"/>
                </a:lnTo>
                <a:lnTo>
                  <a:pt x="61017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3" name="object 1233"/>
          <p:cNvSpPr/>
          <p:nvPr/>
        </p:nvSpPr>
        <p:spPr>
          <a:xfrm>
            <a:off x="1264891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82" y="60417"/>
                </a:lnTo>
                <a:lnTo>
                  <a:pt x="15182" y="45281"/>
                </a:lnTo>
                <a:close/>
              </a:path>
              <a:path w="61594" h="60960">
                <a:moveTo>
                  <a:pt x="45281" y="45281"/>
                </a:moveTo>
                <a:lnTo>
                  <a:pt x="30099" y="45281"/>
                </a:lnTo>
                <a:lnTo>
                  <a:pt x="30099" y="60417"/>
                </a:lnTo>
                <a:lnTo>
                  <a:pt x="45281" y="60417"/>
                </a:lnTo>
                <a:lnTo>
                  <a:pt x="45281" y="45281"/>
                </a:lnTo>
                <a:close/>
              </a:path>
              <a:path w="61594" h="60960">
                <a:moveTo>
                  <a:pt x="30099" y="30099"/>
                </a:moveTo>
                <a:lnTo>
                  <a:pt x="15182" y="30099"/>
                </a:lnTo>
                <a:lnTo>
                  <a:pt x="15182" y="45281"/>
                </a:lnTo>
                <a:lnTo>
                  <a:pt x="30099" y="45281"/>
                </a:lnTo>
                <a:lnTo>
                  <a:pt x="30099" y="30099"/>
                </a:lnTo>
                <a:close/>
              </a:path>
              <a:path w="61594" h="60960">
                <a:moveTo>
                  <a:pt x="61017" y="30099"/>
                </a:moveTo>
                <a:lnTo>
                  <a:pt x="45281" y="30099"/>
                </a:lnTo>
                <a:lnTo>
                  <a:pt x="45281" y="45281"/>
                </a:lnTo>
                <a:lnTo>
                  <a:pt x="61017" y="45281"/>
                </a:lnTo>
                <a:lnTo>
                  <a:pt x="61017" y="30099"/>
                </a:lnTo>
                <a:close/>
              </a:path>
              <a:path w="61594" h="60960">
                <a:moveTo>
                  <a:pt x="15182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82" y="30099"/>
                </a:lnTo>
                <a:lnTo>
                  <a:pt x="15182" y="15173"/>
                </a:lnTo>
                <a:close/>
              </a:path>
              <a:path w="61594" h="60960">
                <a:moveTo>
                  <a:pt x="45281" y="15173"/>
                </a:moveTo>
                <a:lnTo>
                  <a:pt x="30099" y="15173"/>
                </a:lnTo>
                <a:lnTo>
                  <a:pt x="30099" y="30099"/>
                </a:lnTo>
                <a:lnTo>
                  <a:pt x="45281" y="30099"/>
                </a:lnTo>
                <a:lnTo>
                  <a:pt x="45281" y="15173"/>
                </a:lnTo>
                <a:close/>
              </a:path>
              <a:path w="61594" h="60960">
                <a:moveTo>
                  <a:pt x="30099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099" y="15173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281" y="0"/>
                </a:lnTo>
                <a:lnTo>
                  <a:pt x="45281" y="15173"/>
                </a:lnTo>
                <a:lnTo>
                  <a:pt x="61017" y="15173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4" name="object 1234"/>
          <p:cNvSpPr/>
          <p:nvPr/>
        </p:nvSpPr>
        <p:spPr>
          <a:xfrm>
            <a:off x="1325908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17"/>
                </a:moveTo>
                <a:lnTo>
                  <a:pt x="60464" y="60417"/>
                </a:lnTo>
                <a:lnTo>
                  <a:pt x="60464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5" name="object 1235"/>
          <p:cNvSpPr/>
          <p:nvPr/>
        </p:nvSpPr>
        <p:spPr>
          <a:xfrm>
            <a:off x="1325908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82" y="60417"/>
                </a:lnTo>
                <a:lnTo>
                  <a:pt x="15182" y="45281"/>
                </a:lnTo>
                <a:close/>
              </a:path>
              <a:path w="60959" h="60960">
                <a:moveTo>
                  <a:pt x="45281" y="45281"/>
                </a:moveTo>
                <a:lnTo>
                  <a:pt x="30365" y="45281"/>
                </a:lnTo>
                <a:lnTo>
                  <a:pt x="30365" y="60417"/>
                </a:lnTo>
                <a:lnTo>
                  <a:pt x="45281" y="60417"/>
                </a:lnTo>
                <a:lnTo>
                  <a:pt x="45281" y="45281"/>
                </a:lnTo>
                <a:close/>
              </a:path>
              <a:path w="60959" h="60960">
                <a:moveTo>
                  <a:pt x="30365" y="30099"/>
                </a:moveTo>
                <a:lnTo>
                  <a:pt x="15182" y="30099"/>
                </a:lnTo>
                <a:lnTo>
                  <a:pt x="15182" y="45281"/>
                </a:lnTo>
                <a:lnTo>
                  <a:pt x="30365" y="45281"/>
                </a:lnTo>
                <a:lnTo>
                  <a:pt x="30365" y="30099"/>
                </a:lnTo>
                <a:close/>
              </a:path>
              <a:path w="60959" h="60960">
                <a:moveTo>
                  <a:pt x="60464" y="30099"/>
                </a:moveTo>
                <a:lnTo>
                  <a:pt x="45281" y="30099"/>
                </a:lnTo>
                <a:lnTo>
                  <a:pt x="45281" y="45281"/>
                </a:lnTo>
                <a:lnTo>
                  <a:pt x="60464" y="45281"/>
                </a:lnTo>
                <a:lnTo>
                  <a:pt x="60464" y="30099"/>
                </a:lnTo>
                <a:close/>
              </a:path>
              <a:path w="60959" h="60960">
                <a:moveTo>
                  <a:pt x="15182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82" y="30099"/>
                </a:lnTo>
                <a:lnTo>
                  <a:pt x="15182" y="15173"/>
                </a:lnTo>
                <a:close/>
              </a:path>
              <a:path w="60959" h="60960">
                <a:moveTo>
                  <a:pt x="45281" y="15173"/>
                </a:moveTo>
                <a:lnTo>
                  <a:pt x="30365" y="15173"/>
                </a:lnTo>
                <a:lnTo>
                  <a:pt x="30365" y="30099"/>
                </a:lnTo>
                <a:lnTo>
                  <a:pt x="45281" y="30099"/>
                </a:lnTo>
                <a:lnTo>
                  <a:pt x="45281" y="15173"/>
                </a:lnTo>
                <a:close/>
              </a:path>
              <a:path w="60959" h="60960">
                <a:moveTo>
                  <a:pt x="30365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365" y="15173"/>
                </a:lnTo>
                <a:lnTo>
                  <a:pt x="30365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281" y="0"/>
                </a:lnTo>
                <a:lnTo>
                  <a:pt x="45281" y="15173"/>
                </a:lnTo>
                <a:lnTo>
                  <a:pt x="60464" y="15173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6" name="object 1236"/>
          <p:cNvSpPr/>
          <p:nvPr/>
        </p:nvSpPr>
        <p:spPr>
          <a:xfrm>
            <a:off x="1386373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17"/>
                </a:moveTo>
                <a:lnTo>
                  <a:pt x="61017" y="60417"/>
                </a:lnTo>
                <a:lnTo>
                  <a:pt x="61017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7" name="object 1237"/>
          <p:cNvSpPr/>
          <p:nvPr/>
        </p:nvSpPr>
        <p:spPr>
          <a:xfrm>
            <a:off x="1386373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4916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4916" y="60417"/>
                </a:lnTo>
                <a:lnTo>
                  <a:pt x="14916" y="45281"/>
                </a:lnTo>
                <a:close/>
              </a:path>
              <a:path w="61594" h="60960">
                <a:moveTo>
                  <a:pt x="45015" y="45281"/>
                </a:moveTo>
                <a:lnTo>
                  <a:pt x="30099" y="45281"/>
                </a:lnTo>
                <a:lnTo>
                  <a:pt x="30099" y="60417"/>
                </a:lnTo>
                <a:lnTo>
                  <a:pt x="45015" y="60417"/>
                </a:lnTo>
                <a:lnTo>
                  <a:pt x="45015" y="45281"/>
                </a:lnTo>
                <a:close/>
              </a:path>
              <a:path w="61594" h="60960">
                <a:moveTo>
                  <a:pt x="30099" y="30099"/>
                </a:moveTo>
                <a:lnTo>
                  <a:pt x="14916" y="30099"/>
                </a:lnTo>
                <a:lnTo>
                  <a:pt x="14916" y="45281"/>
                </a:lnTo>
                <a:lnTo>
                  <a:pt x="30099" y="45281"/>
                </a:lnTo>
                <a:lnTo>
                  <a:pt x="30099" y="30099"/>
                </a:lnTo>
                <a:close/>
              </a:path>
              <a:path w="61594" h="60960">
                <a:moveTo>
                  <a:pt x="61017" y="30099"/>
                </a:moveTo>
                <a:lnTo>
                  <a:pt x="45015" y="30099"/>
                </a:lnTo>
                <a:lnTo>
                  <a:pt x="45015" y="45281"/>
                </a:lnTo>
                <a:lnTo>
                  <a:pt x="61017" y="45281"/>
                </a:lnTo>
                <a:lnTo>
                  <a:pt x="61017" y="30099"/>
                </a:lnTo>
                <a:close/>
              </a:path>
              <a:path w="61594" h="60960">
                <a:moveTo>
                  <a:pt x="14916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4916" y="30099"/>
                </a:lnTo>
                <a:lnTo>
                  <a:pt x="14916" y="15173"/>
                </a:lnTo>
                <a:close/>
              </a:path>
              <a:path w="61594" h="60960">
                <a:moveTo>
                  <a:pt x="45015" y="15173"/>
                </a:moveTo>
                <a:lnTo>
                  <a:pt x="30099" y="15173"/>
                </a:lnTo>
                <a:lnTo>
                  <a:pt x="30099" y="30099"/>
                </a:lnTo>
                <a:lnTo>
                  <a:pt x="45015" y="30099"/>
                </a:lnTo>
                <a:lnTo>
                  <a:pt x="45015" y="15173"/>
                </a:lnTo>
                <a:close/>
              </a:path>
              <a:path w="61594" h="60960">
                <a:moveTo>
                  <a:pt x="30099" y="0"/>
                </a:moveTo>
                <a:lnTo>
                  <a:pt x="14916" y="0"/>
                </a:lnTo>
                <a:lnTo>
                  <a:pt x="14916" y="15173"/>
                </a:lnTo>
                <a:lnTo>
                  <a:pt x="30099" y="15173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015" y="0"/>
                </a:lnTo>
                <a:lnTo>
                  <a:pt x="45015" y="15173"/>
                </a:lnTo>
                <a:lnTo>
                  <a:pt x="61017" y="15173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8" name="object 1238"/>
          <p:cNvSpPr/>
          <p:nvPr/>
        </p:nvSpPr>
        <p:spPr>
          <a:xfrm>
            <a:off x="1447390" y="577665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17"/>
                </a:moveTo>
                <a:lnTo>
                  <a:pt x="60197" y="60417"/>
                </a:lnTo>
                <a:lnTo>
                  <a:pt x="60197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9" name="object 1239"/>
          <p:cNvSpPr/>
          <p:nvPr/>
        </p:nvSpPr>
        <p:spPr>
          <a:xfrm>
            <a:off x="1447390" y="577665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182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82" y="60417"/>
                </a:lnTo>
                <a:lnTo>
                  <a:pt x="15182" y="45281"/>
                </a:lnTo>
                <a:close/>
              </a:path>
              <a:path w="60325" h="60960">
                <a:moveTo>
                  <a:pt x="45281" y="45281"/>
                </a:moveTo>
                <a:lnTo>
                  <a:pt x="30099" y="45281"/>
                </a:lnTo>
                <a:lnTo>
                  <a:pt x="30099" y="60417"/>
                </a:lnTo>
                <a:lnTo>
                  <a:pt x="45281" y="60417"/>
                </a:lnTo>
                <a:lnTo>
                  <a:pt x="45281" y="45281"/>
                </a:lnTo>
                <a:close/>
              </a:path>
              <a:path w="60325" h="60960">
                <a:moveTo>
                  <a:pt x="30099" y="30099"/>
                </a:moveTo>
                <a:lnTo>
                  <a:pt x="15182" y="30099"/>
                </a:lnTo>
                <a:lnTo>
                  <a:pt x="15182" y="45281"/>
                </a:lnTo>
                <a:lnTo>
                  <a:pt x="30099" y="45281"/>
                </a:lnTo>
                <a:lnTo>
                  <a:pt x="30099" y="30099"/>
                </a:lnTo>
                <a:close/>
              </a:path>
              <a:path w="60325" h="60960">
                <a:moveTo>
                  <a:pt x="60197" y="30099"/>
                </a:moveTo>
                <a:lnTo>
                  <a:pt x="45281" y="30099"/>
                </a:lnTo>
                <a:lnTo>
                  <a:pt x="45281" y="45281"/>
                </a:lnTo>
                <a:lnTo>
                  <a:pt x="60197" y="45281"/>
                </a:lnTo>
                <a:lnTo>
                  <a:pt x="60197" y="30099"/>
                </a:lnTo>
                <a:close/>
              </a:path>
              <a:path w="60325" h="60960">
                <a:moveTo>
                  <a:pt x="15182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82" y="30099"/>
                </a:lnTo>
                <a:lnTo>
                  <a:pt x="15182" y="15173"/>
                </a:lnTo>
                <a:close/>
              </a:path>
              <a:path w="60325" h="60960">
                <a:moveTo>
                  <a:pt x="45281" y="15173"/>
                </a:moveTo>
                <a:lnTo>
                  <a:pt x="30099" y="15173"/>
                </a:lnTo>
                <a:lnTo>
                  <a:pt x="30099" y="30099"/>
                </a:lnTo>
                <a:lnTo>
                  <a:pt x="45281" y="30099"/>
                </a:lnTo>
                <a:lnTo>
                  <a:pt x="45281" y="15173"/>
                </a:lnTo>
                <a:close/>
              </a:path>
              <a:path w="60325" h="60960">
                <a:moveTo>
                  <a:pt x="30099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099" y="15173"/>
                </a:lnTo>
                <a:lnTo>
                  <a:pt x="30099" y="0"/>
                </a:lnTo>
                <a:close/>
              </a:path>
              <a:path w="60325" h="60960">
                <a:moveTo>
                  <a:pt x="60197" y="0"/>
                </a:moveTo>
                <a:lnTo>
                  <a:pt x="45281" y="0"/>
                </a:lnTo>
                <a:lnTo>
                  <a:pt x="45281" y="15173"/>
                </a:lnTo>
                <a:lnTo>
                  <a:pt x="60197" y="15173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0" name="object 1240"/>
          <p:cNvSpPr/>
          <p:nvPr/>
        </p:nvSpPr>
        <p:spPr>
          <a:xfrm>
            <a:off x="1507588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17"/>
                </a:moveTo>
                <a:lnTo>
                  <a:pt x="61283" y="60417"/>
                </a:lnTo>
                <a:lnTo>
                  <a:pt x="61283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1" name="object 1241"/>
          <p:cNvSpPr/>
          <p:nvPr/>
        </p:nvSpPr>
        <p:spPr>
          <a:xfrm>
            <a:off x="1507588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82" y="60417"/>
                </a:lnTo>
                <a:lnTo>
                  <a:pt x="15182" y="45281"/>
                </a:lnTo>
                <a:close/>
              </a:path>
              <a:path w="61594" h="60960">
                <a:moveTo>
                  <a:pt x="46101" y="45281"/>
                </a:moveTo>
                <a:lnTo>
                  <a:pt x="30365" y="45281"/>
                </a:lnTo>
                <a:lnTo>
                  <a:pt x="30365" y="60417"/>
                </a:lnTo>
                <a:lnTo>
                  <a:pt x="46101" y="60417"/>
                </a:lnTo>
                <a:lnTo>
                  <a:pt x="46101" y="45281"/>
                </a:lnTo>
                <a:close/>
              </a:path>
              <a:path w="61594" h="60960">
                <a:moveTo>
                  <a:pt x="30365" y="30099"/>
                </a:moveTo>
                <a:lnTo>
                  <a:pt x="15182" y="30099"/>
                </a:lnTo>
                <a:lnTo>
                  <a:pt x="15182" y="45281"/>
                </a:lnTo>
                <a:lnTo>
                  <a:pt x="30365" y="45281"/>
                </a:lnTo>
                <a:lnTo>
                  <a:pt x="30365" y="30099"/>
                </a:lnTo>
                <a:close/>
              </a:path>
              <a:path w="61594" h="60960">
                <a:moveTo>
                  <a:pt x="61283" y="30099"/>
                </a:moveTo>
                <a:lnTo>
                  <a:pt x="46101" y="30099"/>
                </a:lnTo>
                <a:lnTo>
                  <a:pt x="46101" y="45281"/>
                </a:lnTo>
                <a:lnTo>
                  <a:pt x="61283" y="45281"/>
                </a:lnTo>
                <a:lnTo>
                  <a:pt x="61283" y="30099"/>
                </a:lnTo>
                <a:close/>
              </a:path>
              <a:path w="61594" h="60960">
                <a:moveTo>
                  <a:pt x="15182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82" y="30099"/>
                </a:lnTo>
                <a:lnTo>
                  <a:pt x="15182" y="15173"/>
                </a:lnTo>
                <a:close/>
              </a:path>
              <a:path w="61594" h="60960">
                <a:moveTo>
                  <a:pt x="46101" y="15173"/>
                </a:moveTo>
                <a:lnTo>
                  <a:pt x="30365" y="15173"/>
                </a:lnTo>
                <a:lnTo>
                  <a:pt x="30365" y="30099"/>
                </a:lnTo>
                <a:lnTo>
                  <a:pt x="46101" y="30099"/>
                </a:lnTo>
                <a:lnTo>
                  <a:pt x="46101" y="15173"/>
                </a:lnTo>
                <a:close/>
              </a:path>
              <a:path w="61594" h="60960">
                <a:moveTo>
                  <a:pt x="30365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365" y="15173"/>
                </a:lnTo>
                <a:lnTo>
                  <a:pt x="30365" y="0"/>
                </a:lnTo>
                <a:close/>
              </a:path>
              <a:path w="61594" h="60960">
                <a:moveTo>
                  <a:pt x="61283" y="0"/>
                </a:moveTo>
                <a:lnTo>
                  <a:pt x="46101" y="0"/>
                </a:lnTo>
                <a:lnTo>
                  <a:pt x="46101" y="15173"/>
                </a:lnTo>
                <a:lnTo>
                  <a:pt x="61283" y="15173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2" name="object 1242"/>
          <p:cNvSpPr/>
          <p:nvPr/>
        </p:nvSpPr>
        <p:spPr>
          <a:xfrm>
            <a:off x="1568872" y="577665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17"/>
                </a:moveTo>
                <a:lnTo>
                  <a:pt x="60198" y="60417"/>
                </a:lnTo>
                <a:lnTo>
                  <a:pt x="60198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3" name="object 1243"/>
          <p:cNvSpPr/>
          <p:nvPr/>
        </p:nvSpPr>
        <p:spPr>
          <a:xfrm>
            <a:off x="1568872" y="577665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4916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4916" y="60417"/>
                </a:lnTo>
                <a:lnTo>
                  <a:pt x="14916" y="45281"/>
                </a:lnTo>
                <a:close/>
              </a:path>
              <a:path w="60325" h="60960">
                <a:moveTo>
                  <a:pt x="45024" y="45281"/>
                </a:moveTo>
                <a:lnTo>
                  <a:pt x="30137" y="45281"/>
                </a:lnTo>
                <a:lnTo>
                  <a:pt x="30137" y="60417"/>
                </a:lnTo>
                <a:lnTo>
                  <a:pt x="45024" y="60417"/>
                </a:lnTo>
                <a:lnTo>
                  <a:pt x="45024" y="45281"/>
                </a:lnTo>
                <a:close/>
              </a:path>
              <a:path w="60325" h="60960">
                <a:moveTo>
                  <a:pt x="30137" y="30099"/>
                </a:moveTo>
                <a:lnTo>
                  <a:pt x="14916" y="30099"/>
                </a:lnTo>
                <a:lnTo>
                  <a:pt x="14916" y="45281"/>
                </a:lnTo>
                <a:lnTo>
                  <a:pt x="30137" y="45281"/>
                </a:lnTo>
                <a:lnTo>
                  <a:pt x="30137" y="30099"/>
                </a:lnTo>
                <a:close/>
              </a:path>
              <a:path w="60325" h="60960">
                <a:moveTo>
                  <a:pt x="60198" y="30099"/>
                </a:moveTo>
                <a:lnTo>
                  <a:pt x="45024" y="30099"/>
                </a:lnTo>
                <a:lnTo>
                  <a:pt x="45024" y="45281"/>
                </a:lnTo>
                <a:lnTo>
                  <a:pt x="60198" y="45281"/>
                </a:lnTo>
                <a:lnTo>
                  <a:pt x="60198" y="30099"/>
                </a:lnTo>
                <a:close/>
              </a:path>
              <a:path w="60325" h="60960">
                <a:moveTo>
                  <a:pt x="14916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4916" y="30099"/>
                </a:lnTo>
                <a:lnTo>
                  <a:pt x="14916" y="15173"/>
                </a:lnTo>
                <a:close/>
              </a:path>
              <a:path w="60325" h="60960">
                <a:moveTo>
                  <a:pt x="45024" y="15173"/>
                </a:moveTo>
                <a:lnTo>
                  <a:pt x="30137" y="15173"/>
                </a:lnTo>
                <a:lnTo>
                  <a:pt x="30137" y="30099"/>
                </a:lnTo>
                <a:lnTo>
                  <a:pt x="45024" y="30099"/>
                </a:lnTo>
                <a:lnTo>
                  <a:pt x="45024" y="15173"/>
                </a:lnTo>
                <a:close/>
              </a:path>
              <a:path w="60325" h="60960">
                <a:moveTo>
                  <a:pt x="30137" y="0"/>
                </a:moveTo>
                <a:lnTo>
                  <a:pt x="14916" y="0"/>
                </a:lnTo>
                <a:lnTo>
                  <a:pt x="14916" y="15173"/>
                </a:lnTo>
                <a:lnTo>
                  <a:pt x="30137" y="15173"/>
                </a:lnTo>
                <a:lnTo>
                  <a:pt x="30137" y="0"/>
                </a:lnTo>
                <a:close/>
              </a:path>
              <a:path w="60325" h="60960">
                <a:moveTo>
                  <a:pt x="60198" y="0"/>
                </a:moveTo>
                <a:lnTo>
                  <a:pt x="45024" y="0"/>
                </a:lnTo>
                <a:lnTo>
                  <a:pt x="45024" y="15173"/>
                </a:lnTo>
                <a:lnTo>
                  <a:pt x="60198" y="15173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4" name="object 1244"/>
          <p:cNvSpPr/>
          <p:nvPr/>
        </p:nvSpPr>
        <p:spPr>
          <a:xfrm>
            <a:off x="1629070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17"/>
                </a:moveTo>
                <a:lnTo>
                  <a:pt x="60950" y="60417"/>
                </a:lnTo>
                <a:lnTo>
                  <a:pt x="60950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5" name="object 1245"/>
          <p:cNvSpPr/>
          <p:nvPr/>
        </p:nvSpPr>
        <p:spPr>
          <a:xfrm>
            <a:off x="1629070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82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82" y="60417"/>
                </a:lnTo>
                <a:lnTo>
                  <a:pt x="15182" y="45281"/>
                </a:lnTo>
                <a:close/>
              </a:path>
              <a:path w="60960" h="60960">
                <a:moveTo>
                  <a:pt x="46100" y="45281"/>
                </a:moveTo>
                <a:lnTo>
                  <a:pt x="30880" y="45281"/>
                </a:lnTo>
                <a:lnTo>
                  <a:pt x="30880" y="60417"/>
                </a:lnTo>
                <a:lnTo>
                  <a:pt x="46100" y="60417"/>
                </a:lnTo>
                <a:lnTo>
                  <a:pt x="46100" y="45281"/>
                </a:lnTo>
                <a:close/>
              </a:path>
              <a:path w="60960" h="60960">
                <a:moveTo>
                  <a:pt x="30880" y="30099"/>
                </a:moveTo>
                <a:lnTo>
                  <a:pt x="15182" y="30099"/>
                </a:lnTo>
                <a:lnTo>
                  <a:pt x="15182" y="45281"/>
                </a:lnTo>
                <a:lnTo>
                  <a:pt x="30880" y="45281"/>
                </a:lnTo>
                <a:lnTo>
                  <a:pt x="30880" y="30099"/>
                </a:lnTo>
                <a:close/>
              </a:path>
              <a:path w="60960" h="60960">
                <a:moveTo>
                  <a:pt x="60950" y="30099"/>
                </a:moveTo>
                <a:lnTo>
                  <a:pt x="46100" y="30099"/>
                </a:lnTo>
                <a:lnTo>
                  <a:pt x="46100" y="45281"/>
                </a:lnTo>
                <a:lnTo>
                  <a:pt x="60950" y="45281"/>
                </a:lnTo>
                <a:lnTo>
                  <a:pt x="60950" y="30099"/>
                </a:lnTo>
                <a:close/>
              </a:path>
              <a:path w="60960" h="60960">
                <a:moveTo>
                  <a:pt x="15182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82" y="30099"/>
                </a:lnTo>
                <a:lnTo>
                  <a:pt x="15182" y="15173"/>
                </a:lnTo>
                <a:close/>
              </a:path>
              <a:path w="60960" h="60960">
                <a:moveTo>
                  <a:pt x="46100" y="15173"/>
                </a:moveTo>
                <a:lnTo>
                  <a:pt x="30880" y="15173"/>
                </a:lnTo>
                <a:lnTo>
                  <a:pt x="30880" y="30099"/>
                </a:lnTo>
                <a:lnTo>
                  <a:pt x="46100" y="30099"/>
                </a:lnTo>
                <a:lnTo>
                  <a:pt x="46100" y="15173"/>
                </a:lnTo>
                <a:close/>
              </a:path>
              <a:path w="60960" h="60960">
                <a:moveTo>
                  <a:pt x="30880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880" y="15173"/>
                </a:lnTo>
                <a:lnTo>
                  <a:pt x="30880" y="0"/>
                </a:lnTo>
                <a:close/>
              </a:path>
              <a:path w="60960" h="60960">
                <a:moveTo>
                  <a:pt x="60950" y="0"/>
                </a:moveTo>
                <a:lnTo>
                  <a:pt x="46100" y="0"/>
                </a:lnTo>
                <a:lnTo>
                  <a:pt x="46100" y="15173"/>
                </a:lnTo>
                <a:lnTo>
                  <a:pt x="60950" y="15173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6" name="object 1246"/>
          <p:cNvSpPr/>
          <p:nvPr/>
        </p:nvSpPr>
        <p:spPr>
          <a:xfrm>
            <a:off x="1690020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17"/>
                </a:moveTo>
                <a:lnTo>
                  <a:pt x="60531" y="60417"/>
                </a:lnTo>
                <a:lnTo>
                  <a:pt x="60531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7" name="object 1247"/>
          <p:cNvSpPr/>
          <p:nvPr/>
        </p:nvSpPr>
        <p:spPr>
          <a:xfrm>
            <a:off x="1690020" y="577665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73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73" y="60417"/>
                </a:lnTo>
                <a:lnTo>
                  <a:pt x="15173" y="45281"/>
                </a:lnTo>
                <a:close/>
              </a:path>
              <a:path w="60960" h="60960">
                <a:moveTo>
                  <a:pt x="45348" y="45281"/>
                </a:moveTo>
                <a:lnTo>
                  <a:pt x="30394" y="45281"/>
                </a:lnTo>
                <a:lnTo>
                  <a:pt x="30394" y="60417"/>
                </a:lnTo>
                <a:lnTo>
                  <a:pt x="45348" y="60417"/>
                </a:lnTo>
                <a:lnTo>
                  <a:pt x="45348" y="45281"/>
                </a:lnTo>
                <a:close/>
              </a:path>
              <a:path w="60960" h="60960">
                <a:moveTo>
                  <a:pt x="30394" y="30099"/>
                </a:moveTo>
                <a:lnTo>
                  <a:pt x="15173" y="30099"/>
                </a:lnTo>
                <a:lnTo>
                  <a:pt x="15173" y="45281"/>
                </a:lnTo>
                <a:lnTo>
                  <a:pt x="30394" y="45281"/>
                </a:lnTo>
                <a:lnTo>
                  <a:pt x="30394" y="30099"/>
                </a:lnTo>
                <a:close/>
              </a:path>
              <a:path w="60960" h="60960">
                <a:moveTo>
                  <a:pt x="60531" y="30099"/>
                </a:moveTo>
                <a:lnTo>
                  <a:pt x="45348" y="30099"/>
                </a:lnTo>
                <a:lnTo>
                  <a:pt x="45348" y="45281"/>
                </a:lnTo>
                <a:lnTo>
                  <a:pt x="60531" y="45281"/>
                </a:lnTo>
                <a:lnTo>
                  <a:pt x="60531" y="30099"/>
                </a:lnTo>
                <a:close/>
              </a:path>
              <a:path w="60960" h="60960">
                <a:moveTo>
                  <a:pt x="15173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73" y="30099"/>
                </a:lnTo>
                <a:lnTo>
                  <a:pt x="15173" y="15173"/>
                </a:lnTo>
                <a:close/>
              </a:path>
              <a:path w="60960" h="60960">
                <a:moveTo>
                  <a:pt x="45348" y="15173"/>
                </a:moveTo>
                <a:lnTo>
                  <a:pt x="30394" y="15173"/>
                </a:lnTo>
                <a:lnTo>
                  <a:pt x="30394" y="30099"/>
                </a:lnTo>
                <a:lnTo>
                  <a:pt x="45348" y="30099"/>
                </a:lnTo>
                <a:lnTo>
                  <a:pt x="45348" y="15173"/>
                </a:lnTo>
                <a:close/>
              </a:path>
              <a:path w="60960" h="60960">
                <a:moveTo>
                  <a:pt x="30394" y="0"/>
                </a:moveTo>
                <a:lnTo>
                  <a:pt x="15173" y="0"/>
                </a:lnTo>
                <a:lnTo>
                  <a:pt x="15173" y="15173"/>
                </a:lnTo>
                <a:lnTo>
                  <a:pt x="30394" y="15173"/>
                </a:lnTo>
                <a:lnTo>
                  <a:pt x="30394" y="0"/>
                </a:lnTo>
                <a:close/>
              </a:path>
              <a:path w="60960" h="60960">
                <a:moveTo>
                  <a:pt x="60531" y="0"/>
                </a:moveTo>
                <a:lnTo>
                  <a:pt x="45348" y="0"/>
                </a:lnTo>
                <a:lnTo>
                  <a:pt x="45348" y="15173"/>
                </a:lnTo>
                <a:lnTo>
                  <a:pt x="60531" y="15173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8" name="object 1248"/>
          <p:cNvSpPr/>
          <p:nvPr/>
        </p:nvSpPr>
        <p:spPr>
          <a:xfrm>
            <a:off x="1750552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17"/>
                </a:moveTo>
                <a:lnTo>
                  <a:pt x="60988" y="60417"/>
                </a:lnTo>
                <a:lnTo>
                  <a:pt x="60988" y="0"/>
                </a:lnTo>
                <a:lnTo>
                  <a:pt x="0" y="0"/>
                </a:lnTo>
                <a:lnTo>
                  <a:pt x="0" y="6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9" name="object 1249"/>
          <p:cNvSpPr/>
          <p:nvPr/>
        </p:nvSpPr>
        <p:spPr>
          <a:xfrm>
            <a:off x="1750552" y="577665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744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744" y="60417"/>
                </a:lnTo>
                <a:lnTo>
                  <a:pt x="15744" y="45281"/>
                </a:lnTo>
                <a:close/>
              </a:path>
              <a:path w="61594" h="60960">
                <a:moveTo>
                  <a:pt x="45767" y="45281"/>
                </a:moveTo>
                <a:lnTo>
                  <a:pt x="30918" y="45281"/>
                </a:lnTo>
                <a:lnTo>
                  <a:pt x="30918" y="60417"/>
                </a:lnTo>
                <a:lnTo>
                  <a:pt x="45767" y="60417"/>
                </a:lnTo>
                <a:lnTo>
                  <a:pt x="45767" y="45281"/>
                </a:lnTo>
                <a:close/>
              </a:path>
              <a:path w="61594" h="60960">
                <a:moveTo>
                  <a:pt x="30918" y="30099"/>
                </a:moveTo>
                <a:lnTo>
                  <a:pt x="15744" y="30099"/>
                </a:lnTo>
                <a:lnTo>
                  <a:pt x="15744" y="45281"/>
                </a:lnTo>
                <a:lnTo>
                  <a:pt x="30918" y="45281"/>
                </a:lnTo>
                <a:lnTo>
                  <a:pt x="30918" y="30099"/>
                </a:lnTo>
                <a:close/>
              </a:path>
              <a:path w="61594" h="60960">
                <a:moveTo>
                  <a:pt x="60988" y="30099"/>
                </a:moveTo>
                <a:lnTo>
                  <a:pt x="45767" y="30099"/>
                </a:lnTo>
                <a:lnTo>
                  <a:pt x="45767" y="45281"/>
                </a:lnTo>
                <a:lnTo>
                  <a:pt x="60988" y="45281"/>
                </a:lnTo>
                <a:lnTo>
                  <a:pt x="60988" y="30099"/>
                </a:lnTo>
                <a:close/>
              </a:path>
              <a:path w="61594" h="60960">
                <a:moveTo>
                  <a:pt x="15744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744" y="30099"/>
                </a:lnTo>
                <a:lnTo>
                  <a:pt x="15744" y="15173"/>
                </a:lnTo>
                <a:close/>
              </a:path>
              <a:path w="61594" h="60960">
                <a:moveTo>
                  <a:pt x="45767" y="15173"/>
                </a:moveTo>
                <a:lnTo>
                  <a:pt x="30918" y="15173"/>
                </a:lnTo>
                <a:lnTo>
                  <a:pt x="30918" y="30099"/>
                </a:lnTo>
                <a:lnTo>
                  <a:pt x="45767" y="30099"/>
                </a:lnTo>
                <a:lnTo>
                  <a:pt x="45767" y="15173"/>
                </a:lnTo>
                <a:close/>
              </a:path>
              <a:path w="61594" h="60960">
                <a:moveTo>
                  <a:pt x="30918" y="0"/>
                </a:moveTo>
                <a:lnTo>
                  <a:pt x="15744" y="0"/>
                </a:lnTo>
                <a:lnTo>
                  <a:pt x="15744" y="15173"/>
                </a:lnTo>
                <a:lnTo>
                  <a:pt x="30918" y="15173"/>
                </a:lnTo>
                <a:lnTo>
                  <a:pt x="30918" y="0"/>
                </a:lnTo>
                <a:close/>
              </a:path>
              <a:path w="61594" h="60960">
                <a:moveTo>
                  <a:pt x="60988" y="0"/>
                </a:moveTo>
                <a:lnTo>
                  <a:pt x="45767" y="0"/>
                </a:lnTo>
                <a:lnTo>
                  <a:pt x="45767" y="15173"/>
                </a:lnTo>
                <a:lnTo>
                  <a:pt x="60988" y="15173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0" name="object 1250"/>
          <p:cNvSpPr/>
          <p:nvPr/>
        </p:nvSpPr>
        <p:spPr>
          <a:xfrm>
            <a:off x="1826608" y="5776655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417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1" name="object 1251"/>
          <p:cNvSpPr/>
          <p:nvPr/>
        </p:nvSpPr>
        <p:spPr>
          <a:xfrm>
            <a:off x="1811540" y="5776655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80" h="60960">
                <a:moveTo>
                  <a:pt x="15173" y="45281"/>
                </a:moveTo>
                <a:lnTo>
                  <a:pt x="0" y="45281"/>
                </a:lnTo>
                <a:lnTo>
                  <a:pt x="0" y="60417"/>
                </a:lnTo>
                <a:lnTo>
                  <a:pt x="15173" y="60417"/>
                </a:lnTo>
                <a:lnTo>
                  <a:pt x="15173" y="45281"/>
                </a:lnTo>
                <a:close/>
              </a:path>
              <a:path w="30480" h="60960">
                <a:moveTo>
                  <a:pt x="30136" y="30099"/>
                </a:moveTo>
                <a:lnTo>
                  <a:pt x="15173" y="30099"/>
                </a:lnTo>
                <a:lnTo>
                  <a:pt x="15173" y="45281"/>
                </a:lnTo>
                <a:lnTo>
                  <a:pt x="30136" y="45281"/>
                </a:lnTo>
                <a:lnTo>
                  <a:pt x="30136" y="30099"/>
                </a:lnTo>
                <a:close/>
              </a:path>
              <a:path w="30480" h="60960">
                <a:moveTo>
                  <a:pt x="15173" y="15173"/>
                </a:moveTo>
                <a:lnTo>
                  <a:pt x="0" y="15173"/>
                </a:lnTo>
                <a:lnTo>
                  <a:pt x="0" y="30099"/>
                </a:lnTo>
                <a:lnTo>
                  <a:pt x="15173" y="30099"/>
                </a:lnTo>
                <a:lnTo>
                  <a:pt x="15173" y="15173"/>
                </a:lnTo>
                <a:close/>
              </a:path>
              <a:path w="30480" h="60960">
                <a:moveTo>
                  <a:pt x="30136" y="0"/>
                </a:moveTo>
                <a:lnTo>
                  <a:pt x="15173" y="0"/>
                </a:lnTo>
                <a:lnTo>
                  <a:pt x="15173" y="15173"/>
                </a:lnTo>
                <a:lnTo>
                  <a:pt x="30136" y="15173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2" name="object 1252"/>
          <p:cNvSpPr/>
          <p:nvPr/>
        </p:nvSpPr>
        <p:spPr>
          <a:xfrm>
            <a:off x="1082430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0979" y="60950"/>
                </a:lnTo>
                <a:lnTo>
                  <a:pt x="60979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3" name="object 1253"/>
          <p:cNvSpPr/>
          <p:nvPr/>
        </p:nvSpPr>
        <p:spPr>
          <a:xfrm>
            <a:off x="1082430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73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73" y="60950"/>
                </a:lnTo>
                <a:lnTo>
                  <a:pt x="15173" y="46024"/>
                </a:lnTo>
                <a:close/>
              </a:path>
              <a:path w="61594" h="60960">
                <a:moveTo>
                  <a:pt x="46062" y="46024"/>
                </a:moveTo>
                <a:lnTo>
                  <a:pt x="30880" y="46024"/>
                </a:lnTo>
                <a:lnTo>
                  <a:pt x="30880" y="60950"/>
                </a:lnTo>
                <a:lnTo>
                  <a:pt x="46062" y="60950"/>
                </a:lnTo>
                <a:lnTo>
                  <a:pt x="46062" y="46024"/>
                </a:lnTo>
                <a:close/>
              </a:path>
              <a:path w="61594" h="60960">
                <a:moveTo>
                  <a:pt x="30880" y="30060"/>
                </a:moveTo>
                <a:lnTo>
                  <a:pt x="15173" y="30060"/>
                </a:lnTo>
                <a:lnTo>
                  <a:pt x="15173" y="46024"/>
                </a:lnTo>
                <a:lnTo>
                  <a:pt x="30880" y="46024"/>
                </a:lnTo>
                <a:lnTo>
                  <a:pt x="30880" y="30060"/>
                </a:lnTo>
                <a:close/>
              </a:path>
              <a:path w="61594" h="60960">
                <a:moveTo>
                  <a:pt x="60979" y="30060"/>
                </a:moveTo>
                <a:lnTo>
                  <a:pt x="46062" y="30060"/>
                </a:lnTo>
                <a:lnTo>
                  <a:pt x="46062" y="46024"/>
                </a:lnTo>
                <a:lnTo>
                  <a:pt x="60979" y="46024"/>
                </a:lnTo>
                <a:lnTo>
                  <a:pt x="60979" y="30060"/>
                </a:lnTo>
                <a:close/>
              </a:path>
              <a:path w="61594" h="60960">
                <a:moveTo>
                  <a:pt x="15173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73" y="30060"/>
                </a:lnTo>
                <a:lnTo>
                  <a:pt x="15173" y="14925"/>
                </a:lnTo>
                <a:close/>
              </a:path>
              <a:path w="61594" h="60960">
                <a:moveTo>
                  <a:pt x="46062" y="14925"/>
                </a:moveTo>
                <a:lnTo>
                  <a:pt x="30880" y="14925"/>
                </a:lnTo>
                <a:lnTo>
                  <a:pt x="30880" y="30060"/>
                </a:lnTo>
                <a:lnTo>
                  <a:pt x="46062" y="30060"/>
                </a:lnTo>
                <a:lnTo>
                  <a:pt x="46062" y="14925"/>
                </a:lnTo>
                <a:close/>
              </a:path>
              <a:path w="61594" h="60960">
                <a:moveTo>
                  <a:pt x="30880" y="0"/>
                </a:moveTo>
                <a:lnTo>
                  <a:pt x="15173" y="0"/>
                </a:lnTo>
                <a:lnTo>
                  <a:pt x="15173" y="14925"/>
                </a:lnTo>
                <a:lnTo>
                  <a:pt x="30880" y="14925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6062" y="0"/>
                </a:lnTo>
                <a:lnTo>
                  <a:pt x="46062" y="14925"/>
                </a:lnTo>
                <a:lnTo>
                  <a:pt x="60979" y="14925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4" name="object 1254"/>
          <p:cNvSpPr/>
          <p:nvPr/>
        </p:nvSpPr>
        <p:spPr>
          <a:xfrm>
            <a:off x="1143409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950"/>
                </a:moveTo>
                <a:lnTo>
                  <a:pt x="60502" y="60950"/>
                </a:lnTo>
                <a:lnTo>
                  <a:pt x="60502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5" name="object 1255"/>
          <p:cNvSpPr/>
          <p:nvPr/>
        </p:nvSpPr>
        <p:spPr>
          <a:xfrm>
            <a:off x="1143409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82" y="60950"/>
                </a:lnTo>
                <a:lnTo>
                  <a:pt x="15182" y="46024"/>
                </a:lnTo>
                <a:close/>
              </a:path>
              <a:path w="60959" h="60960">
                <a:moveTo>
                  <a:pt x="45319" y="46024"/>
                </a:moveTo>
                <a:lnTo>
                  <a:pt x="30394" y="46024"/>
                </a:lnTo>
                <a:lnTo>
                  <a:pt x="30394" y="60950"/>
                </a:lnTo>
                <a:lnTo>
                  <a:pt x="45319" y="60950"/>
                </a:lnTo>
                <a:lnTo>
                  <a:pt x="45319" y="46024"/>
                </a:lnTo>
                <a:close/>
              </a:path>
              <a:path w="60959" h="60960">
                <a:moveTo>
                  <a:pt x="30394" y="30060"/>
                </a:moveTo>
                <a:lnTo>
                  <a:pt x="15182" y="30060"/>
                </a:lnTo>
                <a:lnTo>
                  <a:pt x="15182" y="46024"/>
                </a:lnTo>
                <a:lnTo>
                  <a:pt x="30394" y="46024"/>
                </a:lnTo>
                <a:lnTo>
                  <a:pt x="30394" y="30060"/>
                </a:lnTo>
                <a:close/>
              </a:path>
              <a:path w="60959" h="60960">
                <a:moveTo>
                  <a:pt x="60502" y="30060"/>
                </a:moveTo>
                <a:lnTo>
                  <a:pt x="45319" y="30060"/>
                </a:lnTo>
                <a:lnTo>
                  <a:pt x="45319" y="46024"/>
                </a:lnTo>
                <a:lnTo>
                  <a:pt x="60502" y="46024"/>
                </a:lnTo>
                <a:lnTo>
                  <a:pt x="60502" y="30060"/>
                </a:lnTo>
                <a:close/>
              </a:path>
              <a:path w="60959" h="60960">
                <a:moveTo>
                  <a:pt x="15182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82" y="30060"/>
                </a:lnTo>
                <a:lnTo>
                  <a:pt x="15182" y="14925"/>
                </a:lnTo>
                <a:close/>
              </a:path>
              <a:path w="60959" h="60960">
                <a:moveTo>
                  <a:pt x="45319" y="14925"/>
                </a:moveTo>
                <a:lnTo>
                  <a:pt x="30394" y="14925"/>
                </a:lnTo>
                <a:lnTo>
                  <a:pt x="30394" y="30060"/>
                </a:lnTo>
                <a:lnTo>
                  <a:pt x="45319" y="30060"/>
                </a:lnTo>
                <a:lnTo>
                  <a:pt x="45319" y="14925"/>
                </a:lnTo>
                <a:close/>
              </a:path>
              <a:path w="60959" h="60960">
                <a:moveTo>
                  <a:pt x="30394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394" y="14925"/>
                </a:lnTo>
                <a:lnTo>
                  <a:pt x="30394" y="0"/>
                </a:lnTo>
                <a:close/>
              </a:path>
              <a:path w="60959" h="60960">
                <a:moveTo>
                  <a:pt x="60502" y="0"/>
                </a:moveTo>
                <a:lnTo>
                  <a:pt x="45319" y="0"/>
                </a:lnTo>
                <a:lnTo>
                  <a:pt x="45319" y="14925"/>
                </a:lnTo>
                <a:lnTo>
                  <a:pt x="60502" y="14925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6" name="object 1256"/>
          <p:cNvSpPr/>
          <p:nvPr/>
        </p:nvSpPr>
        <p:spPr>
          <a:xfrm>
            <a:off x="1203912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0979" y="60950"/>
                </a:lnTo>
                <a:lnTo>
                  <a:pt x="60979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7" name="object 1257"/>
          <p:cNvSpPr/>
          <p:nvPr/>
        </p:nvSpPr>
        <p:spPr>
          <a:xfrm>
            <a:off x="1203912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697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697" y="60950"/>
                </a:lnTo>
                <a:lnTo>
                  <a:pt x="15697" y="46024"/>
                </a:lnTo>
                <a:close/>
              </a:path>
              <a:path w="61594" h="60960">
                <a:moveTo>
                  <a:pt x="45796" y="46024"/>
                </a:moveTo>
                <a:lnTo>
                  <a:pt x="30880" y="46024"/>
                </a:lnTo>
                <a:lnTo>
                  <a:pt x="30880" y="60950"/>
                </a:lnTo>
                <a:lnTo>
                  <a:pt x="45796" y="60950"/>
                </a:lnTo>
                <a:lnTo>
                  <a:pt x="45796" y="46024"/>
                </a:lnTo>
                <a:close/>
              </a:path>
              <a:path w="61594" h="60960">
                <a:moveTo>
                  <a:pt x="30880" y="30060"/>
                </a:moveTo>
                <a:lnTo>
                  <a:pt x="15697" y="30060"/>
                </a:lnTo>
                <a:lnTo>
                  <a:pt x="15697" y="46024"/>
                </a:lnTo>
                <a:lnTo>
                  <a:pt x="30880" y="46024"/>
                </a:lnTo>
                <a:lnTo>
                  <a:pt x="30880" y="30060"/>
                </a:lnTo>
                <a:close/>
              </a:path>
              <a:path w="61594" h="60960">
                <a:moveTo>
                  <a:pt x="60979" y="30060"/>
                </a:moveTo>
                <a:lnTo>
                  <a:pt x="45796" y="30060"/>
                </a:lnTo>
                <a:lnTo>
                  <a:pt x="45796" y="46024"/>
                </a:lnTo>
                <a:lnTo>
                  <a:pt x="60979" y="46024"/>
                </a:lnTo>
                <a:lnTo>
                  <a:pt x="60979" y="30060"/>
                </a:lnTo>
                <a:close/>
              </a:path>
              <a:path w="61594" h="60960">
                <a:moveTo>
                  <a:pt x="15697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697" y="30060"/>
                </a:lnTo>
                <a:lnTo>
                  <a:pt x="15697" y="14925"/>
                </a:lnTo>
                <a:close/>
              </a:path>
              <a:path w="61594" h="60960">
                <a:moveTo>
                  <a:pt x="45796" y="14925"/>
                </a:moveTo>
                <a:lnTo>
                  <a:pt x="30880" y="14925"/>
                </a:lnTo>
                <a:lnTo>
                  <a:pt x="30880" y="30060"/>
                </a:lnTo>
                <a:lnTo>
                  <a:pt x="45796" y="30060"/>
                </a:lnTo>
                <a:lnTo>
                  <a:pt x="45796" y="14925"/>
                </a:lnTo>
                <a:close/>
              </a:path>
              <a:path w="61594" h="60960">
                <a:moveTo>
                  <a:pt x="30880" y="0"/>
                </a:moveTo>
                <a:lnTo>
                  <a:pt x="15697" y="0"/>
                </a:lnTo>
                <a:lnTo>
                  <a:pt x="15697" y="14925"/>
                </a:lnTo>
                <a:lnTo>
                  <a:pt x="30880" y="14925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5796" y="0"/>
                </a:lnTo>
                <a:lnTo>
                  <a:pt x="45796" y="14925"/>
                </a:lnTo>
                <a:lnTo>
                  <a:pt x="60979" y="14925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8" name="object 1258"/>
          <p:cNvSpPr/>
          <p:nvPr/>
        </p:nvSpPr>
        <p:spPr>
          <a:xfrm>
            <a:off x="1264891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17" y="60950"/>
                </a:lnTo>
                <a:lnTo>
                  <a:pt x="61017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9" name="object 1259"/>
          <p:cNvSpPr/>
          <p:nvPr/>
        </p:nvSpPr>
        <p:spPr>
          <a:xfrm>
            <a:off x="1264891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82" y="60950"/>
                </a:lnTo>
                <a:lnTo>
                  <a:pt x="15182" y="46024"/>
                </a:lnTo>
                <a:close/>
              </a:path>
              <a:path w="61594" h="60960">
                <a:moveTo>
                  <a:pt x="45281" y="46024"/>
                </a:moveTo>
                <a:lnTo>
                  <a:pt x="30099" y="46024"/>
                </a:lnTo>
                <a:lnTo>
                  <a:pt x="30099" y="60950"/>
                </a:lnTo>
                <a:lnTo>
                  <a:pt x="45281" y="60950"/>
                </a:lnTo>
                <a:lnTo>
                  <a:pt x="45281" y="46024"/>
                </a:lnTo>
                <a:close/>
              </a:path>
              <a:path w="61594" h="60960">
                <a:moveTo>
                  <a:pt x="30099" y="30060"/>
                </a:moveTo>
                <a:lnTo>
                  <a:pt x="15182" y="30060"/>
                </a:lnTo>
                <a:lnTo>
                  <a:pt x="15182" y="46024"/>
                </a:lnTo>
                <a:lnTo>
                  <a:pt x="30099" y="46024"/>
                </a:lnTo>
                <a:lnTo>
                  <a:pt x="30099" y="30060"/>
                </a:lnTo>
                <a:close/>
              </a:path>
              <a:path w="61594" h="60960">
                <a:moveTo>
                  <a:pt x="61017" y="30060"/>
                </a:moveTo>
                <a:lnTo>
                  <a:pt x="45281" y="30060"/>
                </a:lnTo>
                <a:lnTo>
                  <a:pt x="45281" y="46024"/>
                </a:lnTo>
                <a:lnTo>
                  <a:pt x="61017" y="46024"/>
                </a:lnTo>
                <a:lnTo>
                  <a:pt x="61017" y="30060"/>
                </a:lnTo>
                <a:close/>
              </a:path>
              <a:path w="61594" h="60960">
                <a:moveTo>
                  <a:pt x="15182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82" y="30060"/>
                </a:lnTo>
                <a:lnTo>
                  <a:pt x="15182" y="14925"/>
                </a:lnTo>
                <a:close/>
              </a:path>
              <a:path w="61594" h="60960">
                <a:moveTo>
                  <a:pt x="45281" y="14925"/>
                </a:moveTo>
                <a:lnTo>
                  <a:pt x="30099" y="14925"/>
                </a:lnTo>
                <a:lnTo>
                  <a:pt x="30099" y="30060"/>
                </a:lnTo>
                <a:lnTo>
                  <a:pt x="45281" y="30060"/>
                </a:lnTo>
                <a:lnTo>
                  <a:pt x="45281" y="14925"/>
                </a:lnTo>
                <a:close/>
              </a:path>
              <a:path w="61594" h="60960">
                <a:moveTo>
                  <a:pt x="30099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099" y="14925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281" y="0"/>
                </a:lnTo>
                <a:lnTo>
                  <a:pt x="45281" y="14925"/>
                </a:lnTo>
                <a:lnTo>
                  <a:pt x="61017" y="14925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0" name="object 1260"/>
          <p:cNvSpPr/>
          <p:nvPr/>
        </p:nvSpPr>
        <p:spPr>
          <a:xfrm>
            <a:off x="1325908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950"/>
                </a:moveTo>
                <a:lnTo>
                  <a:pt x="60464" y="60950"/>
                </a:lnTo>
                <a:lnTo>
                  <a:pt x="60464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1" name="object 1261"/>
          <p:cNvSpPr/>
          <p:nvPr/>
        </p:nvSpPr>
        <p:spPr>
          <a:xfrm>
            <a:off x="1325908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82" y="60950"/>
                </a:lnTo>
                <a:lnTo>
                  <a:pt x="15182" y="46024"/>
                </a:lnTo>
                <a:close/>
              </a:path>
              <a:path w="60959" h="60960">
                <a:moveTo>
                  <a:pt x="45281" y="46024"/>
                </a:moveTo>
                <a:lnTo>
                  <a:pt x="30365" y="46024"/>
                </a:lnTo>
                <a:lnTo>
                  <a:pt x="30365" y="60950"/>
                </a:lnTo>
                <a:lnTo>
                  <a:pt x="45281" y="60950"/>
                </a:lnTo>
                <a:lnTo>
                  <a:pt x="45281" y="46024"/>
                </a:lnTo>
                <a:close/>
              </a:path>
              <a:path w="60959" h="60960">
                <a:moveTo>
                  <a:pt x="30365" y="30060"/>
                </a:moveTo>
                <a:lnTo>
                  <a:pt x="15182" y="30060"/>
                </a:lnTo>
                <a:lnTo>
                  <a:pt x="15182" y="46024"/>
                </a:lnTo>
                <a:lnTo>
                  <a:pt x="30365" y="46024"/>
                </a:lnTo>
                <a:lnTo>
                  <a:pt x="30365" y="30060"/>
                </a:lnTo>
                <a:close/>
              </a:path>
              <a:path w="60959" h="60960">
                <a:moveTo>
                  <a:pt x="60464" y="30060"/>
                </a:moveTo>
                <a:lnTo>
                  <a:pt x="45281" y="30060"/>
                </a:lnTo>
                <a:lnTo>
                  <a:pt x="45281" y="46024"/>
                </a:lnTo>
                <a:lnTo>
                  <a:pt x="60464" y="46024"/>
                </a:lnTo>
                <a:lnTo>
                  <a:pt x="60464" y="30060"/>
                </a:lnTo>
                <a:close/>
              </a:path>
              <a:path w="60959" h="60960">
                <a:moveTo>
                  <a:pt x="15182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82" y="30060"/>
                </a:lnTo>
                <a:lnTo>
                  <a:pt x="15182" y="14925"/>
                </a:lnTo>
                <a:close/>
              </a:path>
              <a:path w="60959" h="60960">
                <a:moveTo>
                  <a:pt x="45281" y="14925"/>
                </a:moveTo>
                <a:lnTo>
                  <a:pt x="30365" y="14925"/>
                </a:lnTo>
                <a:lnTo>
                  <a:pt x="30365" y="30060"/>
                </a:lnTo>
                <a:lnTo>
                  <a:pt x="45281" y="30060"/>
                </a:lnTo>
                <a:lnTo>
                  <a:pt x="45281" y="14925"/>
                </a:lnTo>
                <a:close/>
              </a:path>
              <a:path w="60959" h="60960">
                <a:moveTo>
                  <a:pt x="30365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365" y="14925"/>
                </a:lnTo>
                <a:lnTo>
                  <a:pt x="30365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281" y="0"/>
                </a:lnTo>
                <a:lnTo>
                  <a:pt x="45281" y="14925"/>
                </a:lnTo>
                <a:lnTo>
                  <a:pt x="60464" y="14925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2" name="object 1262"/>
          <p:cNvSpPr/>
          <p:nvPr/>
        </p:nvSpPr>
        <p:spPr>
          <a:xfrm>
            <a:off x="1386373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17" y="60950"/>
                </a:lnTo>
                <a:lnTo>
                  <a:pt x="61017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3" name="object 1263"/>
          <p:cNvSpPr/>
          <p:nvPr/>
        </p:nvSpPr>
        <p:spPr>
          <a:xfrm>
            <a:off x="1386373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4916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4916" y="60950"/>
                </a:lnTo>
                <a:lnTo>
                  <a:pt x="14916" y="46024"/>
                </a:lnTo>
                <a:close/>
              </a:path>
              <a:path w="61594" h="60960">
                <a:moveTo>
                  <a:pt x="45015" y="46024"/>
                </a:moveTo>
                <a:lnTo>
                  <a:pt x="30099" y="46024"/>
                </a:lnTo>
                <a:lnTo>
                  <a:pt x="30099" y="60950"/>
                </a:lnTo>
                <a:lnTo>
                  <a:pt x="45015" y="60950"/>
                </a:lnTo>
                <a:lnTo>
                  <a:pt x="45015" y="46024"/>
                </a:lnTo>
                <a:close/>
              </a:path>
              <a:path w="61594" h="60960">
                <a:moveTo>
                  <a:pt x="30099" y="30060"/>
                </a:moveTo>
                <a:lnTo>
                  <a:pt x="14916" y="30060"/>
                </a:lnTo>
                <a:lnTo>
                  <a:pt x="14916" y="46024"/>
                </a:lnTo>
                <a:lnTo>
                  <a:pt x="30099" y="46024"/>
                </a:lnTo>
                <a:lnTo>
                  <a:pt x="30099" y="30060"/>
                </a:lnTo>
                <a:close/>
              </a:path>
              <a:path w="61594" h="60960">
                <a:moveTo>
                  <a:pt x="61017" y="30060"/>
                </a:moveTo>
                <a:lnTo>
                  <a:pt x="45015" y="30060"/>
                </a:lnTo>
                <a:lnTo>
                  <a:pt x="45015" y="46024"/>
                </a:lnTo>
                <a:lnTo>
                  <a:pt x="61017" y="46024"/>
                </a:lnTo>
                <a:lnTo>
                  <a:pt x="61017" y="30060"/>
                </a:lnTo>
                <a:close/>
              </a:path>
              <a:path w="61594" h="60960">
                <a:moveTo>
                  <a:pt x="14916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4916" y="30060"/>
                </a:lnTo>
                <a:lnTo>
                  <a:pt x="14916" y="14925"/>
                </a:lnTo>
                <a:close/>
              </a:path>
              <a:path w="61594" h="60960">
                <a:moveTo>
                  <a:pt x="45015" y="14925"/>
                </a:moveTo>
                <a:lnTo>
                  <a:pt x="30099" y="14925"/>
                </a:lnTo>
                <a:lnTo>
                  <a:pt x="30099" y="30060"/>
                </a:lnTo>
                <a:lnTo>
                  <a:pt x="45015" y="30060"/>
                </a:lnTo>
                <a:lnTo>
                  <a:pt x="45015" y="14925"/>
                </a:lnTo>
                <a:close/>
              </a:path>
              <a:path w="61594" h="60960">
                <a:moveTo>
                  <a:pt x="30099" y="0"/>
                </a:moveTo>
                <a:lnTo>
                  <a:pt x="14916" y="0"/>
                </a:lnTo>
                <a:lnTo>
                  <a:pt x="14916" y="14925"/>
                </a:lnTo>
                <a:lnTo>
                  <a:pt x="30099" y="14925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015" y="0"/>
                </a:lnTo>
                <a:lnTo>
                  <a:pt x="45015" y="14925"/>
                </a:lnTo>
                <a:lnTo>
                  <a:pt x="61017" y="14925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4" name="object 1264"/>
          <p:cNvSpPr/>
          <p:nvPr/>
        </p:nvSpPr>
        <p:spPr>
          <a:xfrm>
            <a:off x="1447390" y="571570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197" y="60950"/>
                </a:lnTo>
                <a:lnTo>
                  <a:pt x="60197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5" name="object 1265"/>
          <p:cNvSpPr/>
          <p:nvPr/>
        </p:nvSpPr>
        <p:spPr>
          <a:xfrm>
            <a:off x="1447390" y="571570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182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82" y="60950"/>
                </a:lnTo>
                <a:lnTo>
                  <a:pt x="15182" y="46024"/>
                </a:lnTo>
                <a:close/>
              </a:path>
              <a:path w="60325" h="60960">
                <a:moveTo>
                  <a:pt x="45281" y="46024"/>
                </a:moveTo>
                <a:lnTo>
                  <a:pt x="30099" y="46024"/>
                </a:lnTo>
                <a:lnTo>
                  <a:pt x="30099" y="60950"/>
                </a:lnTo>
                <a:lnTo>
                  <a:pt x="45281" y="60950"/>
                </a:lnTo>
                <a:lnTo>
                  <a:pt x="45281" y="46024"/>
                </a:lnTo>
                <a:close/>
              </a:path>
              <a:path w="60325" h="60960">
                <a:moveTo>
                  <a:pt x="30099" y="30060"/>
                </a:moveTo>
                <a:lnTo>
                  <a:pt x="15182" y="30060"/>
                </a:lnTo>
                <a:lnTo>
                  <a:pt x="15182" y="46024"/>
                </a:lnTo>
                <a:lnTo>
                  <a:pt x="30099" y="46024"/>
                </a:lnTo>
                <a:lnTo>
                  <a:pt x="30099" y="30060"/>
                </a:lnTo>
                <a:close/>
              </a:path>
              <a:path w="60325" h="60960">
                <a:moveTo>
                  <a:pt x="60197" y="30060"/>
                </a:moveTo>
                <a:lnTo>
                  <a:pt x="45281" y="30060"/>
                </a:lnTo>
                <a:lnTo>
                  <a:pt x="45281" y="46024"/>
                </a:lnTo>
                <a:lnTo>
                  <a:pt x="60197" y="46024"/>
                </a:lnTo>
                <a:lnTo>
                  <a:pt x="60197" y="30060"/>
                </a:lnTo>
                <a:close/>
              </a:path>
              <a:path w="60325" h="60960">
                <a:moveTo>
                  <a:pt x="15182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82" y="30060"/>
                </a:lnTo>
                <a:lnTo>
                  <a:pt x="15182" y="14925"/>
                </a:lnTo>
                <a:close/>
              </a:path>
              <a:path w="60325" h="60960">
                <a:moveTo>
                  <a:pt x="45281" y="14925"/>
                </a:moveTo>
                <a:lnTo>
                  <a:pt x="30099" y="14925"/>
                </a:lnTo>
                <a:lnTo>
                  <a:pt x="30099" y="30060"/>
                </a:lnTo>
                <a:lnTo>
                  <a:pt x="45281" y="30060"/>
                </a:lnTo>
                <a:lnTo>
                  <a:pt x="45281" y="14925"/>
                </a:lnTo>
                <a:close/>
              </a:path>
              <a:path w="60325" h="60960">
                <a:moveTo>
                  <a:pt x="30099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099" y="14925"/>
                </a:lnTo>
                <a:lnTo>
                  <a:pt x="30099" y="0"/>
                </a:lnTo>
                <a:close/>
              </a:path>
              <a:path w="60325" h="60960">
                <a:moveTo>
                  <a:pt x="60197" y="0"/>
                </a:moveTo>
                <a:lnTo>
                  <a:pt x="45281" y="0"/>
                </a:lnTo>
                <a:lnTo>
                  <a:pt x="45281" y="14925"/>
                </a:lnTo>
                <a:lnTo>
                  <a:pt x="60197" y="14925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6" name="object 1266"/>
          <p:cNvSpPr/>
          <p:nvPr/>
        </p:nvSpPr>
        <p:spPr>
          <a:xfrm>
            <a:off x="1507588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283" y="60950"/>
                </a:lnTo>
                <a:lnTo>
                  <a:pt x="61283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7" name="object 1267"/>
          <p:cNvSpPr/>
          <p:nvPr/>
        </p:nvSpPr>
        <p:spPr>
          <a:xfrm>
            <a:off x="1507588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82" y="60950"/>
                </a:lnTo>
                <a:lnTo>
                  <a:pt x="15182" y="46024"/>
                </a:lnTo>
                <a:close/>
              </a:path>
              <a:path w="61594" h="60960">
                <a:moveTo>
                  <a:pt x="46101" y="46024"/>
                </a:moveTo>
                <a:lnTo>
                  <a:pt x="30365" y="46024"/>
                </a:lnTo>
                <a:lnTo>
                  <a:pt x="30365" y="60950"/>
                </a:lnTo>
                <a:lnTo>
                  <a:pt x="46101" y="60950"/>
                </a:lnTo>
                <a:lnTo>
                  <a:pt x="46101" y="46024"/>
                </a:lnTo>
                <a:close/>
              </a:path>
              <a:path w="61594" h="60960">
                <a:moveTo>
                  <a:pt x="30365" y="30060"/>
                </a:moveTo>
                <a:lnTo>
                  <a:pt x="15182" y="30060"/>
                </a:lnTo>
                <a:lnTo>
                  <a:pt x="15182" y="46024"/>
                </a:lnTo>
                <a:lnTo>
                  <a:pt x="30365" y="46024"/>
                </a:lnTo>
                <a:lnTo>
                  <a:pt x="30365" y="30060"/>
                </a:lnTo>
                <a:close/>
              </a:path>
              <a:path w="61594" h="60960">
                <a:moveTo>
                  <a:pt x="61283" y="30060"/>
                </a:moveTo>
                <a:lnTo>
                  <a:pt x="46101" y="30060"/>
                </a:lnTo>
                <a:lnTo>
                  <a:pt x="46101" y="46024"/>
                </a:lnTo>
                <a:lnTo>
                  <a:pt x="61283" y="46024"/>
                </a:lnTo>
                <a:lnTo>
                  <a:pt x="61283" y="30060"/>
                </a:lnTo>
                <a:close/>
              </a:path>
              <a:path w="61594" h="60960">
                <a:moveTo>
                  <a:pt x="15182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82" y="30060"/>
                </a:lnTo>
                <a:lnTo>
                  <a:pt x="15182" y="14925"/>
                </a:lnTo>
                <a:close/>
              </a:path>
              <a:path w="61594" h="60960">
                <a:moveTo>
                  <a:pt x="46101" y="14925"/>
                </a:moveTo>
                <a:lnTo>
                  <a:pt x="30365" y="14925"/>
                </a:lnTo>
                <a:lnTo>
                  <a:pt x="30365" y="30060"/>
                </a:lnTo>
                <a:lnTo>
                  <a:pt x="46101" y="30060"/>
                </a:lnTo>
                <a:lnTo>
                  <a:pt x="46101" y="14925"/>
                </a:lnTo>
                <a:close/>
              </a:path>
              <a:path w="61594" h="60960">
                <a:moveTo>
                  <a:pt x="30365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365" y="14925"/>
                </a:lnTo>
                <a:lnTo>
                  <a:pt x="30365" y="0"/>
                </a:lnTo>
                <a:close/>
              </a:path>
              <a:path w="61594" h="60960">
                <a:moveTo>
                  <a:pt x="61283" y="0"/>
                </a:moveTo>
                <a:lnTo>
                  <a:pt x="46101" y="0"/>
                </a:lnTo>
                <a:lnTo>
                  <a:pt x="46101" y="14925"/>
                </a:lnTo>
                <a:lnTo>
                  <a:pt x="61283" y="14925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8" name="object 1268"/>
          <p:cNvSpPr/>
          <p:nvPr/>
        </p:nvSpPr>
        <p:spPr>
          <a:xfrm>
            <a:off x="1568872" y="571570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198" y="60950"/>
                </a:lnTo>
                <a:lnTo>
                  <a:pt x="60198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9" name="object 1269"/>
          <p:cNvSpPr/>
          <p:nvPr/>
        </p:nvSpPr>
        <p:spPr>
          <a:xfrm>
            <a:off x="1568872" y="5715704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4916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4916" y="60950"/>
                </a:lnTo>
                <a:lnTo>
                  <a:pt x="14916" y="46024"/>
                </a:lnTo>
                <a:close/>
              </a:path>
              <a:path w="60325" h="60960">
                <a:moveTo>
                  <a:pt x="45024" y="46024"/>
                </a:moveTo>
                <a:lnTo>
                  <a:pt x="30137" y="46024"/>
                </a:lnTo>
                <a:lnTo>
                  <a:pt x="30137" y="60950"/>
                </a:lnTo>
                <a:lnTo>
                  <a:pt x="45024" y="60950"/>
                </a:lnTo>
                <a:lnTo>
                  <a:pt x="45024" y="46024"/>
                </a:lnTo>
                <a:close/>
              </a:path>
              <a:path w="60325" h="60960">
                <a:moveTo>
                  <a:pt x="30137" y="30060"/>
                </a:moveTo>
                <a:lnTo>
                  <a:pt x="14916" y="30060"/>
                </a:lnTo>
                <a:lnTo>
                  <a:pt x="14916" y="46024"/>
                </a:lnTo>
                <a:lnTo>
                  <a:pt x="30137" y="46024"/>
                </a:lnTo>
                <a:lnTo>
                  <a:pt x="30137" y="30060"/>
                </a:lnTo>
                <a:close/>
              </a:path>
              <a:path w="60325" h="60960">
                <a:moveTo>
                  <a:pt x="60198" y="30060"/>
                </a:moveTo>
                <a:lnTo>
                  <a:pt x="45024" y="30060"/>
                </a:lnTo>
                <a:lnTo>
                  <a:pt x="45024" y="46024"/>
                </a:lnTo>
                <a:lnTo>
                  <a:pt x="60198" y="46024"/>
                </a:lnTo>
                <a:lnTo>
                  <a:pt x="60198" y="30060"/>
                </a:lnTo>
                <a:close/>
              </a:path>
              <a:path w="60325" h="60960">
                <a:moveTo>
                  <a:pt x="14916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4916" y="30060"/>
                </a:lnTo>
                <a:lnTo>
                  <a:pt x="14916" y="14925"/>
                </a:lnTo>
                <a:close/>
              </a:path>
              <a:path w="60325" h="60960">
                <a:moveTo>
                  <a:pt x="45024" y="14925"/>
                </a:moveTo>
                <a:lnTo>
                  <a:pt x="30137" y="14925"/>
                </a:lnTo>
                <a:lnTo>
                  <a:pt x="30137" y="30060"/>
                </a:lnTo>
                <a:lnTo>
                  <a:pt x="45024" y="30060"/>
                </a:lnTo>
                <a:lnTo>
                  <a:pt x="45024" y="14925"/>
                </a:lnTo>
                <a:close/>
              </a:path>
              <a:path w="60325" h="60960">
                <a:moveTo>
                  <a:pt x="30137" y="0"/>
                </a:moveTo>
                <a:lnTo>
                  <a:pt x="14916" y="0"/>
                </a:lnTo>
                <a:lnTo>
                  <a:pt x="14916" y="14925"/>
                </a:lnTo>
                <a:lnTo>
                  <a:pt x="30137" y="14925"/>
                </a:lnTo>
                <a:lnTo>
                  <a:pt x="30137" y="0"/>
                </a:lnTo>
                <a:close/>
              </a:path>
              <a:path w="60325" h="60960">
                <a:moveTo>
                  <a:pt x="60198" y="0"/>
                </a:moveTo>
                <a:lnTo>
                  <a:pt x="45024" y="0"/>
                </a:lnTo>
                <a:lnTo>
                  <a:pt x="45024" y="14925"/>
                </a:lnTo>
                <a:lnTo>
                  <a:pt x="60198" y="14925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0" name="object 1270"/>
          <p:cNvSpPr/>
          <p:nvPr/>
        </p:nvSpPr>
        <p:spPr>
          <a:xfrm>
            <a:off x="1629070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950" y="60950"/>
                </a:lnTo>
                <a:lnTo>
                  <a:pt x="60950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1" name="object 1271"/>
          <p:cNvSpPr/>
          <p:nvPr/>
        </p:nvSpPr>
        <p:spPr>
          <a:xfrm>
            <a:off x="1629070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82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82" y="60950"/>
                </a:lnTo>
                <a:lnTo>
                  <a:pt x="15182" y="46024"/>
                </a:lnTo>
                <a:close/>
              </a:path>
              <a:path w="60960" h="60960">
                <a:moveTo>
                  <a:pt x="46100" y="46024"/>
                </a:moveTo>
                <a:lnTo>
                  <a:pt x="30880" y="46024"/>
                </a:lnTo>
                <a:lnTo>
                  <a:pt x="30880" y="60950"/>
                </a:lnTo>
                <a:lnTo>
                  <a:pt x="46100" y="60950"/>
                </a:lnTo>
                <a:lnTo>
                  <a:pt x="46100" y="46024"/>
                </a:lnTo>
                <a:close/>
              </a:path>
              <a:path w="60960" h="60960">
                <a:moveTo>
                  <a:pt x="30880" y="30060"/>
                </a:moveTo>
                <a:lnTo>
                  <a:pt x="15182" y="30060"/>
                </a:lnTo>
                <a:lnTo>
                  <a:pt x="15182" y="46024"/>
                </a:lnTo>
                <a:lnTo>
                  <a:pt x="30880" y="46024"/>
                </a:lnTo>
                <a:lnTo>
                  <a:pt x="30880" y="30060"/>
                </a:lnTo>
                <a:close/>
              </a:path>
              <a:path w="60960" h="60960">
                <a:moveTo>
                  <a:pt x="60950" y="30060"/>
                </a:moveTo>
                <a:lnTo>
                  <a:pt x="46100" y="30060"/>
                </a:lnTo>
                <a:lnTo>
                  <a:pt x="46100" y="46024"/>
                </a:lnTo>
                <a:lnTo>
                  <a:pt x="60950" y="46024"/>
                </a:lnTo>
                <a:lnTo>
                  <a:pt x="60950" y="30060"/>
                </a:lnTo>
                <a:close/>
              </a:path>
              <a:path w="60960" h="60960">
                <a:moveTo>
                  <a:pt x="15182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82" y="30060"/>
                </a:lnTo>
                <a:lnTo>
                  <a:pt x="15182" y="14925"/>
                </a:lnTo>
                <a:close/>
              </a:path>
              <a:path w="60960" h="60960">
                <a:moveTo>
                  <a:pt x="46100" y="14925"/>
                </a:moveTo>
                <a:lnTo>
                  <a:pt x="30880" y="14925"/>
                </a:lnTo>
                <a:lnTo>
                  <a:pt x="30880" y="30060"/>
                </a:lnTo>
                <a:lnTo>
                  <a:pt x="46100" y="30060"/>
                </a:lnTo>
                <a:lnTo>
                  <a:pt x="46100" y="14925"/>
                </a:lnTo>
                <a:close/>
              </a:path>
              <a:path w="60960" h="60960">
                <a:moveTo>
                  <a:pt x="30880" y="0"/>
                </a:moveTo>
                <a:lnTo>
                  <a:pt x="15182" y="0"/>
                </a:lnTo>
                <a:lnTo>
                  <a:pt x="15182" y="14925"/>
                </a:lnTo>
                <a:lnTo>
                  <a:pt x="30880" y="14925"/>
                </a:lnTo>
                <a:lnTo>
                  <a:pt x="30880" y="0"/>
                </a:lnTo>
                <a:close/>
              </a:path>
              <a:path w="60960" h="60960">
                <a:moveTo>
                  <a:pt x="60950" y="0"/>
                </a:moveTo>
                <a:lnTo>
                  <a:pt x="46100" y="0"/>
                </a:lnTo>
                <a:lnTo>
                  <a:pt x="46100" y="14925"/>
                </a:lnTo>
                <a:lnTo>
                  <a:pt x="60950" y="14925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2" name="object 1272"/>
          <p:cNvSpPr/>
          <p:nvPr/>
        </p:nvSpPr>
        <p:spPr>
          <a:xfrm>
            <a:off x="1690020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531" y="60950"/>
                </a:lnTo>
                <a:lnTo>
                  <a:pt x="60531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3" name="object 1273"/>
          <p:cNvSpPr/>
          <p:nvPr/>
        </p:nvSpPr>
        <p:spPr>
          <a:xfrm>
            <a:off x="1690020" y="5715704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73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73" y="60950"/>
                </a:lnTo>
                <a:lnTo>
                  <a:pt x="15173" y="46024"/>
                </a:lnTo>
                <a:close/>
              </a:path>
              <a:path w="60960" h="60960">
                <a:moveTo>
                  <a:pt x="45348" y="46024"/>
                </a:moveTo>
                <a:lnTo>
                  <a:pt x="30394" y="46024"/>
                </a:lnTo>
                <a:lnTo>
                  <a:pt x="30394" y="60950"/>
                </a:lnTo>
                <a:lnTo>
                  <a:pt x="45348" y="60950"/>
                </a:lnTo>
                <a:lnTo>
                  <a:pt x="45348" y="46024"/>
                </a:lnTo>
                <a:close/>
              </a:path>
              <a:path w="60960" h="60960">
                <a:moveTo>
                  <a:pt x="30394" y="30060"/>
                </a:moveTo>
                <a:lnTo>
                  <a:pt x="15173" y="30060"/>
                </a:lnTo>
                <a:lnTo>
                  <a:pt x="15173" y="46024"/>
                </a:lnTo>
                <a:lnTo>
                  <a:pt x="30394" y="46024"/>
                </a:lnTo>
                <a:lnTo>
                  <a:pt x="30394" y="30060"/>
                </a:lnTo>
                <a:close/>
              </a:path>
              <a:path w="60960" h="60960">
                <a:moveTo>
                  <a:pt x="60531" y="30060"/>
                </a:moveTo>
                <a:lnTo>
                  <a:pt x="45348" y="30060"/>
                </a:lnTo>
                <a:lnTo>
                  <a:pt x="45348" y="46024"/>
                </a:lnTo>
                <a:lnTo>
                  <a:pt x="60531" y="46024"/>
                </a:lnTo>
                <a:lnTo>
                  <a:pt x="60531" y="30060"/>
                </a:lnTo>
                <a:close/>
              </a:path>
              <a:path w="60960" h="60960">
                <a:moveTo>
                  <a:pt x="15173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73" y="30060"/>
                </a:lnTo>
                <a:lnTo>
                  <a:pt x="15173" y="14925"/>
                </a:lnTo>
                <a:close/>
              </a:path>
              <a:path w="60960" h="60960">
                <a:moveTo>
                  <a:pt x="45348" y="14925"/>
                </a:moveTo>
                <a:lnTo>
                  <a:pt x="30394" y="14925"/>
                </a:lnTo>
                <a:lnTo>
                  <a:pt x="30394" y="30060"/>
                </a:lnTo>
                <a:lnTo>
                  <a:pt x="45348" y="30060"/>
                </a:lnTo>
                <a:lnTo>
                  <a:pt x="45348" y="14925"/>
                </a:lnTo>
                <a:close/>
              </a:path>
              <a:path w="60960" h="60960">
                <a:moveTo>
                  <a:pt x="30394" y="0"/>
                </a:moveTo>
                <a:lnTo>
                  <a:pt x="15173" y="0"/>
                </a:lnTo>
                <a:lnTo>
                  <a:pt x="15173" y="14925"/>
                </a:lnTo>
                <a:lnTo>
                  <a:pt x="30394" y="14925"/>
                </a:lnTo>
                <a:lnTo>
                  <a:pt x="30394" y="0"/>
                </a:lnTo>
                <a:close/>
              </a:path>
              <a:path w="60960" h="60960">
                <a:moveTo>
                  <a:pt x="60531" y="0"/>
                </a:moveTo>
                <a:lnTo>
                  <a:pt x="45348" y="0"/>
                </a:lnTo>
                <a:lnTo>
                  <a:pt x="45348" y="14925"/>
                </a:lnTo>
                <a:lnTo>
                  <a:pt x="60531" y="14925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4" name="object 1274"/>
          <p:cNvSpPr/>
          <p:nvPr/>
        </p:nvSpPr>
        <p:spPr>
          <a:xfrm>
            <a:off x="1750552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0988" y="60950"/>
                </a:lnTo>
                <a:lnTo>
                  <a:pt x="60988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5" name="object 1275"/>
          <p:cNvSpPr/>
          <p:nvPr/>
        </p:nvSpPr>
        <p:spPr>
          <a:xfrm>
            <a:off x="1750552" y="5715704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744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744" y="60950"/>
                </a:lnTo>
                <a:lnTo>
                  <a:pt x="15744" y="46024"/>
                </a:lnTo>
                <a:close/>
              </a:path>
              <a:path w="61594" h="60960">
                <a:moveTo>
                  <a:pt x="45767" y="46024"/>
                </a:moveTo>
                <a:lnTo>
                  <a:pt x="30918" y="46024"/>
                </a:lnTo>
                <a:lnTo>
                  <a:pt x="30918" y="60950"/>
                </a:lnTo>
                <a:lnTo>
                  <a:pt x="45767" y="60950"/>
                </a:lnTo>
                <a:lnTo>
                  <a:pt x="45767" y="46024"/>
                </a:lnTo>
                <a:close/>
              </a:path>
              <a:path w="61594" h="60960">
                <a:moveTo>
                  <a:pt x="30918" y="30060"/>
                </a:moveTo>
                <a:lnTo>
                  <a:pt x="15744" y="30060"/>
                </a:lnTo>
                <a:lnTo>
                  <a:pt x="15744" y="46024"/>
                </a:lnTo>
                <a:lnTo>
                  <a:pt x="30918" y="46024"/>
                </a:lnTo>
                <a:lnTo>
                  <a:pt x="30918" y="30060"/>
                </a:lnTo>
                <a:close/>
              </a:path>
              <a:path w="61594" h="60960">
                <a:moveTo>
                  <a:pt x="60988" y="30060"/>
                </a:moveTo>
                <a:lnTo>
                  <a:pt x="45767" y="30060"/>
                </a:lnTo>
                <a:lnTo>
                  <a:pt x="45767" y="46024"/>
                </a:lnTo>
                <a:lnTo>
                  <a:pt x="60988" y="46024"/>
                </a:lnTo>
                <a:lnTo>
                  <a:pt x="60988" y="30060"/>
                </a:lnTo>
                <a:close/>
              </a:path>
              <a:path w="61594" h="60960">
                <a:moveTo>
                  <a:pt x="15744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744" y="30060"/>
                </a:lnTo>
                <a:lnTo>
                  <a:pt x="15744" y="14925"/>
                </a:lnTo>
                <a:close/>
              </a:path>
              <a:path w="61594" h="60960">
                <a:moveTo>
                  <a:pt x="45767" y="14925"/>
                </a:moveTo>
                <a:lnTo>
                  <a:pt x="30918" y="14925"/>
                </a:lnTo>
                <a:lnTo>
                  <a:pt x="30918" y="30060"/>
                </a:lnTo>
                <a:lnTo>
                  <a:pt x="45767" y="30060"/>
                </a:lnTo>
                <a:lnTo>
                  <a:pt x="45767" y="14925"/>
                </a:lnTo>
                <a:close/>
              </a:path>
              <a:path w="61594" h="60960">
                <a:moveTo>
                  <a:pt x="30918" y="0"/>
                </a:moveTo>
                <a:lnTo>
                  <a:pt x="15744" y="0"/>
                </a:lnTo>
                <a:lnTo>
                  <a:pt x="15744" y="14925"/>
                </a:lnTo>
                <a:lnTo>
                  <a:pt x="30918" y="14925"/>
                </a:lnTo>
                <a:lnTo>
                  <a:pt x="30918" y="0"/>
                </a:lnTo>
                <a:close/>
              </a:path>
              <a:path w="61594" h="60960">
                <a:moveTo>
                  <a:pt x="60988" y="0"/>
                </a:moveTo>
                <a:lnTo>
                  <a:pt x="45767" y="0"/>
                </a:lnTo>
                <a:lnTo>
                  <a:pt x="45767" y="14925"/>
                </a:lnTo>
                <a:lnTo>
                  <a:pt x="60988" y="14925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6" name="object 1276"/>
          <p:cNvSpPr/>
          <p:nvPr/>
        </p:nvSpPr>
        <p:spPr>
          <a:xfrm>
            <a:off x="1826608" y="5715704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950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7" name="object 1277"/>
          <p:cNvSpPr/>
          <p:nvPr/>
        </p:nvSpPr>
        <p:spPr>
          <a:xfrm>
            <a:off x="1811540" y="5715704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80" h="60960">
                <a:moveTo>
                  <a:pt x="15173" y="46024"/>
                </a:moveTo>
                <a:lnTo>
                  <a:pt x="0" y="46024"/>
                </a:lnTo>
                <a:lnTo>
                  <a:pt x="0" y="60950"/>
                </a:lnTo>
                <a:lnTo>
                  <a:pt x="15173" y="60950"/>
                </a:lnTo>
                <a:lnTo>
                  <a:pt x="15173" y="46024"/>
                </a:lnTo>
                <a:close/>
              </a:path>
              <a:path w="30480" h="60960">
                <a:moveTo>
                  <a:pt x="30136" y="30060"/>
                </a:moveTo>
                <a:lnTo>
                  <a:pt x="15173" y="30060"/>
                </a:lnTo>
                <a:lnTo>
                  <a:pt x="15173" y="46024"/>
                </a:lnTo>
                <a:lnTo>
                  <a:pt x="30136" y="46024"/>
                </a:lnTo>
                <a:lnTo>
                  <a:pt x="30136" y="30060"/>
                </a:lnTo>
                <a:close/>
              </a:path>
              <a:path w="30480" h="60960">
                <a:moveTo>
                  <a:pt x="15173" y="14925"/>
                </a:moveTo>
                <a:lnTo>
                  <a:pt x="0" y="14925"/>
                </a:lnTo>
                <a:lnTo>
                  <a:pt x="0" y="30060"/>
                </a:lnTo>
                <a:lnTo>
                  <a:pt x="15173" y="30060"/>
                </a:lnTo>
                <a:lnTo>
                  <a:pt x="15173" y="14925"/>
                </a:lnTo>
                <a:close/>
              </a:path>
              <a:path w="30480" h="60960">
                <a:moveTo>
                  <a:pt x="30136" y="0"/>
                </a:moveTo>
                <a:lnTo>
                  <a:pt x="15173" y="0"/>
                </a:lnTo>
                <a:lnTo>
                  <a:pt x="15173" y="14925"/>
                </a:lnTo>
                <a:lnTo>
                  <a:pt x="30136" y="14925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8" name="object 1278"/>
          <p:cNvSpPr/>
          <p:nvPr/>
        </p:nvSpPr>
        <p:spPr>
          <a:xfrm>
            <a:off x="1082430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0979" y="60455"/>
                </a:lnTo>
                <a:lnTo>
                  <a:pt x="60979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9" name="object 1279"/>
          <p:cNvSpPr/>
          <p:nvPr/>
        </p:nvSpPr>
        <p:spPr>
          <a:xfrm>
            <a:off x="1082430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73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73" y="60455"/>
                </a:lnTo>
                <a:lnTo>
                  <a:pt x="15173" y="45272"/>
                </a:lnTo>
                <a:close/>
              </a:path>
              <a:path w="61594" h="60960">
                <a:moveTo>
                  <a:pt x="46062" y="45272"/>
                </a:moveTo>
                <a:lnTo>
                  <a:pt x="30880" y="45272"/>
                </a:lnTo>
                <a:lnTo>
                  <a:pt x="30880" y="60455"/>
                </a:lnTo>
                <a:lnTo>
                  <a:pt x="46062" y="60455"/>
                </a:lnTo>
                <a:lnTo>
                  <a:pt x="46062" y="45272"/>
                </a:lnTo>
                <a:close/>
              </a:path>
              <a:path w="61594" h="60960">
                <a:moveTo>
                  <a:pt x="30880" y="30356"/>
                </a:moveTo>
                <a:lnTo>
                  <a:pt x="15173" y="30356"/>
                </a:lnTo>
                <a:lnTo>
                  <a:pt x="15173" y="45272"/>
                </a:lnTo>
                <a:lnTo>
                  <a:pt x="30880" y="45272"/>
                </a:lnTo>
                <a:lnTo>
                  <a:pt x="30880" y="30356"/>
                </a:lnTo>
                <a:close/>
              </a:path>
              <a:path w="61594" h="60960">
                <a:moveTo>
                  <a:pt x="60979" y="30356"/>
                </a:moveTo>
                <a:lnTo>
                  <a:pt x="46062" y="30356"/>
                </a:lnTo>
                <a:lnTo>
                  <a:pt x="46062" y="45272"/>
                </a:lnTo>
                <a:lnTo>
                  <a:pt x="60979" y="45272"/>
                </a:lnTo>
                <a:lnTo>
                  <a:pt x="60979" y="30356"/>
                </a:lnTo>
                <a:close/>
              </a:path>
              <a:path w="61594" h="60960">
                <a:moveTo>
                  <a:pt x="15173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73" y="30356"/>
                </a:lnTo>
                <a:lnTo>
                  <a:pt x="15173" y="15173"/>
                </a:lnTo>
                <a:close/>
              </a:path>
              <a:path w="61594" h="60960">
                <a:moveTo>
                  <a:pt x="46062" y="15173"/>
                </a:moveTo>
                <a:lnTo>
                  <a:pt x="30880" y="15173"/>
                </a:lnTo>
                <a:lnTo>
                  <a:pt x="30880" y="30356"/>
                </a:lnTo>
                <a:lnTo>
                  <a:pt x="46062" y="30356"/>
                </a:lnTo>
                <a:lnTo>
                  <a:pt x="46062" y="15173"/>
                </a:lnTo>
                <a:close/>
              </a:path>
              <a:path w="61594" h="60960">
                <a:moveTo>
                  <a:pt x="30880" y="0"/>
                </a:moveTo>
                <a:lnTo>
                  <a:pt x="15173" y="0"/>
                </a:lnTo>
                <a:lnTo>
                  <a:pt x="15173" y="15173"/>
                </a:lnTo>
                <a:lnTo>
                  <a:pt x="30880" y="15173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6062" y="0"/>
                </a:lnTo>
                <a:lnTo>
                  <a:pt x="46062" y="15173"/>
                </a:lnTo>
                <a:lnTo>
                  <a:pt x="60979" y="15173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0" name="object 1280"/>
          <p:cNvSpPr/>
          <p:nvPr/>
        </p:nvSpPr>
        <p:spPr>
          <a:xfrm>
            <a:off x="1143409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55"/>
                </a:moveTo>
                <a:lnTo>
                  <a:pt x="60502" y="60455"/>
                </a:lnTo>
                <a:lnTo>
                  <a:pt x="60502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1" name="object 1281"/>
          <p:cNvSpPr/>
          <p:nvPr/>
        </p:nvSpPr>
        <p:spPr>
          <a:xfrm>
            <a:off x="1143409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82" y="60455"/>
                </a:lnTo>
                <a:lnTo>
                  <a:pt x="15182" y="45272"/>
                </a:lnTo>
                <a:close/>
              </a:path>
              <a:path w="60959" h="60960">
                <a:moveTo>
                  <a:pt x="45319" y="45272"/>
                </a:moveTo>
                <a:lnTo>
                  <a:pt x="30394" y="45272"/>
                </a:lnTo>
                <a:lnTo>
                  <a:pt x="30394" y="60455"/>
                </a:lnTo>
                <a:lnTo>
                  <a:pt x="45319" y="60455"/>
                </a:lnTo>
                <a:lnTo>
                  <a:pt x="45319" y="45272"/>
                </a:lnTo>
                <a:close/>
              </a:path>
              <a:path w="60959" h="60960">
                <a:moveTo>
                  <a:pt x="30394" y="30356"/>
                </a:moveTo>
                <a:lnTo>
                  <a:pt x="15182" y="30356"/>
                </a:lnTo>
                <a:lnTo>
                  <a:pt x="15182" y="45272"/>
                </a:lnTo>
                <a:lnTo>
                  <a:pt x="30394" y="45272"/>
                </a:lnTo>
                <a:lnTo>
                  <a:pt x="30394" y="30356"/>
                </a:lnTo>
                <a:close/>
              </a:path>
              <a:path w="60959" h="60960">
                <a:moveTo>
                  <a:pt x="60502" y="30356"/>
                </a:moveTo>
                <a:lnTo>
                  <a:pt x="45319" y="30356"/>
                </a:lnTo>
                <a:lnTo>
                  <a:pt x="45319" y="45272"/>
                </a:lnTo>
                <a:lnTo>
                  <a:pt x="60502" y="45272"/>
                </a:lnTo>
                <a:lnTo>
                  <a:pt x="60502" y="30356"/>
                </a:lnTo>
                <a:close/>
              </a:path>
              <a:path w="60959" h="60960">
                <a:moveTo>
                  <a:pt x="15182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82" y="30356"/>
                </a:lnTo>
                <a:lnTo>
                  <a:pt x="15182" y="15173"/>
                </a:lnTo>
                <a:close/>
              </a:path>
              <a:path w="60959" h="60960">
                <a:moveTo>
                  <a:pt x="45319" y="15173"/>
                </a:moveTo>
                <a:lnTo>
                  <a:pt x="30394" y="15173"/>
                </a:lnTo>
                <a:lnTo>
                  <a:pt x="30394" y="30356"/>
                </a:lnTo>
                <a:lnTo>
                  <a:pt x="45319" y="30356"/>
                </a:lnTo>
                <a:lnTo>
                  <a:pt x="45319" y="15173"/>
                </a:lnTo>
                <a:close/>
              </a:path>
              <a:path w="60959" h="60960">
                <a:moveTo>
                  <a:pt x="30394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394" y="15173"/>
                </a:lnTo>
                <a:lnTo>
                  <a:pt x="30394" y="0"/>
                </a:lnTo>
                <a:close/>
              </a:path>
              <a:path w="60959" h="60960">
                <a:moveTo>
                  <a:pt x="60502" y="0"/>
                </a:moveTo>
                <a:lnTo>
                  <a:pt x="45319" y="0"/>
                </a:lnTo>
                <a:lnTo>
                  <a:pt x="45319" y="15173"/>
                </a:lnTo>
                <a:lnTo>
                  <a:pt x="60502" y="15173"/>
                </a:lnTo>
                <a:lnTo>
                  <a:pt x="605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2" name="object 1282"/>
          <p:cNvSpPr/>
          <p:nvPr/>
        </p:nvSpPr>
        <p:spPr>
          <a:xfrm>
            <a:off x="1203912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0979" y="60455"/>
                </a:lnTo>
                <a:lnTo>
                  <a:pt x="60979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3" name="object 1283"/>
          <p:cNvSpPr/>
          <p:nvPr/>
        </p:nvSpPr>
        <p:spPr>
          <a:xfrm>
            <a:off x="1203912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697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697" y="60455"/>
                </a:lnTo>
                <a:lnTo>
                  <a:pt x="15697" y="45272"/>
                </a:lnTo>
                <a:close/>
              </a:path>
              <a:path w="61594" h="60960">
                <a:moveTo>
                  <a:pt x="45796" y="45272"/>
                </a:moveTo>
                <a:lnTo>
                  <a:pt x="30880" y="45272"/>
                </a:lnTo>
                <a:lnTo>
                  <a:pt x="30880" y="60455"/>
                </a:lnTo>
                <a:lnTo>
                  <a:pt x="45796" y="60455"/>
                </a:lnTo>
                <a:lnTo>
                  <a:pt x="45796" y="45272"/>
                </a:lnTo>
                <a:close/>
              </a:path>
              <a:path w="61594" h="60960">
                <a:moveTo>
                  <a:pt x="30880" y="30356"/>
                </a:moveTo>
                <a:lnTo>
                  <a:pt x="15697" y="30356"/>
                </a:lnTo>
                <a:lnTo>
                  <a:pt x="15697" y="45272"/>
                </a:lnTo>
                <a:lnTo>
                  <a:pt x="30880" y="45272"/>
                </a:lnTo>
                <a:lnTo>
                  <a:pt x="30880" y="30356"/>
                </a:lnTo>
                <a:close/>
              </a:path>
              <a:path w="61594" h="60960">
                <a:moveTo>
                  <a:pt x="60979" y="30356"/>
                </a:moveTo>
                <a:lnTo>
                  <a:pt x="45796" y="30356"/>
                </a:lnTo>
                <a:lnTo>
                  <a:pt x="45796" y="45272"/>
                </a:lnTo>
                <a:lnTo>
                  <a:pt x="60979" y="45272"/>
                </a:lnTo>
                <a:lnTo>
                  <a:pt x="60979" y="30356"/>
                </a:lnTo>
                <a:close/>
              </a:path>
              <a:path w="61594" h="60960">
                <a:moveTo>
                  <a:pt x="15697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697" y="30356"/>
                </a:lnTo>
                <a:lnTo>
                  <a:pt x="15697" y="15173"/>
                </a:lnTo>
                <a:close/>
              </a:path>
              <a:path w="61594" h="60960">
                <a:moveTo>
                  <a:pt x="45796" y="15173"/>
                </a:moveTo>
                <a:lnTo>
                  <a:pt x="30880" y="15173"/>
                </a:lnTo>
                <a:lnTo>
                  <a:pt x="30880" y="30356"/>
                </a:lnTo>
                <a:lnTo>
                  <a:pt x="45796" y="30356"/>
                </a:lnTo>
                <a:lnTo>
                  <a:pt x="45796" y="15173"/>
                </a:lnTo>
                <a:close/>
              </a:path>
              <a:path w="61594" h="60960">
                <a:moveTo>
                  <a:pt x="30880" y="0"/>
                </a:moveTo>
                <a:lnTo>
                  <a:pt x="15697" y="0"/>
                </a:lnTo>
                <a:lnTo>
                  <a:pt x="15697" y="15173"/>
                </a:lnTo>
                <a:lnTo>
                  <a:pt x="30880" y="15173"/>
                </a:lnTo>
                <a:lnTo>
                  <a:pt x="30880" y="0"/>
                </a:lnTo>
                <a:close/>
              </a:path>
              <a:path w="61594" h="60960">
                <a:moveTo>
                  <a:pt x="60979" y="0"/>
                </a:moveTo>
                <a:lnTo>
                  <a:pt x="45796" y="0"/>
                </a:lnTo>
                <a:lnTo>
                  <a:pt x="45796" y="15173"/>
                </a:lnTo>
                <a:lnTo>
                  <a:pt x="60979" y="15173"/>
                </a:lnTo>
                <a:lnTo>
                  <a:pt x="60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4" name="object 1284"/>
          <p:cNvSpPr/>
          <p:nvPr/>
        </p:nvSpPr>
        <p:spPr>
          <a:xfrm>
            <a:off x="1264891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017" y="60455"/>
                </a:lnTo>
                <a:lnTo>
                  <a:pt x="61017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5" name="object 1285"/>
          <p:cNvSpPr/>
          <p:nvPr/>
        </p:nvSpPr>
        <p:spPr>
          <a:xfrm>
            <a:off x="1264891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82" y="60455"/>
                </a:lnTo>
                <a:lnTo>
                  <a:pt x="15182" y="45272"/>
                </a:lnTo>
                <a:close/>
              </a:path>
              <a:path w="61594" h="60960">
                <a:moveTo>
                  <a:pt x="45281" y="45272"/>
                </a:moveTo>
                <a:lnTo>
                  <a:pt x="30099" y="45272"/>
                </a:lnTo>
                <a:lnTo>
                  <a:pt x="30099" y="60455"/>
                </a:lnTo>
                <a:lnTo>
                  <a:pt x="45281" y="60455"/>
                </a:lnTo>
                <a:lnTo>
                  <a:pt x="45281" y="45272"/>
                </a:lnTo>
                <a:close/>
              </a:path>
              <a:path w="61594" h="60960">
                <a:moveTo>
                  <a:pt x="30099" y="30356"/>
                </a:moveTo>
                <a:lnTo>
                  <a:pt x="15182" y="30356"/>
                </a:lnTo>
                <a:lnTo>
                  <a:pt x="15182" y="45272"/>
                </a:lnTo>
                <a:lnTo>
                  <a:pt x="30099" y="45272"/>
                </a:lnTo>
                <a:lnTo>
                  <a:pt x="30099" y="30356"/>
                </a:lnTo>
                <a:close/>
              </a:path>
              <a:path w="61594" h="60960">
                <a:moveTo>
                  <a:pt x="61017" y="30356"/>
                </a:moveTo>
                <a:lnTo>
                  <a:pt x="45281" y="30356"/>
                </a:lnTo>
                <a:lnTo>
                  <a:pt x="45281" y="45272"/>
                </a:lnTo>
                <a:lnTo>
                  <a:pt x="61017" y="45272"/>
                </a:lnTo>
                <a:lnTo>
                  <a:pt x="61017" y="30356"/>
                </a:lnTo>
                <a:close/>
              </a:path>
              <a:path w="61594" h="60960">
                <a:moveTo>
                  <a:pt x="15182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82" y="30356"/>
                </a:lnTo>
                <a:lnTo>
                  <a:pt x="15182" y="15173"/>
                </a:lnTo>
                <a:close/>
              </a:path>
              <a:path w="61594" h="60960">
                <a:moveTo>
                  <a:pt x="45281" y="15173"/>
                </a:moveTo>
                <a:lnTo>
                  <a:pt x="30099" y="15173"/>
                </a:lnTo>
                <a:lnTo>
                  <a:pt x="30099" y="30356"/>
                </a:lnTo>
                <a:lnTo>
                  <a:pt x="45281" y="30356"/>
                </a:lnTo>
                <a:lnTo>
                  <a:pt x="45281" y="15173"/>
                </a:lnTo>
                <a:close/>
              </a:path>
              <a:path w="61594" h="60960">
                <a:moveTo>
                  <a:pt x="30099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099" y="15173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281" y="0"/>
                </a:lnTo>
                <a:lnTo>
                  <a:pt x="45281" y="15173"/>
                </a:lnTo>
                <a:lnTo>
                  <a:pt x="61017" y="15173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6" name="object 1286"/>
          <p:cNvSpPr/>
          <p:nvPr/>
        </p:nvSpPr>
        <p:spPr>
          <a:xfrm>
            <a:off x="1325908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0" y="60455"/>
                </a:moveTo>
                <a:lnTo>
                  <a:pt x="60464" y="60455"/>
                </a:lnTo>
                <a:lnTo>
                  <a:pt x="60464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7" name="object 1287"/>
          <p:cNvSpPr/>
          <p:nvPr/>
        </p:nvSpPr>
        <p:spPr>
          <a:xfrm>
            <a:off x="1325908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15182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82" y="60455"/>
                </a:lnTo>
                <a:lnTo>
                  <a:pt x="15182" y="45272"/>
                </a:lnTo>
                <a:close/>
              </a:path>
              <a:path w="60959" h="60960">
                <a:moveTo>
                  <a:pt x="45281" y="45272"/>
                </a:moveTo>
                <a:lnTo>
                  <a:pt x="30365" y="45272"/>
                </a:lnTo>
                <a:lnTo>
                  <a:pt x="30365" y="60455"/>
                </a:lnTo>
                <a:lnTo>
                  <a:pt x="45281" y="60455"/>
                </a:lnTo>
                <a:lnTo>
                  <a:pt x="45281" y="45272"/>
                </a:lnTo>
                <a:close/>
              </a:path>
              <a:path w="60959" h="60960">
                <a:moveTo>
                  <a:pt x="30365" y="30356"/>
                </a:moveTo>
                <a:lnTo>
                  <a:pt x="15182" y="30356"/>
                </a:lnTo>
                <a:lnTo>
                  <a:pt x="15182" y="45272"/>
                </a:lnTo>
                <a:lnTo>
                  <a:pt x="30365" y="45272"/>
                </a:lnTo>
                <a:lnTo>
                  <a:pt x="30365" y="30356"/>
                </a:lnTo>
                <a:close/>
              </a:path>
              <a:path w="60959" h="60960">
                <a:moveTo>
                  <a:pt x="60464" y="30356"/>
                </a:moveTo>
                <a:lnTo>
                  <a:pt x="45281" y="30356"/>
                </a:lnTo>
                <a:lnTo>
                  <a:pt x="45281" y="45272"/>
                </a:lnTo>
                <a:lnTo>
                  <a:pt x="60464" y="45272"/>
                </a:lnTo>
                <a:lnTo>
                  <a:pt x="60464" y="30356"/>
                </a:lnTo>
                <a:close/>
              </a:path>
              <a:path w="60959" h="60960">
                <a:moveTo>
                  <a:pt x="15182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82" y="30356"/>
                </a:lnTo>
                <a:lnTo>
                  <a:pt x="15182" y="15173"/>
                </a:lnTo>
                <a:close/>
              </a:path>
              <a:path w="60959" h="60960">
                <a:moveTo>
                  <a:pt x="45281" y="15173"/>
                </a:moveTo>
                <a:lnTo>
                  <a:pt x="30365" y="15173"/>
                </a:lnTo>
                <a:lnTo>
                  <a:pt x="30365" y="30356"/>
                </a:lnTo>
                <a:lnTo>
                  <a:pt x="45281" y="30356"/>
                </a:lnTo>
                <a:lnTo>
                  <a:pt x="45281" y="15173"/>
                </a:lnTo>
                <a:close/>
              </a:path>
              <a:path w="60959" h="60960">
                <a:moveTo>
                  <a:pt x="30365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365" y="15173"/>
                </a:lnTo>
                <a:lnTo>
                  <a:pt x="30365" y="0"/>
                </a:lnTo>
                <a:close/>
              </a:path>
              <a:path w="60959" h="60960">
                <a:moveTo>
                  <a:pt x="60464" y="0"/>
                </a:moveTo>
                <a:lnTo>
                  <a:pt x="45281" y="0"/>
                </a:lnTo>
                <a:lnTo>
                  <a:pt x="45281" y="15173"/>
                </a:lnTo>
                <a:lnTo>
                  <a:pt x="60464" y="15173"/>
                </a:lnTo>
                <a:lnTo>
                  <a:pt x="60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8" name="object 1288"/>
          <p:cNvSpPr/>
          <p:nvPr/>
        </p:nvSpPr>
        <p:spPr>
          <a:xfrm>
            <a:off x="1386373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017" y="60455"/>
                </a:lnTo>
                <a:lnTo>
                  <a:pt x="61017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9" name="object 1289"/>
          <p:cNvSpPr/>
          <p:nvPr/>
        </p:nvSpPr>
        <p:spPr>
          <a:xfrm>
            <a:off x="1386373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4916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4916" y="60455"/>
                </a:lnTo>
                <a:lnTo>
                  <a:pt x="14916" y="45272"/>
                </a:lnTo>
                <a:close/>
              </a:path>
              <a:path w="61594" h="60960">
                <a:moveTo>
                  <a:pt x="45015" y="45272"/>
                </a:moveTo>
                <a:lnTo>
                  <a:pt x="30099" y="45272"/>
                </a:lnTo>
                <a:lnTo>
                  <a:pt x="30099" y="60455"/>
                </a:lnTo>
                <a:lnTo>
                  <a:pt x="45015" y="60455"/>
                </a:lnTo>
                <a:lnTo>
                  <a:pt x="45015" y="45272"/>
                </a:lnTo>
                <a:close/>
              </a:path>
              <a:path w="61594" h="60960">
                <a:moveTo>
                  <a:pt x="30099" y="30356"/>
                </a:moveTo>
                <a:lnTo>
                  <a:pt x="14916" y="30356"/>
                </a:lnTo>
                <a:lnTo>
                  <a:pt x="14916" y="45272"/>
                </a:lnTo>
                <a:lnTo>
                  <a:pt x="30099" y="45272"/>
                </a:lnTo>
                <a:lnTo>
                  <a:pt x="30099" y="30356"/>
                </a:lnTo>
                <a:close/>
              </a:path>
              <a:path w="61594" h="60960">
                <a:moveTo>
                  <a:pt x="61017" y="30356"/>
                </a:moveTo>
                <a:lnTo>
                  <a:pt x="45015" y="30356"/>
                </a:lnTo>
                <a:lnTo>
                  <a:pt x="45015" y="45272"/>
                </a:lnTo>
                <a:lnTo>
                  <a:pt x="61017" y="45272"/>
                </a:lnTo>
                <a:lnTo>
                  <a:pt x="61017" y="30356"/>
                </a:lnTo>
                <a:close/>
              </a:path>
              <a:path w="61594" h="60960">
                <a:moveTo>
                  <a:pt x="14916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4916" y="30356"/>
                </a:lnTo>
                <a:lnTo>
                  <a:pt x="14916" y="15173"/>
                </a:lnTo>
                <a:close/>
              </a:path>
              <a:path w="61594" h="60960">
                <a:moveTo>
                  <a:pt x="45015" y="15173"/>
                </a:moveTo>
                <a:lnTo>
                  <a:pt x="30099" y="15173"/>
                </a:lnTo>
                <a:lnTo>
                  <a:pt x="30099" y="30356"/>
                </a:lnTo>
                <a:lnTo>
                  <a:pt x="45015" y="30356"/>
                </a:lnTo>
                <a:lnTo>
                  <a:pt x="45015" y="15173"/>
                </a:lnTo>
                <a:close/>
              </a:path>
              <a:path w="61594" h="60960">
                <a:moveTo>
                  <a:pt x="30099" y="0"/>
                </a:moveTo>
                <a:lnTo>
                  <a:pt x="14916" y="0"/>
                </a:lnTo>
                <a:lnTo>
                  <a:pt x="14916" y="15173"/>
                </a:lnTo>
                <a:lnTo>
                  <a:pt x="30099" y="15173"/>
                </a:lnTo>
                <a:lnTo>
                  <a:pt x="30099" y="0"/>
                </a:lnTo>
                <a:close/>
              </a:path>
              <a:path w="61594" h="60960">
                <a:moveTo>
                  <a:pt x="61017" y="0"/>
                </a:moveTo>
                <a:lnTo>
                  <a:pt x="45015" y="0"/>
                </a:lnTo>
                <a:lnTo>
                  <a:pt x="45015" y="15173"/>
                </a:lnTo>
                <a:lnTo>
                  <a:pt x="61017" y="15173"/>
                </a:lnTo>
                <a:lnTo>
                  <a:pt x="61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0" name="object 1290"/>
          <p:cNvSpPr/>
          <p:nvPr/>
        </p:nvSpPr>
        <p:spPr>
          <a:xfrm>
            <a:off x="1447390" y="565524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55"/>
                </a:moveTo>
                <a:lnTo>
                  <a:pt x="60197" y="60455"/>
                </a:lnTo>
                <a:lnTo>
                  <a:pt x="60197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1" name="object 1291"/>
          <p:cNvSpPr/>
          <p:nvPr/>
        </p:nvSpPr>
        <p:spPr>
          <a:xfrm>
            <a:off x="1447390" y="565524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5182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82" y="60455"/>
                </a:lnTo>
                <a:lnTo>
                  <a:pt x="15182" y="45272"/>
                </a:lnTo>
                <a:close/>
              </a:path>
              <a:path w="60325" h="60960">
                <a:moveTo>
                  <a:pt x="45281" y="45272"/>
                </a:moveTo>
                <a:lnTo>
                  <a:pt x="30099" y="45272"/>
                </a:lnTo>
                <a:lnTo>
                  <a:pt x="30099" y="60455"/>
                </a:lnTo>
                <a:lnTo>
                  <a:pt x="45281" y="60455"/>
                </a:lnTo>
                <a:lnTo>
                  <a:pt x="45281" y="45272"/>
                </a:lnTo>
                <a:close/>
              </a:path>
              <a:path w="60325" h="60960">
                <a:moveTo>
                  <a:pt x="30099" y="30356"/>
                </a:moveTo>
                <a:lnTo>
                  <a:pt x="15182" y="30356"/>
                </a:lnTo>
                <a:lnTo>
                  <a:pt x="15182" y="45272"/>
                </a:lnTo>
                <a:lnTo>
                  <a:pt x="30099" y="45272"/>
                </a:lnTo>
                <a:lnTo>
                  <a:pt x="30099" y="30356"/>
                </a:lnTo>
                <a:close/>
              </a:path>
              <a:path w="60325" h="60960">
                <a:moveTo>
                  <a:pt x="60197" y="30356"/>
                </a:moveTo>
                <a:lnTo>
                  <a:pt x="45281" y="30356"/>
                </a:lnTo>
                <a:lnTo>
                  <a:pt x="45281" y="45272"/>
                </a:lnTo>
                <a:lnTo>
                  <a:pt x="60197" y="45272"/>
                </a:lnTo>
                <a:lnTo>
                  <a:pt x="60197" y="30356"/>
                </a:lnTo>
                <a:close/>
              </a:path>
              <a:path w="60325" h="60960">
                <a:moveTo>
                  <a:pt x="15182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82" y="30356"/>
                </a:lnTo>
                <a:lnTo>
                  <a:pt x="15182" y="15173"/>
                </a:lnTo>
                <a:close/>
              </a:path>
              <a:path w="60325" h="60960">
                <a:moveTo>
                  <a:pt x="45281" y="15173"/>
                </a:moveTo>
                <a:lnTo>
                  <a:pt x="30099" y="15173"/>
                </a:lnTo>
                <a:lnTo>
                  <a:pt x="30099" y="30356"/>
                </a:lnTo>
                <a:lnTo>
                  <a:pt x="45281" y="30356"/>
                </a:lnTo>
                <a:lnTo>
                  <a:pt x="45281" y="15173"/>
                </a:lnTo>
                <a:close/>
              </a:path>
              <a:path w="60325" h="60960">
                <a:moveTo>
                  <a:pt x="30099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099" y="15173"/>
                </a:lnTo>
                <a:lnTo>
                  <a:pt x="30099" y="0"/>
                </a:lnTo>
                <a:close/>
              </a:path>
              <a:path w="60325" h="60960">
                <a:moveTo>
                  <a:pt x="60197" y="0"/>
                </a:moveTo>
                <a:lnTo>
                  <a:pt x="45281" y="0"/>
                </a:lnTo>
                <a:lnTo>
                  <a:pt x="45281" y="15173"/>
                </a:lnTo>
                <a:lnTo>
                  <a:pt x="60197" y="15173"/>
                </a:lnTo>
                <a:lnTo>
                  <a:pt x="60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2" name="object 1292"/>
          <p:cNvSpPr/>
          <p:nvPr/>
        </p:nvSpPr>
        <p:spPr>
          <a:xfrm>
            <a:off x="1507588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283" y="60455"/>
                </a:lnTo>
                <a:lnTo>
                  <a:pt x="61283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3" name="object 1293"/>
          <p:cNvSpPr/>
          <p:nvPr/>
        </p:nvSpPr>
        <p:spPr>
          <a:xfrm>
            <a:off x="1507588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182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82" y="60455"/>
                </a:lnTo>
                <a:lnTo>
                  <a:pt x="15182" y="45272"/>
                </a:lnTo>
                <a:close/>
              </a:path>
              <a:path w="61594" h="60960">
                <a:moveTo>
                  <a:pt x="46101" y="45272"/>
                </a:moveTo>
                <a:lnTo>
                  <a:pt x="30365" y="45272"/>
                </a:lnTo>
                <a:lnTo>
                  <a:pt x="30365" y="60455"/>
                </a:lnTo>
                <a:lnTo>
                  <a:pt x="46101" y="60455"/>
                </a:lnTo>
                <a:lnTo>
                  <a:pt x="46101" y="45272"/>
                </a:lnTo>
                <a:close/>
              </a:path>
              <a:path w="61594" h="60960">
                <a:moveTo>
                  <a:pt x="30365" y="30356"/>
                </a:moveTo>
                <a:lnTo>
                  <a:pt x="15182" y="30356"/>
                </a:lnTo>
                <a:lnTo>
                  <a:pt x="15182" y="45272"/>
                </a:lnTo>
                <a:lnTo>
                  <a:pt x="30365" y="45272"/>
                </a:lnTo>
                <a:lnTo>
                  <a:pt x="30365" y="30356"/>
                </a:lnTo>
                <a:close/>
              </a:path>
              <a:path w="61594" h="60960">
                <a:moveTo>
                  <a:pt x="61283" y="30356"/>
                </a:moveTo>
                <a:lnTo>
                  <a:pt x="46101" y="30356"/>
                </a:lnTo>
                <a:lnTo>
                  <a:pt x="46101" y="45272"/>
                </a:lnTo>
                <a:lnTo>
                  <a:pt x="61283" y="45272"/>
                </a:lnTo>
                <a:lnTo>
                  <a:pt x="61283" y="30356"/>
                </a:lnTo>
                <a:close/>
              </a:path>
              <a:path w="61594" h="60960">
                <a:moveTo>
                  <a:pt x="15182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82" y="30356"/>
                </a:lnTo>
                <a:lnTo>
                  <a:pt x="15182" y="15173"/>
                </a:lnTo>
                <a:close/>
              </a:path>
              <a:path w="61594" h="60960">
                <a:moveTo>
                  <a:pt x="46101" y="15173"/>
                </a:moveTo>
                <a:lnTo>
                  <a:pt x="30365" y="15173"/>
                </a:lnTo>
                <a:lnTo>
                  <a:pt x="30365" y="30356"/>
                </a:lnTo>
                <a:lnTo>
                  <a:pt x="46101" y="30356"/>
                </a:lnTo>
                <a:lnTo>
                  <a:pt x="46101" y="15173"/>
                </a:lnTo>
                <a:close/>
              </a:path>
              <a:path w="61594" h="60960">
                <a:moveTo>
                  <a:pt x="30365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365" y="15173"/>
                </a:lnTo>
                <a:lnTo>
                  <a:pt x="30365" y="0"/>
                </a:lnTo>
                <a:close/>
              </a:path>
              <a:path w="61594" h="60960">
                <a:moveTo>
                  <a:pt x="61283" y="0"/>
                </a:moveTo>
                <a:lnTo>
                  <a:pt x="46101" y="0"/>
                </a:lnTo>
                <a:lnTo>
                  <a:pt x="46101" y="15173"/>
                </a:lnTo>
                <a:lnTo>
                  <a:pt x="61283" y="15173"/>
                </a:lnTo>
                <a:lnTo>
                  <a:pt x="612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4" name="object 1294"/>
          <p:cNvSpPr/>
          <p:nvPr/>
        </p:nvSpPr>
        <p:spPr>
          <a:xfrm>
            <a:off x="1568872" y="565524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55"/>
                </a:moveTo>
                <a:lnTo>
                  <a:pt x="60198" y="60455"/>
                </a:lnTo>
                <a:lnTo>
                  <a:pt x="60198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5" name="object 1295"/>
          <p:cNvSpPr/>
          <p:nvPr/>
        </p:nvSpPr>
        <p:spPr>
          <a:xfrm>
            <a:off x="1568872" y="5655249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14916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4916" y="60455"/>
                </a:lnTo>
                <a:lnTo>
                  <a:pt x="14916" y="45272"/>
                </a:lnTo>
                <a:close/>
              </a:path>
              <a:path w="60325" h="60960">
                <a:moveTo>
                  <a:pt x="45024" y="45272"/>
                </a:moveTo>
                <a:lnTo>
                  <a:pt x="30137" y="45272"/>
                </a:lnTo>
                <a:lnTo>
                  <a:pt x="30137" y="60455"/>
                </a:lnTo>
                <a:lnTo>
                  <a:pt x="45024" y="60455"/>
                </a:lnTo>
                <a:lnTo>
                  <a:pt x="45024" y="45272"/>
                </a:lnTo>
                <a:close/>
              </a:path>
              <a:path w="60325" h="60960">
                <a:moveTo>
                  <a:pt x="30137" y="30356"/>
                </a:moveTo>
                <a:lnTo>
                  <a:pt x="14916" y="30356"/>
                </a:lnTo>
                <a:lnTo>
                  <a:pt x="14916" y="45272"/>
                </a:lnTo>
                <a:lnTo>
                  <a:pt x="30137" y="45272"/>
                </a:lnTo>
                <a:lnTo>
                  <a:pt x="30137" y="30356"/>
                </a:lnTo>
                <a:close/>
              </a:path>
              <a:path w="60325" h="60960">
                <a:moveTo>
                  <a:pt x="60198" y="30356"/>
                </a:moveTo>
                <a:lnTo>
                  <a:pt x="45024" y="30356"/>
                </a:lnTo>
                <a:lnTo>
                  <a:pt x="45024" y="45272"/>
                </a:lnTo>
                <a:lnTo>
                  <a:pt x="60198" y="45272"/>
                </a:lnTo>
                <a:lnTo>
                  <a:pt x="60198" y="30356"/>
                </a:lnTo>
                <a:close/>
              </a:path>
              <a:path w="60325" h="60960">
                <a:moveTo>
                  <a:pt x="14916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4916" y="30356"/>
                </a:lnTo>
                <a:lnTo>
                  <a:pt x="14916" y="15173"/>
                </a:lnTo>
                <a:close/>
              </a:path>
              <a:path w="60325" h="60960">
                <a:moveTo>
                  <a:pt x="45024" y="15173"/>
                </a:moveTo>
                <a:lnTo>
                  <a:pt x="30137" y="15173"/>
                </a:lnTo>
                <a:lnTo>
                  <a:pt x="30137" y="30356"/>
                </a:lnTo>
                <a:lnTo>
                  <a:pt x="45024" y="30356"/>
                </a:lnTo>
                <a:lnTo>
                  <a:pt x="45024" y="15173"/>
                </a:lnTo>
                <a:close/>
              </a:path>
              <a:path w="60325" h="60960">
                <a:moveTo>
                  <a:pt x="30137" y="0"/>
                </a:moveTo>
                <a:lnTo>
                  <a:pt x="14916" y="0"/>
                </a:lnTo>
                <a:lnTo>
                  <a:pt x="14916" y="15173"/>
                </a:lnTo>
                <a:lnTo>
                  <a:pt x="30137" y="15173"/>
                </a:lnTo>
                <a:lnTo>
                  <a:pt x="30137" y="0"/>
                </a:lnTo>
                <a:close/>
              </a:path>
              <a:path w="60325" h="60960">
                <a:moveTo>
                  <a:pt x="60198" y="0"/>
                </a:moveTo>
                <a:lnTo>
                  <a:pt x="45024" y="0"/>
                </a:lnTo>
                <a:lnTo>
                  <a:pt x="45024" y="15173"/>
                </a:lnTo>
                <a:lnTo>
                  <a:pt x="60198" y="15173"/>
                </a:lnTo>
                <a:lnTo>
                  <a:pt x="6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6" name="object 1296"/>
          <p:cNvSpPr/>
          <p:nvPr/>
        </p:nvSpPr>
        <p:spPr>
          <a:xfrm>
            <a:off x="1629070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55"/>
                </a:moveTo>
                <a:lnTo>
                  <a:pt x="60950" y="60455"/>
                </a:lnTo>
                <a:lnTo>
                  <a:pt x="60950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7" name="object 1297"/>
          <p:cNvSpPr/>
          <p:nvPr/>
        </p:nvSpPr>
        <p:spPr>
          <a:xfrm>
            <a:off x="1629070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82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82" y="60455"/>
                </a:lnTo>
                <a:lnTo>
                  <a:pt x="15182" y="45272"/>
                </a:lnTo>
                <a:close/>
              </a:path>
              <a:path w="60960" h="60960">
                <a:moveTo>
                  <a:pt x="46100" y="45272"/>
                </a:moveTo>
                <a:lnTo>
                  <a:pt x="30880" y="45272"/>
                </a:lnTo>
                <a:lnTo>
                  <a:pt x="30880" y="60455"/>
                </a:lnTo>
                <a:lnTo>
                  <a:pt x="46100" y="60455"/>
                </a:lnTo>
                <a:lnTo>
                  <a:pt x="46100" y="45272"/>
                </a:lnTo>
                <a:close/>
              </a:path>
              <a:path w="60960" h="60960">
                <a:moveTo>
                  <a:pt x="30880" y="30356"/>
                </a:moveTo>
                <a:lnTo>
                  <a:pt x="15182" y="30356"/>
                </a:lnTo>
                <a:lnTo>
                  <a:pt x="15182" y="45272"/>
                </a:lnTo>
                <a:lnTo>
                  <a:pt x="30880" y="45272"/>
                </a:lnTo>
                <a:lnTo>
                  <a:pt x="30880" y="30356"/>
                </a:lnTo>
                <a:close/>
              </a:path>
              <a:path w="60960" h="60960">
                <a:moveTo>
                  <a:pt x="60950" y="30356"/>
                </a:moveTo>
                <a:lnTo>
                  <a:pt x="46100" y="30356"/>
                </a:lnTo>
                <a:lnTo>
                  <a:pt x="46100" y="45272"/>
                </a:lnTo>
                <a:lnTo>
                  <a:pt x="60950" y="45272"/>
                </a:lnTo>
                <a:lnTo>
                  <a:pt x="60950" y="30356"/>
                </a:lnTo>
                <a:close/>
              </a:path>
              <a:path w="60960" h="60960">
                <a:moveTo>
                  <a:pt x="15182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82" y="30356"/>
                </a:lnTo>
                <a:lnTo>
                  <a:pt x="15182" y="15173"/>
                </a:lnTo>
                <a:close/>
              </a:path>
              <a:path w="60960" h="60960">
                <a:moveTo>
                  <a:pt x="46100" y="15173"/>
                </a:moveTo>
                <a:lnTo>
                  <a:pt x="30880" y="15173"/>
                </a:lnTo>
                <a:lnTo>
                  <a:pt x="30880" y="30356"/>
                </a:lnTo>
                <a:lnTo>
                  <a:pt x="46100" y="30356"/>
                </a:lnTo>
                <a:lnTo>
                  <a:pt x="46100" y="15173"/>
                </a:lnTo>
                <a:close/>
              </a:path>
              <a:path w="60960" h="60960">
                <a:moveTo>
                  <a:pt x="30880" y="0"/>
                </a:moveTo>
                <a:lnTo>
                  <a:pt x="15182" y="0"/>
                </a:lnTo>
                <a:lnTo>
                  <a:pt x="15182" y="15173"/>
                </a:lnTo>
                <a:lnTo>
                  <a:pt x="30880" y="15173"/>
                </a:lnTo>
                <a:lnTo>
                  <a:pt x="30880" y="0"/>
                </a:lnTo>
                <a:close/>
              </a:path>
              <a:path w="60960" h="60960">
                <a:moveTo>
                  <a:pt x="60950" y="0"/>
                </a:moveTo>
                <a:lnTo>
                  <a:pt x="46100" y="0"/>
                </a:lnTo>
                <a:lnTo>
                  <a:pt x="46100" y="15173"/>
                </a:lnTo>
                <a:lnTo>
                  <a:pt x="60950" y="15173"/>
                </a:lnTo>
                <a:lnTo>
                  <a:pt x="609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8" name="object 1298"/>
          <p:cNvSpPr/>
          <p:nvPr/>
        </p:nvSpPr>
        <p:spPr>
          <a:xfrm>
            <a:off x="1690020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55"/>
                </a:moveTo>
                <a:lnTo>
                  <a:pt x="60531" y="60455"/>
                </a:lnTo>
                <a:lnTo>
                  <a:pt x="60531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9" name="object 1299"/>
          <p:cNvSpPr/>
          <p:nvPr/>
        </p:nvSpPr>
        <p:spPr>
          <a:xfrm>
            <a:off x="1690020" y="5655249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15173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73" y="60455"/>
                </a:lnTo>
                <a:lnTo>
                  <a:pt x="15173" y="45272"/>
                </a:lnTo>
                <a:close/>
              </a:path>
              <a:path w="60960" h="60960">
                <a:moveTo>
                  <a:pt x="45348" y="45272"/>
                </a:moveTo>
                <a:lnTo>
                  <a:pt x="30394" y="45272"/>
                </a:lnTo>
                <a:lnTo>
                  <a:pt x="30394" y="60455"/>
                </a:lnTo>
                <a:lnTo>
                  <a:pt x="45348" y="60455"/>
                </a:lnTo>
                <a:lnTo>
                  <a:pt x="45348" y="45272"/>
                </a:lnTo>
                <a:close/>
              </a:path>
              <a:path w="60960" h="60960">
                <a:moveTo>
                  <a:pt x="30394" y="30356"/>
                </a:moveTo>
                <a:lnTo>
                  <a:pt x="15173" y="30356"/>
                </a:lnTo>
                <a:lnTo>
                  <a:pt x="15173" y="45272"/>
                </a:lnTo>
                <a:lnTo>
                  <a:pt x="30394" y="45272"/>
                </a:lnTo>
                <a:lnTo>
                  <a:pt x="30394" y="30356"/>
                </a:lnTo>
                <a:close/>
              </a:path>
              <a:path w="60960" h="60960">
                <a:moveTo>
                  <a:pt x="60531" y="30356"/>
                </a:moveTo>
                <a:lnTo>
                  <a:pt x="45348" y="30356"/>
                </a:lnTo>
                <a:lnTo>
                  <a:pt x="45348" y="45272"/>
                </a:lnTo>
                <a:lnTo>
                  <a:pt x="60531" y="45272"/>
                </a:lnTo>
                <a:lnTo>
                  <a:pt x="60531" y="30356"/>
                </a:lnTo>
                <a:close/>
              </a:path>
              <a:path w="60960" h="60960">
                <a:moveTo>
                  <a:pt x="15173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73" y="30356"/>
                </a:lnTo>
                <a:lnTo>
                  <a:pt x="15173" y="15173"/>
                </a:lnTo>
                <a:close/>
              </a:path>
              <a:path w="60960" h="60960">
                <a:moveTo>
                  <a:pt x="45348" y="15173"/>
                </a:moveTo>
                <a:lnTo>
                  <a:pt x="30394" y="15173"/>
                </a:lnTo>
                <a:lnTo>
                  <a:pt x="30394" y="30356"/>
                </a:lnTo>
                <a:lnTo>
                  <a:pt x="45348" y="30356"/>
                </a:lnTo>
                <a:lnTo>
                  <a:pt x="45348" y="15173"/>
                </a:lnTo>
                <a:close/>
              </a:path>
              <a:path w="60960" h="60960">
                <a:moveTo>
                  <a:pt x="30394" y="0"/>
                </a:moveTo>
                <a:lnTo>
                  <a:pt x="15173" y="0"/>
                </a:lnTo>
                <a:lnTo>
                  <a:pt x="15173" y="15173"/>
                </a:lnTo>
                <a:lnTo>
                  <a:pt x="30394" y="15173"/>
                </a:lnTo>
                <a:lnTo>
                  <a:pt x="30394" y="0"/>
                </a:lnTo>
                <a:close/>
              </a:path>
              <a:path w="60960" h="60960">
                <a:moveTo>
                  <a:pt x="60531" y="0"/>
                </a:moveTo>
                <a:lnTo>
                  <a:pt x="45348" y="0"/>
                </a:lnTo>
                <a:lnTo>
                  <a:pt x="45348" y="15173"/>
                </a:lnTo>
                <a:lnTo>
                  <a:pt x="60531" y="15173"/>
                </a:lnTo>
                <a:lnTo>
                  <a:pt x="605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0" name="object 1300"/>
          <p:cNvSpPr/>
          <p:nvPr/>
        </p:nvSpPr>
        <p:spPr>
          <a:xfrm>
            <a:off x="1750552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0988" y="60455"/>
                </a:lnTo>
                <a:lnTo>
                  <a:pt x="60988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1" name="object 1301"/>
          <p:cNvSpPr/>
          <p:nvPr/>
        </p:nvSpPr>
        <p:spPr>
          <a:xfrm>
            <a:off x="1750552" y="5655249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15744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744" y="60455"/>
                </a:lnTo>
                <a:lnTo>
                  <a:pt x="15744" y="45272"/>
                </a:lnTo>
                <a:close/>
              </a:path>
              <a:path w="61594" h="60960">
                <a:moveTo>
                  <a:pt x="45767" y="45272"/>
                </a:moveTo>
                <a:lnTo>
                  <a:pt x="30918" y="45272"/>
                </a:lnTo>
                <a:lnTo>
                  <a:pt x="30918" y="60455"/>
                </a:lnTo>
                <a:lnTo>
                  <a:pt x="45767" y="60455"/>
                </a:lnTo>
                <a:lnTo>
                  <a:pt x="45767" y="45272"/>
                </a:lnTo>
                <a:close/>
              </a:path>
              <a:path w="61594" h="60960">
                <a:moveTo>
                  <a:pt x="30918" y="30356"/>
                </a:moveTo>
                <a:lnTo>
                  <a:pt x="15744" y="30356"/>
                </a:lnTo>
                <a:lnTo>
                  <a:pt x="15744" y="45272"/>
                </a:lnTo>
                <a:lnTo>
                  <a:pt x="30918" y="45272"/>
                </a:lnTo>
                <a:lnTo>
                  <a:pt x="30918" y="30356"/>
                </a:lnTo>
                <a:close/>
              </a:path>
              <a:path w="61594" h="60960">
                <a:moveTo>
                  <a:pt x="60988" y="30356"/>
                </a:moveTo>
                <a:lnTo>
                  <a:pt x="45767" y="30356"/>
                </a:lnTo>
                <a:lnTo>
                  <a:pt x="45767" y="45272"/>
                </a:lnTo>
                <a:lnTo>
                  <a:pt x="60988" y="45272"/>
                </a:lnTo>
                <a:lnTo>
                  <a:pt x="60988" y="30356"/>
                </a:lnTo>
                <a:close/>
              </a:path>
              <a:path w="61594" h="60960">
                <a:moveTo>
                  <a:pt x="15744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744" y="30356"/>
                </a:lnTo>
                <a:lnTo>
                  <a:pt x="15744" y="15173"/>
                </a:lnTo>
                <a:close/>
              </a:path>
              <a:path w="61594" h="60960">
                <a:moveTo>
                  <a:pt x="45767" y="15173"/>
                </a:moveTo>
                <a:lnTo>
                  <a:pt x="30918" y="15173"/>
                </a:lnTo>
                <a:lnTo>
                  <a:pt x="30918" y="30356"/>
                </a:lnTo>
                <a:lnTo>
                  <a:pt x="45767" y="30356"/>
                </a:lnTo>
                <a:lnTo>
                  <a:pt x="45767" y="15173"/>
                </a:lnTo>
                <a:close/>
              </a:path>
              <a:path w="61594" h="60960">
                <a:moveTo>
                  <a:pt x="30918" y="0"/>
                </a:moveTo>
                <a:lnTo>
                  <a:pt x="15744" y="0"/>
                </a:lnTo>
                <a:lnTo>
                  <a:pt x="15744" y="15173"/>
                </a:lnTo>
                <a:lnTo>
                  <a:pt x="30918" y="15173"/>
                </a:lnTo>
                <a:lnTo>
                  <a:pt x="30918" y="0"/>
                </a:lnTo>
                <a:close/>
              </a:path>
              <a:path w="61594" h="60960">
                <a:moveTo>
                  <a:pt x="60988" y="0"/>
                </a:moveTo>
                <a:lnTo>
                  <a:pt x="45767" y="0"/>
                </a:lnTo>
                <a:lnTo>
                  <a:pt x="45767" y="15173"/>
                </a:lnTo>
                <a:lnTo>
                  <a:pt x="60988" y="15173"/>
                </a:lnTo>
                <a:lnTo>
                  <a:pt x="60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2" name="object 1302"/>
          <p:cNvSpPr/>
          <p:nvPr/>
        </p:nvSpPr>
        <p:spPr>
          <a:xfrm>
            <a:off x="1826608" y="5655249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455"/>
                </a:lnTo>
              </a:path>
            </a:pathLst>
          </a:custGeom>
          <a:ln w="30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3" name="object 1303"/>
          <p:cNvSpPr/>
          <p:nvPr/>
        </p:nvSpPr>
        <p:spPr>
          <a:xfrm>
            <a:off x="1811540" y="5655249"/>
            <a:ext cx="30480" cy="60960"/>
          </a:xfrm>
          <a:custGeom>
            <a:avLst/>
            <a:gdLst/>
            <a:ahLst/>
            <a:cxnLst/>
            <a:rect l="l" t="t" r="r" b="b"/>
            <a:pathLst>
              <a:path w="30480" h="60960">
                <a:moveTo>
                  <a:pt x="15173" y="45272"/>
                </a:moveTo>
                <a:lnTo>
                  <a:pt x="0" y="45272"/>
                </a:lnTo>
                <a:lnTo>
                  <a:pt x="0" y="60455"/>
                </a:lnTo>
                <a:lnTo>
                  <a:pt x="15173" y="60455"/>
                </a:lnTo>
                <a:lnTo>
                  <a:pt x="15173" y="45272"/>
                </a:lnTo>
                <a:close/>
              </a:path>
              <a:path w="30480" h="60960">
                <a:moveTo>
                  <a:pt x="30136" y="30356"/>
                </a:moveTo>
                <a:lnTo>
                  <a:pt x="15173" y="30356"/>
                </a:lnTo>
                <a:lnTo>
                  <a:pt x="15173" y="45272"/>
                </a:lnTo>
                <a:lnTo>
                  <a:pt x="30136" y="45272"/>
                </a:lnTo>
                <a:lnTo>
                  <a:pt x="30136" y="30356"/>
                </a:lnTo>
                <a:close/>
              </a:path>
              <a:path w="30480" h="60960">
                <a:moveTo>
                  <a:pt x="15173" y="15173"/>
                </a:moveTo>
                <a:lnTo>
                  <a:pt x="0" y="15173"/>
                </a:lnTo>
                <a:lnTo>
                  <a:pt x="0" y="30356"/>
                </a:lnTo>
                <a:lnTo>
                  <a:pt x="15173" y="30356"/>
                </a:lnTo>
                <a:lnTo>
                  <a:pt x="15173" y="15173"/>
                </a:lnTo>
                <a:close/>
              </a:path>
              <a:path w="30480" h="60960">
                <a:moveTo>
                  <a:pt x="30136" y="0"/>
                </a:moveTo>
                <a:lnTo>
                  <a:pt x="15173" y="0"/>
                </a:lnTo>
                <a:lnTo>
                  <a:pt x="15173" y="15173"/>
                </a:lnTo>
                <a:lnTo>
                  <a:pt x="30136" y="15173"/>
                </a:lnTo>
                <a:lnTo>
                  <a:pt x="301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4" name="object 1304"/>
          <p:cNvSpPr/>
          <p:nvPr/>
        </p:nvSpPr>
        <p:spPr>
          <a:xfrm>
            <a:off x="1082425" y="5655244"/>
            <a:ext cx="759460" cy="567055"/>
          </a:xfrm>
          <a:custGeom>
            <a:avLst/>
            <a:gdLst/>
            <a:ahLst/>
            <a:cxnLst/>
            <a:rect l="l" t="t" r="r" b="b"/>
            <a:pathLst>
              <a:path w="759460" h="567054">
                <a:moveTo>
                  <a:pt x="0" y="566441"/>
                </a:moveTo>
                <a:lnTo>
                  <a:pt x="0" y="0"/>
                </a:lnTo>
                <a:lnTo>
                  <a:pt x="759250" y="0"/>
                </a:lnTo>
                <a:lnTo>
                  <a:pt x="759250" y="566441"/>
                </a:lnTo>
              </a:path>
            </a:pathLst>
          </a:custGeom>
          <a:ln w="22244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5" name="object 1305"/>
          <p:cNvSpPr/>
          <p:nvPr/>
        </p:nvSpPr>
        <p:spPr>
          <a:xfrm>
            <a:off x="1462569" y="5396734"/>
            <a:ext cx="0" cy="259079"/>
          </a:xfrm>
          <a:custGeom>
            <a:avLst/>
            <a:gdLst/>
            <a:ahLst/>
            <a:cxnLst/>
            <a:rect l="l" t="t" r="r" b="b"/>
            <a:pathLst>
              <a:path w="0" h="259079">
                <a:moveTo>
                  <a:pt x="0" y="0"/>
                </a:moveTo>
                <a:lnTo>
                  <a:pt x="0" y="258509"/>
                </a:lnTo>
              </a:path>
            </a:pathLst>
          </a:custGeom>
          <a:ln w="151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6" name="object 1306"/>
          <p:cNvSpPr/>
          <p:nvPr/>
        </p:nvSpPr>
        <p:spPr>
          <a:xfrm>
            <a:off x="1272740" y="5396734"/>
            <a:ext cx="379730" cy="0"/>
          </a:xfrm>
          <a:custGeom>
            <a:avLst/>
            <a:gdLst/>
            <a:ahLst/>
            <a:cxnLst/>
            <a:rect l="l" t="t" r="r" b="b"/>
            <a:pathLst>
              <a:path w="379730" h="0">
                <a:moveTo>
                  <a:pt x="0" y="0"/>
                </a:moveTo>
                <a:lnTo>
                  <a:pt x="379439" y="0"/>
                </a:lnTo>
              </a:path>
            </a:pathLst>
          </a:custGeom>
          <a:ln w="151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7" name="object 1307"/>
          <p:cNvSpPr/>
          <p:nvPr/>
        </p:nvSpPr>
        <p:spPr>
          <a:xfrm>
            <a:off x="2221782" y="6212923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236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8" name="object 1308"/>
          <p:cNvSpPr/>
          <p:nvPr/>
        </p:nvSpPr>
        <p:spPr>
          <a:xfrm>
            <a:off x="2251957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060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9" name="object 1309"/>
          <p:cNvSpPr/>
          <p:nvPr/>
        </p:nvSpPr>
        <p:spPr>
          <a:xfrm>
            <a:off x="2282018" y="6212923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055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0" name="object 1310"/>
          <p:cNvSpPr/>
          <p:nvPr/>
        </p:nvSpPr>
        <p:spPr>
          <a:xfrm>
            <a:off x="2312898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175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1" name="object 1311"/>
          <p:cNvSpPr/>
          <p:nvPr/>
        </p:nvSpPr>
        <p:spPr>
          <a:xfrm>
            <a:off x="2343073" y="6212923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26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2" name="object 1312"/>
          <p:cNvSpPr/>
          <p:nvPr/>
        </p:nvSpPr>
        <p:spPr>
          <a:xfrm>
            <a:off x="2373439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060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3" name="object 1313"/>
          <p:cNvSpPr/>
          <p:nvPr/>
        </p:nvSpPr>
        <p:spPr>
          <a:xfrm>
            <a:off x="2403500" y="6212923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055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4" name="object 1314"/>
          <p:cNvSpPr/>
          <p:nvPr/>
        </p:nvSpPr>
        <p:spPr>
          <a:xfrm>
            <a:off x="2434380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175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5" name="object 1315"/>
          <p:cNvSpPr/>
          <p:nvPr/>
        </p:nvSpPr>
        <p:spPr>
          <a:xfrm>
            <a:off x="2464555" y="6212923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50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6" name="object 1316"/>
          <p:cNvSpPr/>
          <p:nvPr/>
        </p:nvSpPr>
        <p:spPr>
          <a:xfrm>
            <a:off x="2494616" y="6212923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889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7" name="object 1317"/>
          <p:cNvSpPr/>
          <p:nvPr/>
        </p:nvSpPr>
        <p:spPr>
          <a:xfrm>
            <a:off x="2525506" y="6212923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455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8" name="object 1318"/>
          <p:cNvSpPr/>
          <p:nvPr/>
        </p:nvSpPr>
        <p:spPr>
          <a:xfrm>
            <a:off x="2555900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060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9" name="object 1319"/>
          <p:cNvSpPr/>
          <p:nvPr/>
        </p:nvSpPr>
        <p:spPr>
          <a:xfrm>
            <a:off x="2585961" y="6212923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055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0" name="object 1320"/>
          <p:cNvSpPr/>
          <p:nvPr/>
        </p:nvSpPr>
        <p:spPr>
          <a:xfrm>
            <a:off x="2616098" y="6212923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0918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1" name="object 1321"/>
          <p:cNvSpPr/>
          <p:nvPr/>
        </p:nvSpPr>
        <p:spPr>
          <a:xfrm>
            <a:off x="2647016" y="6212923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207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2" name="object 1322"/>
          <p:cNvSpPr/>
          <p:nvPr/>
        </p:nvSpPr>
        <p:spPr>
          <a:xfrm>
            <a:off x="2677086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137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3" name="object 1323"/>
          <p:cNvSpPr/>
          <p:nvPr/>
        </p:nvSpPr>
        <p:spPr>
          <a:xfrm>
            <a:off x="2707224" y="6212923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274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4" name="object 1324"/>
          <p:cNvSpPr/>
          <p:nvPr/>
        </p:nvSpPr>
        <p:spPr>
          <a:xfrm>
            <a:off x="2738361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137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5" name="object 1325"/>
          <p:cNvSpPr/>
          <p:nvPr/>
        </p:nvSpPr>
        <p:spPr>
          <a:xfrm>
            <a:off x="2768498" y="6212923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60236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6" name="object 1326"/>
          <p:cNvSpPr/>
          <p:nvPr/>
        </p:nvSpPr>
        <p:spPr>
          <a:xfrm>
            <a:off x="2798568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165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7" name="object 1327"/>
          <p:cNvSpPr/>
          <p:nvPr/>
        </p:nvSpPr>
        <p:spPr>
          <a:xfrm>
            <a:off x="2828734" y="6212923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50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8" name="object 1328"/>
          <p:cNvSpPr/>
          <p:nvPr/>
        </p:nvSpPr>
        <p:spPr>
          <a:xfrm>
            <a:off x="2859624" y="6212923"/>
            <a:ext cx="30480" cy="0"/>
          </a:xfrm>
          <a:custGeom>
            <a:avLst/>
            <a:gdLst/>
            <a:ahLst/>
            <a:cxnLst/>
            <a:rect l="l" t="t" r="r" b="b"/>
            <a:pathLst>
              <a:path w="30480" h="0">
                <a:moveTo>
                  <a:pt x="0" y="0"/>
                </a:moveTo>
                <a:lnTo>
                  <a:pt x="30060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9" name="object 1329"/>
          <p:cNvSpPr/>
          <p:nvPr/>
        </p:nvSpPr>
        <p:spPr>
          <a:xfrm>
            <a:off x="2889685" y="6212923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 h="0">
                <a:moveTo>
                  <a:pt x="0" y="0"/>
                </a:moveTo>
                <a:lnTo>
                  <a:pt x="61283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0" name="object 1330"/>
          <p:cNvSpPr/>
          <p:nvPr/>
        </p:nvSpPr>
        <p:spPr>
          <a:xfrm>
            <a:off x="2919860" y="6212923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 h="0">
                <a:moveTo>
                  <a:pt x="0" y="0"/>
                </a:moveTo>
                <a:lnTo>
                  <a:pt x="31108" y="0"/>
                </a:lnTo>
              </a:path>
            </a:pathLst>
          </a:custGeom>
          <a:ln w="175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1" name="object 1331"/>
          <p:cNvSpPr/>
          <p:nvPr/>
        </p:nvSpPr>
        <p:spPr>
          <a:xfrm>
            <a:off x="2221782" y="614321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45"/>
                </a:moveTo>
                <a:lnTo>
                  <a:pt x="60236" y="60945"/>
                </a:lnTo>
                <a:lnTo>
                  <a:pt x="60236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2" name="object 1332"/>
          <p:cNvSpPr/>
          <p:nvPr/>
        </p:nvSpPr>
        <p:spPr>
          <a:xfrm>
            <a:off x="2221782" y="614321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175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175" y="60945"/>
                </a:lnTo>
                <a:lnTo>
                  <a:pt x="30175" y="30881"/>
                </a:lnTo>
                <a:close/>
              </a:path>
              <a:path w="60325" h="60960">
                <a:moveTo>
                  <a:pt x="60236" y="0"/>
                </a:moveTo>
                <a:lnTo>
                  <a:pt x="30175" y="0"/>
                </a:lnTo>
                <a:lnTo>
                  <a:pt x="30175" y="30881"/>
                </a:lnTo>
                <a:lnTo>
                  <a:pt x="60236" y="30881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3" name="object 1333"/>
          <p:cNvSpPr/>
          <p:nvPr/>
        </p:nvSpPr>
        <p:spPr>
          <a:xfrm>
            <a:off x="2282018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055" y="60945"/>
                </a:lnTo>
                <a:lnTo>
                  <a:pt x="61055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4" name="object 1334"/>
          <p:cNvSpPr/>
          <p:nvPr/>
        </p:nvSpPr>
        <p:spPr>
          <a:xfrm>
            <a:off x="2282018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880" y="60945"/>
                </a:lnTo>
                <a:lnTo>
                  <a:pt x="30880" y="30881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881"/>
                </a:lnTo>
                <a:lnTo>
                  <a:pt x="61055" y="30881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5" name="object 1335"/>
          <p:cNvSpPr/>
          <p:nvPr/>
        </p:nvSpPr>
        <p:spPr>
          <a:xfrm>
            <a:off x="2343073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426" y="60945"/>
                </a:lnTo>
                <a:lnTo>
                  <a:pt x="60426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6" name="object 1336"/>
          <p:cNvSpPr/>
          <p:nvPr/>
        </p:nvSpPr>
        <p:spPr>
          <a:xfrm>
            <a:off x="2343073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65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365" y="60945"/>
                </a:lnTo>
                <a:lnTo>
                  <a:pt x="30365" y="30881"/>
                </a:lnTo>
                <a:close/>
              </a:path>
              <a:path w="60960" h="60960">
                <a:moveTo>
                  <a:pt x="60426" y="0"/>
                </a:moveTo>
                <a:lnTo>
                  <a:pt x="30365" y="0"/>
                </a:lnTo>
                <a:lnTo>
                  <a:pt x="30365" y="30881"/>
                </a:lnTo>
                <a:lnTo>
                  <a:pt x="60426" y="30881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7" name="object 1337"/>
          <p:cNvSpPr/>
          <p:nvPr/>
        </p:nvSpPr>
        <p:spPr>
          <a:xfrm>
            <a:off x="2403500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055" y="60945"/>
                </a:lnTo>
                <a:lnTo>
                  <a:pt x="61055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8" name="object 1338"/>
          <p:cNvSpPr/>
          <p:nvPr/>
        </p:nvSpPr>
        <p:spPr>
          <a:xfrm>
            <a:off x="2403500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880" y="60945"/>
                </a:lnTo>
                <a:lnTo>
                  <a:pt x="30880" y="30881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881"/>
                </a:lnTo>
                <a:lnTo>
                  <a:pt x="61055" y="30881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9" name="object 1339"/>
          <p:cNvSpPr/>
          <p:nvPr/>
        </p:nvSpPr>
        <p:spPr>
          <a:xfrm>
            <a:off x="2464555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950" y="60945"/>
                </a:lnTo>
                <a:lnTo>
                  <a:pt x="60950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0" name="object 1340"/>
          <p:cNvSpPr/>
          <p:nvPr/>
        </p:nvSpPr>
        <p:spPr>
          <a:xfrm>
            <a:off x="2464555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060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060" y="60945"/>
                </a:lnTo>
                <a:lnTo>
                  <a:pt x="30060" y="30881"/>
                </a:lnTo>
                <a:close/>
              </a:path>
              <a:path w="60960" h="60960">
                <a:moveTo>
                  <a:pt x="60950" y="0"/>
                </a:moveTo>
                <a:lnTo>
                  <a:pt x="30060" y="0"/>
                </a:lnTo>
                <a:lnTo>
                  <a:pt x="30060" y="30881"/>
                </a:lnTo>
                <a:lnTo>
                  <a:pt x="60950" y="30881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1" name="object 1341"/>
          <p:cNvSpPr/>
          <p:nvPr/>
        </p:nvSpPr>
        <p:spPr>
          <a:xfrm>
            <a:off x="2525506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455" y="60945"/>
                </a:lnTo>
                <a:lnTo>
                  <a:pt x="60455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2" name="object 1342"/>
          <p:cNvSpPr/>
          <p:nvPr/>
        </p:nvSpPr>
        <p:spPr>
          <a:xfrm>
            <a:off x="2525506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94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394" y="60945"/>
                </a:lnTo>
                <a:lnTo>
                  <a:pt x="30394" y="30881"/>
                </a:lnTo>
                <a:close/>
              </a:path>
              <a:path w="60960" h="60960">
                <a:moveTo>
                  <a:pt x="60455" y="0"/>
                </a:moveTo>
                <a:lnTo>
                  <a:pt x="30394" y="0"/>
                </a:lnTo>
                <a:lnTo>
                  <a:pt x="30394" y="30881"/>
                </a:lnTo>
                <a:lnTo>
                  <a:pt x="60455" y="30881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3" name="object 1343"/>
          <p:cNvSpPr/>
          <p:nvPr/>
        </p:nvSpPr>
        <p:spPr>
          <a:xfrm>
            <a:off x="2585961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055" y="60945"/>
                </a:lnTo>
                <a:lnTo>
                  <a:pt x="61055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4" name="object 1344"/>
          <p:cNvSpPr/>
          <p:nvPr/>
        </p:nvSpPr>
        <p:spPr>
          <a:xfrm>
            <a:off x="2585961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37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137" y="60945"/>
                </a:lnTo>
                <a:lnTo>
                  <a:pt x="30137" y="30881"/>
                </a:lnTo>
                <a:close/>
              </a:path>
              <a:path w="61594" h="60960">
                <a:moveTo>
                  <a:pt x="61055" y="0"/>
                </a:moveTo>
                <a:lnTo>
                  <a:pt x="30137" y="0"/>
                </a:lnTo>
                <a:lnTo>
                  <a:pt x="30137" y="30881"/>
                </a:lnTo>
                <a:lnTo>
                  <a:pt x="61055" y="30881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5" name="object 1345"/>
          <p:cNvSpPr/>
          <p:nvPr/>
        </p:nvSpPr>
        <p:spPr>
          <a:xfrm>
            <a:off x="2647016" y="614321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45"/>
                </a:moveTo>
                <a:lnTo>
                  <a:pt x="60207" y="60945"/>
                </a:lnTo>
                <a:lnTo>
                  <a:pt x="60207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6" name="object 1346"/>
          <p:cNvSpPr/>
          <p:nvPr/>
        </p:nvSpPr>
        <p:spPr>
          <a:xfrm>
            <a:off x="2647016" y="614321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070" y="60945"/>
                </a:lnTo>
                <a:lnTo>
                  <a:pt x="30070" y="30881"/>
                </a:lnTo>
                <a:close/>
              </a:path>
              <a:path w="60325" h="60960">
                <a:moveTo>
                  <a:pt x="60207" y="0"/>
                </a:moveTo>
                <a:lnTo>
                  <a:pt x="30070" y="0"/>
                </a:lnTo>
                <a:lnTo>
                  <a:pt x="30070" y="30881"/>
                </a:lnTo>
                <a:lnTo>
                  <a:pt x="60207" y="30881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7" name="object 1347"/>
          <p:cNvSpPr/>
          <p:nvPr/>
        </p:nvSpPr>
        <p:spPr>
          <a:xfrm>
            <a:off x="2707224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274" y="60945"/>
                </a:lnTo>
                <a:lnTo>
                  <a:pt x="61274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8" name="object 1348"/>
          <p:cNvSpPr/>
          <p:nvPr/>
        </p:nvSpPr>
        <p:spPr>
          <a:xfrm>
            <a:off x="2707224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1137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1137" y="60945"/>
                </a:lnTo>
                <a:lnTo>
                  <a:pt x="31137" y="30881"/>
                </a:lnTo>
                <a:close/>
              </a:path>
              <a:path w="61594" h="60960">
                <a:moveTo>
                  <a:pt x="61274" y="0"/>
                </a:moveTo>
                <a:lnTo>
                  <a:pt x="31137" y="0"/>
                </a:lnTo>
                <a:lnTo>
                  <a:pt x="31137" y="30881"/>
                </a:lnTo>
                <a:lnTo>
                  <a:pt x="61274" y="30881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9" name="object 1349"/>
          <p:cNvSpPr/>
          <p:nvPr/>
        </p:nvSpPr>
        <p:spPr>
          <a:xfrm>
            <a:off x="2768498" y="614321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45"/>
                </a:moveTo>
                <a:lnTo>
                  <a:pt x="60236" y="60945"/>
                </a:lnTo>
                <a:lnTo>
                  <a:pt x="60236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0" name="object 1350"/>
          <p:cNvSpPr/>
          <p:nvPr/>
        </p:nvSpPr>
        <p:spPr>
          <a:xfrm>
            <a:off x="2768498" y="6143215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070" y="60945"/>
                </a:lnTo>
                <a:lnTo>
                  <a:pt x="30070" y="30881"/>
                </a:lnTo>
                <a:close/>
              </a:path>
              <a:path w="60325" h="60960">
                <a:moveTo>
                  <a:pt x="60236" y="0"/>
                </a:moveTo>
                <a:lnTo>
                  <a:pt x="30070" y="0"/>
                </a:lnTo>
                <a:lnTo>
                  <a:pt x="30070" y="30881"/>
                </a:lnTo>
                <a:lnTo>
                  <a:pt x="60236" y="30881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1" name="object 1351"/>
          <p:cNvSpPr/>
          <p:nvPr/>
        </p:nvSpPr>
        <p:spPr>
          <a:xfrm>
            <a:off x="2828734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45"/>
                </a:moveTo>
                <a:lnTo>
                  <a:pt x="60950" y="60945"/>
                </a:lnTo>
                <a:lnTo>
                  <a:pt x="60950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2" name="object 1352"/>
          <p:cNvSpPr/>
          <p:nvPr/>
        </p:nvSpPr>
        <p:spPr>
          <a:xfrm>
            <a:off x="2828734" y="61432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89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889" y="60945"/>
                </a:lnTo>
                <a:lnTo>
                  <a:pt x="30889" y="30881"/>
                </a:lnTo>
                <a:close/>
              </a:path>
              <a:path w="60960" h="60960">
                <a:moveTo>
                  <a:pt x="60950" y="0"/>
                </a:moveTo>
                <a:lnTo>
                  <a:pt x="30889" y="0"/>
                </a:lnTo>
                <a:lnTo>
                  <a:pt x="30889" y="30881"/>
                </a:lnTo>
                <a:lnTo>
                  <a:pt x="60950" y="30881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3" name="object 1353"/>
          <p:cNvSpPr/>
          <p:nvPr/>
        </p:nvSpPr>
        <p:spPr>
          <a:xfrm>
            <a:off x="2889685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45"/>
                </a:moveTo>
                <a:lnTo>
                  <a:pt x="61283" y="60945"/>
                </a:lnTo>
                <a:lnTo>
                  <a:pt x="61283" y="0"/>
                </a:lnTo>
                <a:lnTo>
                  <a:pt x="0" y="0"/>
                </a:lnTo>
                <a:lnTo>
                  <a:pt x="0" y="609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4" name="object 1354"/>
          <p:cNvSpPr/>
          <p:nvPr/>
        </p:nvSpPr>
        <p:spPr>
          <a:xfrm>
            <a:off x="2889685" y="6143215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75" y="30881"/>
                </a:moveTo>
                <a:lnTo>
                  <a:pt x="0" y="30881"/>
                </a:lnTo>
                <a:lnTo>
                  <a:pt x="0" y="60945"/>
                </a:lnTo>
                <a:lnTo>
                  <a:pt x="30175" y="60945"/>
                </a:lnTo>
                <a:lnTo>
                  <a:pt x="30175" y="30881"/>
                </a:lnTo>
                <a:close/>
              </a:path>
              <a:path w="61594" h="60960">
                <a:moveTo>
                  <a:pt x="61283" y="0"/>
                </a:moveTo>
                <a:lnTo>
                  <a:pt x="30175" y="0"/>
                </a:lnTo>
                <a:lnTo>
                  <a:pt x="30175" y="30881"/>
                </a:lnTo>
                <a:lnTo>
                  <a:pt x="61283" y="30881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5" name="object 1355"/>
          <p:cNvSpPr/>
          <p:nvPr/>
        </p:nvSpPr>
        <p:spPr>
          <a:xfrm>
            <a:off x="2965998" y="5657887"/>
            <a:ext cx="0" cy="563880"/>
          </a:xfrm>
          <a:custGeom>
            <a:avLst/>
            <a:gdLst/>
            <a:ahLst/>
            <a:cxnLst/>
            <a:rect l="l" t="t" r="r" b="b"/>
            <a:pathLst>
              <a:path w="0" h="563879">
                <a:moveTo>
                  <a:pt x="0" y="0"/>
                </a:moveTo>
                <a:lnTo>
                  <a:pt x="0" y="563797"/>
                </a:lnTo>
              </a:path>
            </a:pathLst>
          </a:custGeom>
          <a:ln w="30060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6" name="object 1356"/>
          <p:cNvSpPr/>
          <p:nvPr/>
        </p:nvSpPr>
        <p:spPr>
          <a:xfrm>
            <a:off x="2221782" y="608279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23"/>
                </a:moveTo>
                <a:lnTo>
                  <a:pt x="60236" y="60423"/>
                </a:lnTo>
                <a:lnTo>
                  <a:pt x="60236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7" name="object 1357"/>
          <p:cNvSpPr/>
          <p:nvPr/>
        </p:nvSpPr>
        <p:spPr>
          <a:xfrm>
            <a:off x="2221782" y="608279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175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175" y="60423"/>
                </a:lnTo>
                <a:lnTo>
                  <a:pt x="30175" y="30323"/>
                </a:lnTo>
                <a:close/>
              </a:path>
              <a:path w="60325" h="60960">
                <a:moveTo>
                  <a:pt x="60236" y="0"/>
                </a:moveTo>
                <a:lnTo>
                  <a:pt x="30175" y="0"/>
                </a:lnTo>
                <a:lnTo>
                  <a:pt x="30175" y="30323"/>
                </a:lnTo>
                <a:lnTo>
                  <a:pt x="60236" y="30323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8" name="object 1358"/>
          <p:cNvSpPr/>
          <p:nvPr/>
        </p:nvSpPr>
        <p:spPr>
          <a:xfrm>
            <a:off x="2282018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3"/>
                </a:moveTo>
                <a:lnTo>
                  <a:pt x="61055" y="60423"/>
                </a:lnTo>
                <a:lnTo>
                  <a:pt x="61055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9" name="object 1359"/>
          <p:cNvSpPr/>
          <p:nvPr/>
        </p:nvSpPr>
        <p:spPr>
          <a:xfrm>
            <a:off x="2282018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880" y="60423"/>
                </a:lnTo>
                <a:lnTo>
                  <a:pt x="30880" y="30323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323"/>
                </a:lnTo>
                <a:lnTo>
                  <a:pt x="61055" y="30323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0" name="object 1360"/>
          <p:cNvSpPr/>
          <p:nvPr/>
        </p:nvSpPr>
        <p:spPr>
          <a:xfrm>
            <a:off x="2343073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23"/>
                </a:moveTo>
                <a:lnTo>
                  <a:pt x="60426" y="60423"/>
                </a:lnTo>
                <a:lnTo>
                  <a:pt x="60426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1" name="object 1361"/>
          <p:cNvSpPr/>
          <p:nvPr/>
        </p:nvSpPr>
        <p:spPr>
          <a:xfrm>
            <a:off x="2343073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65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365" y="60423"/>
                </a:lnTo>
                <a:lnTo>
                  <a:pt x="30365" y="30323"/>
                </a:lnTo>
                <a:close/>
              </a:path>
              <a:path w="60960" h="60960">
                <a:moveTo>
                  <a:pt x="60426" y="0"/>
                </a:moveTo>
                <a:lnTo>
                  <a:pt x="30365" y="0"/>
                </a:lnTo>
                <a:lnTo>
                  <a:pt x="30365" y="30323"/>
                </a:lnTo>
                <a:lnTo>
                  <a:pt x="60426" y="30323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2" name="object 1362"/>
          <p:cNvSpPr/>
          <p:nvPr/>
        </p:nvSpPr>
        <p:spPr>
          <a:xfrm>
            <a:off x="2403500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3"/>
                </a:moveTo>
                <a:lnTo>
                  <a:pt x="61055" y="60423"/>
                </a:lnTo>
                <a:lnTo>
                  <a:pt x="61055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3" name="object 1363"/>
          <p:cNvSpPr/>
          <p:nvPr/>
        </p:nvSpPr>
        <p:spPr>
          <a:xfrm>
            <a:off x="2403500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880" y="60423"/>
                </a:lnTo>
                <a:lnTo>
                  <a:pt x="30880" y="30323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323"/>
                </a:lnTo>
                <a:lnTo>
                  <a:pt x="61055" y="30323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4" name="object 1364"/>
          <p:cNvSpPr/>
          <p:nvPr/>
        </p:nvSpPr>
        <p:spPr>
          <a:xfrm>
            <a:off x="2464555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23"/>
                </a:moveTo>
                <a:lnTo>
                  <a:pt x="60950" y="60423"/>
                </a:lnTo>
                <a:lnTo>
                  <a:pt x="60950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5" name="object 1365"/>
          <p:cNvSpPr/>
          <p:nvPr/>
        </p:nvSpPr>
        <p:spPr>
          <a:xfrm>
            <a:off x="2464555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060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060" y="60423"/>
                </a:lnTo>
                <a:lnTo>
                  <a:pt x="30060" y="30323"/>
                </a:lnTo>
                <a:close/>
              </a:path>
              <a:path w="60960" h="60960">
                <a:moveTo>
                  <a:pt x="60950" y="0"/>
                </a:moveTo>
                <a:lnTo>
                  <a:pt x="30060" y="0"/>
                </a:lnTo>
                <a:lnTo>
                  <a:pt x="30060" y="30323"/>
                </a:lnTo>
                <a:lnTo>
                  <a:pt x="60950" y="30323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6" name="object 1366"/>
          <p:cNvSpPr/>
          <p:nvPr/>
        </p:nvSpPr>
        <p:spPr>
          <a:xfrm>
            <a:off x="2525506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23"/>
                </a:moveTo>
                <a:lnTo>
                  <a:pt x="60455" y="60423"/>
                </a:lnTo>
                <a:lnTo>
                  <a:pt x="60455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7" name="object 1367"/>
          <p:cNvSpPr/>
          <p:nvPr/>
        </p:nvSpPr>
        <p:spPr>
          <a:xfrm>
            <a:off x="2525506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94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394" y="60423"/>
                </a:lnTo>
                <a:lnTo>
                  <a:pt x="30394" y="30323"/>
                </a:lnTo>
                <a:close/>
              </a:path>
              <a:path w="60960" h="60960">
                <a:moveTo>
                  <a:pt x="60455" y="0"/>
                </a:moveTo>
                <a:lnTo>
                  <a:pt x="30394" y="0"/>
                </a:lnTo>
                <a:lnTo>
                  <a:pt x="30394" y="30323"/>
                </a:lnTo>
                <a:lnTo>
                  <a:pt x="60455" y="30323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8" name="object 1368"/>
          <p:cNvSpPr/>
          <p:nvPr/>
        </p:nvSpPr>
        <p:spPr>
          <a:xfrm>
            <a:off x="2585961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3"/>
                </a:moveTo>
                <a:lnTo>
                  <a:pt x="61055" y="60423"/>
                </a:lnTo>
                <a:lnTo>
                  <a:pt x="61055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9" name="object 1369"/>
          <p:cNvSpPr/>
          <p:nvPr/>
        </p:nvSpPr>
        <p:spPr>
          <a:xfrm>
            <a:off x="2585961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37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137" y="60423"/>
                </a:lnTo>
                <a:lnTo>
                  <a:pt x="30137" y="30323"/>
                </a:lnTo>
                <a:close/>
              </a:path>
              <a:path w="61594" h="60960">
                <a:moveTo>
                  <a:pt x="61055" y="0"/>
                </a:moveTo>
                <a:lnTo>
                  <a:pt x="30137" y="0"/>
                </a:lnTo>
                <a:lnTo>
                  <a:pt x="30137" y="30323"/>
                </a:lnTo>
                <a:lnTo>
                  <a:pt x="61055" y="30323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0" name="object 1370"/>
          <p:cNvSpPr/>
          <p:nvPr/>
        </p:nvSpPr>
        <p:spPr>
          <a:xfrm>
            <a:off x="2647016" y="608279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23"/>
                </a:moveTo>
                <a:lnTo>
                  <a:pt x="60207" y="60423"/>
                </a:lnTo>
                <a:lnTo>
                  <a:pt x="60207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1" name="object 1371"/>
          <p:cNvSpPr/>
          <p:nvPr/>
        </p:nvSpPr>
        <p:spPr>
          <a:xfrm>
            <a:off x="2647016" y="608279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070" y="60423"/>
                </a:lnTo>
                <a:lnTo>
                  <a:pt x="30070" y="30323"/>
                </a:lnTo>
                <a:close/>
              </a:path>
              <a:path w="60325" h="60960">
                <a:moveTo>
                  <a:pt x="60207" y="0"/>
                </a:moveTo>
                <a:lnTo>
                  <a:pt x="30070" y="0"/>
                </a:lnTo>
                <a:lnTo>
                  <a:pt x="30070" y="30323"/>
                </a:lnTo>
                <a:lnTo>
                  <a:pt x="60207" y="30323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2" name="object 1372"/>
          <p:cNvSpPr/>
          <p:nvPr/>
        </p:nvSpPr>
        <p:spPr>
          <a:xfrm>
            <a:off x="2707224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3"/>
                </a:moveTo>
                <a:lnTo>
                  <a:pt x="61274" y="60423"/>
                </a:lnTo>
                <a:lnTo>
                  <a:pt x="61274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3" name="object 1373"/>
          <p:cNvSpPr/>
          <p:nvPr/>
        </p:nvSpPr>
        <p:spPr>
          <a:xfrm>
            <a:off x="2707224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1137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1137" y="60423"/>
                </a:lnTo>
                <a:lnTo>
                  <a:pt x="31137" y="30323"/>
                </a:lnTo>
                <a:close/>
              </a:path>
              <a:path w="61594" h="60960">
                <a:moveTo>
                  <a:pt x="61274" y="0"/>
                </a:moveTo>
                <a:lnTo>
                  <a:pt x="31137" y="0"/>
                </a:lnTo>
                <a:lnTo>
                  <a:pt x="31137" y="30323"/>
                </a:lnTo>
                <a:lnTo>
                  <a:pt x="61274" y="30323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4" name="object 1374"/>
          <p:cNvSpPr/>
          <p:nvPr/>
        </p:nvSpPr>
        <p:spPr>
          <a:xfrm>
            <a:off x="2768498" y="608279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23"/>
                </a:moveTo>
                <a:lnTo>
                  <a:pt x="60236" y="60423"/>
                </a:lnTo>
                <a:lnTo>
                  <a:pt x="60236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5" name="object 1375"/>
          <p:cNvSpPr/>
          <p:nvPr/>
        </p:nvSpPr>
        <p:spPr>
          <a:xfrm>
            <a:off x="2768498" y="6082791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070" y="60423"/>
                </a:lnTo>
                <a:lnTo>
                  <a:pt x="30070" y="30323"/>
                </a:lnTo>
                <a:close/>
              </a:path>
              <a:path w="60325" h="60960">
                <a:moveTo>
                  <a:pt x="60236" y="0"/>
                </a:moveTo>
                <a:lnTo>
                  <a:pt x="30070" y="0"/>
                </a:lnTo>
                <a:lnTo>
                  <a:pt x="30070" y="30323"/>
                </a:lnTo>
                <a:lnTo>
                  <a:pt x="60236" y="30323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6" name="object 1376"/>
          <p:cNvSpPr/>
          <p:nvPr/>
        </p:nvSpPr>
        <p:spPr>
          <a:xfrm>
            <a:off x="2828734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23"/>
                </a:moveTo>
                <a:lnTo>
                  <a:pt x="60950" y="60423"/>
                </a:lnTo>
                <a:lnTo>
                  <a:pt x="60950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7" name="object 1377"/>
          <p:cNvSpPr/>
          <p:nvPr/>
        </p:nvSpPr>
        <p:spPr>
          <a:xfrm>
            <a:off x="2828734" y="60827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89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889" y="60423"/>
                </a:lnTo>
                <a:lnTo>
                  <a:pt x="30889" y="30323"/>
                </a:lnTo>
                <a:close/>
              </a:path>
              <a:path w="60960" h="60960">
                <a:moveTo>
                  <a:pt x="60950" y="0"/>
                </a:moveTo>
                <a:lnTo>
                  <a:pt x="30889" y="0"/>
                </a:lnTo>
                <a:lnTo>
                  <a:pt x="30889" y="30323"/>
                </a:lnTo>
                <a:lnTo>
                  <a:pt x="60950" y="30323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8" name="object 1378"/>
          <p:cNvSpPr/>
          <p:nvPr/>
        </p:nvSpPr>
        <p:spPr>
          <a:xfrm>
            <a:off x="2889685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23"/>
                </a:moveTo>
                <a:lnTo>
                  <a:pt x="61283" y="60423"/>
                </a:lnTo>
                <a:lnTo>
                  <a:pt x="61283" y="0"/>
                </a:lnTo>
                <a:lnTo>
                  <a:pt x="0" y="0"/>
                </a:lnTo>
                <a:lnTo>
                  <a:pt x="0" y="6042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9" name="object 1379"/>
          <p:cNvSpPr/>
          <p:nvPr/>
        </p:nvSpPr>
        <p:spPr>
          <a:xfrm>
            <a:off x="2889685" y="6082791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75" y="30323"/>
                </a:moveTo>
                <a:lnTo>
                  <a:pt x="0" y="30323"/>
                </a:lnTo>
                <a:lnTo>
                  <a:pt x="0" y="60423"/>
                </a:lnTo>
                <a:lnTo>
                  <a:pt x="30175" y="60423"/>
                </a:lnTo>
                <a:lnTo>
                  <a:pt x="30175" y="30323"/>
                </a:lnTo>
                <a:close/>
              </a:path>
              <a:path w="61594" h="60960">
                <a:moveTo>
                  <a:pt x="61283" y="0"/>
                </a:moveTo>
                <a:lnTo>
                  <a:pt x="30175" y="0"/>
                </a:lnTo>
                <a:lnTo>
                  <a:pt x="30175" y="30323"/>
                </a:lnTo>
                <a:lnTo>
                  <a:pt x="61283" y="30323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0" name="object 1380"/>
          <p:cNvSpPr/>
          <p:nvPr/>
        </p:nvSpPr>
        <p:spPr>
          <a:xfrm>
            <a:off x="2221782" y="6021808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0982"/>
                </a:moveTo>
                <a:lnTo>
                  <a:pt x="60236" y="60982"/>
                </a:lnTo>
                <a:lnTo>
                  <a:pt x="60236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1" name="object 1381"/>
          <p:cNvSpPr/>
          <p:nvPr/>
        </p:nvSpPr>
        <p:spPr>
          <a:xfrm>
            <a:off x="2221782" y="6021808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30175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175" y="60982"/>
                </a:lnTo>
                <a:lnTo>
                  <a:pt x="30175" y="30100"/>
                </a:lnTo>
                <a:close/>
              </a:path>
              <a:path w="60325" h="61595">
                <a:moveTo>
                  <a:pt x="60236" y="0"/>
                </a:moveTo>
                <a:lnTo>
                  <a:pt x="30175" y="0"/>
                </a:lnTo>
                <a:lnTo>
                  <a:pt x="30175" y="30100"/>
                </a:lnTo>
                <a:lnTo>
                  <a:pt x="60236" y="30100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2" name="object 1382"/>
          <p:cNvSpPr/>
          <p:nvPr/>
        </p:nvSpPr>
        <p:spPr>
          <a:xfrm>
            <a:off x="2282018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2"/>
                </a:moveTo>
                <a:lnTo>
                  <a:pt x="61055" y="60982"/>
                </a:lnTo>
                <a:lnTo>
                  <a:pt x="61055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3" name="object 1383"/>
          <p:cNvSpPr/>
          <p:nvPr/>
        </p:nvSpPr>
        <p:spPr>
          <a:xfrm>
            <a:off x="2282018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880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880" y="60982"/>
                </a:lnTo>
                <a:lnTo>
                  <a:pt x="30880" y="30100"/>
                </a:lnTo>
                <a:close/>
              </a:path>
              <a:path w="61594" h="61595">
                <a:moveTo>
                  <a:pt x="61055" y="0"/>
                </a:moveTo>
                <a:lnTo>
                  <a:pt x="30880" y="0"/>
                </a:lnTo>
                <a:lnTo>
                  <a:pt x="30880" y="30100"/>
                </a:lnTo>
                <a:lnTo>
                  <a:pt x="61055" y="3010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4" name="object 1384"/>
          <p:cNvSpPr/>
          <p:nvPr/>
        </p:nvSpPr>
        <p:spPr>
          <a:xfrm>
            <a:off x="2343073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2"/>
                </a:moveTo>
                <a:lnTo>
                  <a:pt x="60426" y="60982"/>
                </a:lnTo>
                <a:lnTo>
                  <a:pt x="60426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5" name="object 1385"/>
          <p:cNvSpPr/>
          <p:nvPr/>
        </p:nvSpPr>
        <p:spPr>
          <a:xfrm>
            <a:off x="2343073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365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365" y="60982"/>
                </a:lnTo>
                <a:lnTo>
                  <a:pt x="30365" y="30100"/>
                </a:lnTo>
                <a:close/>
              </a:path>
              <a:path w="60960" h="61595">
                <a:moveTo>
                  <a:pt x="60426" y="0"/>
                </a:moveTo>
                <a:lnTo>
                  <a:pt x="30365" y="0"/>
                </a:lnTo>
                <a:lnTo>
                  <a:pt x="30365" y="30100"/>
                </a:lnTo>
                <a:lnTo>
                  <a:pt x="60426" y="30100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6" name="object 1386"/>
          <p:cNvSpPr/>
          <p:nvPr/>
        </p:nvSpPr>
        <p:spPr>
          <a:xfrm>
            <a:off x="2403500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2"/>
                </a:moveTo>
                <a:lnTo>
                  <a:pt x="61055" y="60982"/>
                </a:lnTo>
                <a:lnTo>
                  <a:pt x="61055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7" name="object 1387"/>
          <p:cNvSpPr/>
          <p:nvPr/>
        </p:nvSpPr>
        <p:spPr>
          <a:xfrm>
            <a:off x="2403500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880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880" y="60982"/>
                </a:lnTo>
                <a:lnTo>
                  <a:pt x="30880" y="30100"/>
                </a:lnTo>
                <a:close/>
              </a:path>
              <a:path w="61594" h="61595">
                <a:moveTo>
                  <a:pt x="61055" y="0"/>
                </a:moveTo>
                <a:lnTo>
                  <a:pt x="30880" y="0"/>
                </a:lnTo>
                <a:lnTo>
                  <a:pt x="30880" y="30100"/>
                </a:lnTo>
                <a:lnTo>
                  <a:pt x="61055" y="3010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8" name="object 1388"/>
          <p:cNvSpPr/>
          <p:nvPr/>
        </p:nvSpPr>
        <p:spPr>
          <a:xfrm>
            <a:off x="2464555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2"/>
                </a:moveTo>
                <a:lnTo>
                  <a:pt x="60950" y="60982"/>
                </a:lnTo>
                <a:lnTo>
                  <a:pt x="60950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9" name="object 1389"/>
          <p:cNvSpPr/>
          <p:nvPr/>
        </p:nvSpPr>
        <p:spPr>
          <a:xfrm>
            <a:off x="2464555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060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060" y="60982"/>
                </a:lnTo>
                <a:lnTo>
                  <a:pt x="30060" y="30100"/>
                </a:lnTo>
                <a:close/>
              </a:path>
              <a:path w="60960" h="61595">
                <a:moveTo>
                  <a:pt x="60950" y="0"/>
                </a:moveTo>
                <a:lnTo>
                  <a:pt x="30060" y="0"/>
                </a:lnTo>
                <a:lnTo>
                  <a:pt x="30060" y="30100"/>
                </a:lnTo>
                <a:lnTo>
                  <a:pt x="60950" y="30100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0" name="object 1390"/>
          <p:cNvSpPr/>
          <p:nvPr/>
        </p:nvSpPr>
        <p:spPr>
          <a:xfrm>
            <a:off x="2525506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2"/>
                </a:moveTo>
                <a:lnTo>
                  <a:pt x="60455" y="60982"/>
                </a:lnTo>
                <a:lnTo>
                  <a:pt x="60455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1" name="object 1391"/>
          <p:cNvSpPr/>
          <p:nvPr/>
        </p:nvSpPr>
        <p:spPr>
          <a:xfrm>
            <a:off x="2525506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394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394" y="60982"/>
                </a:lnTo>
                <a:lnTo>
                  <a:pt x="30394" y="30100"/>
                </a:lnTo>
                <a:close/>
              </a:path>
              <a:path w="60960" h="61595">
                <a:moveTo>
                  <a:pt x="60455" y="0"/>
                </a:moveTo>
                <a:lnTo>
                  <a:pt x="30394" y="0"/>
                </a:lnTo>
                <a:lnTo>
                  <a:pt x="30394" y="30100"/>
                </a:lnTo>
                <a:lnTo>
                  <a:pt x="60455" y="30100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2" name="object 1392"/>
          <p:cNvSpPr/>
          <p:nvPr/>
        </p:nvSpPr>
        <p:spPr>
          <a:xfrm>
            <a:off x="2585961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2"/>
                </a:moveTo>
                <a:lnTo>
                  <a:pt x="61055" y="60982"/>
                </a:lnTo>
                <a:lnTo>
                  <a:pt x="61055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3" name="object 1393"/>
          <p:cNvSpPr/>
          <p:nvPr/>
        </p:nvSpPr>
        <p:spPr>
          <a:xfrm>
            <a:off x="2585961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137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137" y="60982"/>
                </a:lnTo>
                <a:lnTo>
                  <a:pt x="30137" y="30100"/>
                </a:lnTo>
                <a:close/>
              </a:path>
              <a:path w="61594" h="61595">
                <a:moveTo>
                  <a:pt x="61055" y="0"/>
                </a:moveTo>
                <a:lnTo>
                  <a:pt x="30137" y="0"/>
                </a:lnTo>
                <a:lnTo>
                  <a:pt x="30137" y="30100"/>
                </a:lnTo>
                <a:lnTo>
                  <a:pt x="61055" y="3010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4" name="object 1394"/>
          <p:cNvSpPr/>
          <p:nvPr/>
        </p:nvSpPr>
        <p:spPr>
          <a:xfrm>
            <a:off x="2647016" y="6021808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0982"/>
                </a:moveTo>
                <a:lnTo>
                  <a:pt x="60207" y="60982"/>
                </a:lnTo>
                <a:lnTo>
                  <a:pt x="60207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5" name="object 1395"/>
          <p:cNvSpPr/>
          <p:nvPr/>
        </p:nvSpPr>
        <p:spPr>
          <a:xfrm>
            <a:off x="2647016" y="6021808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30070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070" y="60982"/>
                </a:lnTo>
                <a:lnTo>
                  <a:pt x="30070" y="30100"/>
                </a:lnTo>
                <a:close/>
              </a:path>
              <a:path w="60325" h="61595">
                <a:moveTo>
                  <a:pt x="60207" y="0"/>
                </a:moveTo>
                <a:lnTo>
                  <a:pt x="30070" y="0"/>
                </a:lnTo>
                <a:lnTo>
                  <a:pt x="30070" y="30100"/>
                </a:lnTo>
                <a:lnTo>
                  <a:pt x="60207" y="30100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6" name="object 1396"/>
          <p:cNvSpPr/>
          <p:nvPr/>
        </p:nvSpPr>
        <p:spPr>
          <a:xfrm>
            <a:off x="2707224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2"/>
                </a:moveTo>
                <a:lnTo>
                  <a:pt x="61274" y="60982"/>
                </a:lnTo>
                <a:lnTo>
                  <a:pt x="61274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7" name="object 1397"/>
          <p:cNvSpPr/>
          <p:nvPr/>
        </p:nvSpPr>
        <p:spPr>
          <a:xfrm>
            <a:off x="2707224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1137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1137" y="60982"/>
                </a:lnTo>
                <a:lnTo>
                  <a:pt x="31137" y="30100"/>
                </a:lnTo>
                <a:close/>
              </a:path>
              <a:path w="61594" h="61595">
                <a:moveTo>
                  <a:pt x="61274" y="0"/>
                </a:moveTo>
                <a:lnTo>
                  <a:pt x="31137" y="0"/>
                </a:lnTo>
                <a:lnTo>
                  <a:pt x="31137" y="30100"/>
                </a:lnTo>
                <a:lnTo>
                  <a:pt x="61274" y="30100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8" name="object 1398"/>
          <p:cNvSpPr/>
          <p:nvPr/>
        </p:nvSpPr>
        <p:spPr>
          <a:xfrm>
            <a:off x="2768498" y="6021808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0982"/>
                </a:moveTo>
                <a:lnTo>
                  <a:pt x="60236" y="60982"/>
                </a:lnTo>
                <a:lnTo>
                  <a:pt x="60236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9" name="object 1399"/>
          <p:cNvSpPr/>
          <p:nvPr/>
        </p:nvSpPr>
        <p:spPr>
          <a:xfrm>
            <a:off x="2768498" y="6021808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30070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070" y="60982"/>
                </a:lnTo>
                <a:lnTo>
                  <a:pt x="30070" y="30100"/>
                </a:lnTo>
                <a:close/>
              </a:path>
              <a:path w="60325" h="61595">
                <a:moveTo>
                  <a:pt x="60236" y="0"/>
                </a:moveTo>
                <a:lnTo>
                  <a:pt x="30070" y="0"/>
                </a:lnTo>
                <a:lnTo>
                  <a:pt x="30070" y="30100"/>
                </a:lnTo>
                <a:lnTo>
                  <a:pt x="60236" y="30100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0" name="object 1400"/>
          <p:cNvSpPr/>
          <p:nvPr/>
        </p:nvSpPr>
        <p:spPr>
          <a:xfrm>
            <a:off x="2828734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0982"/>
                </a:moveTo>
                <a:lnTo>
                  <a:pt x="60950" y="60982"/>
                </a:lnTo>
                <a:lnTo>
                  <a:pt x="60950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1" name="object 1401"/>
          <p:cNvSpPr/>
          <p:nvPr/>
        </p:nvSpPr>
        <p:spPr>
          <a:xfrm>
            <a:off x="2828734" y="6021808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889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889" y="60982"/>
                </a:lnTo>
                <a:lnTo>
                  <a:pt x="30889" y="30100"/>
                </a:lnTo>
                <a:close/>
              </a:path>
              <a:path w="60960" h="61595">
                <a:moveTo>
                  <a:pt x="60950" y="0"/>
                </a:moveTo>
                <a:lnTo>
                  <a:pt x="30889" y="0"/>
                </a:lnTo>
                <a:lnTo>
                  <a:pt x="30889" y="30100"/>
                </a:lnTo>
                <a:lnTo>
                  <a:pt x="60950" y="30100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2" name="object 1402"/>
          <p:cNvSpPr/>
          <p:nvPr/>
        </p:nvSpPr>
        <p:spPr>
          <a:xfrm>
            <a:off x="2889685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0982"/>
                </a:moveTo>
                <a:lnTo>
                  <a:pt x="61283" y="60982"/>
                </a:lnTo>
                <a:lnTo>
                  <a:pt x="61283" y="0"/>
                </a:lnTo>
                <a:lnTo>
                  <a:pt x="0" y="0"/>
                </a:lnTo>
                <a:lnTo>
                  <a:pt x="0" y="6098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3" name="object 1403"/>
          <p:cNvSpPr/>
          <p:nvPr/>
        </p:nvSpPr>
        <p:spPr>
          <a:xfrm>
            <a:off x="2889685" y="6021808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175" y="30100"/>
                </a:moveTo>
                <a:lnTo>
                  <a:pt x="0" y="30100"/>
                </a:lnTo>
                <a:lnTo>
                  <a:pt x="0" y="60982"/>
                </a:lnTo>
                <a:lnTo>
                  <a:pt x="30175" y="60982"/>
                </a:lnTo>
                <a:lnTo>
                  <a:pt x="30175" y="30100"/>
                </a:lnTo>
                <a:close/>
              </a:path>
              <a:path w="61594" h="61595">
                <a:moveTo>
                  <a:pt x="61283" y="0"/>
                </a:moveTo>
                <a:lnTo>
                  <a:pt x="30175" y="0"/>
                </a:lnTo>
                <a:lnTo>
                  <a:pt x="30175" y="30100"/>
                </a:lnTo>
                <a:lnTo>
                  <a:pt x="61283" y="30100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4" name="object 1404"/>
          <p:cNvSpPr/>
          <p:nvPr/>
        </p:nvSpPr>
        <p:spPr>
          <a:xfrm>
            <a:off x="2221782" y="596164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60163"/>
                </a:moveTo>
                <a:lnTo>
                  <a:pt x="60236" y="60163"/>
                </a:lnTo>
                <a:lnTo>
                  <a:pt x="60236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5" name="object 1405"/>
          <p:cNvSpPr/>
          <p:nvPr/>
        </p:nvSpPr>
        <p:spPr>
          <a:xfrm>
            <a:off x="2221782" y="596164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175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175" y="60163"/>
                </a:lnTo>
                <a:lnTo>
                  <a:pt x="30175" y="30063"/>
                </a:lnTo>
                <a:close/>
              </a:path>
              <a:path w="60325" h="60325">
                <a:moveTo>
                  <a:pt x="60236" y="0"/>
                </a:moveTo>
                <a:lnTo>
                  <a:pt x="30175" y="0"/>
                </a:lnTo>
                <a:lnTo>
                  <a:pt x="30175" y="30063"/>
                </a:lnTo>
                <a:lnTo>
                  <a:pt x="60236" y="30063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6" name="object 1406"/>
          <p:cNvSpPr/>
          <p:nvPr/>
        </p:nvSpPr>
        <p:spPr>
          <a:xfrm>
            <a:off x="2282018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63"/>
                </a:moveTo>
                <a:lnTo>
                  <a:pt x="61055" y="60163"/>
                </a:lnTo>
                <a:lnTo>
                  <a:pt x="61055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7" name="object 1407"/>
          <p:cNvSpPr/>
          <p:nvPr/>
        </p:nvSpPr>
        <p:spPr>
          <a:xfrm>
            <a:off x="2282018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880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880" y="60163"/>
                </a:lnTo>
                <a:lnTo>
                  <a:pt x="30880" y="30063"/>
                </a:lnTo>
                <a:close/>
              </a:path>
              <a:path w="61594" h="60325">
                <a:moveTo>
                  <a:pt x="61055" y="0"/>
                </a:moveTo>
                <a:lnTo>
                  <a:pt x="30880" y="0"/>
                </a:lnTo>
                <a:lnTo>
                  <a:pt x="30880" y="30063"/>
                </a:lnTo>
                <a:lnTo>
                  <a:pt x="61055" y="30063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8" name="object 1408"/>
          <p:cNvSpPr/>
          <p:nvPr/>
        </p:nvSpPr>
        <p:spPr>
          <a:xfrm>
            <a:off x="2343073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63"/>
                </a:moveTo>
                <a:lnTo>
                  <a:pt x="60426" y="60163"/>
                </a:lnTo>
                <a:lnTo>
                  <a:pt x="60426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9" name="object 1409"/>
          <p:cNvSpPr/>
          <p:nvPr/>
        </p:nvSpPr>
        <p:spPr>
          <a:xfrm>
            <a:off x="2343073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365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365" y="60163"/>
                </a:lnTo>
                <a:lnTo>
                  <a:pt x="30365" y="30063"/>
                </a:lnTo>
                <a:close/>
              </a:path>
              <a:path w="60960" h="60325">
                <a:moveTo>
                  <a:pt x="60426" y="0"/>
                </a:moveTo>
                <a:lnTo>
                  <a:pt x="30365" y="0"/>
                </a:lnTo>
                <a:lnTo>
                  <a:pt x="30365" y="30063"/>
                </a:lnTo>
                <a:lnTo>
                  <a:pt x="60426" y="30063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0" name="object 1410"/>
          <p:cNvSpPr/>
          <p:nvPr/>
        </p:nvSpPr>
        <p:spPr>
          <a:xfrm>
            <a:off x="2403500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63"/>
                </a:moveTo>
                <a:lnTo>
                  <a:pt x="61055" y="60163"/>
                </a:lnTo>
                <a:lnTo>
                  <a:pt x="61055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1" name="object 1411"/>
          <p:cNvSpPr/>
          <p:nvPr/>
        </p:nvSpPr>
        <p:spPr>
          <a:xfrm>
            <a:off x="2403500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880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880" y="60163"/>
                </a:lnTo>
                <a:lnTo>
                  <a:pt x="30880" y="30063"/>
                </a:lnTo>
                <a:close/>
              </a:path>
              <a:path w="61594" h="60325">
                <a:moveTo>
                  <a:pt x="61055" y="0"/>
                </a:moveTo>
                <a:lnTo>
                  <a:pt x="30880" y="0"/>
                </a:lnTo>
                <a:lnTo>
                  <a:pt x="30880" y="30063"/>
                </a:lnTo>
                <a:lnTo>
                  <a:pt x="61055" y="30063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2" name="object 1412"/>
          <p:cNvSpPr/>
          <p:nvPr/>
        </p:nvSpPr>
        <p:spPr>
          <a:xfrm>
            <a:off x="2464555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63"/>
                </a:moveTo>
                <a:lnTo>
                  <a:pt x="60950" y="60163"/>
                </a:lnTo>
                <a:lnTo>
                  <a:pt x="60950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3" name="object 1413"/>
          <p:cNvSpPr/>
          <p:nvPr/>
        </p:nvSpPr>
        <p:spPr>
          <a:xfrm>
            <a:off x="2464555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060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060" y="60163"/>
                </a:lnTo>
                <a:lnTo>
                  <a:pt x="30060" y="30063"/>
                </a:lnTo>
                <a:close/>
              </a:path>
              <a:path w="60960" h="60325">
                <a:moveTo>
                  <a:pt x="60950" y="0"/>
                </a:moveTo>
                <a:lnTo>
                  <a:pt x="30060" y="0"/>
                </a:lnTo>
                <a:lnTo>
                  <a:pt x="30060" y="30063"/>
                </a:lnTo>
                <a:lnTo>
                  <a:pt x="60950" y="30063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4" name="object 1414"/>
          <p:cNvSpPr/>
          <p:nvPr/>
        </p:nvSpPr>
        <p:spPr>
          <a:xfrm>
            <a:off x="2525506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63"/>
                </a:moveTo>
                <a:lnTo>
                  <a:pt x="60455" y="60163"/>
                </a:lnTo>
                <a:lnTo>
                  <a:pt x="60455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5" name="object 1415"/>
          <p:cNvSpPr/>
          <p:nvPr/>
        </p:nvSpPr>
        <p:spPr>
          <a:xfrm>
            <a:off x="2525506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394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394" y="60163"/>
                </a:lnTo>
                <a:lnTo>
                  <a:pt x="30394" y="30063"/>
                </a:lnTo>
                <a:close/>
              </a:path>
              <a:path w="60960" h="60325">
                <a:moveTo>
                  <a:pt x="60455" y="0"/>
                </a:moveTo>
                <a:lnTo>
                  <a:pt x="30394" y="0"/>
                </a:lnTo>
                <a:lnTo>
                  <a:pt x="30394" y="30063"/>
                </a:lnTo>
                <a:lnTo>
                  <a:pt x="60455" y="30063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6" name="object 1416"/>
          <p:cNvSpPr/>
          <p:nvPr/>
        </p:nvSpPr>
        <p:spPr>
          <a:xfrm>
            <a:off x="2585961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63"/>
                </a:moveTo>
                <a:lnTo>
                  <a:pt x="61055" y="60163"/>
                </a:lnTo>
                <a:lnTo>
                  <a:pt x="61055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7" name="object 1417"/>
          <p:cNvSpPr/>
          <p:nvPr/>
        </p:nvSpPr>
        <p:spPr>
          <a:xfrm>
            <a:off x="2585961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137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137" y="60163"/>
                </a:lnTo>
                <a:lnTo>
                  <a:pt x="30137" y="30063"/>
                </a:lnTo>
                <a:close/>
              </a:path>
              <a:path w="61594" h="60325">
                <a:moveTo>
                  <a:pt x="61055" y="0"/>
                </a:moveTo>
                <a:lnTo>
                  <a:pt x="30137" y="0"/>
                </a:lnTo>
                <a:lnTo>
                  <a:pt x="30137" y="30063"/>
                </a:lnTo>
                <a:lnTo>
                  <a:pt x="61055" y="30063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8" name="object 1418"/>
          <p:cNvSpPr/>
          <p:nvPr/>
        </p:nvSpPr>
        <p:spPr>
          <a:xfrm>
            <a:off x="2647016" y="596164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60163"/>
                </a:moveTo>
                <a:lnTo>
                  <a:pt x="60207" y="60163"/>
                </a:lnTo>
                <a:lnTo>
                  <a:pt x="60207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9" name="object 1419"/>
          <p:cNvSpPr/>
          <p:nvPr/>
        </p:nvSpPr>
        <p:spPr>
          <a:xfrm>
            <a:off x="2647016" y="596164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70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070" y="60163"/>
                </a:lnTo>
                <a:lnTo>
                  <a:pt x="30070" y="30063"/>
                </a:lnTo>
                <a:close/>
              </a:path>
              <a:path w="60325" h="60325">
                <a:moveTo>
                  <a:pt x="60207" y="0"/>
                </a:moveTo>
                <a:lnTo>
                  <a:pt x="30070" y="0"/>
                </a:lnTo>
                <a:lnTo>
                  <a:pt x="30070" y="30063"/>
                </a:lnTo>
                <a:lnTo>
                  <a:pt x="60207" y="30063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0" name="object 1420"/>
          <p:cNvSpPr/>
          <p:nvPr/>
        </p:nvSpPr>
        <p:spPr>
          <a:xfrm>
            <a:off x="2707224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63"/>
                </a:moveTo>
                <a:lnTo>
                  <a:pt x="61274" y="60163"/>
                </a:lnTo>
                <a:lnTo>
                  <a:pt x="61274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1" name="object 1421"/>
          <p:cNvSpPr/>
          <p:nvPr/>
        </p:nvSpPr>
        <p:spPr>
          <a:xfrm>
            <a:off x="2707224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1137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1137" y="60163"/>
                </a:lnTo>
                <a:lnTo>
                  <a:pt x="31137" y="30063"/>
                </a:lnTo>
                <a:close/>
              </a:path>
              <a:path w="61594" h="60325">
                <a:moveTo>
                  <a:pt x="61274" y="0"/>
                </a:moveTo>
                <a:lnTo>
                  <a:pt x="31137" y="0"/>
                </a:lnTo>
                <a:lnTo>
                  <a:pt x="31137" y="30063"/>
                </a:lnTo>
                <a:lnTo>
                  <a:pt x="61274" y="30063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2" name="object 1422"/>
          <p:cNvSpPr/>
          <p:nvPr/>
        </p:nvSpPr>
        <p:spPr>
          <a:xfrm>
            <a:off x="2768498" y="596164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60163"/>
                </a:moveTo>
                <a:lnTo>
                  <a:pt x="60236" y="60163"/>
                </a:lnTo>
                <a:lnTo>
                  <a:pt x="60236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3" name="object 1423"/>
          <p:cNvSpPr/>
          <p:nvPr/>
        </p:nvSpPr>
        <p:spPr>
          <a:xfrm>
            <a:off x="2768498" y="5961645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70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070" y="60163"/>
                </a:lnTo>
                <a:lnTo>
                  <a:pt x="30070" y="30063"/>
                </a:lnTo>
                <a:close/>
              </a:path>
              <a:path w="60325" h="60325">
                <a:moveTo>
                  <a:pt x="60236" y="0"/>
                </a:moveTo>
                <a:lnTo>
                  <a:pt x="30070" y="0"/>
                </a:lnTo>
                <a:lnTo>
                  <a:pt x="30070" y="30063"/>
                </a:lnTo>
                <a:lnTo>
                  <a:pt x="60236" y="30063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4" name="object 1424"/>
          <p:cNvSpPr/>
          <p:nvPr/>
        </p:nvSpPr>
        <p:spPr>
          <a:xfrm>
            <a:off x="2828734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63"/>
                </a:moveTo>
                <a:lnTo>
                  <a:pt x="60950" y="60163"/>
                </a:lnTo>
                <a:lnTo>
                  <a:pt x="60950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5" name="object 1425"/>
          <p:cNvSpPr/>
          <p:nvPr/>
        </p:nvSpPr>
        <p:spPr>
          <a:xfrm>
            <a:off x="2828734" y="5961645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889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889" y="60163"/>
                </a:lnTo>
                <a:lnTo>
                  <a:pt x="30889" y="30063"/>
                </a:lnTo>
                <a:close/>
              </a:path>
              <a:path w="60960" h="60325">
                <a:moveTo>
                  <a:pt x="60950" y="0"/>
                </a:moveTo>
                <a:lnTo>
                  <a:pt x="30889" y="0"/>
                </a:lnTo>
                <a:lnTo>
                  <a:pt x="30889" y="30063"/>
                </a:lnTo>
                <a:lnTo>
                  <a:pt x="60950" y="30063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6" name="object 1426"/>
          <p:cNvSpPr/>
          <p:nvPr/>
        </p:nvSpPr>
        <p:spPr>
          <a:xfrm>
            <a:off x="2889685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63"/>
                </a:moveTo>
                <a:lnTo>
                  <a:pt x="61283" y="60163"/>
                </a:lnTo>
                <a:lnTo>
                  <a:pt x="61283" y="0"/>
                </a:lnTo>
                <a:lnTo>
                  <a:pt x="0" y="0"/>
                </a:lnTo>
                <a:lnTo>
                  <a:pt x="0" y="6016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7" name="object 1427"/>
          <p:cNvSpPr/>
          <p:nvPr/>
        </p:nvSpPr>
        <p:spPr>
          <a:xfrm>
            <a:off x="2889685" y="5961645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175" y="30063"/>
                </a:moveTo>
                <a:lnTo>
                  <a:pt x="0" y="30063"/>
                </a:lnTo>
                <a:lnTo>
                  <a:pt x="0" y="60163"/>
                </a:lnTo>
                <a:lnTo>
                  <a:pt x="30175" y="60163"/>
                </a:lnTo>
                <a:lnTo>
                  <a:pt x="30175" y="30063"/>
                </a:lnTo>
                <a:close/>
              </a:path>
              <a:path w="61594" h="60325">
                <a:moveTo>
                  <a:pt x="61283" y="0"/>
                </a:moveTo>
                <a:lnTo>
                  <a:pt x="30175" y="0"/>
                </a:lnTo>
                <a:lnTo>
                  <a:pt x="30175" y="30063"/>
                </a:lnTo>
                <a:lnTo>
                  <a:pt x="61283" y="30063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8" name="object 1428"/>
          <p:cNvSpPr/>
          <p:nvPr/>
        </p:nvSpPr>
        <p:spPr>
          <a:xfrm>
            <a:off x="2221782" y="5900404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1240"/>
                </a:moveTo>
                <a:lnTo>
                  <a:pt x="60236" y="61240"/>
                </a:lnTo>
                <a:lnTo>
                  <a:pt x="60236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9" name="object 1429"/>
          <p:cNvSpPr/>
          <p:nvPr/>
        </p:nvSpPr>
        <p:spPr>
          <a:xfrm>
            <a:off x="2221782" y="5900404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30175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175" y="61240"/>
                </a:lnTo>
                <a:lnTo>
                  <a:pt x="30175" y="30099"/>
                </a:lnTo>
                <a:close/>
              </a:path>
              <a:path w="60325" h="61595">
                <a:moveTo>
                  <a:pt x="60236" y="0"/>
                </a:moveTo>
                <a:lnTo>
                  <a:pt x="30175" y="0"/>
                </a:lnTo>
                <a:lnTo>
                  <a:pt x="30175" y="30099"/>
                </a:lnTo>
                <a:lnTo>
                  <a:pt x="60236" y="30099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0" name="object 1430"/>
          <p:cNvSpPr/>
          <p:nvPr/>
        </p:nvSpPr>
        <p:spPr>
          <a:xfrm>
            <a:off x="2282018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1240"/>
                </a:moveTo>
                <a:lnTo>
                  <a:pt x="61055" y="61240"/>
                </a:lnTo>
                <a:lnTo>
                  <a:pt x="61055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1" name="object 1431"/>
          <p:cNvSpPr/>
          <p:nvPr/>
        </p:nvSpPr>
        <p:spPr>
          <a:xfrm>
            <a:off x="2282018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880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880" y="61240"/>
                </a:lnTo>
                <a:lnTo>
                  <a:pt x="30880" y="30099"/>
                </a:lnTo>
                <a:close/>
              </a:path>
              <a:path w="61594" h="61595">
                <a:moveTo>
                  <a:pt x="61055" y="0"/>
                </a:moveTo>
                <a:lnTo>
                  <a:pt x="30880" y="0"/>
                </a:lnTo>
                <a:lnTo>
                  <a:pt x="30880" y="30099"/>
                </a:lnTo>
                <a:lnTo>
                  <a:pt x="61055" y="30099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2" name="object 1432"/>
          <p:cNvSpPr/>
          <p:nvPr/>
        </p:nvSpPr>
        <p:spPr>
          <a:xfrm>
            <a:off x="2343073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1240"/>
                </a:moveTo>
                <a:lnTo>
                  <a:pt x="60426" y="61240"/>
                </a:lnTo>
                <a:lnTo>
                  <a:pt x="60426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3" name="object 1433"/>
          <p:cNvSpPr/>
          <p:nvPr/>
        </p:nvSpPr>
        <p:spPr>
          <a:xfrm>
            <a:off x="2343073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365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365" y="61240"/>
                </a:lnTo>
                <a:lnTo>
                  <a:pt x="30365" y="30099"/>
                </a:lnTo>
                <a:close/>
              </a:path>
              <a:path w="60960" h="61595">
                <a:moveTo>
                  <a:pt x="60426" y="0"/>
                </a:moveTo>
                <a:lnTo>
                  <a:pt x="30365" y="0"/>
                </a:lnTo>
                <a:lnTo>
                  <a:pt x="30365" y="30099"/>
                </a:lnTo>
                <a:lnTo>
                  <a:pt x="60426" y="30099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4" name="object 1434"/>
          <p:cNvSpPr/>
          <p:nvPr/>
        </p:nvSpPr>
        <p:spPr>
          <a:xfrm>
            <a:off x="2403500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1240"/>
                </a:moveTo>
                <a:lnTo>
                  <a:pt x="61055" y="61240"/>
                </a:lnTo>
                <a:lnTo>
                  <a:pt x="61055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5" name="object 1435"/>
          <p:cNvSpPr/>
          <p:nvPr/>
        </p:nvSpPr>
        <p:spPr>
          <a:xfrm>
            <a:off x="2403500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880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880" y="61240"/>
                </a:lnTo>
                <a:lnTo>
                  <a:pt x="30880" y="30099"/>
                </a:lnTo>
                <a:close/>
              </a:path>
              <a:path w="61594" h="61595">
                <a:moveTo>
                  <a:pt x="61055" y="0"/>
                </a:moveTo>
                <a:lnTo>
                  <a:pt x="30880" y="0"/>
                </a:lnTo>
                <a:lnTo>
                  <a:pt x="30880" y="30099"/>
                </a:lnTo>
                <a:lnTo>
                  <a:pt x="61055" y="30099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6" name="object 1436"/>
          <p:cNvSpPr/>
          <p:nvPr/>
        </p:nvSpPr>
        <p:spPr>
          <a:xfrm>
            <a:off x="2464555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1240"/>
                </a:moveTo>
                <a:lnTo>
                  <a:pt x="60950" y="61240"/>
                </a:lnTo>
                <a:lnTo>
                  <a:pt x="60950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7" name="object 1437"/>
          <p:cNvSpPr/>
          <p:nvPr/>
        </p:nvSpPr>
        <p:spPr>
          <a:xfrm>
            <a:off x="2464555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060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060" y="61240"/>
                </a:lnTo>
                <a:lnTo>
                  <a:pt x="30060" y="30099"/>
                </a:lnTo>
                <a:close/>
              </a:path>
              <a:path w="60960" h="61595">
                <a:moveTo>
                  <a:pt x="60950" y="0"/>
                </a:moveTo>
                <a:lnTo>
                  <a:pt x="30060" y="0"/>
                </a:lnTo>
                <a:lnTo>
                  <a:pt x="30060" y="30099"/>
                </a:lnTo>
                <a:lnTo>
                  <a:pt x="60950" y="30099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8" name="object 1438"/>
          <p:cNvSpPr/>
          <p:nvPr/>
        </p:nvSpPr>
        <p:spPr>
          <a:xfrm>
            <a:off x="2525506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1240"/>
                </a:moveTo>
                <a:lnTo>
                  <a:pt x="60455" y="61240"/>
                </a:lnTo>
                <a:lnTo>
                  <a:pt x="60455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9" name="object 1439"/>
          <p:cNvSpPr/>
          <p:nvPr/>
        </p:nvSpPr>
        <p:spPr>
          <a:xfrm>
            <a:off x="2525506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394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394" y="61240"/>
                </a:lnTo>
                <a:lnTo>
                  <a:pt x="30394" y="30099"/>
                </a:lnTo>
                <a:close/>
              </a:path>
              <a:path w="60960" h="61595">
                <a:moveTo>
                  <a:pt x="60455" y="0"/>
                </a:moveTo>
                <a:lnTo>
                  <a:pt x="30394" y="0"/>
                </a:lnTo>
                <a:lnTo>
                  <a:pt x="30394" y="30099"/>
                </a:lnTo>
                <a:lnTo>
                  <a:pt x="60455" y="30099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0" name="object 1440"/>
          <p:cNvSpPr/>
          <p:nvPr/>
        </p:nvSpPr>
        <p:spPr>
          <a:xfrm>
            <a:off x="2585961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1240"/>
                </a:moveTo>
                <a:lnTo>
                  <a:pt x="61055" y="61240"/>
                </a:lnTo>
                <a:lnTo>
                  <a:pt x="61055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1" name="object 1441"/>
          <p:cNvSpPr/>
          <p:nvPr/>
        </p:nvSpPr>
        <p:spPr>
          <a:xfrm>
            <a:off x="2585961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137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137" y="61240"/>
                </a:lnTo>
                <a:lnTo>
                  <a:pt x="30137" y="30099"/>
                </a:lnTo>
                <a:close/>
              </a:path>
              <a:path w="61594" h="61595">
                <a:moveTo>
                  <a:pt x="61055" y="0"/>
                </a:moveTo>
                <a:lnTo>
                  <a:pt x="30137" y="0"/>
                </a:lnTo>
                <a:lnTo>
                  <a:pt x="30137" y="30099"/>
                </a:lnTo>
                <a:lnTo>
                  <a:pt x="61055" y="30099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2" name="object 1442"/>
          <p:cNvSpPr/>
          <p:nvPr/>
        </p:nvSpPr>
        <p:spPr>
          <a:xfrm>
            <a:off x="2647016" y="5900404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1240"/>
                </a:moveTo>
                <a:lnTo>
                  <a:pt x="60207" y="61240"/>
                </a:lnTo>
                <a:lnTo>
                  <a:pt x="60207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3" name="object 1443"/>
          <p:cNvSpPr/>
          <p:nvPr/>
        </p:nvSpPr>
        <p:spPr>
          <a:xfrm>
            <a:off x="2647016" y="5900404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30070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070" y="61240"/>
                </a:lnTo>
                <a:lnTo>
                  <a:pt x="30070" y="30099"/>
                </a:lnTo>
                <a:close/>
              </a:path>
              <a:path w="60325" h="61595">
                <a:moveTo>
                  <a:pt x="60207" y="0"/>
                </a:moveTo>
                <a:lnTo>
                  <a:pt x="30070" y="0"/>
                </a:lnTo>
                <a:lnTo>
                  <a:pt x="30070" y="30099"/>
                </a:lnTo>
                <a:lnTo>
                  <a:pt x="60207" y="30099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4" name="object 1444"/>
          <p:cNvSpPr/>
          <p:nvPr/>
        </p:nvSpPr>
        <p:spPr>
          <a:xfrm>
            <a:off x="2707224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1240"/>
                </a:moveTo>
                <a:lnTo>
                  <a:pt x="61274" y="61240"/>
                </a:lnTo>
                <a:lnTo>
                  <a:pt x="61274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5" name="object 1445"/>
          <p:cNvSpPr/>
          <p:nvPr/>
        </p:nvSpPr>
        <p:spPr>
          <a:xfrm>
            <a:off x="2707224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1137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1137" y="61240"/>
                </a:lnTo>
                <a:lnTo>
                  <a:pt x="31137" y="30099"/>
                </a:lnTo>
                <a:close/>
              </a:path>
              <a:path w="61594" h="61595">
                <a:moveTo>
                  <a:pt x="61274" y="0"/>
                </a:moveTo>
                <a:lnTo>
                  <a:pt x="31137" y="0"/>
                </a:lnTo>
                <a:lnTo>
                  <a:pt x="31137" y="30099"/>
                </a:lnTo>
                <a:lnTo>
                  <a:pt x="61274" y="30099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6" name="object 1446"/>
          <p:cNvSpPr/>
          <p:nvPr/>
        </p:nvSpPr>
        <p:spPr>
          <a:xfrm>
            <a:off x="2768498" y="5900404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0" y="61240"/>
                </a:moveTo>
                <a:lnTo>
                  <a:pt x="60236" y="61240"/>
                </a:lnTo>
                <a:lnTo>
                  <a:pt x="60236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7" name="object 1447"/>
          <p:cNvSpPr/>
          <p:nvPr/>
        </p:nvSpPr>
        <p:spPr>
          <a:xfrm>
            <a:off x="2768498" y="5900404"/>
            <a:ext cx="60325" cy="61594"/>
          </a:xfrm>
          <a:custGeom>
            <a:avLst/>
            <a:gdLst/>
            <a:ahLst/>
            <a:cxnLst/>
            <a:rect l="l" t="t" r="r" b="b"/>
            <a:pathLst>
              <a:path w="60325" h="61595">
                <a:moveTo>
                  <a:pt x="30070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070" y="61240"/>
                </a:lnTo>
                <a:lnTo>
                  <a:pt x="30070" y="30099"/>
                </a:lnTo>
                <a:close/>
              </a:path>
              <a:path w="60325" h="61595">
                <a:moveTo>
                  <a:pt x="60236" y="0"/>
                </a:moveTo>
                <a:lnTo>
                  <a:pt x="30070" y="0"/>
                </a:lnTo>
                <a:lnTo>
                  <a:pt x="30070" y="30099"/>
                </a:lnTo>
                <a:lnTo>
                  <a:pt x="60236" y="30099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8" name="object 1448"/>
          <p:cNvSpPr/>
          <p:nvPr/>
        </p:nvSpPr>
        <p:spPr>
          <a:xfrm>
            <a:off x="2828734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0" y="61240"/>
                </a:moveTo>
                <a:lnTo>
                  <a:pt x="60950" y="61240"/>
                </a:lnTo>
                <a:lnTo>
                  <a:pt x="60950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9" name="object 1449"/>
          <p:cNvSpPr/>
          <p:nvPr/>
        </p:nvSpPr>
        <p:spPr>
          <a:xfrm>
            <a:off x="2828734" y="5900404"/>
            <a:ext cx="60960" cy="61594"/>
          </a:xfrm>
          <a:custGeom>
            <a:avLst/>
            <a:gdLst/>
            <a:ahLst/>
            <a:cxnLst/>
            <a:rect l="l" t="t" r="r" b="b"/>
            <a:pathLst>
              <a:path w="60960" h="61595">
                <a:moveTo>
                  <a:pt x="30889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889" y="61240"/>
                </a:lnTo>
                <a:lnTo>
                  <a:pt x="30889" y="30099"/>
                </a:lnTo>
                <a:close/>
              </a:path>
              <a:path w="60960" h="61595">
                <a:moveTo>
                  <a:pt x="60950" y="0"/>
                </a:moveTo>
                <a:lnTo>
                  <a:pt x="30889" y="0"/>
                </a:lnTo>
                <a:lnTo>
                  <a:pt x="30889" y="30099"/>
                </a:lnTo>
                <a:lnTo>
                  <a:pt x="60950" y="30099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0" name="object 1450"/>
          <p:cNvSpPr/>
          <p:nvPr/>
        </p:nvSpPr>
        <p:spPr>
          <a:xfrm>
            <a:off x="2889685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0" y="61240"/>
                </a:moveTo>
                <a:lnTo>
                  <a:pt x="61283" y="61240"/>
                </a:lnTo>
                <a:lnTo>
                  <a:pt x="61283" y="0"/>
                </a:lnTo>
                <a:lnTo>
                  <a:pt x="0" y="0"/>
                </a:lnTo>
                <a:lnTo>
                  <a:pt x="0" y="6124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1" name="object 1451"/>
          <p:cNvSpPr/>
          <p:nvPr/>
        </p:nvSpPr>
        <p:spPr>
          <a:xfrm>
            <a:off x="2889685" y="5900404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175" y="30099"/>
                </a:moveTo>
                <a:lnTo>
                  <a:pt x="0" y="30099"/>
                </a:lnTo>
                <a:lnTo>
                  <a:pt x="0" y="61240"/>
                </a:lnTo>
                <a:lnTo>
                  <a:pt x="30175" y="61240"/>
                </a:lnTo>
                <a:lnTo>
                  <a:pt x="30175" y="30099"/>
                </a:lnTo>
                <a:close/>
              </a:path>
              <a:path w="61594" h="61595">
                <a:moveTo>
                  <a:pt x="61283" y="0"/>
                </a:moveTo>
                <a:lnTo>
                  <a:pt x="30175" y="0"/>
                </a:lnTo>
                <a:lnTo>
                  <a:pt x="30175" y="30099"/>
                </a:lnTo>
                <a:lnTo>
                  <a:pt x="61283" y="30099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2" name="object 1452"/>
          <p:cNvSpPr/>
          <p:nvPr/>
        </p:nvSpPr>
        <p:spPr>
          <a:xfrm>
            <a:off x="2221782" y="583945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236" y="60950"/>
                </a:lnTo>
                <a:lnTo>
                  <a:pt x="60236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3" name="object 1453"/>
          <p:cNvSpPr/>
          <p:nvPr/>
        </p:nvSpPr>
        <p:spPr>
          <a:xfrm>
            <a:off x="2221782" y="583945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175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175" y="60950"/>
                </a:lnTo>
                <a:lnTo>
                  <a:pt x="30175" y="30889"/>
                </a:lnTo>
                <a:close/>
              </a:path>
              <a:path w="60325" h="60960">
                <a:moveTo>
                  <a:pt x="60236" y="0"/>
                </a:moveTo>
                <a:lnTo>
                  <a:pt x="30175" y="0"/>
                </a:lnTo>
                <a:lnTo>
                  <a:pt x="30175" y="30889"/>
                </a:lnTo>
                <a:lnTo>
                  <a:pt x="60236" y="30889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4" name="object 1454"/>
          <p:cNvSpPr/>
          <p:nvPr/>
        </p:nvSpPr>
        <p:spPr>
          <a:xfrm>
            <a:off x="2282018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55" y="60950"/>
                </a:lnTo>
                <a:lnTo>
                  <a:pt x="610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5" name="object 1455"/>
          <p:cNvSpPr/>
          <p:nvPr/>
        </p:nvSpPr>
        <p:spPr>
          <a:xfrm>
            <a:off x="2282018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880" y="60950"/>
                </a:lnTo>
                <a:lnTo>
                  <a:pt x="30880" y="30889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889"/>
                </a:lnTo>
                <a:lnTo>
                  <a:pt x="61055" y="30889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6" name="object 1456"/>
          <p:cNvSpPr/>
          <p:nvPr/>
        </p:nvSpPr>
        <p:spPr>
          <a:xfrm>
            <a:off x="2343073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426" y="60950"/>
                </a:lnTo>
                <a:lnTo>
                  <a:pt x="60426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7" name="object 1457"/>
          <p:cNvSpPr/>
          <p:nvPr/>
        </p:nvSpPr>
        <p:spPr>
          <a:xfrm>
            <a:off x="2343073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65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365" y="60950"/>
                </a:lnTo>
                <a:lnTo>
                  <a:pt x="30365" y="30889"/>
                </a:lnTo>
                <a:close/>
              </a:path>
              <a:path w="60960" h="60960">
                <a:moveTo>
                  <a:pt x="60426" y="0"/>
                </a:moveTo>
                <a:lnTo>
                  <a:pt x="30365" y="0"/>
                </a:lnTo>
                <a:lnTo>
                  <a:pt x="30365" y="30889"/>
                </a:lnTo>
                <a:lnTo>
                  <a:pt x="60426" y="30889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8" name="object 1458"/>
          <p:cNvSpPr/>
          <p:nvPr/>
        </p:nvSpPr>
        <p:spPr>
          <a:xfrm>
            <a:off x="2403500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55" y="60950"/>
                </a:lnTo>
                <a:lnTo>
                  <a:pt x="610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9" name="object 1459"/>
          <p:cNvSpPr/>
          <p:nvPr/>
        </p:nvSpPr>
        <p:spPr>
          <a:xfrm>
            <a:off x="2403500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880" y="60950"/>
                </a:lnTo>
                <a:lnTo>
                  <a:pt x="30880" y="30889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889"/>
                </a:lnTo>
                <a:lnTo>
                  <a:pt x="61055" y="30889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0" name="object 1460"/>
          <p:cNvSpPr/>
          <p:nvPr/>
        </p:nvSpPr>
        <p:spPr>
          <a:xfrm>
            <a:off x="2464555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950" y="60950"/>
                </a:lnTo>
                <a:lnTo>
                  <a:pt x="60950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1" name="object 1461"/>
          <p:cNvSpPr/>
          <p:nvPr/>
        </p:nvSpPr>
        <p:spPr>
          <a:xfrm>
            <a:off x="2464555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060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060" y="60950"/>
                </a:lnTo>
                <a:lnTo>
                  <a:pt x="30060" y="30889"/>
                </a:lnTo>
                <a:close/>
              </a:path>
              <a:path w="60960" h="60960">
                <a:moveTo>
                  <a:pt x="60950" y="0"/>
                </a:moveTo>
                <a:lnTo>
                  <a:pt x="30060" y="0"/>
                </a:lnTo>
                <a:lnTo>
                  <a:pt x="30060" y="30889"/>
                </a:lnTo>
                <a:lnTo>
                  <a:pt x="60950" y="30889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2" name="object 1462"/>
          <p:cNvSpPr/>
          <p:nvPr/>
        </p:nvSpPr>
        <p:spPr>
          <a:xfrm>
            <a:off x="2525506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455" y="60950"/>
                </a:lnTo>
                <a:lnTo>
                  <a:pt x="604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3" name="object 1463"/>
          <p:cNvSpPr/>
          <p:nvPr/>
        </p:nvSpPr>
        <p:spPr>
          <a:xfrm>
            <a:off x="2525506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94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394" y="60950"/>
                </a:lnTo>
                <a:lnTo>
                  <a:pt x="30394" y="30889"/>
                </a:lnTo>
                <a:close/>
              </a:path>
              <a:path w="60960" h="60960">
                <a:moveTo>
                  <a:pt x="60455" y="0"/>
                </a:moveTo>
                <a:lnTo>
                  <a:pt x="30394" y="0"/>
                </a:lnTo>
                <a:lnTo>
                  <a:pt x="30394" y="30889"/>
                </a:lnTo>
                <a:lnTo>
                  <a:pt x="60455" y="30889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4" name="object 1464"/>
          <p:cNvSpPr/>
          <p:nvPr/>
        </p:nvSpPr>
        <p:spPr>
          <a:xfrm>
            <a:off x="2585961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55" y="60950"/>
                </a:lnTo>
                <a:lnTo>
                  <a:pt x="610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5" name="object 1465"/>
          <p:cNvSpPr/>
          <p:nvPr/>
        </p:nvSpPr>
        <p:spPr>
          <a:xfrm>
            <a:off x="2585961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37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137" y="60950"/>
                </a:lnTo>
                <a:lnTo>
                  <a:pt x="30137" y="30889"/>
                </a:lnTo>
                <a:close/>
              </a:path>
              <a:path w="61594" h="60960">
                <a:moveTo>
                  <a:pt x="61055" y="0"/>
                </a:moveTo>
                <a:lnTo>
                  <a:pt x="30137" y="0"/>
                </a:lnTo>
                <a:lnTo>
                  <a:pt x="30137" y="30889"/>
                </a:lnTo>
                <a:lnTo>
                  <a:pt x="61055" y="30889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6" name="object 1466"/>
          <p:cNvSpPr/>
          <p:nvPr/>
        </p:nvSpPr>
        <p:spPr>
          <a:xfrm>
            <a:off x="2647016" y="583945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207" y="60950"/>
                </a:lnTo>
                <a:lnTo>
                  <a:pt x="60207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7" name="object 1467"/>
          <p:cNvSpPr/>
          <p:nvPr/>
        </p:nvSpPr>
        <p:spPr>
          <a:xfrm>
            <a:off x="2647016" y="583945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070" y="60950"/>
                </a:lnTo>
                <a:lnTo>
                  <a:pt x="30070" y="30889"/>
                </a:lnTo>
                <a:close/>
              </a:path>
              <a:path w="60325" h="60960">
                <a:moveTo>
                  <a:pt x="60207" y="0"/>
                </a:moveTo>
                <a:lnTo>
                  <a:pt x="30070" y="0"/>
                </a:lnTo>
                <a:lnTo>
                  <a:pt x="30070" y="30889"/>
                </a:lnTo>
                <a:lnTo>
                  <a:pt x="60207" y="30889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8" name="object 1468"/>
          <p:cNvSpPr/>
          <p:nvPr/>
        </p:nvSpPr>
        <p:spPr>
          <a:xfrm>
            <a:off x="2707224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274" y="60950"/>
                </a:lnTo>
                <a:lnTo>
                  <a:pt x="61274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9" name="object 1469"/>
          <p:cNvSpPr/>
          <p:nvPr/>
        </p:nvSpPr>
        <p:spPr>
          <a:xfrm>
            <a:off x="2707224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1137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1137" y="60950"/>
                </a:lnTo>
                <a:lnTo>
                  <a:pt x="31137" y="30889"/>
                </a:lnTo>
                <a:close/>
              </a:path>
              <a:path w="61594" h="60960">
                <a:moveTo>
                  <a:pt x="61274" y="0"/>
                </a:moveTo>
                <a:lnTo>
                  <a:pt x="31137" y="0"/>
                </a:lnTo>
                <a:lnTo>
                  <a:pt x="31137" y="30889"/>
                </a:lnTo>
                <a:lnTo>
                  <a:pt x="61274" y="30889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0" name="object 1470"/>
          <p:cNvSpPr/>
          <p:nvPr/>
        </p:nvSpPr>
        <p:spPr>
          <a:xfrm>
            <a:off x="2768498" y="583945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236" y="60950"/>
                </a:lnTo>
                <a:lnTo>
                  <a:pt x="60236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1" name="object 1471"/>
          <p:cNvSpPr/>
          <p:nvPr/>
        </p:nvSpPr>
        <p:spPr>
          <a:xfrm>
            <a:off x="2768498" y="5839453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070" y="60950"/>
                </a:lnTo>
                <a:lnTo>
                  <a:pt x="30070" y="30889"/>
                </a:lnTo>
                <a:close/>
              </a:path>
              <a:path w="60325" h="60960">
                <a:moveTo>
                  <a:pt x="60236" y="0"/>
                </a:moveTo>
                <a:lnTo>
                  <a:pt x="30070" y="0"/>
                </a:lnTo>
                <a:lnTo>
                  <a:pt x="30070" y="30889"/>
                </a:lnTo>
                <a:lnTo>
                  <a:pt x="60236" y="30889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2" name="object 1472"/>
          <p:cNvSpPr/>
          <p:nvPr/>
        </p:nvSpPr>
        <p:spPr>
          <a:xfrm>
            <a:off x="2828734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950" y="60950"/>
                </a:lnTo>
                <a:lnTo>
                  <a:pt x="60950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3" name="object 1473"/>
          <p:cNvSpPr/>
          <p:nvPr/>
        </p:nvSpPr>
        <p:spPr>
          <a:xfrm>
            <a:off x="2828734" y="5839453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89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889" y="60950"/>
                </a:lnTo>
                <a:lnTo>
                  <a:pt x="30889" y="30889"/>
                </a:lnTo>
                <a:close/>
              </a:path>
              <a:path w="60960" h="60960">
                <a:moveTo>
                  <a:pt x="60950" y="0"/>
                </a:moveTo>
                <a:lnTo>
                  <a:pt x="30889" y="0"/>
                </a:lnTo>
                <a:lnTo>
                  <a:pt x="30889" y="30889"/>
                </a:lnTo>
                <a:lnTo>
                  <a:pt x="60950" y="30889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4" name="object 1474"/>
          <p:cNvSpPr/>
          <p:nvPr/>
        </p:nvSpPr>
        <p:spPr>
          <a:xfrm>
            <a:off x="2889685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283" y="60950"/>
                </a:lnTo>
                <a:lnTo>
                  <a:pt x="61283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5" name="object 1475"/>
          <p:cNvSpPr/>
          <p:nvPr/>
        </p:nvSpPr>
        <p:spPr>
          <a:xfrm>
            <a:off x="2889685" y="5839453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75" y="30889"/>
                </a:moveTo>
                <a:lnTo>
                  <a:pt x="0" y="30889"/>
                </a:lnTo>
                <a:lnTo>
                  <a:pt x="0" y="60950"/>
                </a:lnTo>
                <a:lnTo>
                  <a:pt x="30175" y="60950"/>
                </a:lnTo>
                <a:lnTo>
                  <a:pt x="30175" y="30889"/>
                </a:lnTo>
                <a:close/>
              </a:path>
              <a:path w="61594" h="60960">
                <a:moveTo>
                  <a:pt x="61283" y="0"/>
                </a:moveTo>
                <a:lnTo>
                  <a:pt x="30175" y="0"/>
                </a:lnTo>
                <a:lnTo>
                  <a:pt x="30175" y="30889"/>
                </a:lnTo>
                <a:lnTo>
                  <a:pt x="61283" y="30889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6" name="object 1476"/>
          <p:cNvSpPr/>
          <p:nvPr/>
        </p:nvSpPr>
        <p:spPr>
          <a:xfrm>
            <a:off x="2221782" y="5778998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55"/>
                </a:moveTo>
                <a:lnTo>
                  <a:pt x="60236" y="60455"/>
                </a:lnTo>
                <a:lnTo>
                  <a:pt x="60236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7" name="object 1477"/>
          <p:cNvSpPr/>
          <p:nvPr/>
        </p:nvSpPr>
        <p:spPr>
          <a:xfrm>
            <a:off x="2221782" y="5778998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175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175" y="60455"/>
                </a:lnTo>
                <a:lnTo>
                  <a:pt x="30175" y="30356"/>
                </a:lnTo>
                <a:close/>
              </a:path>
              <a:path w="60325" h="60960">
                <a:moveTo>
                  <a:pt x="60236" y="0"/>
                </a:moveTo>
                <a:lnTo>
                  <a:pt x="30175" y="0"/>
                </a:lnTo>
                <a:lnTo>
                  <a:pt x="30175" y="30356"/>
                </a:lnTo>
                <a:lnTo>
                  <a:pt x="60236" y="30356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8" name="object 1478"/>
          <p:cNvSpPr/>
          <p:nvPr/>
        </p:nvSpPr>
        <p:spPr>
          <a:xfrm>
            <a:off x="2282018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055" y="60455"/>
                </a:lnTo>
                <a:lnTo>
                  <a:pt x="61055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9" name="object 1479"/>
          <p:cNvSpPr/>
          <p:nvPr/>
        </p:nvSpPr>
        <p:spPr>
          <a:xfrm>
            <a:off x="2282018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880" y="60455"/>
                </a:lnTo>
                <a:lnTo>
                  <a:pt x="30880" y="30356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356"/>
                </a:lnTo>
                <a:lnTo>
                  <a:pt x="61055" y="30356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0" name="object 1480"/>
          <p:cNvSpPr/>
          <p:nvPr/>
        </p:nvSpPr>
        <p:spPr>
          <a:xfrm>
            <a:off x="2343073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55"/>
                </a:moveTo>
                <a:lnTo>
                  <a:pt x="60426" y="60455"/>
                </a:lnTo>
                <a:lnTo>
                  <a:pt x="60426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1" name="object 1481"/>
          <p:cNvSpPr/>
          <p:nvPr/>
        </p:nvSpPr>
        <p:spPr>
          <a:xfrm>
            <a:off x="2343073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65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365" y="60455"/>
                </a:lnTo>
                <a:lnTo>
                  <a:pt x="30365" y="30356"/>
                </a:lnTo>
                <a:close/>
              </a:path>
              <a:path w="60960" h="60960">
                <a:moveTo>
                  <a:pt x="60426" y="0"/>
                </a:moveTo>
                <a:lnTo>
                  <a:pt x="30365" y="0"/>
                </a:lnTo>
                <a:lnTo>
                  <a:pt x="30365" y="30356"/>
                </a:lnTo>
                <a:lnTo>
                  <a:pt x="60426" y="30356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2" name="object 1482"/>
          <p:cNvSpPr/>
          <p:nvPr/>
        </p:nvSpPr>
        <p:spPr>
          <a:xfrm>
            <a:off x="2403500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055" y="60455"/>
                </a:lnTo>
                <a:lnTo>
                  <a:pt x="61055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3" name="object 1483"/>
          <p:cNvSpPr/>
          <p:nvPr/>
        </p:nvSpPr>
        <p:spPr>
          <a:xfrm>
            <a:off x="2403500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880" y="60455"/>
                </a:lnTo>
                <a:lnTo>
                  <a:pt x="30880" y="30356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356"/>
                </a:lnTo>
                <a:lnTo>
                  <a:pt x="61055" y="30356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4" name="object 1484"/>
          <p:cNvSpPr/>
          <p:nvPr/>
        </p:nvSpPr>
        <p:spPr>
          <a:xfrm>
            <a:off x="2464555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55"/>
                </a:moveTo>
                <a:lnTo>
                  <a:pt x="60950" y="60455"/>
                </a:lnTo>
                <a:lnTo>
                  <a:pt x="60950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5" name="object 1485"/>
          <p:cNvSpPr/>
          <p:nvPr/>
        </p:nvSpPr>
        <p:spPr>
          <a:xfrm>
            <a:off x="2464555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060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060" y="60455"/>
                </a:lnTo>
                <a:lnTo>
                  <a:pt x="30060" y="30356"/>
                </a:lnTo>
                <a:close/>
              </a:path>
              <a:path w="60960" h="60960">
                <a:moveTo>
                  <a:pt x="60950" y="0"/>
                </a:moveTo>
                <a:lnTo>
                  <a:pt x="30060" y="0"/>
                </a:lnTo>
                <a:lnTo>
                  <a:pt x="30060" y="30356"/>
                </a:lnTo>
                <a:lnTo>
                  <a:pt x="60950" y="30356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6" name="object 1486"/>
          <p:cNvSpPr/>
          <p:nvPr/>
        </p:nvSpPr>
        <p:spPr>
          <a:xfrm>
            <a:off x="2525506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55"/>
                </a:moveTo>
                <a:lnTo>
                  <a:pt x="60455" y="60455"/>
                </a:lnTo>
                <a:lnTo>
                  <a:pt x="60455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7" name="object 1487"/>
          <p:cNvSpPr/>
          <p:nvPr/>
        </p:nvSpPr>
        <p:spPr>
          <a:xfrm>
            <a:off x="2525506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94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394" y="60455"/>
                </a:lnTo>
                <a:lnTo>
                  <a:pt x="30394" y="30356"/>
                </a:lnTo>
                <a:close/>
              </a:path>
              <a:path w="60960" h="60960">
                <a:moveTo>
                  <a:pt x="60455" y="0"/>
                </a:moveTo>
                <a:lnTo>
                  <a:pt x="30394" y="0"/>
                </a:lnTo>
                <a:lnTo>
                  <a:pt x="30394" y="30356"/>
                </a:lnTo>
                <a:lnTo>
                  <a:pt x="60455" y="30356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8" name="object 1488"/>
          <p:cNvSpPr/>
          <p:nvPr/>
        </p:nvSpPr>
        <p:spPr>
          <a:xfrm>
            <a:off x="2585961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055" y="60455"/>
                </a:lnTo>
                <a:lnTo>
                  <a:pt x="61055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9" name="object 1489"/>
          <p:cNvSpPr/>
          <p:nvPr/>
        </p:nvSpPr>
        <p:spPr>
          <a:xfrm>
            <a:off x="2585961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37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137" y="60455"/>
                </a:lnTo>
                <a:lnTo>
                  <a:pt x="30137" y="30356"/>
                </a:lnTo>
                <a:close/>
              </a:path>
              <a:path w="61594" h="60960">
                <a:moveTo>
                  <a:pt x="61055" y="0"/>
                </a:moveTo>
                <a:lnTo>
                  <a:pt x="30137" y="0"/>
                </a:lnTo>
                <a:lnTo>
                  <a:pt x="30137" y="30356"/>
                </a:lnTo>
                <a:lnTo>
                  <a:pt x="61055" y="30356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0" name="object 1490"/>
          <p:cNvSpPr/>
          <p:nvPr/>
        </p:nvSpPr>
        <p:spPr>
          <a:xfrm>
            <a:off x="2647016" y="5778998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55"/>
                </a:moveTo>
                <a:lnTo>
                  <a:pt x="60207" y="60455"/>
                </a:lnTo>
                <a:lnTo>
                  <a:pt x="60207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1" name="object 1491"/>
          <p:cNvSpPr/>
          <p:nvPr/>
        </p:nvSpPr>
        <p:spPr>
          <a:xfrm>
            <a:off x="2647016" y="5778998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070" y="60455"/>
                </a:lnTo>
                <a:lnTo>
                  <a:pt x="30070" y="30356"/>
                </a:lnTo>
                <a:close/>
              </a:path>
              <a:path w="60325" h="60960">
                <a:moveTo>
                  <a:pt x="60207" y="0"/>
                </a:moveTo>
                <a:lnTo>
                  <a:pt x="30070" y="0"/>
                </a:lnTo>
                <a:lnTo>
                  <a:pt x="30070" y="30356"/>
                </a:lnTo>
                <a:lnTo>
                  <a:pt x="60207" y="30356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2" name="object 1492"/>
          <p:cNvSpPr/>
          <p:nvPr/>
        </p:nvSpPr>
        <p:spPr>
          <a:xfrm>
            <a:off x="2707224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274" y="60455"/>
                </a:lnTo>
                <a:lnTo>
                  <a:pt x="61274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3" name="object 1493"/>
          <p:cNvSpPr/>
          <p:nvPr/>
        </p:nvSpPr>
        <p:spPr>
          <a:xfrm>
            <a:off x="2707224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1137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1137" y="60455"/>
                </a:lnTo>
                <a:lnTo>
                  <a:pt x="31137" y="30356"/>
                </a:lnTo>
                <a:close/>
              </a:path>
              <a:path w="61594" h="60960">
                <a:moveTo>
                  <a:pt x="61274" y="0"/>
                </a:moveTo>
                <a:lnTo>
                  <a:pt x="31137" y="0"/>
                </a:lnTo>
                <a:lnTo>
                  <a:pt x="31137" y="30356"/>
                </a:lnTo>
                <a:lnTo>
                  <a:pt x="61274" y="30356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4" name="object 1494"/>
          <p:cNvSpPr/>
          <p:nvPr/>
        </p:nvSpPr>
        <p:spPr>
          <a:xfrm>
            <a:off x="2768498" y="5778998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455"/>
                </a:moveTo>
                <a:lnTo>
                  <a:pt x="60236" y="60455"/>
                </a:lnTo>
                <a:lnTo>
                  <a:pt x="60236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5" name="object 1495"/>
          <p:cNvSpPr/>
          <p:nvPr/>
        </p:nvSpPr>
        <p:spPr>
          <a:xfrm>
            <a:off x="2768498" y="5778998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070" y="60455"/>
                </a:lnTo>
                <a:lnTo>
                  <a:pt x="30070" y="30356"/>
                </a:lnTo>
                <a:close/>
              </a:path>
              <a:path w="60325" h="60960">
                <a:moveTo>
                  <a:pt x="60236" y="0"/>
                </a:moveTo>
                <a:lnTo>
                  <a:pt x="30070" y="0"/>
                </a:lnTo>
                <a:lnTo>
                  <a:pt x="30070" y="30356"/>
                </a:lnTo>
                <a:lnTo>
                  <a:pt x="60236" y="30356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6" name="object 1496"/>
          <p:cNvSpPr/>
          <p:nvPr/>
        </p:nvSpPr>
        <p:spPr>
          <a:xfrm>
            <a:off x="2828734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455"/>
                </a:moveTo>
                <a:lnTo>
                  <a:pt x="60950" y="60455"/>
                </a:lnTo>
                <a:lnTo>
                  <a:pt x="60950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7" name="object 1497"/>
          <p:cNvSpPr/>
          <p:nvPr/>
        </p:nvSpPr>
        <p:spPr>
          <a:xfrm>
            <a:off x="2828734" y="5778998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89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889" y="60455"/>
                </a:lnTo>
                <a:lnTo>
                  <a:pt x="30889" y="30356"/>
                </a:lnTo>
                <a:close/>
              </a:path>
              <a:path w="60960" h="60960">
                <a:moveTo>
                  <a:pt x="60950" y="0"/>
                </a:moveTo>
                <a:lnTo>
                  <a:pt x="30889" y="0"/>
                </a:lnTo>
                <a:lnTo>
                  <a:pt x="30889" y="30356"/>
                </a:lnTo>
                <a:lnTo>
                  <a:pt x="60950" y="30356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8" name="object 1498"/>
          <p:cNvSpPr/>
          <p:nvPr/>
        </p:nvSpPr>
        <p:spPr>
          <a:xfrm>
            <a:off x="2889685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455"/>
                </a:moveTo>
                <a:lnTo>
                  <a:pt x="61283" y="60455"/>
                </a:lnTo>
                <a:lnTo>
                  <a:pt x="61283" y="0"/>
                </a:lnTo>
                <a:lnTo>
                  <a:pt x="0" y="0"/>
                </a:lnTo>
                <a:lnTo>
                  <a:pt x="0" y="6045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9" name="object 1499"/>
          <p:cNvSpPr/>
          <p:nvPr/>
        </p:nvSpPr>
        <p:spPr>
          <a:xfrm>
            <a:off x="2889685" y="5778998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75" y="30356"/>
                </a:moveTo>
                <a:lnTo>
                  <a:pt x="0" y="30356"/>
                </a:lnTo>
                <a:lnTo>
                  <a:pt x="0" y="60455"/>
                </a:lnTo>
                <a:lnTo>
                  <a:pt x="30175" y="60455"/>
                </a:lnTo>
                <a:lnTo>
                  <a:pt x="30175" y="30356"/>
                </a:lnTo>
                <a:close/>
              </a:path>
              <a:path w="61594" h="60960">
                <a:moveTo>
                  <a:pt x="61283" y="0"/>
                </a:moveTo>
                <a:lnTo>
                  <a:pt x="30175" y="0"/>
                </a:lnTo>
                <a:lnTo>
                  <a:pt x="30175" y="30356"/>
                </a:lnTo>
                <a:lnTo>
                  <a:pt x="61283" y="30356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0" name="object 1500"/>
          <p:cNvSpPr/>
          <p:nvPr/>
        </p:nvSpPr>
        <p:spPr>
          <a:xfrm>
            <a:off x="2221782" y="57180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236" y="60950"/>
                </a:lnTo>
                <a:lnTo>
                  <a:pt x="60236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1" name="object 1501"/>
          <p:cNvSpPr/>
          <p:nvPr/>
        </p:nvSpPr>
        <p:spPr>
          <a:xfrm>
            <a:off x="2221782" y="57180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175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175" y="60950"/>
                </a:lnTo>
                <a:lnTo>
                  <a:pt x="30175" y="30880"/>
                </a:lnTo>
                <a:close/>
              </a:path>
              <a:path w="60325" h="60960">
                <a:moveTo>
                  <a:pt x="60236" y="0"/>
                </a:moveTo>
                <a:lnTo>
                  <a:pt x="30175" y="0"/>
                </a:lnTo>
                <a:lnTo>
                  <a:pt x="30175" y="30880"/>
                </a:lnTo>
                <a:lnTo>
                  <a:pt x="60236" y="30880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2" name="object 1502"/>
          <p:cNvSpPr/>
          <p:nvPr/>
        </p:nvSpPr>
        <p:spPr>
          <a:xfrm>
            <a:off x="2282018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55" y="60950"/>
                </a:lnTo>
                <a:lnTo>
                  <a:pt x="610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3" name="object 1503"/>
          <p:cNvSpPr/>
          <p:nvPr/>
        </p:nvSpPr>
        <p:spPr>
          <a:xfrm>
            <a:off x="2282018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880" y="60950"/>
                </a:lnTo>
                <a:lnTo>
                  <a:pt x="30880" y="30880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880"/>
                </a:lnTo>
                <a:lnTo>
                  <a:pt x="61055" y="3088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4" name="object 1504"/>
          <p:cNvSpPr/>
          <p:nvPr/>
        </p:nvSpPr>
        <p:spPr>
          <a:xfrm>
            <a:off x="2343073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426" y="60950"/>
                </a:lnTo>
                <a:lnTo>
                  <a:pt x="60426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5" name="object 1505"/>
          <p:cNvSpPr/>
          <p:nvPr/>
        </p:nvSpPr>
        <p:spPr>
          <a:xfrm>
            <a:off x="2343073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65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365" y="60950"/>
                </a:lnTo>
                <a:lnTo>
                  <a:pt x="30365" y="30880"/>
                </a:lnTo>
                <a:close/>
              </a:path>
              <a:path w="60960" h="60960">
                <a:moveTo>
                  <a:pt x="60426" y="0"/>
                </a:moveTo>
                <a:lnTo>
                  <a:pt x="30365" y="0"/>
                </a:lnTo>
                <a:lnTo>
                  <a:pt x="30365" y="30880"/>
                </a:lnTo>
                <a:lnTo>
                  <a:pt x="60426" y="30880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6" name="object 1506"/>
          <p:cNvSpPr/>
          <p:nvPr/>
        </p:nvSpPr>
        <p:spPr>
          <a:xfrm>
            <a:off x="2403500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55" y="60950"/>
                </a:lnTo>
                <a:lnTo>
                  <a:pt x="610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7" name="object 1507"/>
          <p:cNvSpPr/>
          <p:nvPr/>
        </p:nvSpPr>
        <p:spPr>
          <a:xfrm>
            <a:off x="2403500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880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880" y="60950"/>
                </a:lnTo>
                <a:lnTo>
                  <a:pt x="30880" y="30880"/>
                </a:lnTo>
                <a:close/>
              </a:path>
              <a:path w="61594" h="60960">
                <a:moveTo>
                  <a:pt x="61055" y="0"/>
                </a:moveTo>
                <a:lnTo>
                  <a:pt x="30880" y="0"/>
                </a:lnTo>
                <a:lnTo>
                  <a:pt x="30880" y="30880"/>
                </a:lnTo>
                <a:lnTo>
                  <a:pt x="61055" y="3088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8" name="object 1508"/>
          <p:cNvSpPr/>
          <p:nvPr/>
        </p:nvSpPr>
        <p:spPr>
          <a:xfrm>
            <a:off x="2464555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950" y="60950"/>
                </a:lnTo>
                <a:lnTo>
                  <a:pt x="60950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9" name="object 1509"/>
          <p:cNvSpPr/>
          <p:nvPr/>
        </p:nvSpPr>
        <p:spPr>
          <a:xfrm>
            <a:off x="2464555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060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060" y="60950"/>
                </a:lnTo>
                <a:lnTo>
                  <a:pt x="30060" y="30880"/>
                </a:lnTo>
                <a:close/>
              </a:path>
              <a:path w="60960" h="60960">
                <a:moveTo>
                  <a:pt x="60950" y="0"/>
                </a:moveTo>
                <a:lnTo>
                  <a:pt x="30060" y="0"/>
                </a:lnTo>
                <a:lnTo>
                  <a:pt x="30060" y="30880"/>
                </a:lnTo>
                <a:lnTo>
                  <a:pt x="60950" y="30880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0" name="object 1510"/>
          <p:cNvSpPr/>
          <p:nvPr/>
        </p:nvSpPr>
        <p:spPr>
          <a:xfrm>
            <a:off x="2525506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455" y="60950"/>
                </a:lnTo>
                <a:lnTo>
                  <a:pt x="604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1" name="object 1511"/>
          <p:cNvSpPr/>
          <p:nvPr/>
        </p:nvSpPr>
        <p:spPr>
          <a:xfrm>
            <a:off x="2525506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394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394" y="60950"/>
                </a:lnTo>
                <a:lnTo>
                  <a:pt x="30394" y="30880"/>
                </a:lnTo>
                <a:close/>
              </a:path>
              <a:path w="60960" h="60960">
                <a:moveTo>
                  <a:pt x="60455" y="0"/>
                </a:moveTo>
                <a:lnTo>
                  <a:pt x="30394" y="0"/>
                </a:lnTo>
                <a:lnTo>
                  <a:pt x="30394" y="30880"/>
                </a:lnTo>
                <a:lnTo>
                  <a:pt x="60455" y="30880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2" name="object 1512"/>
          <p:cNvSpPr/>
          <p:nvPr/>
        </p:nvSpPr>
        <p:spPr>
          <a:xfrm>
            <a:off x="2585961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055" y="60950"/>
                </a:lnTo>
                <a:lnTo>
                  <a:pt x="61055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3" name="object 1513"/>
          <p:cNvSpPr/>
          <p:nvPr/>
        </p:nvSpPr>
        <p:spPr>
          <a:xfrm>
            <a:off x="2585961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37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137" y="60950"/>
                </a:lnTo>
                <a:lnTo>
                  <a:pt x="30137" y="30880"/>
                </a:lnTo>
                <a:close/>
              </a:path>
              <a:path w="61594" h="60960">
                <a:moveTo>
                  <a:pt x="61055" y="0"/>
                </a:moveTo>
                <a:lnTo>
                  <a:pt x="30137" y="0"/>
                </a:lnTo>
                <a:lnTo>
                  <a:pt x="30137" y="30880"/>
                </a:lnTo>
                <a:lnTo>
                  <a:pt x="61055" y="3088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4" name="object 1514"/>
          <p:cNvSpPr/>
          <p:nvPr/>
        </p:nvSpPr>
        <p:spPr>
          <a:xfrm>
            <a:off x="2647016" y="57180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207" y="60950"/>
                </a:lnTo>
                <a:lnTo>
                  <a:pt x="60207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5" name="object 1515"/>
          <p:cNvSpPr/>
          <p:nvPr/>
        </p:nvSpPr>
        <p:spPr>
          <a:xfrm>
            <a:off x="2647016" y="57180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070" y="60950"/>
                </a:lnTo>
                <a:lnTo>
                  <a:pt x="30070" y="30880"/>
                </a:lnTo>
                <a:close/>
              </a:path>
              <a:path w="60325" h="60960">
                <a:moveTo>
                  <a:pt x="60207" y="0"/>
                </a:moveTo>
                <a:lnTo>
                  <a:pt x="30070" y="0"/>
                </a:lnTo>
                <a:lnTo>
                  <a:pt x="30070" y="30880"/>
                </a:lnTo>
                <a:lnTo>
                  <a:pt x="60207" y="30880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6" name="object 1516"/>
          <p:cNvSpPr/>
          <p:nvPr/>
        </p:nvSpPr>
        <p:spPr>
          <a:xfrm>
            <a:off x="2707224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274" y="60950"/>
                </a:lnTo>
                <a:lnTo>
                  <a:pt x="61274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7" name="object 1517"/>
          <p:cNvSpPr/>
          <p:nvPr/>
        </p:nvSpPr>
        <p:spPr>
          <a:xfrm>
            <a:off x="2707224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1137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1137" y="60950"/>
                </a:lnTo>
                <a:lnTo>
                  <a:pt x="31137" y="30880"/>
                </a:lnTo>
                <a:close/>
              </a:path>
              <a:path w="61594" h="60960">
                <a:moveTo>
                  <a:pt x="61274" y="0"/>
                </a:moveTo>
                <a:lnTo>
                  <a:pt x="31137" y="0"/>
                </a:lnTo>
                <a:lnTo>
                  <a:pt x="31137" y="30880"/>
                </a:lnTo>
                <a:lnTo>
                  <a:pt x="61274" y="30880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8" name="object 1518"/>
          <p:cNvSpPr/>
          <p:nvPr/>
        </p:nvSpPr>
        <p:spPr>
          <a:xfrm>
            <a:off x="2768498" y="57180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0" y="60950"/>
                </a:moveTo>
                <a:lnTo>
                  <a:pt x="60236" y="60950"/>
                </a:lnTo>
                <a:lnTo>
                  <a:pt x="60236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9" name="object 1519"/>
          <p:cNvSpPr/>
          <p:nvPr/>
        </p:nvSpPr>
        <p:spPr>
          <a:xfrm>
            <a:off x="2768498" y="5718047"/>
            <a:ext cx="60325" cy="60960"/>
          </a:xfrm>
          <a:custGeom>
            <a:avLst/>
            <a:gdLst/>
            <a:ahLst/>
            <a:cxnLst/>
            <a:rect l="l" t="t" r="r" b="b"/>
            <a:pathLst>
              <a:path w="60325" h="60960">
                <a:moveTo>
                  <a:pt x="30070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070" y="60950"/>
                </a:lnTo>
                <a:lnTo>
                  <a:pt x="30070" y="30880"/>
                </a:lnTo>
                <a:close/>
              </a:path>
              <a:path w="60325" h="60960">
                <a:moveTo>
                  <a:pt x="60236" y="0"/>
                </a:moveTo>
                <a:lnTo>
                  <a:pt x="30070" y="0"/>
                </a:lnTo>
                <a:lnTo>
                  <a:pt x="30070" y="30880"/>
                </a:lnTo>
                <a:lnTo>
                  <a:pt x="60236" y="30880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0" name="object 1520"/>
          <p:cNvSpPr/>
          <p:nvPr/>
        </p:nvSpPr>
        <p:spPr>
          <a:xfrm>
            <a:off x="2828734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0" y="60950"/>
                </a:moveTo>
                <a:lnTo>
                  <a:pt x="60950" y="60950"/>
                </a:lnTo>
                <a:lnTo>
                  <a:pt x="60950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1" name="object 1521"/>
          <p:cNvSpPr/>
          <p:nvPr/>
        </p:nvSpPr>
        <p:spPr>
          <a:xfrm>
            <a:off x="2828734" y="5718047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30889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889" y="60950"/>
                </a:lnTo>
                <a:lnTo>
                  <a:pt x="30889" y="30880"/>
                </a:lnTo>
                <a:close/>
              </a:path>
              <a:path w="60960" h="60960">
                <a:moveTo>
                  <a:pt x="60950" y="0"/>
                </a:moveTo>
                <a:lnTo>
                  <a:pt x="30889" y="0"/>
                </a:lnTo>
                <a:lnTo>
                  <a:pt x="30889" y="30880"/>
                </a:lnTo>
                <a:lnTo>
                  <a:pt x="60950" y="30880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2" name="object 1522"/>
          <p:cNvSpPr/>
          <p:nvPr/>
        </p:nvSpPr>
        <p:spPr>
          <a:xfrm>
            <a:off x="2889685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0" y="60950"/>
                </a:moveTo>
                <a:lnTo>
                  <a:pt x="61283" y="60950"/>
                </a:lnTo>
                <a:lnTo>
                  <a:pt x="61283" y="0"/>
                </a:lnTo>
                <a:lnTo>
                  <a:pt x="0" y="0"/>
                </a:lnTo>
                <a:lnTo>
                  <a:pt x="0" y="6095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3" name="object 1523"/>
          <p:cNvSpPr/>
          <p:nvPr/>
        </p:nvSpPr>
        <p:spPr>
          <a:xfrm>
            <a:off x="2889685" y="5718047"/>
            <a:ext cx="61594" cy="60960"/>
          </a:xfrm>
          <a:custGeom>
            <a:avLst/>
            <a:gdLst/>
            <a:ahLst/>
            <a:cxnLst/>
            <a:rect l="l" t="t" r="r" b="b"/>
            <a:pathLst>
              <a:path w="61594" h="60960">
                <a:moveTo>
                  <a:pt x="30175" y="30880"/>
                </a:moveTo>
                <a:lnTo>
                  <a:pt x="0" y="30880"/>
                </a:lnTo>
                <a:lnTo>
                  <a:pt x="0" y="60950"/>
                </a:lnTo>
                <a:lnTo>
                  <a:pt x="30175" y="60950"/>
                </a:lnTo>
                <a:lnTo>
                  <a:pt x="30175" y="30880"/>
                </a:lnTo>
                <a:close/>
              </a:path>
              <a:path w="61594" h="60960">
                <a:moveTo>
                  <a:pt x="61283" y="0"/>
                </a:moveTo>
                <a:lnTo>
                  <a:pt x="30175" y="0"/>
                </a:lnTo>
                <a:lnTo>
                  <a:pt x="30175" y="30880"/>
                </a:lnTo>
                <a:lnTo>
                  <a:pt x="61283" y="30880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4" name="object 1524"/>
          <p:cNvSpPr/>
          <p:nvPr/>
        </p:nvSpPr>
        <p:spPr>
          <a:xfrm>
            <a:off x="2221782" y="56578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60159"/>
                </a:moveTo>
                <a:lnTo>
                  <a:pt x="60236" y="60159"/>
                </a:lnTo>
                <a:lnTo>
                  <a:pt x="60236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5" name="object 1525"/>
          <p:cNvSpPr/>
          <p:nvPr/>
        </p:nvSpPr>
        <p:spPr>
          <a:xfrm>
            <a:off x="2221782" y="56578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175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175" y="60159"/>
                </a:lnTo>
                <a:lnTo>
                  <a:pt x="30175" y="30060"/>
                </a:lnTo>
                <a:close/>
              </a:path>
              <a:path w="60325" h="60325">
                <a:moveTo>
                  <a:pt x="60236" y="0"/>
                </a:moveTo>
                <a:lnTo>
                  <a:pt x="30175" y="0"/>
                </a:lnTo>
                <a:lnTo>
                  <a:pt x="30175" y="30060"/>
                </a:lnTo>
                <a:lnTo>
                  <a:pt x="60236" y="30060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6" name="object 1526"/>
          <p:cNvSpPr/>
          <p:nvPr/>
        </p:nvSpPr>
        <p:spPr>
          <a:xfrm>
            <a:off x="2282018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59"/>
                </a:moveTo>
                <a:lnTo>
                  <a:pt x="61055" y="60159"/>
                </a:lnTo>
                <a:lnTo>
                  <a:pt x="61055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7" name="object 1527"/>
          <p:cNvSpPr/>
          <p:nvPr/>
        </p:nvSpPr>
        <p:spPr>
          <a:xfrm>
            <a:off x="2282018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880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880" y="60159"/>
                </a:lnTo>
                <a:lnTo>
                  <a:pt x="30880" y="30060"/>
                </a:lnTo>
                <a:close/>
              </a:path>
              <a:path w="61594" h="60325">
                <a:moveTo>
                  <a:pt x="61055" y="0"/>
                </a:moveTo>
                <a:lnTo>
                  <a:pt x="30880" y="0"/>
                </a:lnTo>
                <a:lnTo>
                  <a:pt x="30880" y="30060"/>
                </a:lnTo>
                <a:lnTo>
                  <a:pt x="61055" y="3006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8" name="object 1528"/>
          <p:cNvSpPr/>
          <p:nvPr/>
        </p:nvSpPr>
        <p:spPr>
          <a:xfrm>
            <a:off x="2343073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59"/>
                </a:moveTo>
                <a:lnTo>
                  <a:pt x="60426" y="60159"/>
                </a:lnTo>
                <a:lnTo>
                  <a:pt x="60426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9" name="object 1529"/>
          <p:cNvSpPr/>
          <p:nvPr/>
        </p:nvSpPr>
        <p:spPr>
          <a:xfrm>
            <a:off x="2343073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365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365" y="60159"/>
                </a:lnTo>
                <a:lnTo>
                  <a:pt x="30365" y="30060"/>
                </a:lnTo>
                <a:close/>
              </a:path>
              <a:path w="60960" h="60325">
                <a:moveTo>
                  <a:pt x="60426" y="0"/>
                </a:moveTo>
                <a:lnTo>
                  <a:pt x="30365" y="0"/>
                </a:lnTo>
                <a:lnTo>
                  <a:pt x="30365" y="30060"/>
                </a:lnTo>
                <a:lnTo>
                  <a:pt x="60426" y="30060"/>
                </a:lnTo>
                <a:lnTo>
                  <a:pt x="60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0" name="object 1530"/>
          <p:cNvSpPr/>
          <p:nvPr/>
        </p:nvSpPr>
        <p:spPr>
          <a:xfrm>
            <a:off x="2403500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59"/>
                </a:moveTo>
                <a:lnTo>
                  <a:pt x="61055" y="60159"/>
                </a:lnTo>
                <a:lnTo>
                  <a:pt x="61055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1" name="object 1531"/>
          <p:cNvSpPr/>
          <p:nvPr/>
        </p:nvSpPr>
        <p:spPr>
          <a:xfrm>
            <a:off x="2403500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880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880" y="60159"/>
                </a:lnTo>
                <a:lnTo>
                  <a:pt x="30880" y="30060"/>
                </a:lnTo>
                <a:close/>
              </a:path>
              <a:path w="61594" h="60325">
                <a:moveTo>
                  <a:pt x="61055" y="0"/>
                </a:moveTo>
                <a:lnTo>
                  <a:pt x="30880" y="0"/>
                </a:lnTo>
                <a:lnTo>
                  <a:pt x="30880" y="30060"/>
                </a:lnTo>
                <a:lnTo>
                  <a:pt x="61055" y="3006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2" name="object 1532"/>
          <p:cNvSpPr/>
          <p:nvPr/>
        </p:nvSpPr>
        <p:spPr>
          <a:xfrm>
            <a:off x="2464555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59"/>
                </a:moveTo>
                <a:lnTo>
                  <a:pt x="60950" y="60159"/>
                </a:lnTo>
                <a:lnTo>
                  <a:pt x="60950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3" name="object 1533"/>
          <p:cNvSpPr/>
          <p:nvPr/>
        </p:nvSpPr>
        <p:spPr>
          <a:xfrm>
            <a:off x="2464555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060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060" y="60159"/>
                </a:lnTo>
                <a:lnTo>
                  <a:pt x="30060" y="30060"/>
                </a:lnTo>
                <a:close/>
              </a:path>
              <a:path w="60960" h="60325">
                <a:moveTo>
                  <a:pt x="60950" y="0"/>
                </a:moveTo>
                <a:lnTo>
                  <a:pt x="30060" y="0"/>
                </a:lnTo>
                <a:lnTo>
                  <a:pt x="30060" y="30060"/>
                </a:lnTo>
                <a:lnTo>
                  <a:pt x="60950" y="30060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4" name="object 1534"/>
          <p:cNvSpPr/>
          <p:nvPr/>
        </p:nvSpPr>
        <p:spPr>
          <a:xfrm>
            <a:off x="2525506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59"/>
                </a:moveTo>
                <a:lnTo>
                  <a:pt x="60455" y="60159"/>
                </a:lnTo>
                <a:lnTo>
                  <a:pt x="60455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5" name="object 1535"/>
          <p:cNvSpPr/>
          <p:nvPr/>
        </p:nvSpPr>
        <p:spPr>
          <a:xfrm>
            <a:off x="2525506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394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394" y="60159"/>
                </a:lnTo>
                <a:lnTo>
                  <a:pt x="30394" y="30060"/>
                </a:lnTo>
                <a:close/>
              </a:path>
              <a:path w="60960" h="60325">
                <a:moveTo>
                  <a:pt x="60455" y="0"/>
                </a:moveTo>
                <a:lnTo>
                  <a:pt x="30394" y="0"/>
                </a:lnTo>
                <a:lnTo>
                  <a:pt x="30394" y="30060"/>
                </a:lnTo>
                <a:lnTo>
                  <a:pt x="60455" y="30060"/>
                </a:lnTo>
                <a:lnTo>
                  <a:pt x="604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6" name="object 1536"/>
          <p:cNvSpPr/>
          <p:nvPr/>
        </p:nvSpPr>
        <p:spPr>
          <a:xfrm>
            <a:off x="2585961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59"/>
                </a:moveTo>
                <a:lnTo>
                  <a:pt x="61055" y="60159"/>
                </a:lnTo>
                <a:lnTo>
                  <a:pt x="61055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7" name="object 1537"/>
          <p:cNvSpPr/>
          <p:nvPr/>
        </p:nvSpPr>
        <p:spPr>
          <a:xfrm>
            <a:off x="2585961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137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137" y="60159"/>
                </a:lnTo>
                <a:lnTo>
                  <a:pt x="30137" y="30060"/>
                </a:lnTo>
                <a:close/>
              </a:path>
              <a:path w="61594" h="60325">
                <a:moveTo>
                  <a:pt x="61055" y="0"/>
                </a:moveTo>
                <a:lnTo>
                  <a:pt x="30137" y="0"/>
                </a:lnTo>
                <a:lnTo>
                  <a:pt x="30137" y="30060"/>
                </a:lnTo>
                <a:lnTo>
                  <a:pt x="61055" y="30060"/>
                </a:lnTo>
                <a:lnTo>
                  <a:pt x="6105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8" name="object 1538"/>
          <p:cNvSpPr/>
          <p:nvPr/>
        </p:nvSpPr>
        <p:spPr>
          <a:xfrm>
            <a:off x="2647016" y="56578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60159"/>
                </a:moveTo>
                <a:lnTo>
                  <a:pt x="60207" y="60159"/>
                </a:lnTo>
                <a:lnTo>
                  <a:pt x="60207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9" name="object 1539"/>
          <p:cNvSpPr/>
          <p:nvPr/>
        </p:nvSpPr>
        <p:spPr>
          <a:xfrm>
            <a:off x="2647016" y="56578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70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070" y="60159"/>
                </a:lnTo>
                <a:lnTo>
                  <a:pt x="30070" y="30060"/>
                </a:lnTo>
                <a:close/>
              </a:path>
              <a:path w="60325" h="60325">
                <a:moveTo>
                  <a:pt x="60207" y="0"/>
                </a:moveTo>
                <a:lnTo>
                  <a:pt x="30070" y="0"/>
                </a:lnTo>
                <a:lnTo>
                  <a:pt x="30070" y="30060"/>
                </a:lnTo>
                <a:lnTo>
                  <a:pt x="60207" y="30060"/>
                </a:lnTo>
                <a:lnTo>
                  <a:pt x="6020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0" name="object 1540"/>
          <p:cNvSpPr/>
          <p:nvPr/>
        </p:nvSpPr>
        <p:spPr>
          <a:xfrm>
            <a:off x="2707224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59"/>
                </a:moveTo>
                <a:lnTo>
                  <a:pt x="61274" y="60159"/>
                </a:lnTo>
                <a:lnTo>
                  <a:pt x="61274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1" name="object 1541"/>
          <p:cNvSpPr/>
          <p:nvPr/>
        </p:nvSpPr>
        <p:spPr>
          <a:xfrm>
            <a:off x="2707224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1137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1137" y="60159"/>
                </a:lnTo>
                <a:lnTo>
                  <a:pt x="31137" y="30060"/>
                </a:lnTo>
                <a:close/>
              </a:path>
              <a:path w="61594" h="60325">
                <a:moveTo>
                  <a:pt x="61274" y="0"/>
                </a:moveTo>
                <a:lnTo>
                  <a:pt x="31137" y="0"/>
                </a:lnTo>
                <a:lnTo>
                  <a:pt x="31137" y="30060"/>
                </a:lnTo>
                <a:lnTo>
                  <a:pt x="61274" y="30060"/>
                </a:lnTo>
                <a:lnTo>
                  <a:pt x="612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2" name="object 1542"/>
          <p:cNvSpPr/>
          <p:nvPr/>
        </p:nvSpPr>
        <p:spPr>
          <a:xfrm>
            <a:off x="2768498" y="56578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0" y="60159"/>
                </a:moveTo>
                <a:lnTo>
                  <a:pt x="60236" y="60159"/>
                </a:lnTo>
                <a:lnTo>
                  <a:pt x="60236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3" name="object 1543"/>
          <p:cNvSpPr/>
          <p:nvPr/>
        </p:nvSpPr>
        <p:spPr>
          <a:xfrm>
            <a:off x="2768498" y="565788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70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070" y="60159"/>
                </a:lnTo>
                <a:lnTo>
                  <a:pt x="30070" y="30060"/>
                </a:lnTo>
                <a:close/>
              </a:path>
              <a:path w="60325" h="60325">
                <a:moveTo>
                  <a:pt x="60236" y="0"/>
                </a:moveTo>
                <a:lnTo>
                  <a:pt x="30070" y="0"/>
                </a:lnTo>
                <a:lnTo>
                  <a:pt x="30070" y="30060"/>
                </a:lnTo>
                <a:lnTo>
                  <a:pt x="60236" y="30060"/>
                </a:lnTo>
                <a:lnTo>
                  <a:pt x="6023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4" name="object 1544"/>
          <p:cNvSpPr/>
          <p:nvPr/>
        </p:nvSpPr>
        <p:spPr>
          <a:xfrm>
            <a:off x="2828734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0" y="60159"/>
                </a:moveTo>
                <a:lnTo>
                  <a:pt x="60950" y="60159"/>
                </a:lnTo>
                <a:lnTo>
                  <a:pt x="60950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5" name="object 1545"/>
          <p:cNvSpPr/>
          <p:nvPr/>
        </p:nvSpPr>
        <p:spPr>
          <a:xfrm>
            <a:off x="2828734" y="5657887"/>
            <a:ext cx="60960" cy="60325"/>
          </a:xfrm>
          <a:custGeom>
            <a:avLst/>
            <a:gdLst/>
            <a:ahLst/>
            <a:cxnLst/>
            <a:rect l="l" t="t" r="r" b="b"/>
            <a:pathLst>
              <a:path w="60960" h="60325">
                <a:moveTo>
                  <a:pt x="30889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889" y="60159"/>
                </a:lnTo>
                <a:lnTo>
                  <a:pt x="30889" y="30060"/>
                </a:lnTo>
                <a:close/>
              </a:path>
              <a:path w="60960" h="60325">
                <a:moveTo>
                  <a:pt x="60950" y="0"/>
                </a:moveTo>
                <a:lnTo>
                  <a:pt x="30889" y="0"/>
                </a:lnTo>
                <a:lnTo>
                  <a:pt x="30889" y="30060"/>
                </a:lnTo>
                <a:lnTo>
                  <a:pt x="60950" y="30060"/>
                </a:lnTo>
                <a:lnTo>
                  <a:pt x="6095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6" name="object 1546"/>
          <p:cNvSpPr/>
          <p:nvPr/>
        </p:nvSpPr>
        <p:spPr>
          <a:xfrm>
            <a:off x="2889685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0" y="60159"/>
                </a:moveTo>
                <a:lnTo>
                  <a:pt x="61283" y="60159"/>
                </a:lnTo>
                <a:lnTo>
                  <a:pt x="61283" y="0"/>
                </a:lnTo>
                <a:lnTo>
                  <a:pt x="0" y="0"/>
                </a:lnTo>
                <a:lnTo>
                  <a:pt x="0" y="6015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7" name="object 1547"/>
          <p:cNvSpPr/>
          <p:nvPr/>
        </p:nvSpPr>
        <p:spPr>
          <a:xfrm>
            <a:off x="2889685" y="5657887"/>
            <a:ext cx="61594" cy="60325"/>
          </a:xfrm>
          <a:custGeom>
            <a:avLst/>
            <a:gdLst/>
            <a:ahLst/>
            <a:cxnLst/>
            <a:rect l="l" t="t" r="r" b="b"/>
            <a:pathLst>
              <a:path w="61594" h="60325">
                <a:moveTo>
                  <a:pt x="30175" y="30060"/>
                </a:moveTo>
                <a:lnTo>
                  <a:pt x="0" y="30060"/>
                </a:lnTo>
                <a:lnTo>
                  <a:pt x="0" y="60159"/>
                </a:lnTo>
                <a:lnTo>
                  <a:pt x="30175" y="60159"/>
                </a:lnTo>
                <a:lnTo>
                  <a:pt x="30175" y="30060"/>
                </a:lnTo>
                <a:close/>
              </a:path>
              <a:path w="61594" h="60325">
                <a:moveTo>
                  <a:pt x="61283" y="0"/>
                </a:moveTo>
                <a:lnTo>
                  <a:pt x="30175" y="0"/>
                </a:lnTo>
                <a:lnTo>
                  <a:pt x="30175" y="30060"/>
                </a:lnTo>
                <a:lnTo>
                  <a:pt x="61283" y="30060"/>
                </a:lnTo>
                <a:lnTo>
                  <a:pt x="6128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8" name="object 1548"/>
          <p:cNvSpPr/>
          <p:nvPr/>
        </p:nvSpPr>
        <p:spPr>
          <a:xfrm>
            <a:off x="2221781" y="5657891"/>
            <a:ext cx="759460" cy="563880"/>
          </a:xfrm>
          <a:custGeom>
            <a:avLst/>
            <a:gdLst/>
            <a:ahLst/>
            <a:cxnLst/>
            <a:rect l="l" t="t" r="r" b="b"/>
            <a:pathLst>
              <a:path w="759460" h="563879">
                <a:moveTo>
                  <a:pt x="0" y="563794"/>
                </a:moveTo>
                <a:lnTo>
                  <a:pt x="0" y="0"/>
                </a:lnTo>
                <a:lnTo>
                  <a:pt x="759250" y="0"/>
                </a:lnTo>
                <a:lnTo>
                  <a:pt x="759250" y="563794"/>
                </a:lnTo>
              </a:path>
            </a:pathLst>
          </a:custGeom>
          <a:ln w="2224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9" name="object 1549"/>
          <p:cNvSpPr/>
          <p:nvPr/>
        </p:nvSpPr>
        <p:spPr>
          <a:xfrm>
            <a:off x="2600925" y="4860691"/>
            <a:ext cx="0" cy="797560"/>
          </a:xfrm>
          <a:custGeom>
            <a:avLst/>
            <a:gdLst/>
            <a:ahLst/>
            <a:cxnLst/>
            <a:rect l="l" t="t" r="r" b="b"/>
            <a:pathLst>
              <a:path w="0" h="797560">
                <a:moveTo>
                  <a:pt x="0" y="0"/>
                </a:moveTo>
                <a:lnTo>
                  <a:pt x="0" y="797200"/>
                </a:lnTo>
              </a:path>
            </a:pathLst>
          </a:custGeom>
          <a:ln w="151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0" name="object 1550"/>
          <p:cNvSpPr/>
          <p:nvPr/>
        </p:nvSpPr>
        <p:spPr>
          <a:xfrm>
            <a:off x="2411391" y="4860691"/>
            <a:ext cx="380365" cy="0"/>
          </a:xfrm>
          <a:custGeom>
            <a:avLst/>
            <a:gdLst/>
            <a:ahLst/>
            <a:cxnLst/>
            <a:rect l="l" t="t" r="r" b="b"/>
            <a:pathLst>
              <a:path w="380364" h="0">
                <a:moveTo>
                  <a:pt x="0" y="0"/>
                </a:moveTo>
                <a:lnTo>
                  <a:pt x="380106" y="0"/>
                </a:lnTo>
              </a:path>
            </a:pathLst>
          </a:custGeom>
          <a:ln w="151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1" name="object 1551"/>
          <p:cNvSpPr/>
          <p:nvPr/>
        </p:nvSpPr>
        <p:spPr>
          <a:xfrm>
            <a:off x="892858" y="6221685"/>
            <a:ext cx="2278380" cy="0"/>
          </a:xfrm>
          <a:custGeom>
            <a:avLst/>
            <a:gdLst/>
            <a:ahLst/>
            <a:cxnLst/>
            <a:rect l="l" t="t" r="r" b="b"/>
            <a:pathLst>
              <a:path w="2278380" h="0">
                <a:moveTo>
                  <a:pt x="0" y="0"/>
                </a:moveTo>
                <a:lnTo>
                  <a:pt x="2277783" y="0"/>
                </a:lnTo>
              </a:path>
            </a:pathLst>
          </a:custGeom>
          <a:ln w="222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2" name="object 1552"/>
          <p:cNvSpPr/>
          <p:nvPr/>
        </p:nvSpPr>
        <p:spPr>
          <a:xfrm>
            <a:off x="1462569" y="6221685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406"/>
                </a:lnTo>
              </a:path>
            </a:pathLst>
          </a:custGeom>
          <a:ln w="222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3" name="object 1553"/>
          <p:cNvSpPr/>
          <p:nvPr/>
        </p:nvSpPr>
        <p:spPr>
          <a:xfrm>
            <a:off x="2600925" y="6221685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406"/>
                </a:lnTo>
              </a:path>
            </a:pathLst>
          </a:custGeom>
          <a:ln w="222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4" name="object 1554"/>
          <p:cNvSpPr txBox="1"/>
          <p:nvPr/>
        </p:nvSpPr>
        <p:spPr>
          <a:xfrm rot="18960000">
            <a:off x="1306891" y="6338089"/>
            <a:ext cx="20712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4"/>
              </a:lnSpc>
            </a:pPr>
            <a:r>
              <a:rPr dirty="0" sz="900" b="1">
                <a:latin typeface="Arial"/>
                <a:cs typeface="Arial"/>
              </a:rPr>
              <a:t>A</a:t>
            </a:r>
            <a:r>
              <a:rPr dirty="0" sz="900" spc="5" b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1555" name="object 1555"/>
          <p:cNvSpPr txBox="1"/>
          <p:nvPr/>
        </p:nvSpPr>
        <p:spPr>
          <a:xfrm rot="18960000">
            <a:off x="2462113" y="6330340"/>
            <a:ext cx="190137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4"/>
              </a:lnSpc>
            </a:pPr>
            <a:r>
              <a:rPr dirty="0" sz="900" spc="-15" b="1">
                <a:latin typeface="Arial"/>
                <a:cs typeface="Arial"/>
              </a:rPr>
              <a:t>S</a:t>
            </a:r>
            <a:r>
              <a:rPr dirty="0" sz="900" spc="5" b="1">
                <a:latin typeface="Arial"/>
                <a:cs typeface="Arial"/>
              </a:rPr>
              <a:t>Z</a:t>
            </a:r>
            <a:endParaRPr sz="900">
              <a:latin typeface="Arial"/>
              <a:cs typeface="Arial"/>
            </a:endParaRPr>
          </a:p>
        </p:txBody>
      </p:sp>
      <p:sp>
        <p:nvSpPr>
          <p:cNvPr id="1556" name="object 1556"/>
          <p:cNvSpPr/>
          <p:nvPr/>
        </p:nvSpPr>
        <p:spPr>
          <a:xfrm>
            <a:off x="892858" y="4703418"/>
            <a:ext cx="0" cy="1518285"/>
          </a:xfrm>
          <a:custGeom>
            <a:avLst/>
            <a:gdLst/>
            <a:ahLst/>
            <a:cxnLst/>
            <a:rect l="l" t="t" r="r" b="b"/>
            <a:pathLst>
              <a:path w="0" h="1518285">
                <a:moveTo>
                  <a:pt x="0" y="1518266"/>
                </a:moveTo>
                <a:lnTo>
                  <a:pt x="0" y="0"/>
                </a:lnTo>
              </a:path>
            </a:pathLst>
          </a:custGeom>
          <a:ln w="222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7" name="object 1557"/>
          <p:cNvSpPr/>
          <p:nvPr/>
        </p:nvSpPr>
        <p:spPr>
          <a:xfrm>
            <a:off x="844414" y="6221685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 h="0">
                <a:moveTo>
                  <a:pt x="0" y="0"/>
                </a:moveTo>
                <a:lnTo>
                  <a:pt x="48443" y="0"/>
                </a:lnTo>
              </a:path>
            </a:pathLst>
          </a:custGeom>
          <a:ln w="222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8" name="object 1558"/>
          <p:cNvSpPr/>
          <p:nvPr/>
        </p:nvSpPr>
        <p:spPr>
          <a:xfrm>
            <a:off x="844414" y="5715708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 h="0">
                <a:moveTo>
                  <a:pt x="0" y="0"/>
                </a:moveTo>
                <a:lnTo>
                  <a:pt x="48443" y="0"/>
                </a:lnTo>
              </a:path>
            </a:pathLst>
          </a:custGeom>
          <a:ln w="222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9" name="object 1559"/>
          <p:cNvSpPr/>
          <p:nvPr/>
        </p:nvSpPr>
        <p:spPr>
          <a:xfrm>
            <a:off x="844414" y="5209649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 h="0">
                <a:moveTo>
                  <a:pt x="0" y="0"/>
                </a:moveTo>
                <a:lnTo>
                  <a:pt x="48443" y="0"/>
                </a:lnTo>
              </a:path>
            </a:pathLst>
          </a:custGeom>
          <a:ln w="222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0" name="object 1560"/>
          <p:cNvSpPr/>
          <p:nvPr/>
        </p:nvSpPr>
        <p:spPr>
          <a:xfrm>
            <a:off x="844414" y="4703418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 h="0">
                <a:moveTo>
                  <a:pt x="0" y="0"/>
                </a:moveTo>
                <a:lnTo>
                  <a:pt x="48443" y="0"/>
                </a:lnTo>
              </a:path>
            </a:pathLst>
          </a:custGeom>
          <a:ln w="222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1" name="object 1561"/>
          <p:cNvSpPr txBox="1"/>
          <p:nvPr/>
        </p:nvSpPr>
        <p:spPr>
          <a:xfrm>
            <a:off x="528637" y="4338636"/>
            <a:ext cx="2705100" cy="2226945"/>
          </a:xfrm>
          <a:prstGeom prst="rect">
            <a:avLst/>
          </a:prstGeom>
          <a:ln w="9525">
            <a:solidFill>
              <a:srgbClr val="7F7F7F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979805">
              <a:lnSpc>
                <a:spcPct val="100000"/>
              </a:lnSpc>
              <a:spcBef>
                <a:spcPts val="320"/>
              </a:spcBef>
            </a:pPr>
            <a:r>
              <a:rPr dirty="0" sz="1150" b="1">
                <a:latin typeface="Arial"/>
                <a:cs typeface="Arial"/>
              </a:rPr>
              <a:t>P2X7-Receptor</a:t>
            </a:r>
            <a:endParaRPr sz="1150">
              <a:latin typeface="Arial"/>
              <a:cs typeface="Arial"/>
            </a:endParaRPr>
          </a:p>
          <a:p>
            <a:pPr marL="235585">
              <a:lnSpc>
                <a:spcPct val="100000"/>
              </a:lnSpc>
              <a:spcBef>
                <a:spcPts val="570"/>
              </a:spcBef>
            </a:pPr>
            <a:r>
              <a:rPr dirty="0" sz="900" spc="5" b="1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700">
              <a:latin typeface="Times New Roman"/>
              <a:cs typeface="Times New Roman"/>
            </a:endParaRPr>
          </a:p>
          <a:p>
            <a:pPr marL="235585">
              <a:lnSpc>
                <a:spcPct val="100000"/>
              </a:lnSpc>
            </a:pPr>
            <a:r>
              <a:rPr dirty="0" sz="900" spc="5" b="1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"/>
              </a:spcBef>
            </a:pPr>
            <a:endParaRPr sz="700">
              <a:latin typeface="Times New Roman"/>
              <a:cs typeface="Times New Roman"/>
            </a:endParaRPr>
          </a:p>
          <a:p>
            <a:pPr marL="235585">
              <a:lnSpc>
                <a:spcPct val="100000"/>
              </a:lnSpc>
            </a:pPr>
            <a:r>
              <a:rPr dirty="0" sz="900" spc="5" b="1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700">
              <a:latin typeface="Times New Roman"/>
              <a:cs typeface="Times New Roman"/>
            </a:endParaRPr>
          </a:p>
          <a:p>
            <a:pPr marL="235585">
              <a:lnSpc>
                <a:spcPct val="100000"/>
              </a:lnSpc>
            </a:pPr>
            <a:r>
              <a:rPr dirty="0" sz="900" spc="5" b="1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1562" name="object 1562"/>
          <p:cNvSpPr txBox="1"/>
          <p:nvPr/>
        </p:nvSpPr>
        <p:spPr>
          <a:xfrm>
            <a:off x="591361" y="4991819"/>
            <a:ext cx="151765" cy="9391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65"/>
              </a:lnSpc>
            </a:pPr>
            <a:r>
              <a:rPr dirty="0" sz="1000" spc="10" b="1">
                <a:latin typeface="Arial"/>
                <a:cs typeface="Arial"/>
              </a:rPr>
              <a:t>%</a:t>
            </a:r>
            <a:r>
              <a:rPr dirty="0" sz="1000" spc="-15" b="1">
                <a:latin typeface="Arial"/>
                <a:cs typeface="Arial"/>
              </a:rPr>
              <a:t>-</a:t>
            </a:r>
            <a:r>
              <a:rPr dirty="0" sz="1000" spc="-45" b="1">
                <a:latin typeface="Arial"/>
                <a:cs typeface="Arial"/>
              </a:rPr>
              <a:t>p</a:t>
            </a:r>
            <a:r>
              <a:rPr dirty="0" sz="1000" spc="-40" b="1">
                <a:latin typeface="Arial"/>
                <a:cs typeface="Arial"/>
              </a:rPr>
              <a:t>o</a:t>
            </a:r>
            <a:r>
              <a:rPr dirty="0" sz="1000" spc="10" b="1">
                <a:latin typeface="Arial"/>
                <a:cs typeface="Arial"/>
              </a:rPr>
              <a:t>s</a:t>
            </a:r>
            <a:r>
              <a:rPr dirty="0" sz="1000" spc="-50" b="1">
                <a:latin typeface="Arial"/>
                <a:cs typeface="Arial"/>
              </a:rPr>
              <a:t>i</a:t>
            </a:r>
            <a:r>
              <a:rPr dirty="0" sz="1000" spc="-15" b="1">
                <a:latin typeface="Arial"/>
                <a:cs typeface="Arial"/>
              </a:rPr>
              <a:t>t</a:t>
            </a:r>
            <a:r>
              <a:rPr dirty="0" sz="1000" spc="-50" b="1">
                <a:latin typeface="Arial"/>
                <a:cs typeface="Arial"/>
              </a:rPr>
              <a:t>i</a:t>
            </a:r>
            <a:r>
              <a:rPr dirty="0" sz="1000" spc="5" b="1">
                <a:latin typeface="Arial"/>
                <a:cs typeface="Arial"/>
              </a:rPr>
              <a:t>v</a:t>
            </a:r>
            <a:r>
              <a:rPr dirty="0" sz="1000" b="1">
                <a:latin typeface="Arial"/>
                <a:cs typeface="Arial"/>
              </a:rPr>
              <a:t>e</a:t>
            </a:r>
            <a:r>
              <a:rPr dirty="0" sz="1000" spc="-30" b="1">
                <a:latin typeface="Arial"/>
                <a:cs typeface="Arial"/>
              </a:rPr>
              <a:t> </a:t>
            </a:r>
            <a:r>
              <a:rPr dirty="0" sz="1000" spc="5" b="1">
                <a:latin typeface="Arial"/>
                <a:cs typeface="Arial"/>
              </a:rPr>
              <a:t>c</a:t>
            </a:r>
            <a:r>
              <a:rPr dirty="0" sz="1000" spc="10" b="1">
                <a:latin typeface="Arial"/>
                <a:cs typeface="Arial"/>
              </a:rPr>
              <a:t>e</a:t>
            </a:r>
            <a:r>
              <a:rPr dirty="0" sz="1000" spc="-45" b="1">
                <a:latin typeface="Arial"/>
                <a:cs typeface="Arial"/>
              </a:rPr>
              <a:t>ll</a:t>
            </a:r>
            <a:r>
              <a:rPr dirty="0" sz="1000" b="1"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63" name="object 1563"/>
          <p:cNvSpPr/>
          <p:nvPr/>
        </p:nvSpPr>
        <p:spPr>
          <a:xfrm>
            <a:off x="3410711" y="4306823"/>
            <a:ext cx="2851404" cy="2343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4" name="object 1564"/>
          <p:cNvSpPr/>
          <p:nvPr/>
        </p:nvSpPr>
        <p:spPr>
          <a:xfrm>
            <a:off x="3447421" y="4343360"/>
            <a:ext cx="2726055" cy="2217420"/>
          </a:xfrm>
          <a:custGeom>
            <a:avLst/>
            <a:gdLst/>
            <a:ahLst/>
            <a:cxnLst/>
            <a:rect l="l" t="t" r="r" b="b"/>
            <a:pathLst>
              <a:path w="2726054" h="2217420">
                <a:moveTo>
                  <a:pt x="0" y="2217429"/>
                </a:moveTo>
                <a:lnTo>
                  <a:pt x="2725493" y="2217429"/>
                </a:lnTo>
                <a:lnTo>
                  <a:pt x="2725493" y="0"/>
                </a:lnTo>
                <a:lnTo>
                  <a:pt x="0" y="0"/>
                </a:lnTo>
                <a:lnTo>
                  <a:pt x="0" y="2217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5" name="object 1565"/>
          <p:cNvSpPr/>
          <p:nvPr/>
        </p:nvSpPr>
        <p:spPr>
          <a:xfrm>
            <a:off x="4103303" y="613220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69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6" name="object 1566"/>
          <p:cNvSpPr/>
          <p:nvPr/>
        </p:nvSpPr>
        <p:spPr>
          <a:xfrm>
            <a:off x="4103303" y="6108911"/>
            <a:ext cx="58419" cy="46990"/>
          </a:xfrm>
          <a:custGeom>
            <a:avLst/>
            <a:gdLst/>
            <a:ahLst/>
            <a:cxnLst/>
            <a:rect l="l" t="t" r="r" b="b"/>
            <a:pathLst>
              <a:path w="58420" h="46989">
                <a:moveTo>
                  <a:pt x="14363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363" y="46582"/>
                </a:lnTo>
                <a:lnTo>
                  <a:pt x="14363" y="44350"/>
                </a:lnTo>
                <a:close/>
              </a:path>
              <a:path w="58420" h="46989">
                <a:moveTo>
                  <a:pt x="43348" y="44350"/>
                </a:moveTo>
                <a:lnTo>
                  <a:pt x="28984" y="44350"/>
                </a:lnTo>
                <a:lnTo>
                  <a:pt x="28984" y="46582"/>
                </a:lnTo>
                <a:lnTo>
                  <a:pt x="43348" y="46582"/>
                </a:lnTo>
                <a:lnTo>
                  <a:pt x="43348" y="44350"/>
                </a:lnTo>
                <a:close/>
              </a:path>
              <a:path w="58420" h="46989">
                <a:moveTo>
                  <a:pt x="28984" y="29988"/>
                </a:moveTo>
                <a:lnTo>
                  <a:pt x="14363" y="29988"/>
                </a:lnTo>
                <a:lnTo>
                  <a:pt x="14363" y="44350"/>
                </a:lnTo>
                <a:lnTo>
                  <a:pt x="28984" y="44350"/>
                </a:lnTo>
                <a:lnTo>
                  <a:pt x="28984" y="29988"/>
                </a:lnTo>
                <a:close/>
              </a:path>
              <a:path w="58420" h="46989">
                <a:moveTo>
                  <a:pt x="57969" y="29988"/>
                </a:moveTo>
                <a:lnTo>
                  <a:pt x="43348" y="29988"/>
                </a:lnTo>
                <a:lnTo>
                  <a:pt x="43348" y="44350"/>
                </a:lnTo>
                <a:lnTo>
                  <a:pt x="57969" y="44350"/>
                </a:lnTo>
                <a:lnTo>
                  <a:pt x="57969" y="29988"/>
                </a:lnTo>
                <a:close/>
              </a:path>
              <a:path w="58420" h="46989">
                <a:moveTo>
                  <a:pt x="14363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363" y="29988"/>
                </a:lnTo>
                <a:lnTo>
                  <a:pt x="14363" y="15365"/>
                </a:lnTo>
                <a:close/>
              </a:path>
              <a:path w="58420" h="46989">
                <a:moveTo>
                  <a:pt x="43348" y="15365"/>
                </a:moveTo>
                <a:lnTo>
                  <a:pt x="28984" y="15365"/>
                </a:lnTo>
                <a:lnTo>
                  <a:pt x="28984" y="29988"/>
                </a:lnTo>
                <a:lnTo>
                  <a:pt x="43348" y="29988"/>
                </a:lnTo>
                <a:lnTo>
                  <a:pt x="43348" y="15365"/>
                </a:lnTo>
                <a:close/>
              </a:path>
              <a:path w="58420" h="46989">
                <a:moveTo>
                  <a:pt x="28984" y="0"/>
                </a:moveTo>
                <a:lnTo>
                  <a:pt x="14363" y="0"/>
                </a:lnTo>
                <a:lnTo>
                  <a:pt x="14363" y="15365"/>
                </a:lnTo>
                <a:lnTo>
                  <a:pt x="28984" y="15365"/>
                </a:lnTo>
                <a:lnTo>
                  <a:pt x="28984" y="0"/>
                </a:lnTo>
                <a:close/>
              </a:path>
              <a:path w="58420" h="46989">
                <a:moveTo>
                  <a:pt x="57969" y="0"/>
                </a:moveTo>
                <a:lnTo>
                  <a:pt x="43348" y="0"/>
                </a:lnTo>
                <a:lnTo>
                  <a:pt x="43348" y="15365"/>
                </a:lnTo>
                <a:lnTo>
                  <a:pt x="57969" y="15365"/>
                </a:lnTo>
                <a:lnTo>
                  <a:pt x="57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7" name="object 1567"/>
          <p:cNvSpPr/>
          <p:nvPr/>
        </p:nvSpPr>
        <p:spPr>
          <a:xfrm>
            <a:off x="4161272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712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8" name="object 1568"/>
          <p:cNvSpPr/>
          <p:nvPr/>
        </p:nvSpPr>
        <p:spPr>
          <a:xfrm>
            <a:off x="4161272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5106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5106" y="46582"/>
                </a:lnTo>
                <a:lnTo>
                  <a:pt x="15106" y="44350"/>
                </a:lnTo>
                <a:close/>
              </a:path>
              <a:path w="59054" h="46989">
                <a:moveTo>
                  <a:pt x="44348" y="44350"/>
                </a:moveTo>
                <a:lnTo>
                  <a:pt x="29727" y="44350"/>
                </a:lnTo>
                <a:lnTo>
                  <a:pt x="29727" y="46582"/>
                </a:lnTo>
                <a:lnTo>
                  <a:pt x="44348" y="46582"/>
                </a:lnTo>
                <a:lnTo>
                  <a:pt x="44348" y="44350"/>
                </a:lnTo>
                <a:close/>
              </a:path>
              <a:path w="59054" h="46989">
                <a:moveTo>
                  <a:pt x="29727" y="29988"/>
                </a:moveTo>
                <a:lnTo>
                  <a:pt x="15106" y="29988"/>
                </a:lnTo>
                <a:lnTo>
                  <a:pt x="15106" y="44350"/>
                </a:lnTo>
                <a:lnTo>
                  <a:pt x="29727" y="44350"/>
                </a:lnTo>
                <a:lnTo>
                  <a:pt x="29727" y="29988"/>
                </a:lnTo>
                <a:close/>
              </a:path>
              <a:path w="59054" h="46989">
                <a:moveTo>
                  <a:pt x="58712" y="29988"/>
                </a:moveTo>
                <a:lnTo>
                  <a:pt x="44348" y="29988"/>
                </a:lnTo>
                <a:lnTo>
                  <a:pt x="44348" y="44350"/>
                </a:lnTo>
                <a:lnTo>
                  <a:pt x="58712" y="44350"/>
                </a:lnTo>
                <a:lnTo>
                  <a:pt x="58712" y="29988"/>
                </a:lnTo>
                <a:close/>
              </a:path>
              <a:path w="59054" h="46989">
                <a:moveTo>
                  <a:pt x="15106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5106" y="29988"/>
                </a:lnTo>
                <a:lnTo>
                  <a:pt x="15106" y="15365"/>
                </a:lnTo>
                <a:close/>
              </a:path>
              <a:path w="59054" h="46989">
                <a:moveTo>
                  <a:pt x="44348" y="15365"/>
                </a:moveTo>
                <a:lnTo>
                  <a:pt x="29727" y="15365"/>
                </a:lnTo>
                <a:lnTo>
                  <a:pt x="29727" y="29988"/>
                </a:lnTo>
                <a:lnTo>
                  <a:pt x="44348" y="29988"/>
                </a:lnTo>
                <a:lnTo>
                  <a:pt x="44348" y="15365"/>
                </a:lnTo>
                <a:close/>
              </a:path>
              <a:path w="59054" h="46989">
                <a:moveTo>
                  <a:pt x="29727" y="0"/>
                </a:moveTo>
                <a:lnTo>
                  <a:pt x="15106" y="0"/>
                </a:lnTo>
                <a:lnTo>
                  <a:pt x="15106" y="15365"/>
                </a:lnTo>
                <a:lnTo>
                  <a:pt x="29727" y="15365"/>
                </a:lnTo>
                <a:lnTo>
                  <a:pt x="29727" y="0"/>
                </a:lnTo>
                <a:close/>
              </a:path>
              <a:path w="59054" h="46989">
                <a:moveTo>
                  <a:pt x="58712" y="0"/>
                </a:moveTo>
                <a:lnTo>
                  <a:pt x="44348" y="0"/>
                </a:lnTo>
                <a:lnTo>
                  <a:pt x="44348" y="15365"/>
                </a:lnTo>
                <a:lnTo>
                  <a:pt x="58712" y="15365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9" name="object 1569"/>
          <p:cNvSpPr/>
          <p:nvPr/>
        </p:nvSpPr>
        <p:spPr>
          <a:xfrm>
            <a:off x="4219984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712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0" name="object 1570"/>
          <p:cNvSpPr/>
          <p:nvPr/>
        </p:nvSpPr>
        <p:spPr>
          <a:xfrm>
            <a:off x="4219984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4620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620" y="46582"/>
                </a:lnTo>
                <a:lnTo>
                  <a:pt x="14620" y="44350"/>
                </a:lnTo>
                <a:close/>
              </a:path>
              <a:path w="59054" h="46989">
                <a:moveTo>
                  <a:pt x="44348" y="44350"/>
                </a:moveTo>
                <a:lnTo>
                  <a:pt x="29727" y="44350"/>
                </a:lnTo>
                <a:lnTo>
                  <a:pt x="29727" y="46582"/>
                </a:lnTo>
                <a:lnTo>
                  <a:pt x="44348" y="46582"/>
                </a:lnTo>
                <a:lnTo>
                  <a:pt x="44348" y="44350"/>
                </a:lnTo>
                <a:close/>
              </a:path>
              <a:path w="59054" h="46989">
                <a:moveTo>
                  <a:pt x="29727" y="29988"/>
                </a:moveTo>
                <a:lnTo>
                  <a:pt x="14620" y="29988"/>
                </a:lnTo>
                <a:lnTo>
                  <a:pt x="14620" y="44350"/>
                </a:lnTo>
                <a:lnTo>
                  <a:pt x="29727" y="44350"/>
                </a:lnTo>
                <a:lnTo>
                  <a:pt x="29727" y="29988"/>
                </a:lnTo>
                <a:close/>
              </a:path>
              <a:path w="59054" h="46989">
                <a:moveTo>
                  <a:pt x="58712" y="29988"/>
                </a:moveTo>
                <a:lnTo>
                  <a:pt x="44348" y="29988"/>
                </a:lnTo>
                <a:lnTo>
                  <a:pt x="44348" y="44350"/>
                </a:lnTo>
                <a:lnTo>
                  <a:pt x="58712" y="44350"/>
                </a:lnTo>
                <a:lnTo>
                  <a:pt x="58712" y="29988"/>
                </a:lnTo>
                <a:close/>
              </a:path>
              <a:path w="59054" h="46989">
                <a:moveTo>
                  <a:pt x="14620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620" y="29988"/>
                </a:lnTo>
                <a:lnTo>
                  <a:pt x="14620" y="15365"/>
                </a:lnTo>
                <a:close/>
              </a:path>
              <a:path w="59054" h="46989">
                <a:moveTo>
                  <a:pt x="44348" y="15365"/>
                </a:moveTo>
                <a:lnTo>
                  <a:pt x="29727" y="15365"/>
                </a:lnTo>
                <a:lnTo>
                  <a:pt x="29727" y="29988"/>
                </a:lnTo>
                <a:lnTo>
                  <a:pt x="44348" y="29988"/>
                </a:lnTo>
                <a:lnTo>
                  <a:pt x="44348" y="15365"/>
                </a:lnTo>
                <a:close/>
              </a:path>
              <a:path w="59054" h="46989">
                <a:moveTo>
                  <a:pt x="29727" y="0"/>
                </a:moveTo>
                <a:lnTo>
                  <a:pt x="14620" y="0"/>
                </a:lnTo>
                <a:lnTo>
                  <a:pt x="14620" y="15365"/>
                </a:lnTo>
                <a:lnTo>
                  <a:pt x="29727" y="15365"/>
                </a:lnTo>
                <a:lnTo>
                  <a:pt x="29727" y="0"/>
                </a:lnTo>
                <a:close/>
              </a:path>
              <a:path w="59054" h="46989">
                <a:moveTo>
                  <a:pt x="58712" y="0"/>
                </a:moveTo>
                <a:lnTo>
                  <a:pt x="44348" y="0"/>
                </a:lnTo>
                <a:lnTo>
                  <a:pt x="44348" y="15365"/>
                </a:lnTo>
                <a:lnTo>
                  <a:pt x="58712" y="15365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1" name="object 1571"/>
          <p:cNvSpPr/>
          <p:nvPr/>
        </p:nvSpPr>
        <p:spPr>
          <a:xfrm>
            <a:off x="4278696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969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2" name="object 1572"/>
          <p:cNvSpPr/>
          <p:nvPr/>
        </p:nvSpPr>
        <p:spPr>
          <a:xfrm>
            <a:off x="4278696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4620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620" y="46582"/>
                </a:lnTo>
                <a:lnTo>
                  <a:pt x="14620" y="44350"/>
                </a:lnTo>
                <a:close/>
              </a:path>
              <a:path w="59054" h="46989">
                <a:moveTo>
                  <a:pt x="44348" y="44350"/>
                </a:moveTo>
                <a:lnTo>
                  <a:pt x="29241" y="44350"/>
                </a:lnTo>
                <a:lnTo>
                  <a:pt x="29241" y="46582"/>
                </a:lnTo>
                <a:lnTo>
                  <a:pt x="44348" y="46582"/>
                </a:lnTo>
                <a:lnTo>
                  <a:pt x="44348" y="44350"/>
                </a:lnTo>
                <a:close/>
              </a:path>
              <a:path w="59054" h="46989">
                <a:moveTo>
                  <a:pt x="29241" y="29988"/>
                </a:moveTo>
                <a:lnTo>
                  <a:pt x="14620" y="29988"/>
                </a:lnTo>
                <a:lnTo>
                  <a:pt x="14620" y="44350"/>
                </a:lnTo>
                <a:lnTo>
                  <a:pt x="29241" y="44350"/>
                </a:lnTo>
                <a:lnTo>
                  <a:pt x="29241" y="29988"/>
                </a:lnTo>
                <a:close/>
              </a:path>
              <a:path w="59054" h="46989">
                <a:moveTo>
                  <a:pt x="58969" y="29988"/>
                </a:moveTo>
                <a:lnTo>
                  <a:pt x="44348" y="29988"/>
                </a:lnTo>
                <a:lnTo>
                  <a:pt x="44348" y="44350"/>
                </a:lnTo>
                <a:lnTo>
                  <a:pt x="58969" y="44350"/>
                </a:lnTo>
                <a:lnTo>
                  <a:pt x="58969" y="29988"/>
                </a:lnTo>
                <a:close/>
              </a:path>
              <a:path w="59054" h="46989">
                <a:moveTo>
                  <a:pt x="14620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620" y="29988"/>
                </a:lnTo>
                <a:lnTo>
                  <a:pt x="14620" y="15365"/>
                </a:lnTo>
                <a:close/>
              </a:path>
              <a:path w="59054" h="46989">
                <a:moveTo>
                  <a:pt x="44348" y="15365"/>
                </a:moveTo>
                <a:lnTo>
                  <a:pt x="29241" y="15365"/>
                </a:lnTo>
                <a:lnTo>
                  <a:pt x="29241" y="29988"/>
                </a:lnTo>
                <a:lnTo>
                  <a:pt x="44348" y="29988"/>
                </a:lnTo>
                <a:lnTo>
                  <a:pt x="44348" y="15365"/>
                </a:lnTo>
                <a:close/>
              </a:path>
              <a:path w="59054" h="46989">
                <a:moveTo>
                  <a:pt x="29241" y="0"/>
                </a:moveTo>
                <a:lnTo>
                  <a:pt x="14620" y="0"/>
                </a:lnTo>
                <a:lnTo>
                  <a:pt x="14620" y="15365"/>
                </a:lnTo>
                <a:lnTo>
                  <a:pt x="29241" y="15365"/>
                </a:lnTo>
                <a:lnTo>
                  <a:pt x="29241" y="0"/>
                </a:lnTo>
                <a:close/>
              </a:path>
              <a:path w="59054" h="46989">
                <a:moveTo>
                  <a:pt x="58969" y="0"/>
                </a:moveTo>
                <a:lnTo>
                  <a:pt x="44348" y="0"/>
                </a:lnTo>
                <a:lnTo>
                  <a:pt x="44348" y="15365"/>
                </a:lnTo>
                <a:lnTo>
                  <a:pt x="58969" y="15365"/>
                </a:lnTo>
                <a:lnTo>
                  <a:pt x="58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3" name="object 1573"/>
          <p:cNvSpPr/>
          <p:nvPr/>
        </p:nvSpPr>
        <p:spPr>
          <a:xfrm>
            <a:off x="4337665" y="613220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4" name="object 1574"/>
          <p:cNvSpPr/>
          <p:nvPr/>
        </p:nvSpPr>
        <p:spPr>
          <a:xfrm>
            <a:off x="4337665" y="6108911"/>
            <a:ext cx="58419" cy="46990"/>
          </a:xfrm>
          <a:custGeom>
            <a:avLst/>
            <a:gdLst/>
            <a:ahLst/>
            <a:cxnLst/>
            <a:rect l="l" t="t" r="r" b="b"/>
            <a:pathLst>
              <a:path w="58420" h="46989">
                <a:moveTo>
                  <a:pt x="14363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363" y="46582"/>
                </a:lnTo>
                <a:lnTo>
                  <a:pt x="14363" y="44350"/>
                </a:lnTo>
                <a:close/>
              </a:path>
              <a:path w="58420" h="46989">
                <a:moveTo>
                  <a:pt x="43348" y="44350"/>
                </a:moveTo>
                <a:lnTo>
                  <a:pt x="28984" y="44350"/>
                </a:lnTo>
                <a:lnTo>
                  <a:pt x="28984" y="46582"/>
                </a:lnTo>
                <a:lnTo>
                  <a:pt x="43348" y="46582"/>
                </a:lnTo>
                <a:lnTo>
                  <a:pt x="43348" y="44350"/>
                </a:lnTo>
                <a:close/>
              </a:path>
              <a:path w="58420" h="46989">
                <a:moveTo>
                  <a:pt x="28984" y="29988"/>
                </a:moveTo>
                <a:lnTo>
                  <a:pt x="14363" y="29988"/>
                </a:lnTo>
                <a:lnTo>
                  <a:pt x="14363" y="44350"/>
                </a:lnTo>
                <a:lnTo>
                  <a:pt x="28984" y="44350"/>
                </a:lnTo>
                <a:lnTo>
                  <a:pt x="28984" y="29988"/>
                </a:lnTo>
                <a:close/>
              </a:path>
              <a:path w="58420" h="46989">
                <a:moveTo>
                  <a:pt x="57931" y="29988"/>
                </a:moveTo>
                <a:lnTo>
                  <a:pt x="43348" y="29988"/>
                </a:lnTo>
                <a:lnTo>
                  <a:pt x="43348" y="44350"/>
                </a:lnTo>
                <a:lnTo>
                  <a:pt x="57931" y="44350"/>
                </a:lnTo>
                <a:lnTo>
                  <a:pt x="57931" y="29988"/>
                </a:lnTo>
                <a:close/>
              </a:path>
              <a:path w="58420" h="46989">
                <a:moveTo>
                  <a:pt x="14363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363" y="29988"/>
                </a:lnTo>
                <a:lnTo>
                  <a:pt x="14363" y="15365"/>
                </a:lnTo>
                <a:close/>
              </a:path>
              <a:path w="58420" h="46989">
                <a:moveTo>
                  <a:pt x="43348" y="15365"/>
                </a:moveTo>
                <a:lnTo>
                  <a:pt x="28984" y="15365"/>
                </a:lnTo>
                <a:lnTo>
                  <a:pt x="28984" y="29988"/>
                </a:lnTo>
                <a:lnTo>
                  <a:pt x="43348" y="29988"/>
                </a:lnTo>
                <a:lnTo>
                  <a:pt x="43348" y="15365"/>
                </a:lnTo>
                <a:close/>
              </a:path>
              <a:path w="58420" h="46989">
                <a:moveTo>
                  <a:pt x="28984" y="0"/>
                </a:moveTo>
                <a:lnTo>
                  <a:pt x="14363" y="0"/>
                </a:lnTo>
                <a:lnTo>
                  <a:pt x="14363" y="15365"/>
                </a:lnTo>
                <a:lnTo>
                  <a:pt x="28984" y="15365"/>
                </a:lnTo>
                <a:lnTo>
                  <a:pt x="28984" y="0"/>
                </a:lnTo>
                <a:close/>
              </a:path>
              <a:path w="58420" h="46989">
                <a:moveTo>
                  <a:pt x="57931" y="0"/>
                </a:moveTo>
                <a:lnTo>
                  <a:pt x="43348" y="0"/>
                </a:lnTo>
                <a:lnTo>
                  <a:pt x="43348" y="15365"/>
                </a:lnTo>
                <a:lnTo>
                  <a:pt x="57931" y="15365"/>
                </a:lnTo>
                <a:lnTo>
                  <a:pt x="579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5" name="object 1575"/>
          <p:cNvSpPr/>
          <p:nvPr/>
        </p:nvSpPr>
        <p:spPr>
          <a:xfrm>
            <a:off x="4395596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6" name="object 1576"/>
          <p:cNvSpPr/>
          <p:nvPr/>
        </p:nvSpPr>
        <p:spPr>
          <a:xfrm>
            <a:off x="4395596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5411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5411" y="46582"/>
                </a:lnTo>
                <a:lnTo>
                  <a:pt x="15411" y="44350"/>
                </a:lnTo>
                <a:close/>
              </a:path>
              <a:path w="59054" h="46989">
                <a:moveTo>
                  <a:pt x="44357" y="44350"/>
                </a:moveTo>
                <a:lnTo>
                  <a:pt x="29765" y="44350"/>
                </a:lnTo>
                <a:lnTo>
                  <a:pt x="29765" y="46582"/>
                </a:lnTo>
                <a:lnTo>
                  <a:pt x="44357" y="46582"/>
                </a:lnTo>
                <a:lnTo>
                  <a:pt x="44357" y="44350"/>
                </a:lnTo>
                <a:close/>
              </a:path>
              <a:path w="59054" h="46989">
                <a:moveTo>
                  <a:pt x="29765" y="29988"/>
                </a:moveTo>
                <a:lnTo>
                  <a:pt x="15411" y="29988"/>
                </a:lnTo>
                <a:lnTo>
                  <a:pt x="15411" y="44350"/>
                </a:lnTo>
                <a:lnTo>
                  <a:pt x="29765" y="44350"/>
                </a:lnTo>
                <a:lnTo>
                  <a:pt x="29765" y="29988"/>
                </a:lnTo>
                <a:close/>
              </a:path>
              <a:path w="59054" h="46989">
                <a:moveTo>
                  <a:pt x="58721" y="29988"/>
                </a:moveTo>
                <a:lnTo>
                  <a:pt x="44357" y="29988"/>
                </a:lnTo>
                <a:lnTo>
                  <a:pt x="44357" y="44350"/>
                </a:lnTo>
                <a:lnTo>
                  <a:pt x="58721" y="44350"/>
                </a:lnTo>
                <a:lnTo>
                  <a:pt x="58721" y="29988"/>
                </a:lnTo>
                <a:close/>
              </a:path>
              <a:path w="59054" h="46989">
                <a:moveTo>
                  <a:pt x="15411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5411" y="29988"/>
                </a:lnTo>
                <a:lnTo>
                  <a:pt x="15411" y="15365"/>
                </a:lnTo>
                <a:close/>
              </a:path>
              <a:path w="59054" h="46989">
                <a:moveTo>
                  <a:pt x="44357" y="15365"/>
                </a:moveTo>
                <a:lnTo>
                  <a:pt x="29765" y="15365"/>
                </a:lnTo>
                <a:lnTo>
                  <a:pt x="29765" y="29988"/>
                </a:lnTo>
                <a:lnTo>
                  <a:pt x="44357" y="29988"/>
                </a:lnTo>
                <a:lnTo>
                  <a:pt x="44357" y="15365"/>
                </a:lnTo>
                <a:close/>
              </a:path>
              <a:path w="59054" h="46989">
                <a:moveTo>
                  <a:pt x="29765" y="0"/>
                </a:moveTo>
                <a:lnTo>
                  <a:pt x="15411" y="0"/>
                </a:lnTo>
                <a:lnTo>
                  <a:pt x="15411" y="15365"/>
                </a:lnTo>
                <a:lnTo>
                  <a:pt x="29765" y="15365"/>
                </a:lnTo>
                <a:lnTo>
                  <a:pt x="29765" y="0"/>
                </a:lnTo>
                <a:close/>
              </a:path>
              <a:path w="59054" h="46989">
                <a:moveTo>
                  <a:pt x="58721" y="0"/>
                </a:moveTo>
                <a:lnTo>
                  <a:pt x="44357" y="0"/>
                </a:lnTo>
                <a:lnTo>
                  <a:pt x="44357" y="15365"/>
                </a:lnTo>
                <a:lnTo>
                  <a:pt x="58721" y="15365"/>
                </a:lnTo>
                <a:lnTo>
                  <a:pt x="587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7" name="object 1577"/>
          <p:cNvSpPr/>
          <p:nvPr/>
        </p:nvSpPr>
        <p:spPr>
          <a:xfrm>
            <a:off x="4454318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9007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8" name="object 1578"/>
          <p:cNvSpPr/>
          <p:nvPr/>
        </p:nvSpPr>
        <p:spPr>
          <a:xfrm>
            <a:off x="4454318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4658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658" y="46582"/>
                </a:lnTo>
                <a:lnTo>
                  <a:pt x="14658" y="44350"/>
                </a:lnTo>
                <a:close/>
              </a:path>
              <a:path w="59054" h="46989">
                <a:moveTo>
                  <a:pt x="44386" y="44350"/>
                </a:moveTo>
                <a:lnTo>
                  <a:pt x="29946" y="44350"/>
                </a:lnTo>
                <a:lnTo>
                  <a:pt x="29946" y="46582"/>
                </a:lnTo>
                <a:lnTo>
                  <a:pt x="44386" y="46582"/>
                </a:lnTo>
                <a:lnTo>
                  <a:pt x="44386" y="44350"/>
                </a:lnTo>
                <a:close/>
              </a:path>
              <a:path w="59054" h="46989">
                <a:moveTo>
                  <a:pt x="29946" y="29988"/>
                </a:moveTo>
                <a:lnTo>
                  <a:pt x="14658" y="29988"/>
                </a:lnTo>
                <a:lnTo>
                  <a:pt x="14658" y="44350"/>
                </a:lnTo>
                <a:lnTo>
                  <a:pt x="29946" y="44350"/>
                </a:lnTo>
                <a:lnTo>
                  <a:pt x="29946" y="29988"/>
                </a:lnTo>
                <a:close/>
              </a:path>
              <a:path w="59054" h="46989">
                <a:moveTo>
                  <a:pt x="59007" y="29988"/>
                </a:moveTo>
                <a:lnTo>
                  <a:pt x="44386" y="29988"/>
                </a:lnTo>
                <a:lnTo>
                  <a:pt x="44386" y="44350"/>
                </a:lnTo>
                <a:lnTo>
                  <a:pt x="59007" y="44350"/>
                </a:lnTo>
                <a:lnTo>
                  <a:pt x="59007" y="29988"/>
                </a:lnTo>
                <a:close/>
              </a:path>
              <a:path w="59054" h="46989">
                <a:moveTo>
                  <a:pt x="14658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658" y="29988"/>
                </a:lnTo>
                <a:lnTo>
                  <a:pt x="14658" y="15365"/>
                </a:lnTo>
                <a:close/>
              </a:path>
              <a:path w="59054" h="46989">
                <a:moveTo>
                  <a:pt x="44386" y="15365"/>
                </a:moveTo>
                <a:lnTo>
                  <a:pt x="29946" y="15365"/>
                </a:lnTo>
                <a:lnTo>
                  <a:pt x="29946" y="29988"/>
                </a:lnTo>
                <a:lnTo>
                  <a:pt x="44386" y="29988"/>
                </a:lnTo>
                <a:lnTo>
                  <a:pt x="44386" y="15365"/>
                </a:lnTo>
                <a:close/>
              </a:path>
              <a:path w="59054" h="46989">
                <a:moveTo>
                  <a:pt x="29946" y="0"/>
                </a:moveTo>
                <a:lnTo>
                  <a:pt x="14658" y="0"/>
                </a:lnTo>
                <a:lnTo>
                  <a:pt x="14658" y="15365"/>
                </a:lnTo>
                <a:lnTo>
                  <a:pt x="29946" y="15365"/>
                </a:lnTo>
                <a:lnTo>
                  <a:pt x="29946" y="0"/>
                </a:lnTo>
                <a:close/>
              </a:path>
              <a:path w="59054" h="46989">
                <a:moveTo>
                  <a:pt x="59007" y="0"/>
                </a:moveTo>
                <a:lnTo>
                  <a:pt x="44386" y="0"/>
                </a:lnTo>
                <a:lnTo>
                  <a:pt x="44386" y="15365"/>
                </a:lnTo>
                <a:lnTo>
                  <a:pt x="59007" y="15365"/>
                </a:lnTo>
                <a:lnTo>
                  <a:pt x="59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9" name="object 1579"/>
          <p:cNvSpPr/>
          <p:nvPr/>
        </p:nvSpPr>
        <p:spPr>
          <a:xfrm>
            <a:off x="4513326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674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0" name="object 1580"/>
          <p:cNvSpPr/>
          <p:nvPr/>
        </p:nvSpPr>
        <p:spPr>
          <a:xfrm>
            <a:off x="4513326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4287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287" y="46582"/>
                </a:lnTo>
                <a:lnTo>
                  <a:pt x="14287" y="44350"/>
                </a:lnTo>
                <a:close/>
              </a:path>
              <a:path w="59054" h="46989">
                <a:moveTo>
                  <a:pt x="44053" y="44350"/>
                </a:moveTo>
                <a:lnTo>
                  <a:pt x="28908" y="44350"/>
                </a:lnTo>
                <a:lnTo>
                  <a:pt x="28908" y="46582"/>
                </a:lnTo>
                <a:lnTo>
                  <a:pt x="44053" y="46582"/>
                </a:lnTo>
                <a:lnTo>
                  <a:pt x="44053" y="44350"/>
                </a:lnTo>
                <a:close/>
              </a:path>
              <a:path w="59054" h="46989">
                <a:moveTo>
                  <a:pt x="28908" y="29988"/>
                </a:moveTo>
                <a:lnTo>
                  <a:pt x="14287" y="29988"/>
                </a:lnTo>
                <a:lnTo>
                  <a:pt x="14287" y="44350"/>
                </a:lnTo>
                <a:lnTo>
                  <a:pt x="28908" y="44350"/>
                </a:lnTo>
                <a:lnTo>
                  <a:pt x="28908" y="29988"/>
                </a:lnTo>
                <a:close/>
              </a:path>
              <a:path w="59054" h="46989">
                <a:moveTo>
                  <a:pt x="58674" y="29988"/>
                </a:moveTo>
                <a:lnTo>
                  <a:pt x="44053" y="29988"/>
                </a:lnTo>
                <a:lnTo>
                  <a:pt x="44053" y="44350"/>
                </a:lnTo>
                <a:lnTo>
                  <a:pt x="58674" y="44350"/>
                </a:lnTo>
                <a:lnTo>
                  <a:pt x="58674" y="29988"/>
                </a:lnTo>
                <a:close/>
              </a:path>
              <a:path w="59054" h="46989">
                <a:moveTo>
                  <a:pt x="14287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287" y="29988"/>
                </a:lnTo>
                <a:lnTo>
                  <a:pt x="14287" y="15365"/>
                </a:lnTo>
                <a:close/>
              </a:path>
              <a:path w="59054" h="46989">
                <a:moveTo>
                  <a:pt x="44053" y="15365"/>
                </a:moveTo>
                <a:lnTo>
                  <a:pt x="28908" y="15365"/>
                </a:lnTo>
                <a:lnTo>
                  <a:pt x="28908" y="29988"/>
                </a:lnTo>
                <a:lnTo>
                  <a:pt x="44053" y="29988"/>
                </a:lnTo>
                <a:lnTo>
                  <a:pt x="44053" y="15365"/>
                </a:lnTo>
                <a:close/>
              </a:path>
              <a:path w="59054" h="46989">
                <a:moveTo>
                  <a:pt x="28908" y="0"/>
                </a:moveTo>
                <a:lnTo>
                  <a:pt x="14287" y="0"/>
                </a:lnTo>
                <a:lnTo>
                  <a:pt x="14287" y="15365"/>
                </a:lnTo>
                <a:lnTo>
                  <a:pt x="28908" y="15365"/>
                </a:lnTo>
                <a:lnTo>
                  <a:pt x="28908" y="0"/>
                </a:lnTo>
                <a:close/>
              </a:path>
              <a:path w="59054" h="46989">
                <a:moveTo>
                  <a:pt x="58674" y="0"/>
                </a:moveTo>
                <a:lnTo>
                  <a:pt x="44053" y="0"/>
                </a:lnTo>
                <a:lnTo>
                  <a:pt x="44053" y="15365"/>
                </a:lnTo>
                <a:lnTo>
                  <a:pt x="58674" y="15365"/>
                </a:lnTo>
                <a:lnTo>
                  <a:pt x="586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1" name="object 1581"/>
          <p:cNvSpPr/>
          <p:nvPr/>
        </p:nvSpPr>
        <p:spPr>
          <a:xfrm>
            <a:off x="4572000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750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2" name="object 1582"/>
          <p:cNvSpPr/>
          <p:nvPr/>
        </p:nvSpPr>
        <p:spPr>
          <a:xfrm>
            <a:off x="4572000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4582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582" y="46582"/>
                </a:lnTo>
                <a:lnTo>
                  <a:pt x="14582" y="44350"/>
                </a:lnTo>
                <a:close/>
              </a:path>
              <a:path w="59054" h="46989">
                <a:moveTo>
                  <a:pt x="43643" y="44350"/>
                </a:moveTo>
                <a:lnTo>
                  <a:pt x="29022" y="44350"/>
                </a:lnTo>
                <a:lnTo>
                  <a:pt x="29022" y="46582"/>
                </a:lnTo>
                <a:lnTo>
                  <a:pt x="43643" y="46582"/>
                </a:lnTo>
                <a:lnTo>
                  <a:pt x="43643" y="44350"/>
                </a:lnTo>
                <a:close/>
              </a:path>
              <a:path w="59054" h="46989">
                <a:moveTo>
                  <a:pt x="29022" y="29988"/>
                </a:moveTo>
                <a:lnTo>
                  <a:pt x="14582" y="29988"/>
                </a:lnTo>
                <a:lnTo>
                  <a:pt x="14582" y="44350"/>
                </a:lnTo>
                <a:lnTo>
                  <a:pt x="29022" y="44350"/>
                </a:lnTo>
                <a:lnTo>
                  <a:pt x="29022" y="29988"/>
                </a:lnTo>
                <a:close/>
              </a:path>
              <a:path w="59054" h="46989">
                <a:moveTo>
                  <a:pt x="58750" y="29988"/>
                </a:moveTo>
                <a:lnTo>
                  <a:pt x="43643" y="29988"/>
                </a:lnTo>
                <a:lnTo>
                  <a:pt x="43643" y="44350"/>
                </a:lnTo>
                <a:lnTo>
                  <a:pt x="58750" y="44350"/>
                </a:lnTo>
                <a:lnTo>
                  <a:pt x="58750" y="29988"/>
                </a:lnTo>
                <a:close/>
              </a:path>
              <a:path w="59054" h="46989">
                <a:moveTo>
                  <a:pt x="14582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582" y="29988"/>
                </a:lnTo>
                <a:lnTo>
                  <a:pt x="14582" y="15365"/>
                </a:lnTo>
                <a:close/>
              </a:path>
              <a:path w="59054" h="46989">
                <a:moveTo>
                  <a:pt x="43643" y="15365"/>
                </a:moveTo>
                <a:lnTo>
                  <a:pt x="29022" y="15365"/>
                </a:lnTo>
                <a:lnTo>
                  <a:pt x="29022" y="29988"/>
                </a:lnTo>
                <a:lnTo>
                  <a:pt x="43643" y="29988"/>
                </a:lnTo>
                <a:lnTo>
                  <a:pt x="43643" y="15365"/>
                </a:lnTo>
                <a:close/>
              </a:path>
              <a:path w="59054" h="46989">
                <a:moveTo>
                  <a:pt x="29022" y="0"/>
                </a:moveTo>
                <a:lnTo>
                  <a:pt x="14582" y="0"/>
                </a:lnTo>
                <a:lnTo>
                  <a:pt x="14582" y="15365"/>
                </a:lnTo>
                <a:lnTo>
                  <a:pt x="29022" y="15365"/>
                </a:lnTo>
                <a:lnTo>
                  <a:pt x="29022" y="0"/>
                </a:lnTo>
                <a:close/>
              </a:path>
              <a:path w="59054" h="46989">
                <a:moveTo>
                  <a:pt x="58750" y="0"/>
                </a:moveTo>
                <a:lnTo>
                  <a:pt x="43643" y="0"/>
                </a:lnTo>
                <a:lnTo>
                  <a:pt x="43643" y="15365"/>
                </a:lnTo>
                <a:lnTo>
                  <a:pt x="58750" y="15365"/>
                </a:lnTo>
                <a:lnTo>
                  <a:pt x="58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3" name="object 1583"/>
          <p:cNvSpPr/>
          <p:nvPr/>
        </p:nvSpPr>
        <p:spPr>
          <a:xfrm>
            <a:off x="4630750" y="613220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8150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4" name="object 1584"/>
          <p:cNvSpPr/>
          <p:nvPr/>
        </p:nvSpPr>
        <p:spPr>
          <a:xfrm>
            <a:off x="4630750" y="6108911"/>
            <a:ext cx="58419" cy="46990"/>
          </a:xfrm>
          <a:custGeom>
            <a:avLst/>
            <a:gdLst/>
            <a:ahLst/>
            <a:cxnLst/>
            <a:rect l="l" t="t" r="r" b="b"/>
            <a:pathLst>
              <a:path w="58420" h="46989">
                <a:moveTo>
                  <a:pt x="14620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620" y="46582"/>
                </a:lnTo>
                <a:lnTo>
                  <a:pt x="14620" y="44350"/>
                </a:lnTo>
                <a:close/>
              </a:path>
              <a:path w="58420" h="46989">
                <a:moveTo>
                  <a:pt x="43529" y="44350"/>
                </a:moveTo>
                <a:lnTo>
                  <a:pt x="28946" y="44350"/>
                </a:lnTo>
                <a:lnTo>
                  <a:pt x="28946" y="46582"/>
                </a:lnTo>
                <a:lnTo>
                  <a:pt x="43529" y="46582"/>
                </a:lnTo>
                <a:lnTo>
                  <a:pt x="43529" y="44350"/>
                </a:lnTo>
                <a:close/>
              </a:path>
              <a:path w="58420" h="46989">
                <a:moveTo>
                  <a:pt x="28946" y="29988"/>
                </a:moveTo>
                <a:lnTo>
                  <a:pt x="14620" y="29988"/>
                </a:lnTo>
                <a:lnTo>
                  <a:pt x="14620" y="44350"/>
                </a:lnTo>
                <a:lnTo>
                  <a:pt x="28946" y="44350"/>
                </a:lnTo>
                <a:lnTo>
                  <a:pt x="28946" y="29988"/>
                </a:lnTo>
                <a:close/>
              </a:path>
              <a:path w="58420" h="46989">
                <a:moveTo>
                  <a:pt x="58150" y="29988"/>
                </a:moveTo>
                <a:lnTo>
                  <a:pt x="43529" y="29988"/>
                </a:lnTo>
                <a:lnTo>
                  <a:pt x="43529" y="44350"/>
                </a:lnTo>
                <a:lnTo>
                  <a:pt x="58150" y="44350"/>
                </a:lnTo>
                <a:lnTo>
                  <a:pt x="58150" y="29988"/>
                </a:lnTo>
                <a:close/>
              </a:path>
              <a:path w="58420" h="46989">
                <a:moveTo>
                  <a:pt x="14620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620" y="29988"/>
                </a:lnTo>
                <a:lnTo>
                  <a:pt x="14620" y="15365"/>
                </a:lnTo>
                <a:close/>
              </a:path>
              <a:path w="58420" h="46989">
                <a:moveTo>
                  <a:pt x="43529" y="15365"/>
                </a:moveTo>
                <a:lnTo>
                  <a:pt x="28946" y="15365"/>
                </a:lnTo>
                <a:lnTo>
                  <a:pt x="28946" y="29988"/>
                </a:lnTo>
                <a:lnTo>
                  <a:pt x="43529" y="29988"/>
                </a:lnTo>
                <a:lnTo>
                  <a:pt x="43529" y="15365"/>
                </a:lnTo>
                <a:close/>
              </a:path>
              <a:path w="58420" h="46989">
                <a:moveTo>
                  <a:pt x="28946" y="0"/>
                </a:moveTo>
                <a:lnTo>
                  <a:pt x="14620" y="0"/>
                </a:lnTo>
                <a:lnTo>
                  <a:pt x="14620" y="15365"/>
                </a:lnTo>
                <a:lnTo>
                  <a:pt x="28946" y="15365"/>
                </a:lnTo>
                <a:lnTo>
                  <a:pt x="28946" y="0"/>
                </a:lnTo>
                <a:close/>
              </a:path>
              <a:path w="58420" h="46989">
                <a:moveTo>
                  <a:pt x="58150" y="0"/>
                </a:moveTo>
                <a:lnTo>
                  <a:pt x="43529" y="0"/>
                </a:lnTo>
                <a:lnTo>
                  <a:pt x="43529" y="15365"/>
                </a:lnTo>
                <a:lnTo>
                  <a:pt x="58150" y="15365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5" name="object 1585"/>
          <p:cNvSpPr/>
          <p:nvPr/>
        </p:nvSpPr>
        <p:spPr>
          <a:xfrm>
            <a:off x="4688900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683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6" name="object 1586"/>
          <p:cNvSpPr/>
          <p:nvPr/>
        </p:nvSpPr>
        <p:spPr>
          <a:xfrm>
            <a:off x="4688900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4439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439" y="46582"/>
                </a:lnTo>
                <a:lnTo>
                  <a:pt x="14439" y="44350"/>
                </a:lnTo>
                <a:close/>
              </a:path>
              <a:path w="59054" h="46989">
                <a:moveTo>
                  <a:pt x="44053" y="44350"/>
                </a:moveTo>
                <a:lnTo>
                  <a:pt x="29765" y="44350"/>
                </a:lnTo>
                <a:lnTo>
                  <a:pt x="29765" y="46582"/>
                </a:lnTo>
                <a:lnTo>
                  <a:pt x="44053" y="46582"/>
                </a:lnTo>
                <a:lnTo>
                  <a:pt x="44053" y="44350"/>
                </a:lnTo>
                <a:close/>
              </a:path>
              <a:path w="59054" h="46989">
                <a:moveTo>
                  <a:pt x="29765" y="29988"/>
                </a:moveTo>
                <a:lnTo>
                  <a:pt x="14439" y="29988"/>
                </a:lnTo>
                <a:lnTo>
                  <a:pt x="14439" y="44350"/>
                </a:lnTo>
                <a:lnTo>
                  <a:pt x="29765" y="44350"/>
                </a:lnTo>
                <a:lnTo>
                  <a:pt x="29765" y="29988"/>
                </a:lnTo>
                <a:close/>
              </a:path>
              <a:path w="59054" h="46989">
                <a:moveTo>
                  <a:pt x="58683" y="29988"/>
                </a:moveTo>
                <a:lnTo>
                  <a:pt x="44053" y="29988"/>
                </a:lnTo>
                <a:lnTo>
                  <a:pt x="44053" y="44350"/>
                </a:lnTo>
                <a:lnTo>
                  <a:pt x="58683" y="44350"/>
                </a:lnTo>
                <a:lnTo>
                  <a:pt x="58683" y="29988"/>
                </a:lnTo>
                <a:close/>
              </a:path>
              <a:path w="59054" h="46989">
                <a:moveTo>
                  <a:pt x="14439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439" y="29988"/>
                </a:lnTo>
                <a:lnTo>
                  <a:pt x="14439" y="15365"/>
                </a:lnTo>
                <a:close/>
              </a:path>
              <a:path w="59054" h="46989">
                <a:moveTo>
                  <a:pt x="44053" y="15365"/>
                </a:moveTo>
                <a:lnTo>
                  <a:pt x="29765" y="15365"/>
                </a:lnTo>
                <a:lnTo>
                  <a:pt x="29765" y="29988"/>
                </a:lnTo>
                <a:lnTo>
                  <a:pt x="44053" y="29988"/>
                </a:lnTo>
                <a:lnTo>
                  <a:pt x="44053" y="15365"/>
                </a:lnTo>
                <a:close/>
              </a:path>
              <a:path w="59054" h="46989">
                <a:moveTo>
                  <a:pt x="29765" y="0"/>
                </a:moveTo>
                <a:lnTo>
                  <a:pt x="14439" y="0"/>
                </a:lnTo>
                <a:lnTo>
                  <a:pt x="14439" y="15365"/>
                </a:lnTo>
                <a:lnTo>
                  <a:pt x="29765" y="15365"/>
                </a:lnTo>
                <a:lnTo>
                  <a:pt x="29765" y="0"/>
                </a:lnTo>
                <a:close/>
              </a:path>
              <a:path w="59054" h="46989">
                <a:moveTo>
                  <a:pt x="58683" y="0"/>
                </a:moveTo>
                <a:lnTo>
                  <a:pt x="44053" y="0"/>
                </a:lnTo>
                <a:lnTo>
                  <a:pt x="44053" y="15365"/>
                </a:lnTo>
                <a:lnTo>
                  <a:pt x="58683" y="15365"/>
                </a:lnTo>
                <a:lnTo>
                  <a:pt x="58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7" name="object 1587"/>
          <p:cNvSpPr/>
          <p:nvPr/>
        </p:nvSpPr>
        <p:spPr>
          <a:xfrm>
            <a:off x="4747583" y="61322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778" y="0"/>
                </a:lnTo>
              </a:path>
            </a:pathLst>
          </a:custGeom>
          <a:ln w="465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8" name="object 1588"/>
          <p:cNvSpPr/>
          <p:nvPr/>
        </p:nvSpPr>
        <p:spPr>
          <a:xfrm>
            <a:off x="4747583" y="6108911"/>
            <a:ext cx="59055" cy="46990"/>
          </a:xfrm>
          <a:custGeom>
            <a:avLst/>
            <a:gdLst/>
            <a:ahLst/>
            <a:cxnLst/>
            <a:rect l="l" t="t" r="r" b="b"/>
            <a:pathLst>
              <a:path w="59054" h="46989">
                <a:moveTo>
                  <a:pt x="14430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430" y="46582"/>
                </a:lnTo>
                <a:lnTo>
                  <a:pt x="14430" y="44350"/>
                </a:lnTo>
                <a:close/>
              </a:path>
              <a:path w="59054" h="46989">
                <a:moveTo>
                  <a:pt x="44348" y="44350"/>
                </a:moveTo>
                <a:lnTo>
                  <a:pt x="29013" y="44350"/>
                </a:lnTo>
                <a:lnTo>
                  <a:pt x="29013" y="46582"/>
                </a:lnTo>
                <a:lnTo>
                  <a:pt x="44348" y="46582"/>
                </a:lnTo>
                <a:lnTo>
                  <a:pt x="44348" y="44350"/>
                </a:lnTo>
                <a:close/>
              </a:path>
              <a:path w="59054" h="46989">
                <a:moveTo>
                  <a:pt x="29013" y="29988"/>
                </a:moveTo>
                <a:lnTo>
                  <a:pt x="14430" y="29988"/>
                </a:lnTo>
                <a:lnTo>
                  <a:pt x="14430" y="44350"/>
                </a:lnTo>
                <a:lnTo>
                  <a:pt x="29013" y="44350"/>
                </a:lnTo>
                <a:lnTo>
                  <a:pt x="29013" y="29988"/>
                </a:lnTo>
                <a:close/>
              </a:path>
              <a:path w="59054" h="46989">
                <a:moveTo>
                  <a:pt x="58778" y="29988"/>
                </a:moveTo>
                <a:lnTo>
                  <a:pt x="44348" y="29988"/>
                </a:lnTo>
                <a:lnTo>
                  <a:pt x="44348" y="44350"/>
                </a:lnTo>
                <a:lnTo>
                  <a:pt x="58778" y="44350"/>
                </a:lnTo>
                <a:lnTo>
                  <a:pt x="58778" y="29988"/>
                </a:lnTo>
                <a:close/>
              </a:path>
              <a:path w="59054" h="46989">
                <a:moveTo>
                  <a:pt x="14430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430" y="29988"/>
                </a:lnTo>
                <a:lnTo>
                  <a:pt x="14430" y="15365"/>
                </a:lnTo>
                <a:close/>
              </a:path>
              <a:path w="59054" h="46989">
                <a:moveTo>
                  <a:pt x="44348" y="15365"/>
                </a:moveTo>
                <a:lnTo>
                  <a:pt x="29013" y="15365"/>
                </a:lnTo>
                <a:lnTo>
                  <a:pt x="29013" y="29988"/>
                </a:lnTo>
                <a:lnTo>
                  <a:pt x="44348" y="29988"/>
                </a:lnTo>
                <a:lnTo>
                  <a:pt x="44348" y="15365"/>
                </a:lnTo>
                <a:close/>
              </a:path>
              <a:path w="59054" h="46989">
                <a:moveTo>
                  <a:pt x="29013" y="0"/>
                </a:moveTo>
                <a:lnTo>
                  <a:pt x="14430" y="0"/>
                </a:lnTo>
                <a:lnTo>
                  <a:pt x="14430" y="15365"/>
                </a:lnTo>
                <a:lnTo>
                  <a:pt x="29013" y="15365"/>
                </a:lnTo>
                <a:lnTo>
                  <a:pt x="29013" y="0"/>
                </a:lnTo>
                <a:close/>
              </a:path>
              <a:path w="59054" h="46989">
                <a:moveTo>
                  <a:pt x="58778" y="0"/>
                </a:moveTo>
                <a:lnTo>
                  <a:pt x="44348" y="0"/>
                </a:lnTo>
                <a:lnTo>
                  <a:pt x="44348" y="15365"/>
                </a:lnTo>
                <a:lnTo>
                  <a:pt x="58778" y="15365"/>
                </a:lnTo>
                <a:lnTo>
                  <a:pt x="58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9" name="object 1589"/>
          <p:cNvSpPr/>
          <p:nvPr/>
        </p:nvSpPr>
        <p:spPr>
          <a:xfrm>
            <a:off x="4806362" y="6108911"/>
            <a:ext cx="29209" cy="46990"/>
          </a:xfrm>
          <a:custGeom>
            <a:avLst/>
            <a:gdLst/>
            <a:ahLst/>
            <a:cxnLst/>
            <a:rect l="l" t="t" r="r" b="b"/>
            <a:pathLst>
              <a:path w="29210" h="46989">
                <a:moveTo>
                  <a:pt x="14630" y="44350"/>
                </a:moveTo>
                <a:lnTo>
                  <a:pt x="0" y="44350"/>
                </a:lnTo>
                <a:lnTo>
                  <a:pt x="0" y="46582"/>
                </a:lnTo>
                <a:lnTo>
                  <a:pt x="14630" y="46582"/>
                </a:lnTo>
                <a:lnTo>
                  <a:pt x="14630" y="44350"/>
                </a:lnTo>
                <a:close/>
              </a:path>
              <a:path w="29210" h="46989">
                <a:moveTo>
                  <a:pt x="28917" y="29988"/>
                </a:moveTo>
                <a:lnTo>
                  <a:pt x="14630" y="29988"/>
                </a:lnTo>
                <a:lnTo>
                  <a:pt x="14630" y="44350"/>
                </a:lnTo>
                <a:lnTo>
                  <a:pt x="28917" y="44350"/>
                </a:lnTo>
                <a:lnTo>
                  <a:pt x="28917" y="29988"/>
                </a:lnTo>
                <a:close/>
              </a:path>
              <a:path w="29210" h="46989">
                <a:moveTo>
                  <a:pt x="14630" y="15365"/>
                </a:moveTo>
                <a:lnTo>
                  <a:pt x="0" y="15365"/>
                </a:lnTo>
                <a:lnTo>
                  <a:pt x="0" y="29988"/>
                </a:lnTo>
                <a:lnTo>
                  <a:pt x="14630" y="29988"/>
                </a:lnTo>
                <a:lnTo>
                  <a:pt x="14630" y="15365"/>
                </a:lnTo>
                <a:close/>
              </a:path>
              <a:path w="29210" h="46989">
                <a:moveTo>
                  <a:pt x="28917" y="0"/>
                </a:moveTo>
                <a:lnTo>
                  <a:pt x="14630" y="0"/>
                </a:lnTo>
                <a:lnTo>
                  <a:pt x="14630" y="15365"/>
                </a:lnTo>
                <a:lnTo>
                  <a:pt x="28917" y="15365"/>
                </a:lnTo>
                <a:lnTo>
                  <a:pt x="289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0" name="object 1590"/>
          <p:cNvSpPr/>
          <p:nvPr/>
        </p:nvSpPr>
        <p:spPr>
          <a:xfrm>
            <a:off x="4103303" y="605101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894"/>
                </a:moveTo>
                <a:lnTo>
                  <a:pt x="57969" y="57894"/>
                </a:lnTo>
                <a:lnTo>
                  <a:pt x="57969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1" name="object 1591"/>
          <p:cNvSpPr/>
          <p:nvPr/>
        </p:nvSpPr>
        <p:spPr>
          <a:xfrm>
            <a:off x="4103303" y="605101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14363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363" y="57894"/>
                </a:lnTo>
                <a:lnTo>
                  <a:pt x="14363" y="43570"/>
                </a:lnTo>
                <a:close/>
              </a:path>
              <a:path w="58420" h="58420">
                <a:moveTo>
                  <a:pt x="43348" y="43570"/>
                </a:moveTo>
                <a:lnTo>
                  <a:pt x="28984" y="43570"/>
                </a:lnTo>
                <a:lnTo>
                  <a:pt x="28984" y="57894"/>
                </a:lnTo>
                <a:lnTo>
                  <a:pt x="43348" y="57894"/>
                </a:lnTo>
                <a:lnTo>
                  <a:pt x="43348" y="43570"/>
                </a:lnTo>
                <a:close/>
              </a:path>
              <a:path w="58420" h="58420">
                <a:moveTo>
                  <a:pt x="28984" y="28947"/>
                </a:moveTo>
                <a:lnTo>
                  <a:pt x="14363" y="28947"/>
                </a:lnTo>
                <a:lnTo>
                  <a:pt x="14363" y="43570"/>
                </a:lnTo>
                <a:lnTo>
                  <a:pt x="28984" y="43570"/>
                </a:lnTo>
                <a:lnTo>
                  <a:pt x="28984" y="28947"/>
                </a:lnTo>
                <a:close/>
              </a:path>
              <a:path w="58420" h="58420">
                <a:moveTo>
                  <a:pt x="57969" y="28947"/>
                </a:moveTo>
                <a:lnTo>
                  <a:pt x="43348" y="28947"/>
                </a:lnTo>
                <a:lnTo>
                  <a:pt x="43348" y="43570"/>
                </a:lnTo>
                <a:lnTo>
                  <a:pt x="57969" y="43570"/>
                </a:lnTo>
                <a:lnTo>
                  <a:pt x="57969" y="28947"/>
                </a:lnTo>
                <a:close/>
              </a:path>
              <a:path w="58420" h="58420">
                <a:moveTo>
                  <a:pt x="14363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363" y="28947"/>
                </a:lnTo>
                <a:lnTo>
                  <a:pt x="14363" y="14362"/>
                </a:lnTo>
                <a:close/>
              </a:path>
              <a:path w="58420" h="58420">
                <a:moveTo>
                  <a:pt x="43348" y="14362"/>
                </a:moveTo>
                <a:lnTo>
                  <a:pt x="28984" y="14362"/>
                </a:lnTo>
                <a:lnTo>
                  <a:pt x="28984" y="28947"/>
                </a:lnTo>
                <a:lnTo>
                  <a:pt x="43348" y="28947"/>
                </a:lnTo>
                <a:lnTo>
                  <a:pt x="43348" y="14362"/>
                </a:lnTo>
                <a:close/>
              </a:path>
              <a:path w="58420" h="58420">
                <a:moveTo>
                  <a:pt x="28984" y="0"/>
                </a:moveTo>
                <a:lnTo>
                  <a:pt x="14363" y="0"/>
                </a:lnTo>
                <a:lnTo>
                  <a:pt x="14363" y="14362"/>
                </a:lnTo>
                <a:lnTo>
                  <a:pt x="28984" y="14362"/>
                </a:lnTo>
                <a:lnTo>
                  <a:pt x="28984" y="0"/>
                </a:lnTo>
                <a:close/>
              </a:path>
              <a:path w="58420" h="58420">
                <a:moveTo>
                  <a:pt x="57969" y="0"/>
                </a:moveTo>
                <a:lnTo>
                  <a:pt x="43348" y="0"/>
                </a:lnTo>
                <a:lnTo>
                  <a:pt x="43348" y="14362"/>
                </a:lnTo>
                <a:lnTo>
                  <a:pt x="57969" y="14362"/>
                </a:lnTo>
                <a:lnTo>
                  <a:pt x="57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2" name="object 1592"/>
          <p:cNvSpPr/>
          <p:nvPr/>
        </p:nvSpPr>
        <p:spPr>
          <a:xfrm>
            <a:off x="4161272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712" y="57894"/>
                </a:lnTo>
                <a:lnTo>
                  <a:pt x="58712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3" name="object 1593"/>
          <p:cNvSpPr/>
          <p:nvPr/>
        </p:nvSpPr>
        <p:spPr>
          <a:xfrm>
            <a:off x="4161272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5106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5106" y="57894"/>
                </a:lnTo>
                <a:lnTo>
                  <a:pt x="15106" y="43570"/>
                </a:lnTo>
                <a:close/>
              </a:path>
              <a:path w="59054" h="58420">
                <a:moveTo>
                  <a:pt x="44348" y="43570"/>
                </a:moveTo>
                <a:lnTo>
                  <a:pt x="29727" y="43570"/>
                </a:lnTo>
                <a:lnTo>
                  <a:pt x="29727" y="57894"/>
                </a:lnTo>
                <a:lnTo>
                  <a:pt x="44348" y="57894"/>
                </a:lnTo>
                <a:lnTo>
                  <a:pt x="44348" y="43570"/>
                </a:lnTo>
                <a:close/>
              </a:path>
              <a:path w="59054" h="58420">
                <a:moveTo>
                  <a:pt x="29727" y="28947"/>
                </a:moveTo>
                <a:lnTo>
                  <a:pt x="15106" y="28947"/>
                </a:lnTo>
                <a:lnTo>
                  <a:pt x="15106" y="43570"/>
                </a:lnTo>
                <a:lnTo>
                  <a:pt x="29727" y="43570"/>
                </a:lnTo>
                <a:lnTo>
                  <a:pt x="29727" y="28947"/>
                </a:lnTo>
                <a:close/>
              </a:path>
              <a:path w="59054" h="58420">
                <a:moveTo>
                  <a:pt x="58712" y="28947"/>
                </a:moveTo>
                <a:lnTo>
                  <a:pt x="44348" y="28947"/>
                </a:lnTo>
                <a:lnTo>
                  <a:pt x="44348" y="43570"/>
                </a:lnTo>
                <a:lnTo>
                  <a:pt x="58712" y="43570"/>
                </a:lnTo>
                <a:lnTo>
                  <a:pt x="58712" y="28947"/>
                </a:lnTo>
                <a:close/>
              </a:path>
              <a:path w="59054" h="58420">
                <a:moveTo>
                  <a:pt x="15106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5106" y="28947"/>
                </a:lnTo>
                <a:lnTo>
                  <a:pt x="15106" y="14362"/>
                </a:lnTo>
                <a:close/>
              </a:path>
              <a:path w="59054" h="58420">
                <a:moveTo>
                  <a:pt x="44348" y="14362"/>
                </a:moveTo>
                <a:lnTo>
                  <a:pt x="29727" y="14362"/>
                </a:lnTo>
                <a:lnTo>
                  <a:pt x="29727" y="28947"/>
                </a:lnTo>
                <a:lnTo>
                  <a:pt x="44348" y="28947"/>
                </a:lnTo>
                <a:lnTo>
                  <a:pt x="44348" y="14362"/>
                </a:lnTo>
                <a:close/>
              </a:path>
              <a:path w="59054" h="58420">
                <a:moveTo>
                  <a:pt x="29727" y="0"/>
                </a:moveTo>
                <a:lnTo>
                  <a:pt x="15106" y="0"/>
                </a:lnTo>
                <a:lnTo>
                  <a:pt x="15106" y="14362"/>
                </a:lnTo>
                <a:lnTo>
                  <a:pt x="29727" y="14362"/>
                </a:lnTo>
                <a:lnTo>
                  <a:pt x="29727" y="0"/>
                </a:lnTo>
                <a:close/>
              </a:path>
              <a:path w="59054" h="58420">
                <a:moveTo>
                  <a:pt x="58712" y="0"/>
                </a:moveTo>
                <a:lnTo>
                  <a:pt x="44348" y="0"/>
                </a:lnTo>
                <a:lnTo>
                  <a:pt x="44348" y="14362"/>
                </a:lnTo>
                <a:lnTo>
                  <a:pt x="58712" y="14362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4" name="object 1594"/>
          <p:cNvSpPr/>
          <p:nvPr/>
        </p:nvSpPr>
        <p:spPr>
          <a:xfrm>
            <a:off x="4219984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712" y="57894"/>
                </a:lnTo>
                <a:lnTo>
                  <a:pt x="58712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5" name="object 1595"/>
          <p:cNvSpPr/>
          <p:nvPr/>
        </p:nvSpPr>
        <p:spPr>
          <a:xfrm>
            <a:off x="4219984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4620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620" y="57894"/>
                </a:lnTo>
                <a:lnTo>
                  <a:pt x="14620" y="43570"/>
                </a:lnTo>
                <a:close/>
              </a:path>
              <a:path w="59054" h="58420">
                <a:moveTo>
                  <a:pt x="44348" y="43570"/>
                </a:moveTo>
                <a:lnTo>
                  <a:pt x="29727" y="43570"/>
                </a:lnTo>
                <a:lnTo>
                  <a:pt x="29727" y="57894"/>
                </a:lnTo>
                <a:lnTo>
                  <a:pt x="44348" y="57894"/>
                </a:lnTo>
                <a:lnTo>
                  <a:pt x="44348" y="43570"/>
                </a:lnTo>
                <a:close/>
              </a:path>
              <a:path w="59054" h="58420">
                <a:moveTo>
                  <a:pt x="29727" y="28947"/>
                </a:moveTo>
                <a:lnTo>
                  <a:pt x="14620" y="28947"/>
                </a:lnTo>
                <a:lnTo>
                  <a:pt x="14620" y="43570"/>
                </a:lnTo>
                <a:lnTo>
                  <a:pt x="29727" y="43570"/>
                </a:lnTo>
                <a:lnTo>
                  <a:pt x="29727" y="28947"/>
                </a:lnTo>
                <a:close/>
              </a:path>
              <a:path w="59054" h="58420">
                <a:moveTo>
                  <a:pt x="58712" y="28947"/>
                </a:moveTo>
                <a:lnTo>
                  <a:pt x="44348" y="28947"/>
                </a:lnTo>
                <a:lnTo>
                  <a:pt x="44348" y="43570"/>
                </a:lnTo>
                <a:lnTo>
                  <a:pt x="58712" y="43570"/>
                </a:lnTo>
                <a:lnTo>
                  <a:pt x="58712" y="28947"/>
                </a:lnTo>
                <a:close/>
              </a:path>
              <a:path w="59054" h="58420">
                <a:moveTo>
                  <a:pt x="14620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620" y="28947"/>
                </a:lnTo>
                <a:lnTo>
                  <a:pt x="14620" y="14362"/>
                </a:lnTo>
                <a:close/>
              </a:path>
              <a:path w="59054" h="58420">
                <a:moveTo>
                  <a:pt x="44348" y="14362"/>
                </a:moveTo>
                <a:lnTo>
                  <a:pt x="29727" y="14362"/>
                </a:lnTo>
                <a:lnTo>
                  <a:pt x="29727" y="28947"/>
                </a:lnTo>
                <a:lnTo>
                  <a:pt x="44348" y="28947"/>
                </a:lnTo>
                <a:lnTo>
                  <a:pt x="44348" y="14362"/>
                </a:lnTo>
                <a:close/>
              </a:path>
              <a:path w="59054" h="58420">
                <a:moveTo>
                  <a:pt x="29727" y="0"/>
                </a:moveTo>
                <a:lnTo>
                  <a:pt x="14620" y="0"/>
                </a:lnTo>
                <a:lnTo>
                  <a:pt x="14620" y="14362"/>
                </a:lnTo>
                <a:lnTo>
                  <a:pt x="29727" y="14362"/>
                </a:lnTo>
                <a:lnTo>
                  <a:pt x="29727" y="0"/>
                </a:lnTo>
                <a:close/>
              </a:path>
              <a:path w="59054" h="58420">
                <a:moveTo>
                  <a:pt x="58712" y="0"/>
                </a:moveTo>
                <a:lnTo>
                  <a:pt x="44348" y="0"/>
                </a:lnTo>
                <a:lnTo>
                  <a:pt x="44348" y="14362"/>
                </a:lnTo>
                <a:lnTo>
                  <a:pt x="58712" y="14362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6" name="object 1596"/>
          <p:cNvSpPr/>
          <p:nvPr/>
        </p:nvSpPr>
        <p:spPr>
          <a:xfrm>
            <a:off x="4278696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969" y="57894"/>
                </a:lnTo>
                <a:lnTo>
                  <a:pt x="58969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7" name="object 1597"/>
          <p:cNvSpPr/>
          <p:nvPr/>
        </p:nvSpPr>
        <p:spPr>
          <a:xfrm>
            <a:off x="4278696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4620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620" y="57894"/>
                </a:lnTo>
                <a:lnTo>
                  <a:pt x="14620" y="43570"/>
                </a:lnTo>
                <a:close/>
              </a:path>
              <a:path w="59054" h="58420">
                <a:moveTo>
                  <a:pt x="44348" y="43570"/>
                </a:moveTo>
                <a:lnTo>
                  <a:pt x="29241" y="43570"/>
                </a:lnTo>
                <a:lnTo>
                  <a:pt x="29241" y="57894"/>
                </a:lnTo>
                <a:lnTo>
                  <a:pt x="44348" y="57894"/>
                </a:lnTo>
                <a:lnTo>
                  <a:pt x="44348" y="43570"/>
                </a:lnTo>
                <a:close/>
              </a:path>
              <a:path w="59054" h="58420">
                <a:moveTo>
                  <a:pt x="29241" y="28947"/>
                </a:moveTo>
                <a:lnTo>
                  <a:pt x="14620" y="28947"/>
                </a:lnTo>
                <a:lnTo>
                  <a:pt x="14620" y="43570"/>
                </a:lnTo>
                <a:lnTo>
                  <a:pt x="29241" y="43570"/>
                </a:lnTo>
                <a:lnTo>
                  <a:pt x="29241" y="28947"/>
                </a:lnTo>
                <a:close/>
              </a:path>
              <a:path w="59054" h="58420">
                <a:moveTo>
                  <a:pt x="58969" y="28947"/>
                </a:moveTo>
                <a:lnTo>
                  <a:pt x="44348" y="28947"/>
                </a:lnTo>
                <a:lnTo>
                  <a:pt x="44348" y="43570"/>
                </a:lnTo>
                <a:lnTo>
                  <a:pt x="58969" y="43570"/>
                </a:lnTo>
                <a:lnTo>
                  <a:pt x="58969" y="28947"/>
                </a:lnTo>
                <a:close/>
              </a:path>
              <a:path w="59054" h="58420">
                <a:moveTo>
                  <a:pt x="14620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620" y="28947"/>
                </a:lnTo>
                <a:lnTo>
                  <a:pt x="14620" y="14362"/>
                </a:lnTo>
                <a:close/>
              </a:path>
              <a:path w="59054" h="58420">
                <a:moveTo>
                  <a:pt x="44348" y="14362"/>
                </a:moveTo>
                <a:lnTo>
                  <a:pt x="29241" y="14362"/>
                </a:lnTo>
                <a:lnTo>
                  <a:pt x="29241" y="28947"/>
                </a:lnTo>
                <a:lnTo>
                  <a:pt x="44348" y="28947"/>
                </a:lnTo>
                <a:lnTo>
                  <a:pt x="44348" y="14362"/>
                </a:lnTo>
                <a:close/>
              </a:path>
              <a:path w="59054" h="58420">
                <a:moveTo>
                  <a:pt x="29241" y="0"/>
                </a:moveTo>
                <a:lnTo>
                  <a:pt x="14620" y="0"/>
                </a:lnTo>
                <a:lnTo>
                  <a:pt x="14620" y="14362"/>
                </a:lnTo>
                <a:lnTo>
                  <a:pt x="29241" y="14362"/>
                </a:lnTo>
                <a:lnTo>
                  <a:pt x="29241" y="0"/>
                </a:lnTo>
                <a:close/>
              </a:path>
              <a:path w="59054" h="58420">
                <a:moveTo>
                  <a:pt x="58969" y="0"/>
                </a:moveTo>
                <a:lnTo>
                  <a:pt x="44348" y="0"/>
                </a:lnTo>
                <a:lnTo>
                  <a:pt x="44348" y="14362"/>
                </a:lnTo>
                <a:lnTo>
                  <a:pt x="58969" y="14362"/>
                </a:lnTo>
                <a:lnTo>
                  <a:pt x="58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8" name="object 1598"/>
          <p:cNvSpPr/>
          <p:nvPr/>
        </p:nvSpPr>
        <p:spPr>
          <a:xfrm>
            <a:off x="4337665" y="605101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894"/>
                </a:moveTo>
                <a:lnTo>
                  <a:pt x="57931" y="57894"/>
                </a:lnTo>
                <a:lnTo>
                  <a:pt x="57931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9" name="object 1599"/>
          <p:cNvSpPr/>
          <p:nvPr/>
        </p:nvSpPr>
        <p:spPr>
          <a:xfrm>
            <a:off x="4337665" y="605101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14363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363" y="57894"/>
                </a:lnTo>
                <a:lnTo>
                  <a:pt x="14363" y="43570"/>
                </a:lnTo>
                <a:close/>
              </a:path>
              <a:path w="58420" h="58420">
                <a:moveTo>
                  <a:pt x="43348" y="43570"/>
                </a:moveTo>
                <a:lnTo>
                  <a:pt x="28984" y="43570"/>
                </a:lnTo>
                <a:lnTo>
                  <a:pt x="28984" y="57894"/>
                </a:lnTo>
                <a:lnTo>
                  <a:pt x="43348" y="57894"/>
                </a:lnTo>
                <a:lnTo>
                  <a:pt x="43348" y="43570"/>
                </a:lnTo>
                <a:close/>
              </a:path>
              <a:path w="58420" h="58420">
                <a:moveTo>
                  <a:pt x="28984" y="28947"/>
                </a:moveTo>
                <a:lnTo>
                  <a:pt x="14363" y="28947"/>
                </a:lnTo>
                <a:lnTo>
                  <a:pt x="14363" y="43570"/>
                </a:lnTo>
                <a:lnTo>
                  <a:pt x="28984" y="43570"/>
                </a:lnTo>
                <a:lnTo>
                  <a:pt x="28984" y="28947"/>
                </a:lnTo>
                <a:close/>
              </a:path>
              <a:path w="58420" h="58420">
                <a:moveTo>
                  <a:pt x="57931" y="28947"/>
                </a:moveTo>
                <a:lnTo>
                  <a:pt x="43348" y="28947"/>
                </a:lnTo>
                <a:lnTo>
                  <a:pt x="43348" y="43570"/>
                </a:lnTo>
                <a:lnTo>
                  <a:pt x="57931" y="43570"/>
                </a:lnTo>
                <a:lnTo>
                  <a:pt x="57931" y="28947"/>
                </a:lnTo>
                <a:close/>
              </a:path>
              <a:path w="58420" h="58420">
                <a:moveTo>
                  <a:pt x="14363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363" y="28947"/>
                </a:lnTo>
                <a:lnTo>
                  <a:pt x="14363" y="14362"/>
                </a:lnTo>
                <a:close/>
              </a:path>
              <a:path w="58420" h="58420">
                <a:moveTo>
                  <a:pt x="43348" y="14362"/>
                </a:moveTo>
                <a:lnTo>
                  <a:pt x="28984" y="14362"/>
                </a:lnTo>
                <a:lnTo>
                  <a:pt x="28984" y="28947"/>
                </a:lnTo>
                <a:lnTo>
                  <a:pt x="43348" y="28947"/>
                </a:lnTo>
                <a:lnTo>
                  <a:pt x="43348" y="14362"/>
                </a:lnTo>
                <a:close/>
              </a:path>
              <a:path w="58420" h="58420">
                <a:moveTo>
                  <a:pt x="28984" y="0"/>
                </a:moveTo>
                <a:lnTo>
                  <a:pt x="14363" y="0"/>
                </a:lnTo>
                <a:lnTo>
                  <a:pt x="14363" y="14362"/>
                </a:lnTo>
                <a:lnTo>
                  <a:pt x="28984" y="14362"/>
                </a:lnTo>
                <a:lnTo>
                  <a:pt x="28984" y="0"/>
                </a:lnTo>
                <a:close/>
              </a:path>
              <a:path w="58420" h="58420">
                <a:moveTo>
                  <a:pt x="57931" y="0"/>
                </a:moveTo>
                <a:lnTo>
                  <a:pt x="43348" y="0"/>
                </a:lnTo>
                <a:lnTo>
                  <a:pt x="43348" y="14362"/>
                </a:lnTo>
                <a:lnTo>
                  <a:pt x="57931" y="14362"/>
                </a:lnTo>
                <a:lnTo>
                  <a:pt x="579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0" name="object 1600"/>
          <p:cNvSpPr/>
          <p:nvPr/>
        </p:nvSpPr>
        <p:spPr>
          <a:xfrm>
            <a:off x="4395596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721" y="57894"/>
                </a:lnTo>
                <a:lnTo>
                  <a:pt x="58721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1" name="object 1601"/>
          <p:cNvSpPr/>
          <p:nvPr/>
        </p:nvSpPr>
        <p:spPr>
          <a:xfrm>
            <a:off x="4395596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5411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5411" y="57894"/>
                </a:lnTo>
                <a:lnTo>
                  <a:pt x="15411" y="43570"/>
                </a:lnTo>
                <a:close/>
              </a:path>
              <a:path w="59054" h="58420">
                <a:moveTo>
                  <a:pt x="44357" y="43570"/>
                </a:moveTo>
                <a:lnTo>
                  <a:pt x="29765" y="43570"/>
                </a:lnTo>
                <a:lnTo>
                  <a:pt x="29765" y="57894"/>
                </a:lnTo>
                <a:lnTo>
                  <a:pt x="44357" y="57894"/>
                </a:lnTo>
                <a:lnTo>
                  <a:pt x="44357" y="43570"/>
                </a:lnTo>
                <a:close/>
              </a:path>
              <a:path w="59054" h="58420">
                <a:moveTo>
                  <a:pt x="29765" y="28947"/>
                </a:moveTo>
                <a:lnTo>
                  <a:pt x="15411" y="28947"/>
                </a:lnTo>
                <a:lnTo>
                  <a:pt x="15411" y="43570"/>
                </a:lnTo>
                <a:lnTo>
                  <a:pt x="29765" y="43570"/>
                </a:lnTo>
                <a:lnTo>
                  <a:pt x="29765" y="28947"/>
                </a:lnTo>
                <a:close/>
              </a:path>
              <a:path w="59054" h="58420">
                <a:moveTo>
                  <a:pt x="58721" y="28947"/>
                </a:moveTo>
                <a:lnTo>
                  <a:pt x="44357" y="28947"/>
                </a:lnTo>
                <a:lnTo>
                  <a:pt x="44357" y="43570"/>
                </a:lnTo>
                <a:lnTo>
                  <a:pt x="58721" y="43570"/>
                </a:lnTo>
                <a:lnTo>
                  <a:pt x="58721" y="28947"/>
                </a:lnTo>
                <a:close/>
              </a:path>
              <a:path w="59054" h="58420">
                <a:moveTo>
                  <a:pt x="15411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5411" y="28947"/>
                </a:lnTo>
                <a:lnTo>
                  <a:pt x="15411" y="14362"/>
                </a:lnTo>
                <a:close/>
              </a:path>
              <a:path w="59054" h="58420">
                <a:moveTo>
                  <a:pt x="44357" y="14362"/>
                </a:moveTo>
                <a:lnTo>
                  <a:pt x="29765" y="14362"/>
                </a:lnTo>
                <a:lnTo>
                  <a:pt x="29765" y="28947"/>
                </a:lnTo>
                <a:lnTo>
                  <a:pt x="44357" y="28947"/>
                </a:lnTo>
                <a:lnTo>
                  <a:pt x="44357" y="14362"/>
                </a:lnTo>
                <a:close/>
              </a:path>
              <a:path w="59054" h="58420">
                <a:moveTo>
                  <a:pt x="29765" y="0"/>
                </a:moveTo>
                <a:lnTo>
                  <a:pt x="15411" y="0"/>
                </a:lnTo>
                <a:lnTo>
                  <a:pt x="15411" y="14362"/>
                </a:lnTo>
                <a:lnTo>
                  <a:pt x="29765" y="14362"/>
                </a:lnTo>
                <a:lnTo>
                  <a:pt x="29765" y="0"/>
                </a:lnTo>
                <a:close/>
              </a:path>
              <a:path w="59054" h="58420">
                <a:moveTo>
                  <a:pt x="58721" y="0"/>
                </a:moveTo>
                <a:lnTo>
                  <a:pt x="44357" y="0"/>
                </a:lnTo>
                <a:lnTo>
                  <a:pt x="44357" y="14362"/>
                </a:lnTo>
                <a:lnTo>
                  <a:pt x="58721" y="14362"/>
                </a:lnTo>
                <a:lnTo>
                  <a:pt x="587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2" name="object 1602"/>
          <p:cNvSpPr/>
          <p:nvPr/>
        </p:nvSpPr>
        <p:spPr>
          <a:xfrm>
            <a:off x="4454318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9007" y="57894"/>
                </a:lnTo>
                <a:lnTo>
                  <a:pt x="59007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3" name="object 1603"/>
          <p:cNvSpPr/>
          <p:nvPr/>
        </p:nvSpPr>
        <p:spPr>
          <a:xfrm>
            <a:off x="4454318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4658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658" y="57894"/>
                </a:lnTo>
                <a:lnTo>
                  <a:pt x="14658" y="43570"/>
                </a:lnTo>
                <a:close/>
              </a:path>
              <a:path w="59054" h="58420">
                <a:moveTo>
                  <a:pt x="44386" y="43570"/>
                </a:moveTo>
                <a:lnTo>
                  <a:pt x="29946" y="43570"/>
                </a:lnTo>
                <a:lnTo>
                  <a:pt x="29946" y="57894"/>
                </a:lnTo>
                <a:lnTo>
                  <a:pt x="44386" y="57894"/>
                </a:lnTo>
                <a:lnTo>
                  <a:pt x="44386" y="43570"/>
                </a:lnTo>
                <a:close/>
              </a:path>
              <a:path w="59054" h="58420">
                <a:moveTo>
                  <a:pt x="29946" y="28947"/>
                </a:moveTo>
                <a:lnTo>
                  <a:pt x="14658" y="28947"/>
                </a:lnTo>
                <a:lnTo>
                  <a:pt x="14658" y="43570"/>
                </a:lnTo>
                <a:lnTo>
                  <a:pt x="29946" y="43570"/>
                </a:lnTo>
                <a:lnTo>
                  <a:pt x="29946" y="28947"/>
                </a:lnTo>
                <a:close/>
              </a:path>
              <a:path w="59054" h="58420">
                <a:moveTo>
                  <a:pt x="59007" y="28947"/>
                </a:moveTo>
                <a:lnTo>
                  <a:pt x="44386" y="28947"/>
                </a:lnTo>
                <a:lnTo>
                  <a:pt x="44386" y="43570"/>
                </a:lnTo>
                <a:lnTo>
                  <a:pt x="59007" y="43570"/>
                </a:lnTo>
                <a:lnTo>
                  <a:pt x="59007" y="28947"/>
                </a:lnTo>
                <a:close/>
              </a:path>
              <a:path w="59054" h="58420">
                <a:moveTo>
                  <a:pt x="14658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658" y="28947"/>
                </a:lnTo>
                <a:lnTo>
                  <a:pt x="14658" y="14362"/>
                </a:lnTo>
                <a:close/>
              </a:path>
              <a:path w="59054" h="58420">
                <a:moveTo>
                  <a:pt x="44386" y="14362"/>
                </a:moveTo>
                <a:lnTo>
                  <a:pt x="29946" y="14362"/>
                </a:lnTo>
                <a:lnTo>
                  <a:pt x="29946" y="28947"/>
                </a:lnTo>
                <a:lnTo>
                  <a:pt x="44386" y="28947"/>
                </a:lnTo>
                <a:lnTo>
                  <a:pt x="44386" y="14362"/>
                </a:lnTo>
                <a:close/>
              </a:path>
              <a:path w="59054" h="58420">
                <a:moveTo>
                  <a:pt x="29946" y="0"/>
                </a:moveTo>
                <a:lnTo>
                  <a:pt x="14658" y="0"/>
                </a:lnTo>
                <a:lnTo>
                  <a:pt x="14658" y="14362"/>
                </a:lnTo>
                <a:lnTo>
                  <a:pt x="29946" y="14362"/>
                </a:lnTo>
                <a:lnTo>
                  <a:pt x="29946" y="0"/>
                </a:lnTo>
                <a:close/>
              </a:path>
              <a:path w="59054" h="58420">
                <a:moveTo>
                  <a:pt x="59007" y="0"/>
                </a:moveTo>
                <a:lnTo>
                  <a:pt x="44386" y="0"/>
                </a:lnTo>
                <a:lnTo>
                  <a:pt x="44386" y="14362"/>
                </a:lnTo>
                <a:lnTo>
                  <a:pt x="59007" y="14362"/>
                </a:lnTo>
                <a:lnTo>
                  <a:pt x="59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4" name="object 1604"/>
          <p:cNvSpPr/>
          <p:nvPr/>
        </p:nvSpPr>
        <p:spPr>
          <a:xfrm>
            <a:off x="4513326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674" y="57894"/>
                </a:lnTo>
                <a:lnTo>
                  <a:pt x="58674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5" name="object 1605"/>
          <p:cNvSpPr/>
          <p:nvPr/>
        </p:nvSpPr>
        <p:spPr>
          <a:xfrm>
            <a:off x="4513326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4287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287" y="57894"/>
                </a:lnTo>
                <a:lnTo>
                  <a:pt x="14287" y="43570"/>
                </a:lnTo>
                <a:close/>
              </a:path>
              <a:path w="59054" h="58420">
                <a:moveTo>
                  <a:pt x="44053" y="43570"/>
                </a:moveTo>
                <a:lnTo>
                  <a:pt x="28908" y="43570"/>
                </a:lnTo>
                <a:lnTo>
                  <a:pt x="28908" y="57894"/>
                </a:lnTo>
                <a:lnTo>
                  <a:pt x="44053" y="57894"/>
                </a:lnTo>
                <a:lnTo>
                  <a:pt x="44053" y="43570"/>
                </a:lnTo>
                <a:close/>
              </a:path>
              <a:path w="59054" h="58420">
                <a:moveTo>
                  <a:pt x="28908" y="28947"/>
                </a:moveTo>
                <a:lnTo>
                  <a:pt x="14287" y="28947"/>
                </a:lnTo>
                <a:lnTo>
                  <a:pt x="14287" y="43570"/>
                </a:lnTo>
                <a:lnTo>
                  <a:pt x="28908" y="43570"/>
                </a:lnTo>
                <a:lnTo>
                  <a:pt x="28908" y="28947"/>
                </a:lnTo>
                <a:close/>
              </a:path>
              <a:path w="59054" h="58420">
                <a:moveTo>
                  <a:pt x="58674" y="28947"/>
                </a:moveTo>
                <a:lnTo>
                  <a:pt x="44053" y="28947"/>
                </a:lnTo>
                <a:lnTo>
                  <a:pt x="44053" y="43570"/>
                </a:lnTo>
                <a:lnTo>
                  <a:pt x="58674" y="43570"/>
                </a:lnTo>
                <a:lnTo>
                  <a:pt x="58674" y="28947"/>
                </a:lnTo>
                <a:close/>
              </a:path>
              <a:path w="59054" h="58420">
                <a:moveTo>
                  <a:pt x="14287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287" y="28947"/>
                </a:lnTo>
                <a:lnTo>
                  <a:pt x="14287" y="14362"/>
                </a:lnTo>
                <a:close/>
              </a:path>
              <a:path w="59054" h="58420">
                <a:moveTo>
                  <a:pt x="44053" y="14362"/>
                </a:moveTo>
                <a:lnTo>
                  <a:pt x="28908" y="14362"/>
                </a:lnTo>
                <a:lnTo>
                  <a:pt x="28908" y="28947"/>
                </a:lnTo>
                <a:lnTo>
                  <a:pt x="44053" y="28947"/>
                </a:lnTo>
                <a:lnTo>
                  <a:pt x="44053" y="14362"/>
                </a:lnTo>
                <a:close/>
              </a:path>
              <a:path w="59054" h="58420">
                <a:moveTo>
                  <a:pt x="28908" y="0"/>
                </a:moveTo>
                <a:lnTo>
                  <a:pt x="14287" y="0"/>
                </a:lnTo>
                <a:lnTo>
                  <a:pt x="14287" y="14362"/>
                </a:lnTo>
                <a:lnTo>
                  <a:pt x="28908" y="14362"/>
                </a:lnTo>
                <a:lnTo>
                  <a:pt x="28908" y="0"/>
                </a:lnTo>
                <a:close/>
              </a:path>
              <a:path w="59054" h="58420">
                <a:moveTo>
                  <a:pt x="58674" y="0"/>
                </a:moveTo>
                <a:lnTo>
                  <a:pt x="44053" y="0"/>
                </a:lnTo>
                <a:lnTo>
                  <a:pt x="44053" y="14362"/>
                </a:lnTo>
                <a:lnTo>
                  <a:pt x="58674" y="14362"/>
                </a:lnTo>
                <a:lnTo>
                  <a:pt x="586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6" name="object 1606"/>
          <p:cNvSpPr/>
          <p:nvPr/>
        </p:nvSpPr>
        <p:spPr>
          <a:xfrm>
            <a:off x="4572000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750" y="57894"/>
                </a:lnTo>
                <a:lnTo>
                  <a:pt x="58750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7" name="object 1607"/>
          <p:cNvSpPr/>
          <p:nvPr/>
        </p:nvSpPr>
        <p:spPr>
          <a:xfrm>
            <a:off x="4572000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4582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582" y="57894"/>
                </a:lnTo>
                <a:lnTo>
                  <a:pt x="14582" y="43570"/>
                </a:lnTo>
                <a:close/>
              </a:path>
              <a:path w="59054" h="58420">
                <a:moveTo>
                  <a:pt x="43643" y="43570"/>
                </a:moveTo>
                <a:lnTo>
                  <a:pt x="29022" y="43570"/>
                </a:lnTo>
                <a:lnTo>
                  <a:pt x="29022" y="57894"/>
                </a:lnTo>
                <a:lnTo>
                  <a:pt x="43643" y="57894"/>
                </a:lnTo>
                <a:lnTo>
                  <a:pt x="43643" y="43570"/>
                </a:lnTo>
                <a:close/>
              </a:path>
              <a:path w="59054" h="58420">
                <a:moveTo>
                  <a:pt x="29022" y="28947"/>
                </a:moveTo>
                <a:lnTo>
                  <a:pt x="14582" y="28947"/>
                </a:lnTo>
                <a:lnTo>
                  <a:pt x="14582" y="43570"/>
                </a:lnTo>
                <a:lnTo>
                  <a:pt x="29022" y="43570"/>
                </a:lnTo>
                <a:lnTo>
                  <a:pt x="29022" y="28947"/>
                </a:lnTo>
                <a:close/>
              </a:path>
              <a:path w="59054" h="58420">
                <a:moveTo>
                  <a:pt x="58750" y="28947"/>
                </a:moveTo>
                <a:lnTo>
                  <a:pt x="43643" y="28947"/>
                </a:lnTo>
                <a:lnTo>
                  <a:pt x="43643" y="43570"/>
                </a:lnTo>
                <a:lnTo>
                  <a:pt x="58750" y="43570"/>
                </a:lnTo>
                <a:lnTo>
                  <a:pt x="58750" y="28947"/>
                </a:lnTo>
                <a:close/>
              </a:path>
              <a:path w="59054" h="58420">
                <a:moveTo>
                  <a:pt x="14582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582" y="28947"/>
                </a:lnTo>
                <a:lnTo>
                  <a:pt x="14582" y="14362"/>
                </a:lnTo>
                <a:close/>
              </a:path>
              <a:path w="59054" h="58420">
                <a:moveTo>
                  <a:pt x="43643" y="14362"/>
                </a:moveTo>
                <a:lnTo>
                  <a:pt x="29022" y="14362"/>
                </a:lnTo>
                <a:lnTo>
                  <a:pt x="29022" y="28947"/>
                </a:lnTo>
                <a:lnTo>
                  <a:pt x="43643" y="28947"/>
                </a:lnTo>
                <a:lnTo>
                  <a:pt x="43643" y="14362"/>
                </a:lnTo>
                <a:close/>
              </a:path>
              <a:path w="59054" h="58420">
                <a:moveTo>
                  <a:pt x="29022" y="0"/>
                </a:moveTo>
                <a:lnTo>
                  <a:pt x="14582" y="0"/>
                </a:lnTo>
                <a:lnTo>
                  <a:pt x="14582" y="14362"/>
                </a:lnTo>
                <a:lnTo>
                  <a:pt x="29022" y="14362"/>
                </a:lnTo>
                <a:lnTo>
                  <a:pt x="29022" y="0"/>
                </a:lnTo>
                <a:close/>
              </a:path>
              <a:path w="59054" h="58420">
                <a:moveTo>
                  <a:pt x="58750" y="0"/>
                </a:moveTo>
                <a:lnTo>
                  <a:pt x="43643" y="0"/>
                </a:lnTo>
                <a:lnTo>
                  <a:pt x="43643" y="14362"/>
                </a:lnTo>
                <a:lnTo>
                  <a:pt x="58750" y="14362"/>
                </a:lnTo>
                <a:lnTo>
                  <a:pt x="58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8" name="object 1608"/>
          <p:cNvSpPr/>
          <p:nvPr/>
        </p:nvSpPr>
        <p:spPr>
          <a:xfrm>
            <a:off x="4630750" y="605101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894"/>
                </a:moveTo>
                <a:lnTo>
                  <a:pt x="58150" y="57894"/>
                </a:lnTo>
                <a:lnTo>
                  <a:pt x="58150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9" name="object 1609"/>
          <p:cNvSpPr/>
          <p:nvPr/>
        </p:nvSpPr>
        <p:spPr>
          <a:xfrm>
            <a:off x="4630750" y="605101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14620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620" y="57894"/>
                </a:lnTo>
                <a:lnTo>
                  <a:pt x="14620" y="43570"/>
                </a:lnTo>
                <a:close/>
              </a:path>
              <a:path w="58420" h="58420">
                <a:moveTo>
                  <a:pt x="43529" y="43570"/>
                </a:moveTo>
                <a:lnTo>
                  <a:pt x="28946" y="43570"/>
                </a:lnTo>
                <a:lnTo>
                  <a:pt x="28946" y="57894"/>
                </a:lnTo>
                <a:lnTo>
                  <a:pt x="43529" y="57894"/>
                </a:lnTo>
                <a:lnTo>
                  <a:pt x="43529" y="43570"/>
                </a:lnTo>
                <a:close/>
              </a:path>
              <a:path w="58420" h="58420">
                <a:moveTo>
                  <a:pt x="28946" y="28947"/>
                </a:moveTo>
                <a:lnTo>
                  <a:pt x="14620" y="28947"/>
                </a:lnTo>
                <a:lnTo>
                  <a:pt x="14620" y="43570"/>
                </a:lnTo>
                <a:lnTo>
                  <a:pt x="28946" y="43570"/>
                </a:lnTo>
                <a:lnTo>
                  <a:pt x="28946" y="28947"/>
                </a:lnTo>
                <a:close/>
              </a:path>
              <a:path w="58420" h="58420">
                <a:moveTo>
                  <a:pt x="58150" y="28947"/>
                </a:moveTo>
                <a:lnTo>
                  <a:pt x="43529" y="28947"/>
                </a:lnTo>
                <a:lnTo>
                  <a:pt x="43529" y="43570"/>
                </a:lnTo>
                <a:lnTo>
                  <a:pt x="58150" y="43570"/>
                </a:lnTo>
                <a:lnTo>
                  <a:pt x="58150" y="28947"/>
                </a:lnTo>
                <a:close/>
              </a:path>
              <a:path w="58420" h="58420">
                <a:moveTo>
                  <a:pt x="14620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620" y="28947"/>
                </a:lnTo>
                <a:lnTo>
                  <a:pt x="14620" y="14362"/>
                </a:lnTo>
                <a:close/>
              </a:path>
              <a:path w="58420" h="58420">
                <a:moveTo>
                  <a:pt x="43529" y="14362"/>
                </a:moveTo>
                <a:lnTo>
                  <a:pt x="28946" y="14362"/>
                </a:lnTo>
                <a:lnTo>
                  <a:pt x="28946" y="28947"/>
                </a:lnTo>
                <a:lnTo>
                  <a:pt x="43529" y="28947"/>
                </a:lnTo>
                <a:lnTo>
                  <a:pt x="43529" y="14362"/>
                </a:lnTo>
                <a:close/>
              </a:path>
              <a:path w="58420" h="58420">
                <a:moveTo>
                  <a:pt x="28946" y="0"/>
                </a:moveTo>
                <a:lnTo>
                  <a:pt x="14620" y="0"/>
                </a:lnTo>
                <a:lnTo>
                  <a:pt x="14620" y="14362"/>
                </a:lnTo>
                <a:lnTo>
                  <a:pt x="28946" y="14362"/>
                </a:lnTo>
                <a:lnTo>
                  <a:pt x="28946" y="0"/>
                </a:lnTo>
                <a:close/>
              </a:path>
              <a:path w="58420" h="58420">
                <a:moveTo>
                  <a:pt x="58150" y="0"/>
                </a:moveTo>
                <a:lnTo>
                  <a:pt x="43529" y="0"/>
                </a:lnTo>
                <a:lnTo>
                  <a:pt x="43529" y="14362"/>
                </a:lnTo>
                <a:lnTo>
                  <a:pt x="58150" y="14362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0" name="object 1610"/>
          <p:cNvSpPr/>
          <p:nvPr/>
        </p:nvSpPr>
        <p:spPr>
          <a:xfrm>
            <a:off x="4688900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683" y="57894"/>
                </a:lnTo>
                <a:lnTo>
                  <a:pt x="58683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1" name="object 1611"/>
          <p:cNvSpPr/>
          <p:nvPr/>
        </p:nvSpPr>
        <p:spPr>
          <a:xfrm>
            <a:off x="4688900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4439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439" y="57894"/>
                </a:lnTo>
                <a:lnTo>
                  <a:pt x="14439" y="43570"/>
                </a:lnTo>
                <a:close/>
              </a:path>
              <a:path w="59054" h="58420">
                <a:moveTo>
                  <a:pt x="44053" y="43570"/>
                </a:moveTo>
                <a:lnTo>
                  <a:pt x="29765" y="43570"/>
                </a:lnTo>
                <a:lnTo>
                  <a:pt x="29765" y="57894"/>
                </a:lnTo>
                <a:lnTo>
                  <a:pt x="44053" y="57894"/>
                </a:lnTo>
                <a:lnTo>
                  <a:pt x="44053" y="43570"/>
                </a:lnTo>
                <a:close/>
              </a:path>
              <a:path w="59054" h="58420">
                <a:moveTo>
                  <a:pt x="29765" y="28947"/>
                </a:moveTo>
                <a:lnTo>
                  <a:pt x="14439" y="28947"/>
                </a:lnTo>
                <a:lnTo>
                  <a:pt x="14439" y="43570"/>
                </a:lnTo>
                <a:lnTo>
                  <a:pt x="29765" y="43570"/>
                </a:lnTo>
                <a:lnTo>
                  <a:pt x="29765" y="28947"/>
                </a:lnTo>
                <a:close/>
              </a:path>
              <a:path w="59054" h="58420">
                <a:moveTo>
                  <a:pt x="58683" y="28947"/>
                </a:moveTo>
                <a:lnTo>
                  <a:pt x="44053" y="28947"/>
                </a:lnTo>
                <a:lnTo>
                  <a:pt x="44053" y="43570"/>
                </a:lnTo>
                <a:lnTo>
                  <a:pt x="58683" y="43570"/>
                </a:lnTo>
                <a:lnTo>
                  <a:pt x="58683" y="28947"/>
                </a:lnTo>
                <a:close/>
              </a:path>
              <a:path w="59054" h="58420">
                <a:moveTo>
                  <a:pt x="14439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439" y="28947"/>
                </a:lnTo>
                <a:lnTo>
                  <a:pt x="14439" y="14362"/>
                </a:lnTo>
                <a:close/>
              </a:path>
              <a:path w="59054" h="58420">
                <a:moveTo>
                  <a:pt x="44053" y="14362"/>
                </a:moveTo>
                <a:lnTo>
                  <a:pt x="29765" y="14362"/>
                </a:lnTo>
                <a:lnTo>
                  <a:pt x="29765" y="28947"/>
                </a:lnTo>
                <a:lnTo>
                  <a:pt x="44053" y="28947"/>
                </a:lnTo>
                <a:lnTo>
                  <a:pt x="44053" y="14362"/>
                </a:lnTo>
                <a:close/>
              </a:path>
              <a:path w="59054" h="58420">
                <a:moveTo>
                  <a:pt x="29765" y="0"/>
                </a:moveTo>
                <a:lnTo>
                  <a:pt x="14439" y="0"/>
                </a:lnTo>
                <a:lnTo>
                  <a:pt x="14439" y="14362"/>
                </a:lnTo>
                <a:lnTo>
                  <a:pt x="29765" y="14362"/>
                </a:lnTo>
                <a:lnTo>
                  <a:pt x="29765" y="0"/>
                </a:lnTo>
                <a:close/>
              </a:path>
              <a:path w="59054" h="58420">
                <a:moveTo>
                  <a:pt x="58683" y="0"/>
                </a:moveTo>
                <a:lnTo>
                  <a:pt x="44053" y="0"/>
                </a:lnTo>
                <a:lnTo>
                  <a:pt x="44053" y="14362"/>
                </a:lnTo>
                <a:lnTo>
                  <a:pt x="58683" y="14362"/>
                </a:lnTo>
                <a:lnTo>
                  <a:pt x="58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2" name="object 1612"/>
          <p:cNvSpPr/>
          <p:nvPr/>
        </p:nvSpPr>
        <p:spPr>
          <a:xfrm>
            <a:off x="4747583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4"/>
                </a:moveTo>
                <a:lnTo>
                  <a:pt x="58778" y="57894"/>
                </a:lnTo>
                <a:lnTo>
                  <a:pt x="58778" y="0"/>
                </a:lnTo>
                <a:lnTo>
                  <a:pt x="0" y="0"/>
                </a:lnTo>
                <a:lnTo>
                  <a:pt x="0" y="57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3" name="object 1613"/>
          <p:cNvSpPr/>
          <p:nvPr/>
        </p:nvSpPr>
        <p:spPr>
          <a:xfrm>
            <a:off x="4747583" y="6051016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14430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430" y="57894"/>
                </a:lnTo>
                <a:lnTo>
                  <a:pt x="14430" y="43570"/>
                </a:lnTo>
                <a:close/>
              </a:path>
              <a:path w="59054" h="58420">
                <a:moveTo>
                  <a:pt x="44348" y="43570"/>
                </a:moveTo>
                <a:lnTo>
                  <a:pt x="29013" y="43570"/>
                </a:lnTo>
                <a:lnTo>
                  <a:pt x="29013" y="57894"/>
                </a:lnTo>
                <a:lnTo>
                  <a:pt x="44348" y="57894"/>
                </a:lnTo>
                <a:lnTo>
                  <a:pt x="44348" y="43570"/>
                </a:lnTo>
                <a:close/>
              </a:path>
              <a:path w="59054" h="58420">
                <a:moveTo>
                  <a:pt x="29013" y="28947"/>
                </a:moveTo>
                <a:lnTo>
                  <a:pt x="14430" y="28947"/>
                </a:lnTo>
                <a:lnTo>
                  <a:pt x="14430" y="43570"/>
                </a:lnTo>
                <a:lnTo>
                  <a:pt x="29013" y="43570"/>
                </a:lnTo>
                <a:lnTo>
                  <a:pt x="29013" y="28947"/>
                </a:lnTo>
                <a:close/>
              </a:path>
              <a:path w="59054" h="58420">
                <a:moveTo>
                  <a:pt x="58778" y="28947"/>
                </a:moveTo>
                <a:lnTo>
                  <a:pt x="44348" y="28947"/>
                </a:lnTo>
                <a:lnTo>
                  <a:pt x="44348" y="43570"/>
                </a:lnTo>
                <a:lnTo>
                  <a:pt x="58778" y="43570"/>
                </a:lnTo>
                <a:lnTo>
                  <a:pt x="58778" y="28947"/>
                </a:lnTo>
                <a:close/>
              </a:path>
              <a:path w="59054" h="58420">
                <a:moveTo>
                  <a:pt x="14430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430" y="28947"/>
                </a:lnTo>
                <a:lnTo>
                  <a:pt x="14430" y="14362"/>
                </a:lnTo>
                <a:close/>
              </a:path>
              <a:path w="59054" h="58420">
                <a:moveTo>
                  <a:pt x="44348" y="14362"/>
                </a:moveTo>
                <a:lnTo>
                  <a:pt x="29013" y="14362"/>
                </a:lnTo>
                <a:lnTo>
                  <a:pt x="29013" y="28947"/>
                </a:lnTo>
                <a:lnTo>
                  <a:pt x="44348" y="28947"/>
                </a:lnTo>
                <a:lnTo>
                  <a:pt x="44348" y="14362"/>
                </a:lnTo>
                <a:close/>
              </a:path>
              <a:path w="59054" h="58420">
                <a:moveTo>
                  <a:pt x="29013" y="0"/>
                </a:moveTo>
                <a:lnTo>
                  <a:pt x="14430" y="0"/>
                </a:lnTo>
                <a:lnTo>
                  <a:pt x="14430" y="14362"/>
                </a:lnTo>
                <a:lnTo>
                  <a:pt x="29013" y="14362"/>
                </a:lnTo>
                <a:lnTo>
                  <a:pt x="29013" y="0"/>
                </a:lnTo>
                <a:close/>
              </a:path>
              <a:path w="59054" h="58420">
                <a:moveTo>
                  <a:pt x="58778" y="0"/>
                </a:moveTo>
                <a:lnTo>
                  <a:pt x="44348" y="0"/>
                </a:lnTo>
                <a:lnTo>
                  <a:pt x="44348" y="14362"/>
                </a:lnTo>
                <a:lnTo>
                  <a:pt x="58778" y="14362"/>
                </a:lnTo>
                <a:lnTo>
                  <a:pt x="58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4" name="object 1614"/>
          <p:cNvSpPr/>
          <p:nvPr/>
        </p:nvSpPr>
        <p:spPr>
          <a:xfrm>
            <a:off x="4820838" y="6051016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477"/>
                </a:lnTo>
              </a:path>
            </a:pathLst>
          </a:custGeom>
          <a:ln w="289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5" name="object 1615"/>
          <p:cNvSpPr/>
          <p:nvPr/>
        </p:nvSpPr>
        <p:spPr>
          <a:xfrm>
            <a:off x="4806362" y="6051016"/>
            <a:ext cx="29209" cy="58419"/>
          </a:xfrm>
          <a:custGeom>
            <a:avLst/>
            <a:gdLst/>
            <a:ahLst/>
            <a:cxnLst/>
            <a:rect l="l" t="t" r="r" b="b"/>
            <a:pathLst>
              <a:path w="29210" h="58420">
                <a:moveTo>
                  <a:pt x="14630" y="43570"/>
                </a:moveTo>
                <a:lnTo>
                  <a:pt x="0" y="43570"/>
                </a:lnTo>
                <a:lnTo>
                  <a:pt x="0" y="57894"/>
                </a:lnTo>
                <a:lnTo>
                  <a:pt x="14630" y="57894"/>
                </a:lnTo>
                <a:lnTo>
                  <a:pt x="14630" y="43570"/>
                </a:lnTo>
                <a:close/>
              </a:path>
              <a:path w="29210" h="58420">
                <a:moveTo>
                  <a:pt x="28917" y="28947"/>
                </a:moveTo>
                <a:lnTo>
                  <a:pt x="14630" y="28947"/>
                </a:lnTo>
                <a:lnTo>
                  <a:pt x="14630" y="43570"/>
                </a:lnTo>
                <a:lnTo>
                  <a:pt x="28917" y="43570"/>
                </a:lnTo>
                <a:lnTo>
                  <a:pt x="28917" y="28947"/>
                </a:lnTo>
                <a:close/>
              </a:path>
              <a:path w="29210" h="58420">
                <a:moveTo>
                  <a:pt x="14630" y="14362"/>
                </a:moveTo>
                <a:lnTo>
                  <a:pt x="0" y="14362"/>
                </a:lnTo>
                <a:lnTo>
                  <a:pt x="0" y="28947"/>
                </a:lnTo>
                <a:lnTo>
                  <a:pt x="14630" y="28947"/>
                </a:lnTo>
                <a:lnTo>
                  <a:pt x="14630" y="14362"/>
                </a:lnTo>
                <a:close/>
              </a:path>
              <a:path w="29210" h="58420">
                <a:moveTo>
                  <a:pt x="28917" y="0"/>
                </a:moveTo>
                <a:lnTo>
                  <a:pt x="14630" y="0"/>
                </a:lnTo>
                <a:lnTo>
                  <a:pt x="14630" y="14362"/>
                </a:lnTo>
                <a:lnTo>
                  <a:pt x="28917" y="14362"/>
                </a:lnTo>
                <a:lnTo>
                  <a:pt x="289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6" name="object 1616"/>
          <p:cNvSpPr/>
          <p:nvPr/>
        </p:nvSpPr>
        <p:spPr>
          <a:xfrm>
            <a:off x="4103303" y="599208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5"/>
                </a:moveTo>
                <a:lnTo>
                  <a:pt x="57969" y="58935"/>
                </a:lnTo>
                <a:lnTo>
                  <a:pt x="57969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7" name="object 1617"/>
          <p:cNvSpPr/>
          <p:nvPr/>
        </p:nvSpPr>
        <p:spPr>
          <a:xfrm>
            <a:off x="4103303" y="599208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14363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363" y="58935"/>
                </a:lnTo>
                <a:lnTo>
                  <a:pt x="14363" y="43570"/>
                </a:lnTo>
                <a:close/>
              </a:path>
              <a:path w="58420" h="59054">
                <a:moveTo>
                  <a:pt x="43348" y="43570"/>
                </a:moveTo>
                <a:lnTo>
                  <a:pt x="28984" y="43570"/>
                </a:lnTo>
                <a:lnTo>
                  <a:pt x="28984" y="58935"/>
                </a:lnTo>
                <a:lnTo>
                  <a:pt x="43348" y="58935"/>
                </a:lnTo>
                <a:lnTo>
                  <a:pt x="43348" y="43570"/>
                </a:lnTo>
                <a:close/>
              </a:path>
              <a:path w="58420" h="59054">
                <a:moveTo>
                  <a:pt x="28984" y="29245"/>
                </a:moveTo>
                <a:lnTo>
                  <a:pt x="14363" y="29245"/>
                </a:lnTo>
                <a:lnTo>
                  <a:pt x="14363" y="43570"/>
                </a:lnTo>
                <a:lnTo>
                  <a:pt x="28984" y="43570"/>
                </a:lnTo>
                <a:lnTo>
                  <a:pt x="28984" y="29245"/>
                </a:lnTo>
                <a:close/>
              </a:path>
              <a:path w="58420" h="59054">
                <a:moveTo>
                  <a:pt x="57969" y="29245"/>
                </a:moveTo>
                <a:lnTo>
                  <a:pt x="43348" y="29245"/>
                </a:lnTo>
                <a:lnTo>
                  <a:pt x="43348" y="43570"/>
                </a:lnTo>
                <a:lnTo>
                  <a:pt x="57969" y="43570"/>
                </a:lnTo>
                <a:lnTo>
                  <a:pt x="57969" y="29245"/>
                </a:lnTo>
                <a:close/>
              </a:path>
              <a:path w="58420" h="59054">
                <a:moveTo>
                  <a:pt x="14363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363" y="29245"/>
                </a:lnTo>
                <a:lnTo>
                  <a:pt x="14363" y="14622"/>
                </a:lnTo>
                <a:close/>
              </a:path>
              <a:path w="58420" h="59054">
                <a:moveTo>
                  <a:pt x="43348" y="14622"/>
                </a:moveTo>
                <a:lnTo>
                  <a:pt x="28984" y="14622"/>
                </a:lnTo>
                <a:lnTo>
                  <a:pt x="28984" y="29245"/>
                </a:lnTo>
                <a:lnTo>
                  <a:pt x="43348" y="29245"/>
                </a:lnTo>
                <a:lnTo>
                  <a:pt x="43348" y="14622"/>
                </a:lnTo>
                <a:close/>
              </a:path>
              <a:path w="58420" h="59054">
                <a:moveTo>
                  <a:pt x="28984" y="0"/>
                </a:moveTo>
                <a:lnTo>
                  <a:pt x="14363" y="0"/>
                </a:lnTo>
                <a:lnTo>
                  <a:pt x="14363" y="14622"/>
                </a:lnTo>
                <a:lnTo>
                  <a:pt x="28984" y="14622"/>
                </a:lnTo>
                <a:lnTo>
                  <a:pt x="28984" y="0"/>
                </a:lnTo>
                <a:close/>
              </a:path>
              <a:path w="58420" h="59054">
                <a:moveTo>
                  <a:pt x="57969" y="0"/>
                </a:moveTo>
                <a:lnTo>
                  <a:pt x="43348" y="0"/>
                </a:lnTo>
                <a:lnTo>
                  <a:pt x="43348" y="14622"/>
                </a:lnTo>
                <a:lnTo>
                  <a:pt x="57969" y="14622"/>
                </a:lnTo>
                <a:lnTo>
                  <a:pt x="57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8" name="object 1618"/>
          <p:cNvSpPr/>
          <p:nvPr/>
        </p:nvSpPr>
        <p:spPr>
          <a:xfrm>
            <a:off x="4161272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712" y="58935"/>
                </a:lnTo>
                <a:lnTo>
                  <a:pt x="58712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9" name="object 1619"/>
          <p:cNvSpPr/>
          <p:nvPr/>
        </p:nvSpPr>
        <p:spPr>
          <a:xfrm>
            <a:off x="4161272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5106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5106" y="58935"/>
                </a:lnTo>
                <a:lnTo>
                  <a:pt x="15106" y="43570"/>
                </a:lnTo>
                <a:close/>
              </a:path>
              <a:path w="59054" h="59054">
                <a:moveTo>
                  <a:pt x="44348" y="43570"/>
                </a:moveTo>
                <a:lnTo>
                  <a:pt x="29727" y="43570"/>
                </a:lnTo>
                <a:lnTo>
                  <a:pt x="29727" y="58935"/>
                </a:lnTo>
                <a:lnTo>
                  <a:pt x="44348" y="58935"/>
                </a:lnTo>
                <a:lnTo>
                  <a:pt x="44348" y="43570"/>
                </a:lnTo>
                <a:close/>
              </a:path>
              <a:path w="59054" h="59054">
                <a:moveTo>
                  <a:pt x="29727" y="29245"/>
                </a:moveTo>
                <a:lnTo>
                  <a:pt x="15106" y="29245"/>
                </a:lnTo>
                <a:lnTo>
                  <a:pt x="15106" y="43570"/>
                </a:lnTo>
                <a:lnTo>
                  <a:pt x="29727" y="43570"/>
                </a:lnTo>
                <a:lnTo>
                  <a:pt x="29727" y="29245"/>
                </a:lnTo>
                <a:close/>
              </a:path>
              <a:path w="59054" h="59054">
                <a:moveTo>
                  <a:pt x="58712" y="29245"/>
                </a:moveTo>
                <a:lnTo>
                  <a:pt x="44348" y="29245"/>
                </a:lnTo>
                <a:lnTo>
                  <a:pt x="44348" y="43570"/>
                </a:lnTo>
                <a:lnTo>
                  <a:pt x="58712" y="43570"/>
                </a:lnTo>
                <a:lnTo>
                  <a:pt x="58712" y="29245"/>
                </a:lnTo>
                <a:close/>
              </a:path>
              <a:path w="59054" h="59054">
                <a:moveTo>
                  <a:pt x="15106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5106" y="29245"/>
                </a:lnTo>
                <a:lnTo>
                  <a:pt x="15106" y="14622"/>
                </a:lnTo>
                <a:close/>
              </a:path>
              <a:path w="59054" h="59054">
                <a:moveTo>
                  <a:pt x="44348" y="14622"/>
                </a:moveTo>
                <a:lnTo>
                  <a:pt x="29727" y="14622"/>
                </a:lnTo>
                <a:lnTo>
                  <a:pt x="29727" y="29245"/>
                </a:lnTo>
                <a:lnTo>
                  <a:pt x="44348" y="29245"/>
                </a:lnTo>
                <a:lnTo>
                  <a:pt x="44348" y="14622"/>
                </a:lnTo>
                <a:close/>
              </a:path>
              <a:path w="59054" h="59054">
                <a:moveTo>
                  <a:pt x="29727" y="0"/>
                </a:moveTo>
                <a:lnTo>
                  <a:pt x="15106" y="0"/>
                </a:lnTo>
                <a:lnTo>
                  <a:pt x="15106" y="14622"/>
                </a:lnTo>
                <a:lnTo>
                  <a:pt x="29727" y="14622"/>
                </a:lnTo>
                <a:lnTo>
                  <a:pt x="29727" y="0"/>
                </a:lnTo>
                <a:close/>
              </a:path>
              <a:path w="59054" h="59054">
                <a:moveTo>
                  <a:pt x="58712" y="0"/>
                </a:moveTo>
                <a:lnTo>
                  <a:pt x="44348" y="0"/>
                </a:lnTo>
                <a:lnTo>
                  <a:pt x="44348" y="14622"/>
                </a:lnTo>
                <a:lnTo>
                  <a:pt x="58712" y="14622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0" name="object 1620"/>
          <p:cNvSpPr/>
          <p:nvPr/>
        </p:nvSpPr>
        <p:spPr>
          <a:xfrm>
            <a:off x="4219984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712" y="58935"/>
                </a:lnTo>
                <a:lnTo>
                  <a:pt x="58712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1" name="object 1621"/>
          <p:cNvSpPr/>
          <p:nvPr/>
        </p:nvSpPr>
        <p:spPr>
          <a:xfrm>
            <a:off x="4219984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620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620" y="58935"/>
                </a:lnTo>
                <a:lnTo>
                  <a:pt x="14620" y="43570"/>
                </a:lnTo>
                <a:close/>
              </a:path>
              <a:path w="59054" h="59054">
                <a:moveTo>
                  <a:pt x="44348" y="43570"/>
                </a:moveTo>
                <a:lnTo>
                  <a:pt x="29727" y="43570"/>
                </a:lnTo>
                <a:lnTo>
                  <a:pt x="29727" y="58935"/>
                </a:lnTo>
                <a:lnTo>
                  <a:pt x="44348" y="58935"/>
                </a:lnTo>
                <a:lnTo>
                  <a:pt x="44348" y="43570"/>
                </a:lnTo>
                <a:close/>
              </a:path>
              <a:path w="59054" h="59054">
                <a:moveTo>
                  <a:pt x="29727" y="29245"/>
                </a:moveTo>
                <a:lnTo>
                  <a:pt x="14620" y="29245"/>
                </a:lnTo>
                <a:lnTo>
                  <a:pt x="14620" y="43570"/>
                </a:lnTo>
                <a:lnTo>
                  <a:pt x="29727" y="43570"/>
                </a:lnTo>
                <a:lnTo>
                  <a:pt x="29727" y="29245"/>
                </a:lnTo>
                <a:close/>
              </a:path>
              <a:path w="59054" h="59054">
                <a:moveTo>
                  <a:pt x="58712" y="29245"/>
                </a:moveTo>
                <a:lnTo>
                  <a:pt x="44348" y="29245"/>
                </a:lnTo>
                <a:lnTo>
                  <a:pt x="44348" y="43570"/>
                </a:lnTo>
                <a:lnTo>
                  <a:pt x="58712" y="43570"/>
                </a:lnTo>
                <a:lnTo>
                  <a:pt x="58712" y="29245"/>
                </a:lnTo>
                <a:close/>
              </a:path>
              <a:path w="59054" h="59054">
                <a:moveTo>
                  <a:pt x="14620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620" y="29245"/>
                </a:lnTo>
                <a:lnTo>
                  <a:pt x="14620" y="14622"/>
                </a:lnTo>
                <a:close/>
              </a:path>
              <a:path w="59054" h="59054">
                <a:moveTo>
                  <a:pt x="44348" y="14622"/>
                </a:moveTo>
                <a:lnTo>
                  <a:pt x="29727" y="14622"/>
                </a:lnTo>
                <a:lnTo>
                  <a:pt x="29727" y="29245"/>
                </a:lnTo>
                <a:lnTo>
                  <a:pt x="44348" y="29245"/>
                </a:lnTo>
                <a:lnTo>
                  <a:pt x="44348" y="14622"/>
                </a:lnTo>
                <a:close/>
              </a:path>
              <a:path w="59054" h="59054">
                <a:moveTo>
                  <a:pt x="29727" y="0"/>
                </a:moveTo>
                <a:lnTo>
                  <a:pt x="14620" y="0"/>
                </a:lnTo>
                <a:lnTo>
                  <a:pt x="14620" y="14622"/>
                </a:lnTo>
                <a:lnTo>
                  <a:pt x="29727" y="14622"/>
                </a:lnTo>
                <a:lnTo>
                  <a:pt x="29727" y="0"/>
                </a:lnTo>
                <a:close/>
              </a:path>
              <a:path w="59054" h="59054">
                <a:moveTo>
                  <a:pt x="58712" y="0"/>
                </a:moveTo>
                <a:lnTo>
                  <a:pt x="44348" y="0"/>
                </a:lnTo>
                <a:lnTo>
                  <a:pt x="44348" y="14622"/>
                </a:lnTo>
                <a:lnTo>
                  <a:pt x="58712" y="14622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2" name="object 1622"/>
          <p:cNvSpPr/>
          <p:nvPr/>
        </p:nvSpPr>
        <p:spPr>
          <a:xfrm>
            <a:off x="4278696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969" y="58935"/>
                </a:lnTo>
                <a:lnTo>
                  <a:pt x="58969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3" name="object 1623"/>
          <p:cNvSpPr/>
          <p:nvPr/>
        </p:nvSpPr>
        <p:spPr>
          <a:xfrm>
            <a:off x="4278696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620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620" y="58935"/>
                </a:lnTo>
                <a:lnTo>
                  <a:pt x="14620" y="43570"/>
                </a:lnTo>
                <a:close/>
              </a:path>
              <a:path w="59054" h="59054">
                <a:moveTo>
                  <a:pt x="44348" y="43570"/>
                </a:moveTo>
                <a:lnTo>
                  <a:pt x="29241" y="43570"/>
                </a:lnTo>
                <a:lnTo>
                  <a:pt x="29241" y="58935"/>
                </a:lnTo>
                <a:lnTo>
                  <a:pt x="44348" y="58935"/>
                </a:lnTo>
                <a:lnTo>
                  <a:pt x="44348" y="43570"/>
                </a:lnTo>
                <a:close/>
              </a:path>
              <a:path w="59054" h="59054">
                <a:moveTo>
                  <a:pt x="29241" y="29245"/>
                </a:moveTo>
                <a:lnTo>
                  <a:pt x="14620" y="29245"/>
                </a:lnTo>
                <a:lnTo>
                  <a:pt x="14620" y="43570"/>
                </a:lnTo>
                <a:lnTo>
                  <a:pt x="29241" y="43570"/>
                </a:lnTo>
                <a:lnTo>
                  <a:pt x="29241" y="29245"/>
                </a:lnTo>
                <a:close/>
              </a:path>
              <a:path w="59054" h="59054">
                <a:moveTo>
                  <a:pt x="58969" y="29245"/>
                </a:moveTo>
                <a:lnTo>
                  <a:pt x="44348" y="29245"/>
                </a:lnTo>
                <a:lnTo>
                  <a:pt x="44348" y="43570"/>
                </a:lnTo>
                <a:lnTo>
                  <a:pt x="58969" y="43570"/>
                </a:lnTo>
                <a:lnTo>
                  <a:pt x="58969" y="29245"/>
                </a:lnTo>
                <a:close/>
              </a:path>
              <a:path w="59054" h="59054">
                <a:moveTo>
                  <a:pt x="14620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620" y="29245"/>
                </a:lnTo>
                <a:lnTo>
                  <a:pt x="14620" y="14622"/>
                </a:lnTo>
                <a:close/>
              </a:path>
              <a:path w="59054" h="59054">
                <a:moveTo>
                  <a:pt x="44348" y="14622"/>
                </a:moveTo>
                <a:lnTo>
                  <a:pt x="29241" y="14622"/>
                </a:lnTo>
                <a:lnTo>
                  <a:pt x="29241" y="29245"/>
                </a:lnTo>
                <a:lnTo>
                  <a:pt x="44348" y="29245"/>
                </a:lnTo>
                <a:lnTo>
                  <a:pt x="44348" y="14622"/>
                </a:lnTo>
                <a:close/>
              </a:path>
              <a:path w="59054" h="59054">
                <a:moveTo>
                  <a:pt x="29241" y="0"/>
                </a:moveTo>
                <a:lnTo>
                  <a:pt x="14620" y="0"/>
                </a:lnTo>
                <a:lnTo>
                  <a:pt x="14620" y="14622"/>
                </a:lnTo>
                <a:lnTo>
                  <a:pt x="29241" y="14622"/>
                </a:lnTo>
                <a:lnTo>
                  <a:pt x="29241" y="0"/>
                </a:lnTo>
                <a:close/>
              </a:path>
              <a:path w="59054" h="59054">
                <a:moveTo>
                  <a:pt x="58969" y="0"/>
                </a:moveTo>
                <a:lnTo>
                  <a:pt x="44348" y="0"/>
                </a:lnTo>
                <a:lnTo>
                  <a:pt x="44348" y="14622"/>
                </a:lnTo>
                <a:lnTo>
                  <a:pt x="58969" y="14622"/>
                </a:lnTo>
                <a:lnTo>
                  <a:pt x="58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4" name="object 1624"/>
          <p:cNvSpPr/>
          <p:nvPr/>
        </p:nvSpPr>
        <p:spPr>
          <a:xfrm>
            <a:off x="4337665" y="599208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5"/>
                </a:moveTo>
                <a:lnTo>
                  <a:pt x="57931" y="58935"/>
                </a:lnTo>
                <a:lnTo>
                  <a:pt x="57931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5" name="object 1625"/>
          <p:cNvSpPr/>
          <p:nvPr/>
        </p:nvSpPr>
        <p:spPr>
          <a:xfrm>
            <a:off x="4337665" y="599208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14363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363" y="58935"/>
                </a:lnTo>
                <a:lnTo>
                  <a:pt x="14363" y="43570"/>
                </a:lnTo>
                <a:close/>
              </a:path>
              <a:path w="58420" h="59054">
                <a:moveTo>
                  <a:pt x="43348" y="43570"/>
                </a:moveTo>
                <a:lnTo>
                  <a:pt x="28984" y="43570"/>
                </a:lnTo>
                <a:lnTo>
                  <a:pt x="28984" y="58935"/>
                </a:lnTo>
                <a:lnTo>
                  <a:pt x="43348" y="58935"/>
                </a:lnTo>
                <a:lnTo>
                  <a:pt x="43348" y="43570"/>
                </a:lnTo>
                <a:close/>
              </a:path>
              <a:path w="58420" h="59054">
                <a:moveTo>
                  <a:pt x="28984" y="29245"/>
                </a:moveTo>
                <a:lnTo>
                  <a:pt x="14363" y="29245"/>
                </a:lnTo>
                <a:lnTo>
                  <a:pt x="14363" y="43570"/>
                </a:lnTo>
                <a:lnTo>
                  <a:pt x="28984" y="43570"/>
                </a:lnTo>
                <a:lnTo>
                  <a:pt x="28984" y="29245"/>
                </a:lnTo>
                <a:close/>
              </a:path>
              <a:path w="58420" h="59054">
                <a:moveTo>
                  <a:pt x="57931" y="29245"/>
                </a:moveTo>
                <a:lnTo>
                  <a:pt x="43348" y="29245"/>
                </a:lnTo>
                <a:lnTo>
                  <a:pt x="43348" y="43570"/>
                </a:lnTo>
                <a:lnTo>
                  <a:pt x="57931" y="43570"/>
                </a:lnTo>
                <a:lnTo>
                  <a:pt x="57931" y="29245"/>
                </a:lnTo>
                <a:close/>
              </a:path>
              <a:path w="58420" h="59054">
                <a:moveTo>
                  <a:pt x="14363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363" y="29245"/>
                </a:lnTo>
                <a:lnTo>
                  <a:pt x="14363" y="14622"/>
                </a:lnTo>
                <a:close/>
              </a:path>
              <a:path w="58420" h="59054">
                <a:moveTo>
                  <a:pt x="43348" y="14622"/>
                </a:moveTo>
                <a:lnTo>
                  <a:pt x="28984" y="14622"/>
                </a:lnTo>
                <a:lnTo>
                  <a:pt x="28984" y="29245"/>
                </a:lnTo>
                <a:lnTo>
                  <a:pt x="43348" y="29245"/>
                </a:lnTo>
                <a:lnTo>
                  <a:pt x="43348" y="14622"/>
                </a:lnTo>
                <a:close/>
              </a:path>
              <a:path w="58420" h="59054">
                <a:moveTo>
                  <a:pt x="28984" y="0"/>
                </a:moveTo>
                <a:lnTo>
                  <a:pt x="14363" y="0"/>
                </a:lnTo>
                <a:lnTo>
                  <a:pt x="14363" y="14622"/>
                </a:lnTo>
                <a:lnTo>
                  <a:pt x="28984" y="14622"/>
                </a:lnTo>
                <a:lnTo>
                  <a:pt x="28984" y="0"/>
                </a:lnTo>
                <a:close/>
              </a:path>
              <a:path w="58420" h="59054">
                <a:moveTo>
                  <a:pt x="57931" y="0"/>
                </a:moveTo>
                <a:lnTo>
                  <a:pt x="43348" y="0"/>
                </a:lnTo>
                <a:lnTo>
                  <a:pt x="43348" y="14622"/>
                </a:lnTo>
                <a:lnTo>
                  <a:pt x="57931" y="14622"/>
                </a:lnTo>
                <a:lnTo>
                  <a:pt x="579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6" name="object 1626"/>
          <p:cNvSpPr/>
          <p:nvPr/>
        </p:nvSpPr>
        <p:spPr>
          <a:xfrm>
            <a:off x="4395596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721" y="58935"/>
                </a:lnTo>
                <a:lnTo>
                  <a:pt x="58721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7" name="object 1627"/>
          <p:cNvSpPr/>
          <p:nvPr/>
        </p:nvSpPr>
        <p:spPr>
          <a:xfrm>
            <a:off x="4395596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5411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5411" y="58935"/>
                </a:lnTo>
                <a:lnTo>
                  <a:pt x="15411" y="43570"/>
                </a:lnTo>
                <a:close/>
              </a:path>
              <a:path w="59054" h="59054">
                <a:moveTo>
                  <a:pt x="44357" y="43570"/>
                </a:moveTo>
                <a:lnTo>
                  <a:pt x="29765" y="43570"/>
                </a:lnTo>
                <a:lnTo>
                  <a:pt x="29765" y="58935"/>
                </a:lnTo>
                <a:lnTo>
                  <a:pt x="44357" y="58935"/>
                </a:lnTo>
                <a:lnTo>
                  <a:pt x="44357" y="43570"/>
                </a:lnTo>
                <a:close/>
              </a:path>
              <a:path w="59054" h="59054">
                <a:moveTo>
                  <a:pt x="29765" y="29245"/>
                </a:moveTo>
                <a:lnTo>
                  <a:pt x="15411" y="29245"/>
                </a:lnTo>
                <a:lnTo>
                  <a:pt x="15411" y="43570"/>
                </a:lnTo>
                <a:lnTo>
                  <a:pt x="29765" y="43570"/>
                </a:lnTo>
                <a:lnTo>
                  <a:pt x="29765" y="29245"/>
                </a:lnTo>
                <a:close/>
              </a:path>
              <a:path w="59054" h="59054">
                <a:moveTo>
                  <a:pt x="58721" y="29245"/>
                </a:moveTo>
                <a:lnTo>
                  <a:pt x="44357" y="29245"/>
                </a:lnTo>
                <a:lnTo>
                  <a:pt x="44357" y="43570"/>
                </a:lnTo>
                <a:lnTo>
                  <a:pt x="58721" y="43570"/>
                </a:lnTo>
                <a:lnTo>
                  <a:pt x="58721" y="29245"/>
                </a:lnTo>
                <a:close/>
              </a:path>
              <a:path w="59054" h="59054">
                <a:moveTo>
                  <a:pt x="15411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5411" y="29245"/>
                </a:lnTo>
                <a:lnTo>
                  <a:pt x="15411" y="14622"/>
                </a:lnTo>
                <a:close/>
              </a:path>
              <a:path w="59054" h="59054">
                <a:moveTo>
                  <a:pt x="44357" y="14622"/>
                </a:moveTo>
                <a:lnTo>
                  <a:pt x="29765" y="14622"/>
                </a:lnTo>
                <a:lnTo>
                  <a:pt x="29765" y="29245"/>
                </a:lnTo>
                <a:lnTo>
                  <a:pt x="44357" y="29245"/>
                </a:lnTo>
                <a:lnTo>
                  <a:pt x="44357" y="14622"/>
                </a:lnTo>
                <a:close/>
              </a:path>
              <a:path w="59054" h="59054">
                <a:moveTo>
                  <a:pt x="29765" y="0"/>
                </a:moveTo>
                <a:lnTo>
                  <a:pt x="15411" y="0"/>
                </a:lnTo>
                <a:lnTo>
                  <a:pt x="15411" y="14622"/>
                </a:lnTo>
                <a:lnTo>
                  <a:pt x="29765" y="14622"/>
                </a:lnTo>
                <a:lnTo>
                  <a:pt x="29765" y="0"/>
                </a:lnTo>
                <a:close/>
              </a:path>
              <a:path w="59054" h="59054">
                <a:moveTo>
                  <a:pt x="58721" y="0"/>
                </a:moveTo>
                <a:lnTo>
                  <a:pt x="44357" y="0"/>
                </a:lnTo>
                <a:lnTo>
                  <a:pt x="44357" y="14622"/>
                </a:lnTo>
                <a:lnTo>
                  <a:pt x="58721" y="14622"/>
                </a:lnTo>
                <a:lnTo>
                  <a:pt x="587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8" name="object 1628"/>
          <p:cNvSpPr/>
          <p:nvPr/>
        </p:nvSpPr>
        <p:spPr>
          <a:xfrm>
            <a:off x="4454318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9007" y="58935"/>
                </a:lnTo>
                <a:lnTo>
                  <a:pt x="59007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9" name="object 1629"/>
          <p:cNvSpPr/>
          <p:nvPr/>
        </p:nvSpPr>
        <p:spPr>
          <a:xfrm>
            <a:off x="4454318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658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658" y="58935"/>
                </a:lnTo>
                <a:lnTo>
                  <a:pt x="14658" y="43570"/>
                </a:lnTo>
                <a:close/>
              </a:path>
              <a:path w="59054" h="59054">
                <a:moveTo>
                  <a:pt x="44386" y="43570"/>
                </a:moveTo>
                <a:lnTo>
                  <a:pt x="29946" y="43570"/>
                </a:lnTo>
                <a:lnTo>
                  <a:pt x="29946" y="58935"/>
                </a:lnTo>
                <a:lnTo>
                  <a:pt x="44386" y="58935"/>
                </a:lnTo>
                <a:lnTo>
                  <a:pt x="44386" y="43570"/>
                </a:lnTo>
                <a:close/>
              </a:path>
              <a:path w="59054" h="59054">
                <a:moveTo>
                  <a:pt x="29946" y="29245"/>
                </a:moveTo>
                <a:lnTo>
                  <a:pt x="14658" y="29245"/>
                </a:lnTo>
                <a:lnTo>
                  <a:pt x="14658" y="43570"/>
                </a:lnTo>
                <a:lnTo>
                  <a:pt x="29946" y="43570"/>
                </a:lnTo>
                <a:lnTo>
                  <a:pt x="29946" y="29245"/>
                </a:lnTo>
                <a:close/>
              </a:path>
              <a:path w="59054" h="59054">
                <a:moveTo>
                  <a:pt x="59007" y="29245"/>
                </a:moveTo>
                <a:lnTo>
                  <a:pt x="44386" y="29245"/>
                </a:lnTo>
                <a:lnTo>
                  <a:pt x="44386" y="43570"/>
                </a:lnTo>
                <a:lnTo>
                  <a:pt x="59007" y="43570"/>
                </a:lnTo>
                <a:lnTo>
                  <a:pt x="59007" y="29245"/>
                </a:lnTo>
                <a:close/>
              </a:path>
              <a:path w="59054" h="59054">
                <a:moveTo>
                  <a:pt x="14658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658" y="29245"/>
                </a:lnTo>
                <a:lnTo>
                  <a:pt x="14658" y="14622"/>
                </a:lnTo>
                <a:close/>
              </a:path>
              <a:path w="59054" h="59054">
                <a:moveTo>
                  <a:pt x="44386" y="14622"/>
                </a:moveTo>
                <a:lnTo>
                  <a:pt x="29946" y="14622"/>
                </a:lnTo>
                <a:lnTo>
                  <a:pt x="29946" y="29245"/>
                </a:lnTo>
                <a:lnTo>
                  <a:pt x="44386" y="29245"/>
                </a:lnTo>
                <a:lnTo>
                  <a:pt x="44386" y="14622"/>
                </a:lnTo>
                <a:close/>
              </a:path>
              <a:path w="59054" h="59054">
                <a:moveTo>
                  <a:pt x="29946" y="0"/>
                </a:moveTo>
                <a:lnTo>
                  <a:pt x="14658" y="0"/>
                </a:lnTo>
                <a:lnTo>
                  <a:pt x="14658" y="14622"/>
                </a:lnTo>
                <a:lnTo>
                  <a:pt x="29946" y="14622"/>
                </a:lnTo>
                <a:lnTo>
                  <a:pt x="29946" y="0"/>
                </a:lnTo>
                <a:close/>
              </a:path>
              <a:path w="59054" h="59054">
                <a:moveTo>
                  <a:pt x="59007" y="0"/>
                </a:moveTo>
                <a:lnTo>
                  <a:pt x="44386" y="0"/>
                </a:lnTo>
                <a:lnTo>
                  <a:pt x="44386" y="14622"/>
                </a:lnTo>
                <a:lnTo>
                  <a:pt x="59007" y="14622"/>
                </a:lnTo>
                <a:lnTo>
                  <a:pt x="59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0" name="object 1630"/>
          <p:cNvSpPr/>
          <p:nvPr/>
        </p:nvSpPr>
        <p:spPr>
          <a:xfrm>
            <a:off x="4513326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674" y="58935"/>
                </a:lnTo>
                <a:lnTo>
                  <a:pt x="58674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1" name="object 1631"/>
          <p:cNvSpPr/>
          <p:nvPr/>
        </p:nvSpPr>
        <p:spPr>
          <a:xfrm>
            <a:off x="4513326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287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287" y="58935"/>
                </a:lnTo>
                <a:lnTo>
                  <a:pt x="14287" y="43570"/>
                </a:lnTo>
                <a:close/>
              </a:path>
              <a:path w="59054" h="59054">
                <a:moveTo>
                  <a:pt x="44053" y="43570"/>
                </a:moveTo>
                <a:lnTo>
                  <a:pt x="28908" y="43570"/>
                </a:lnTo>
                <a:lnTo>
                  <a:pt x="28908" y="58935"/>
                </a:lnTo>
                <a:lnTo>
                  <a:pt x="44053" y="58935"/>
                </a:lnTo>
                <a:lnTo>
                  <a:pt x="44053" y="43570"/>
                </a:lnTo>
                <a:close/>
              </a:path>
              <a:path w="59054" h="59054">
                <a:moveTo>
                  <a:pt x="28908" y="29245"/>
                </a:moveTo>
                <a:lnTo>
                  <a:pt x="14287" y="29245"/>
                </a:lnTo>
                <a:lnTo>
                  <a:pt x="14287" y="43570"/>
                </a:lnTo>
                <a:lnTo>
                  <a:pt x="28908" y="43570"/>
                </a:lnTo>
                <a:lnTo>
                  <a:pt x="28908" y="29245"/>
                </a:lnTo>
                <a:close/>
              </a:path>
              <a:path w="59054" h="59054">
                <a:moveTo>
                  <a:pt x="58674" y="29245"/>
                </a:moveTo>
                <a:lnTo>
                  <a:pt x="44053" y="29245"/>
                </a:lnTo>
                <a:lnTo>
                  <a:pt x="44053" y="43570"/>
                </a:lnTo>
                <a:lnTo>
                  <a:pt x="58674" y="43570"/>
                </a:lnTo>
                <a:lnTo>
                  <a:pt x="58674" y="29245"/>
                </a:lnTo>
                <a:close/>
              </a:path>
              <a:path w="59054" h="59054">
                <a:moveTo>
                  <a:pt x="14287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287" y="29245"/>
                </a:lnTo>
                <a:lnTo>
                  <a:pt x="14287" y="14622"/>
                </a:lnTo>
                <a:close/>
              </a:path>
              <a:path w="59054" h="59054">
                <a:moveTo>
                  <a:pt x="44053" y="14622"/>
                </a:moveTo>
                <a:lnTo>
                  <a:pt x="28908" y="14622"/>
                </a:lnTo>
                <a:lnTo>
                  <a:pt x="28908" y="29245"/>
                </a:lnTo>
                <a:lnTo>
                  <a:pt x="44053" y="29245"/>
                </a:lnTo>
                <a:lnTo>
                  <a:pt x="44053" y="14622"/>
                </a:lnTo>
                <a:close/>
              </a:path>
              <a:path w="59054" h="59054">
                <a:moveTo>
                  <a:pt x="28908" y="0"/>
                </a:moveTo>
                <a:lnTo>
                  <a:pt x="14287" y="0"/>
                </a:lnTo>
                <a:lnTo>
                  <a:pt x="14287" y="14622"/>
                </a:lnTo>
                <a:lnTo>
                  <a:pt x="28908" y="14622"/>
                </a:lnTo>
                <a:lnTo>
                  <a:pt x="28908" y="0"/>
                </a:lnTo>
                <a:close/>
              </a:path>
              <a:path w="59054" h="59054">
                <a:moveTo>
                  <a:pt x="58674" y="0"/>
                </a:moveTo>
                <a:lnTo>
                  <a:pt x="44053" y="0"/>
                </a:lnTo>
                <a:lnTo>
                  <a:pt x="44053" y="14622"/>
                </a:lnTo>
                <a:lnTo>
                  <a:pt x="58674" y="14622"/>
                </a:lnTo>
                <a:lnTo>
                  <a:pt x="586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2" name="object 1632"/>
          <p:cNvSpPr/>
          <p:nvPr/>
        </p:nvSpPr>
        <p:spPr>
          <a:xfrm>
            <a:off x="4572000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750" y="58935"/>
                </a:lnTo>
                <a:lnTo>
                  <a:pt x="58750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3" name="object 1633"/>
          <p:cNvSpPr/>
          <p:nvPr/>
        </p:nvSpPr>
        <p:spPr>
          <a:xfrm>
            <a:off x="4572000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582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582" y="58935"/>
                </a:lnTo>
                <a:lnTo>
                  <a:pt x="14582" y="43570"/>
                </a:lnTo>
                <a:close/>
              </a:path>
              <a:path w="59054" h="59054">
                <a:moveTo>
                  <a:pt x="43643" y="43570"/>
                </a:moveTo>
                <a:lnTo>
                  <a:pt x="29022" y="43570"/>
                </a:lnTo>
                <a:lnTo>
                  <a:pt x="29022" y="58935"/>
                </a:lnTo>
                <a:lnTo>
                  <a:pt x="43643" y="58935"/>
                </a:lnTo>
                <a:lnTo>
                  <a:pt x="43643" y="43570"/>
                </a:lnTo>
                <a:close/>
              </a:path>
              <a:path w="59054" h="59054">
                <a:moveTo>
                  <a:pt x="29022" y="29245"/>
                </a:moveTo>
                <a:lnTo>
                  <a:pt x="14582" y="29245"/>
                </a:lnTo>
                <a:lnTo>
                  <a:pt x="14582" y="43570"/>
                </a:lnTo>
                <a:lnTo>
                  <a:pt x="29022" y="43570"/>
                </a:lnTo>
                <a:lnTo>
                  <a:pt x="29022" y="29245"/>
                </a:lnTo>
                <a:close/>
              </a:path>
              <a:path w="59054" h="59054">
                <a:moveTo>
                  <a:pt x="58750" y="29245"/>
                </a:moveTo>
                <a:lnTo>
                  <a:pt x="43643" y="29245"/>
                </a:lnTo>
                <a:lnTo>
                  <a:pt x="43643" y="43570"/>
                </a:lnTo>
                <a:lnTo>
                  <a:pt x="58750" y="43570"/>
                </a:lnTo>
                <a:lnTo>
                  <a:pt x="58750" y="29245"/>
                </a:lnTo>
                <a:close/>
              </a:path>
              <a:path w="59054" h="59054">
                <a:moveTo>
                  <a:pt x="14582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582" y="29245"/>
                </a:lnTo>
                <a:lnTo>
                  <a:pt x="14582" y="14622"/>
                </a:lnTo>
                <a:close/>
              </a:path>
              <a:path w="59054" h="59054">
                <a:moveTo>
                  <a:pt x="43643" y="14622"/>
                </a:moveTo>
                <a:lnTo>
                  <a:pt x="29022" y="14622"/>
                </a:lnTo>
                <a:lnTo>
                  <a:pt x="29022" y="29245"/>
                </a:lnTo>
                <a:lnTo>
                  <a:pt x="43643" y="29245"/>
                </a:lnTo>
                <a:lnTo>
                  <a:pt x="43643" y="14622"/>
                </a:lnTo>
                <a:close/>
              </a:path>
              <a:path w="59054" h="59054">
                <a:moveTo>
                  <a:pt x="29022" y="0"/>
                </a:moveTo>
                <a:lnTo>
                  <a:pt x="14582" y="0"/>
                </a:lnTo>
                <a:lnTo>
                  <a:pt x="14582" y="14622"/>
                </a:lnTo>
                <a:lnTo>
                  <a:pt x="29022" y="14622"/>
                </a:lnTo>
                <a:lnTo>
                  <a:pt x="29022" y="0"/>
                </a:lnTo>
                <a:close/>
              </a:path>
              <a:path w="59054" h="59054">
                <a:moveTo>
                  <a:pt x="58750" y="0"/>
                </a:moveTo>
                <a:lnTo>
                  <a:pt x="43643" y="0"/>
                </a:lnTo>
                <a:lnTo>
                  <a:pt x="43643" y="14622"/>
                </a:lnTo>
                <a:lnTo>
                  <a:pt x="58750" y="14622"/>
                </a:lnTo>
                <a:lnTo>
                  <a:pt x="58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4" name="object 1634"/>
          <p:cNvSpPr/>
          <p:nvPr/>
        </p:nvSpPr>
        <p:spPr>
          <a:xfrm>
            <a:off x="4630750" y="599208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5"/>
                </a:moveTo>
                <a:lnTo>
                  <a:pt x="58150" y="58935"/>
                </a:lnTo>
                <a:lnTo>
                  <a:pt x="58150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5" name="object 1635"/>
          <p:cNvSpPr/>
          <p:nvPr/>
        </p:nvSpPr>
        <p:spPr>
          <a:xfrm>
            <a:off x="4630750" y="599208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14620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620" y="58935"/>
                </a:lnTo>
                <a:lnTo>
                  <a:pt x="14620" y="43570"/>
                </a:lnTo>
                <a:close/>
              </a:path>
              <a:path w="58420" h="59054">
                <a:moveTo>
                  <a:pt x="43529" y="43570"/>
                </a:moveTo>
                <a:lnTo>
                  <a:pt x="28946" y="43570"/>
                </a:lnTo>
                <a:lnTo>
                  <a:pt x="28946" y="58935"/>
                </a:lnTo>
                <a:lnTo>
                  <a:pt x="43529" y="58935"/>
                </a:lnTo>
                <a:lnTo>
                  <a:pt x="43529" y="43570"/>
                </a:lnTo>
                <a:close/>
              </a:path>
              <a:path w="58420" h="59054">
                <a:moveTo>
                  <a:pt x="28946" y="29245"/>
                </a:moveTo>
                <a:lnTo>
                  <a:pt x="14620" y="29245"/>
                </a:lnTo>
                <a:lnTo>
                  <a:pt x="14620" y="43570"/>
                </a:lnTo>
                <a:lnTo>
                  <a:pt x="28946" y="43570"/>
                </a:lnTo>
                <a:lnTo>
                  <a:pt x="28946" y="29245"/>
                </a:lnTo>
                <a:close/>
              </a:path>
              <a:path w="58420" h="59054">
                <a:moveTo>
                  <a:pt x="58150" y="29245"/>
                </a:moveTo>
                <a:lnTo>
                  <a:pt x="43529" y="29245"/>
                </a:lnTo>
                <a:lnTo>
                  <a:pt x="43529" y="43570"/>
                </a:lnTo>
                <a:lnTo>
                  <a:pt x="58150" y="43570"/>
                </a:lnTo>
                <a:lnTo>
                  <a:pt x="58150" y="29245"/>
                </a:lnTo>
                <a:close/>
              </a:path>
              <a:path w="58420" h="59054">
                <a:moveTo>
                  <a:pt x="14620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620" y="29245"/>
                </a:lnTo>
                <a:lnTo>
                  <a:pt x="14620" y="14622"/>
                </a:lnTo>
                <a:close/>
              </a:path>
              <a:path w="58420" h="59054">
                <a:moveTo>
                  <a:pt x="43529" y="14622"/>
                </a:moveTo>
                <a:lnTo>
                  <a:pt x="28946" y="14622"/>
                </a:lnTo>
                <a:lnTo>
                  <a:pt x="28946" y="29245"/>
                </a:lnTo>
                <a:lnTo>
                  <a:pt x="43529" y="29245"/>
                </a:lnTo>
                <a:lnTo>
                  <a:pt x="43529" y="14622"/>
                </a:lnTo>
                <a:close/>
              </a:path>
              <a:path w="58420" h="59054">
                <a:moveTo>
                  <a:pt x="28946" y="0"/>
                </a:moveTo>
                <a:lnTo>
                  <a:pt x="14620" y="0"/>
                </a:lnTo>
                <a:lnTo>
                  <a:pt x="14620" y="14622"/>
                </a:lnTo>
                <a:lnTo>
                  <a:pt x="28946" y="14622"/>
                </a:lnTo>
                <a:lnTo>
                  <a:pt x="28946" y="0"/>
                </a:lnTo>
                <a:close/>
              </a:path>
              <a:path w="58420" h="59054">
                <a:moveTo>
                  <a:pt x="58150" y="0"/>
                </a:moveTo>
                <a:lnTo>
                  <a:pt x="43529" y="0"/>
                </a:lnTo>
                <a:lnTo>
                  <a:pt x="43529" y="14622"/>
                </a:lnTo>
                <a:lnTo>
                  <a:pt x="58150" y="14622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6" name="object 1636"/>
          <p:cNvSpPr/>
          <p:nvPr/>
        </p:nvSpPr>
        <p:spPr>
          <a:xfrm>
            <a:off x="4688900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683" y="58935"/>
                </a:lnTo>
                <a:lnTo>
                  <a:pt x="58683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7" name="object 1637"/>
          <p:cNvSpPr/>
          <p:nvPr/>
        </p:nvSpPr>
        <p:spPr>
          <a:xfrm>
            <a:off x="4688900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439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439" y="58935"/>
                </a:lnTo>
                <a:lnTo>
                  <a:pt x="14439" y="43570"/>
                </a:lnTo>
                <a:close/>
              </a:path>
              <a:path w="59054" h="59054">
                <a:moveTo>
                  <a:pt x="44053" y="43570"/>
                </a:moveTo>
                <a:lnTo>
                  <a:pt x="29765" y="43570"/>
                </a:lnTo>
                <a:lnTo>
                  <a:pt x="29765" y="58935"/>
                </a:lnTo>
                <a:lnTo>
                  <a:pt x="44053" y="58935"/>
                </a:lnTo>
                <a:lnTo>
                  <a:pt x="44053" y="43570"/>
                </a:lnTo>
                <a:close/>
              </a:path>
              <a:path w="59054" h="59054">
                <a:moveTo>
                  <a:pt x="29765" y="29245"/>
                </a:moveTo>
                <a:lnTo>
                  <a:pt x="14439" y="29245"/>
                </a:lnTo>
                <a:lnTo>
                  <a:pt x="14439" y="43570"/>
                </a:lnTo>
                <a:lnTo>
                  <a:pt x="29765" y="43570"/>
                </a:lnTo>
                <a:lnTo>
                  <a:pt x="29765" y="29245"/>
                </a:lnTo>
                <a:close/>
              </a:path>
              <a:path w="59054" h="59054">
                <a:moveTo>
                  <a:pt x="58683" y="29245"/>
                </a:moveTo>
                <a:lnTo>
                  <a:pt x="44053" y="29245"/>
                </a:lnTo>
                <a:lnTo>
                  <a:pt x="44053" y="43570"/>
                </a:lnTo>
                <a:lnTo>
                  <a:pt x="58683" y="43570"/>
                </a:lnTo>
                <a:lnTo>
                  <a:pt x="58683" y="29245"/>
                </a:lnTo>
                <a:close/>
              </a:path>
              <a:path w="59054" h="59054">
                <a:moveTo>
                  <a:pt x="14439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439" y="29245"/>
                </a:lnTo>
                <a:lnTo>
                  <a:pt x="14439" y="14622"/>
                </a:lnTo>
                <a:close/>
              </a:path>
              <a:path w="59054" h="59054">
                <a:moveTo>
                  <a:pt x="44053" y="14622"/>
                </a:moveTo>
                <a:lnTo>
                  <a:pt x="29765" y="14622"/>
                </a:lnTo>
                <a:lnTo>
                  <a:pt x="29765" y="29245"/>
                </a:lnTo>
                <a:lnTo>
                  <a:pt x="44053" y="29245"/>
                </a:lnTo>
                <a:lnTo>
                  <a:pt x="44053" y="14622"/>
                </a:lnTo>
                <a:close/>
              </a:path>
              <a:path w="59054" h="59054">
                <a:moveTo>
                  <a:pt x="29765" y="0"/>
                </a:moveTo>
                <a:lnTo>
                  <a:pt x="14439" y="0"/>
                </a:lnTo>
                <a:lnTo>
                  <a:pt x="14439" y="14622"/>
                </a:lnTo>
                <a:lnTo>
                  <a:pt x="29765" y="14622"/>
                </a:lnTo>
                <a:lnTo>
                  <a:pt x="29765" y="0"/>
                </a:lnTo>
                <a:close/>
              </a:path>
              <a:path w="59054" h="59054">
                <a:moveTo>
                  <a:pt x="58683" y="0"/>
                </a:moveTo>
                <a:lnTo>
                  <a:pt x="44053" y="0"/>
                </a:lnTo>
                <a:lnTo>
                  <a:pt x="44053" y="14622"/>
                </a:lnTo>
                <a:lnTo>
                  <a:pt x="58683" y="14622"/>
                </a:lnTo>
                <a:lnTo>
                  <a:pt x="58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8" name="object 1638"/>
          <p:cNvSpPr/>
          <p:nvPr/>
        </p:nvSpPr>
        <p:spPr>
          <a:xfrm>
            <a:off x="4747583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5"/>
                </a:moveTo>
                <a:lnTo>
                  <a:pt x="58778" y="58935"/>
                </a:lnTo>
                <a:lnTo>
                  <a:pt x="58778" y="0"/>
                </a:lnTo>
                <a:lnTo>
                  <a:pt x="0" y="0"/>
                </a:lnTo>
                <a:lnTo>
                  <a:pt x="0" y="58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9" name="object 1639"/>
          <p:cNvSpPr/>
          <p:nvPr/>
        </p:nvSpPr>
        <p:spPr>
          <a:xfrm>
            <a:off x="4747583" y="59920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430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430" y="58935"/>
                </a:lnTo>
                <a:lnTo>
                  <a:pt x="14430" y="43570"/>
                </a:lnTo>
                <a:close/>
              </a:path>
              <a:path w="59054" h="59054">
                <a:moveTo>
                  <a:pt x="44348" y="43570"/>
                </a:moveTo>
                <a:lnTo>
                  <a:pt x="29013" y="43570"/>
                </a:lnTo>
                <a:lnTo>
                  <a:pt x="29013" y="58935"/>
                </a:lnTo>
                <a:lnTo>
                  <a:pt x="44348" y="58935"/>
                </a:lnTo>
                <a:lnTo>
                  <a:pt x="44348" y="43570"/>
                </a:lnTo>
                <a:close/>
              </a:path>
              <a:path w="59054" h="59054">
                <a:moveTo>
                  <a:pt x="29013" y="29245"/>
                </a:moveTo>
                <a:lnTo>
                  <a:pt x="14430" y="29245"/>
                </a:lnTo>
                <a:lnTo>
                  <a:pt x="14430" y="43570"/>
                </a:lnTo>
                <a:lnTo>
                  <a:pt x="29013" y="43570"/>
                </a:lnTo>
                <a:lnTo>
                  <a:pt x="29013" y="29245"/>
                </a:lnTo>
                <a:close/>
              </a:path>
              <a:path w="59054" h="59054">
                <a:moveTo>
                  <a:pt x="58778" y="29245"/>
                </a:moveTo>
                <a:lnTo>
                  <a:pt x="44348" y="29245"/>
                </a:lnTo>
                <a:lnTo>
                  <a:pt x="44348" y="43570"/>
                </a:lnTo>
                <a:lnTo>
                  <a:pt x="58778" y="43570"/>
                </a:lnTo>
                <a:lnTo>
                  <a:pt x="58778" y="29245"/>
                </a:lnTo>
                <a:close/>
              </a:path>
              <a:path w="59054" h="59054">
                <a:moveTo>
                  <a:pt x="14430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430" y="29245"/>
                </a:lnTo>
                <a:lnTo>
                  <a:pt x="14430" y="14622"/>
                </a:lnTo>
                <a:close/>
              </a:path>
              <a:path w="59054" h="59054">
                <a:moveTo>
                  <a:pt x="44348" y="14622"/>
                </a:moveTo>
                <a:lnTo>
                  <a:pt x="29013" y="14622"/>
                </a:lnTo>
                <a:lnTo>
                  <a:pt x="29013" y="29245"/>
                </a:lnTo>
                <a:lnTo>
                  <a:pt x="44348" y="29245"/>
                </a:lnTo>
                <a:lnTo>
                  <a:pt x="44348" y="14622"/>
                </a:lnTo>
                <a:close/>
              </a:path>
              <a:path w="59054" h="59054">
                <a:moveTo>
                  <a:pt x="29013" y="0"/>
                </a:moveTo>
                <a:lnTo>
                  <a:pt x="14430" y="0"/>
                </a:lnTo>
                <a:lnTo>
                  <a:pt x="14430" y="14622"/>
                </a:lnTo>
                <a:lnTo>
                  <a:pt x="29013" y="14622"/>
                </a:lnTo>
                <a:lnTo>
                  <a:pt x="29013" y="0"/>
                </a:lnTo>
                <a:close/>
              </a:path>
              <a:path w="59054" h="59054">
                <a:moveTo>
                  <a:pt x="58778" y="0"/>
                </a:moveTo>
                <a:lnTo>
                  <a:pt x="44348" y="0"/>
                </a:lnTo>
                <a:lnTo>
                  <a:pt x="44348" y="14622"/>
                </a:lnTo>
                <a:lnTo>
                  <a:pt x="58778" y="14622"/>
                </a:lnTo>
                <a:lnTo>
                  <a:pt x="58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0" name="object 1640"/>
          <p:cNvSpPr/>
          <p:nvPr/>
        </p:nvSpPr>
        <p:spPr>
          <a:xfrm>
            <a:off x="4820838" y="5992080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4">
                <a:moveTo>
                  <a:pt x="0" y="0"/>
                </a:moveTo>
                <a:lnTo>
                  <a:pt x="0" y="58935"/>
                </a:lnTo>
              </a:path>
            </a:pathLst>
          </a:custGeom>
          <a:ln w="289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1" name="object 1641"/>
          <p:cNvSpPr/>
          <p:nvPr/>
        </p:nvSpPr>
        <p:spPr>
          <a:xfrm>
            <a:off x="4806362" y="5992080"/>
            <a:ext cx="29209" cy="59055"/>
          </a:xfrm>
          <a:custGeom>
            <a:avLst/>
            <a:gdLst/>
            <a:ahLst/>
            <a:cxnLst/>
            <a:rect l="l" t="t" r="r" b="b"/>
            <a:pathLst>
              <a:path w="29210" h="59054">
                <a:moveTo>
                  <a:pt x="14630" y="43570"/>
                </a:moveTo>
                <a:lnTo>
                  <a:pt x="0" y="43570"/>
                </a:lnTo>
                <a:lnTo>
                  <a:pt x="0" y="58935"/>
                </a:lnTo>
                <a:lnTo>
                  <a:pt x="14630" y="58935"/>
                </a:lnTo>
                <a:lnTo>
                  <a:pt x="14630" y="43570"/>
                </a:lnTo>
                <a:close/>
              </a:path>
              <a:path w="29210" h="59054">
                <a:moveTo>
                  <a:pt x="28917" y="29245"/>
                </a:moveTo>
                <a:lnTo>
                  <a:pt x="14630" y="29245"/>
                </a:lnTo>
                <a:lnTo>
                  <a:pt x="14630" y="43570"/>
                </a:lnTo>
                <a:lnTo>
                  <a:pt x="28917" y="43570"/>
                </a:lnTo>
                <a:lnTo>
                  <a:pt x="28917" y="29245"/>
                </a:lnTo>
                <a:close/>
              </a:path>
              <a:path w="29210" h="59054">
                <a:moveTo>
                  <a:pt x="14630" y="14622"/>
                </a:moveTo>
                <a:lnTo>
                  <a:pt x="0" y="14622"/>
                </a:lnTo>
                <a:lnTo>
                  <a:pt x="0" y="29245"/>
                </a:lnTo>
                <a:lnTo>
                  <a:pt x="14630" y="29245"/>
                </a:lnTo>
                <a:lnTo>
                  <a:pt x="14630" y="14622"/>
                </a:lnTo>
                <a:close/>
              </a:path>
              <a:path w="29210" h="59054">
                <a:moveTo>
                  <a:pt x="28917" y="0"/>
                </a:moveTo>
                <a:lnTo>
                  <a:pt x="14630" y="0"/>
                </a:lnTo>
                <a:lnTo>
                  <a:pt x="14630" y="14622"/>
                </a:lnTo>
                <a:lnTo>
                  <a:pt x="28917" y="14622"/>
                </a:lnTo>
                <a:lnTo>
                  <a:pt x="289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2" name="object 1642"/>
          <p:cNvSpPr/>
          <p:nvPr/>
        </p:nvSpPr>
        <p:spPr>
          <a:xfrm>
            <a:off x="4103303" y="593344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37"/>
                </a:moveTo>
                <a:lnTo>
                  <a:pt x="57969" y="58637"/>
                </a:lnTo>
                <a:lnTo>
                  <a:pt x="57969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3" name="object 1643"/>
          <p:cNvSpPr/>
          <p:nvPr/>
        </p:nvSpPr>
        <p:spPr>
          <a:xfrm>
            <a:off x="4103303" y="593344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14363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363" y="58637"/>
                </a:lnTo>
                <a:lnTo>
                  <a:pt x="14363" y="44313"/>
                </a:lnTo>
                <a:close/>
              </a:path>
              <a:path w="58420" h="59054">
                <a:moveTo>
                  <a:pt x="43348" y="44313"/>
                </a:moveTo>
                <a:lnTo>
                  <a:pt x="28984" y="44313"/>
                </a:lnTo>
                <a:lnTo>
                  <a:pt x="28984" y="58637"/>
                </a:lnTo>
                <a:lnTo>
                  <a:pt x="43348" y="58637"/>
                </a:lnTo>
                <a:lnTo>
                  <a:pt x="43348" y="44313"/>
                </a:lnTo>
                <a:close/>
              </a:path>
              <a:path w="58420" h="59054">
                <a:moveTo>
                  <a:pt x="28984" y="29691"/>
                </a:moveTo>
                <a:lnTo>
                  <a:pt x="14363" y="29691"/>
                </a:lnTo>
                <a:lnTo>
                  <a:pt x="14363" y="44313"/>
                </a:lnTo>
                <a:lnTo>
                  <a:pt x="28984" y="44313"/>
                </a:lnTo>
                <a:lnTo>
                  <a:pt x="28984" y="29691"/>
                </a:lnTo>
                <a:close/>
              </a:path>
              <a:path w="58420" h="59054">
                <a:moveTo>
                  <a:pt x="57969" y="29691"/>
                </a:moveTo>
                <a:lnTo>
                  <a:pt x="43348" y="29691"/>
                </a:lnTo>
                <a:lnTo>
                  <a:pt x="43348" y="44313"/>
                </a:lnTo>
                <a:lnTo>
                  <a:pt x="57969" y="44313"/>
                </a:lnTo>
                <a:lnTo>
                  <a:pt x="57969" y="29691"/>
                </a:lnTo>
                <a:close/>
              </a:path>
              <a:path w="58420" h="59054">
                <a:moveTo>
                  <a:pt x="14363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363" y="29691"/>
                </a:lnTo>
                <a:lnTo>
                  <a:pt x="14363" y="14584"/>
                </a:lnTo>
                <a:close/>
              </a:path>
              <a:path w="58420" h="59054">
                <a:moveTo>
                  <a:pt x="43348" y="14584"/>
                </a:moveTo>
                <a:lnTo>
                  <a:pt x="28984" y="14584"/>
                </a:lnTo>
                <a:lnTo>
                  <a:pt x="28984" y="29691"/>
                </a:lnTo>
                <a:lnTo>
                  <a:pt x="43348" y="29691"/>
                </a:lnTo>
                <a:lnTo>
                  <a:pt x="43348" y="14584"/>
                </a:lnTo>
                <a:close/>
              </a:path>
              <a:path w="58420" h="59054">
                <a:moveTo>
                  <a:pt x="28984" y="0"/>
                </a:moveTo>
                <a:lnTo>
                  <a:pt x="14363" y="0"/>
                </a:lnTo>
                <a:lnTo>
                  <a:pt x="14363" y="14584"/>
                </a:lnTo>
                <a:lnTo>
                  <a:pt x="28984" y="14584"/>
                </a:lnTo>
                <a:lnTo>
                  <a:pt x="28984" y="0"/>
                </a:lnTo>
                <a:close/>
              </a:path>
              <a:path w="58420" h="59054">
                <a:moveTo>
                  <a:pt x="57969" y="0"/>
                </a:moveTo>
                <a:lnTo>
                  <a:pt x="43348" y="0"/>
                </a:lnTo>
                <a:lnTo>
                  <a:pt x="43348" y="14584"/>
                </a:lnTo>
                <a:lnTo>
                  <a:pt x="57969" y="14584"/>
                </a:lnTo>
                <a:lnTo>
                  <a:pt x="57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4" name="object 1644"/>
          <p:cNvSpPr/>
          <p:nvPr/>
        </p:nvSpPr>
        <p:spPr>
          <a:xfrm>
            <a:off x="4161272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712" y="58637"/>
                </a:lnTo>
                <a:lnTo>
                  <a:pt x="58712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5" name="object 1645"/>
          <p:cNvSpPr/>
          <p:nvPr/>
        </p:nvSpPr>
        <p:spPr>
          <a:xfrm>
            <a:off x="4161272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5106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5106" y="58637"/>
                </a:lnTo>
                <a:lnTo>
                  <a:pt x="15106" y="44313"/>
                </a:lnTo>
                <a:close/>
              </a:path>
              <a:path w="59054" h="59054">
                <a:moveTo>
                  <a:pt x="44348" y="44313"/>
                </a:moveTo>
                <a:lnTo>
                  <a:pt x="29727" y="44313"/>
                </a:lnTo>
                <a:lnTo>
                  <a:pt x="29727" y="58637"/>
                </a:lnTo>
                <a:lnTo>
                  <a:pt x="44348" y="58637"/>
                </a:lnTo>
                <a:lnTo>
                  <a:pt x="44348" y="44313"/>
                </a:lnTo>
                <a:close/>
              </a:path>
              <a:path w="59054" h="59054">
                <a:moveTo>
                  <a:pt x="29727" y="29691"/>
                </a:moveTo>
                <a:lnTo>
                  <a:pt x="15106" y="29691"/>
                </a:lnTo>
                <a:lnTo>
                  <a:pt x="15106" y="44313"/>
                </a:lnTo>
                <a:lnTo>
                  <a:pt x="29727" y="44313"/>
                </a:lnTo>
                <a:lnTo>
                  <a:pt x="29727" y="29691"/>
                </a:lnTo>
                <a:close/>
              </a:path>
              <a:path w="59054" h="59054">
                <a:moveTo>
                  <a:pt x="58712" y="29691"/>
                </a:moveTo>
                <a:lnTo>
                  <a:pt x="44348" y="29691"/>
                </a:lnTo>
                <a:lnTo>
                  <a:pt x="44348" y="44313"/>
                </a:lnTo>
                <a:lnTo>
                  <a:pt x="58712" y="44313"/>
                </a:lnTo>
                <a:lnTo>
                  <a:pt x="58712" y="29691"/>
                </a:lnTo>
                <a:close/>
              </a:path>
              <a:path w="59054" h="59054">
                <a:moveTo>
                  <a:pt x="15106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5106" y="29691"/>
                </a:lnTo>
                <a:lnTo>
                  <a:pt x="15106" y="14584"/>
                </a:lnTo>
                <a:close/>
              </a:path>
              <a:path w="59054" h="59054">
                <a:moveTo>
                  <a:pt x="44348" y="14584"/>
                </a:moveTo>
                <a:lnTo>
                  <a:pt x="29727" y="14584"/>
                </a:lnTo>
                <a:lnTo>
                  <a:pt x="29727" y="29691"/>
                </a:lnTo>
                <a:lnTo>
                  <a:pt x="44348" y="29691"/>
                </a:lnTo>
                <a:lnTo>
                  <a:pt x="44348" y="14584"/>
                </a:lnTo>
                <a:close/>
              </a:path>
              <a:path w="59054" h="59054">
                <a:moveTo>
                  <a:pt x="29727" y="0"/>
                </a:moveTo>
                <a:lnTo>
                  <a:pt x="15106" y="0"/>
                </a:lnTo>
                <a:lnTo>
                  <a:pt x="15106" y="14584"/>
                </a:lnTo>
                <a:lnTo>
                  <a:pt x="29727" y="14584"/>
                </a:lnTo>
                <a:lnTo>
                  <a:pt x="29727" y="0"/>
                </a:lnTo>
                <a:close/>
              </a:path>
              <a:path w="59054" h="59054">
                <a:moveTo>
                  <a:pt x="58712" y="0"/>
                </a:moveTo>
                <a:lnTo>
                  <a:pt x="44348" y="0"/>
                </a:lnTo>
                <a:lnTo>
                  <a:pt x="44348" y="14584"/>
                </a:lnTo>
                <a:lnTo>
                  <a:pt x="58712" y="14584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6" name="object 1646"/>
          <p:cNvSpPr/>
          <p:nvPr/>
        </p:nvSpPr>
        <p:spPr>
          <a:xfrm>
            <a:off x="4219984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712" y="58637"/>
                </a:lnTo>
                <a:lnTo>
                  <a:pt x="58712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7" name="object 1647"/>
          <p:cNvSpPr/>
          <p:nvPr/>
        </p:nvSpPr>
        <p:spPr>
          <a:xfrm>
            <a:off x="4219984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620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620" y="58637"/>
                </a:lnTo>
                <a:lnTo>
                  <a:pt x="14620" y="44313"/>
                </a:lnTo>
                <a:close/>
              </a:path>
              <a:path w="59054" h="59054">
                <a:moveTo>
                  <a:pt x="44348" y="44313"/>
                </a:moveTo>
                <a:lnTo>
                  <a:pt x="29727" y="44313"/>
                </a:lnTo>
                <a:lnTo>
                  <a:pt x="29727" y="58637"/>
                </a:lnTo>
                <a:lnTo>
                  <a:pt x="44348" y="58637"/>
                </a:lnTo>
                <a:lnTo>
                  <a:pt x="44348" y="44313"/>
                </a:lnTo>
                <a:close/>
              </a:path>
              <a:path w="59054" h="59054">
                <a:moveTo>
                  <a:pt x="29727" y="29691"/>
                </a:moveTo>
                <a:lnTo>
                  <a:pt x="14620" y="29691"/>
                </a:lnTo>
                <a:lnTo>
                  <a:pt x="14620" y="44313"/>
                </a:lnTo>
                <a:lnTo>
                  <a:pt x="29727" y="44313"/>
                </a:lnTo>
                <a:lnTo>
                  <a:pt x="29727" y="29691"/>
                </a:lnTo>
                <a:close/>
              </a:path>
              <a:path w="59054" h="59054">
                <a:moveTo>
                  <a:pt x="58712" y="29691"/>
                </a:moveTo>
                <a:lnTo>
                  <a:pt x="44348" y="29691"/>
                </a:lnTo>
                <a:lnTo>
                  <a:pt x="44348" y="44313"/>
                </a:lnTo>
                <a:lnTo>
                  <a:pt x="58712" y="44313"/>
                </a:lnTo>
                <a:lnTo>
                  <a:pt x="58712" y="29691"/>
                </a:lnTo>
                <a:close/>
              </a:path>
              <a:path w="59054" h="59054">
                <a:moveTo>
                  <a:pt x="14620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620" y="29691"/>
                </a:lnTo>
                <a:lnTo>
                  <a:pt x="14620" y="14584"/>
                </a:lnTo>
                <a:close/>
              </a:path>
              <a:path w="59054" h="59054">
                <a:moveTo>
                  <a:pt x="44348" y="14584"/>
                </a:moveTo>
                <a:lnTo>
                  <a:pt x="29727" y="14584"/>
                </a:lnTo>
                <a:lnTo>
                  <a:pt x="29727" y="29691"/>
                </a:lnTo>
                <a:lnTo>
                  <a:pt x="44348" y="29691"/>
                </a:lnTo>
                <a:lnTo>
                  <a:pt x="44348" y="14584"/>
                </a:lnTo>
                <a:close/>
              </a:path>
              <a:path w="59054" h="59054">
                <a:moveTo>
                  <a:pt x="29727" y="0"/>
                </a:moveTo>
                <a:lnTo>
                  <a:pt x="14620" y="0"/>
                </a:lnTo>
                <a:lnTo>
                  <a:pt x="14620" y="14584"/>
                </a:lnTo>
                <a:lnTo>
                  <a:pt x="29727" y="14584"/>
                </a:lnTo>
                <a:lnTo>
                  <a:pt x="29727" y="0"/>
                </a:lnTo>
                <a:close/>
              </a:path>
              <a:path w="59054" h="59054">
                <a:moveTo>
                  <a:pt x="58712" y="0"/>
                </a:moveTo>
                <a:lnTo>
                  <a:pt x="44348" y="0"/>
                </a:lnTo>
                <a:lnTo>
                  <a:pt x="44348" y="14584"/>
                </a:lnTo>
                <a:lnTo>
                  <a:pt x="58712" y="14584"/>
                </a:lnTo>
                <a:lnTo>
                  <a:pt x="58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8" name="object 1648"/>
          <p:cNvSpPr/>
          <p:nvPr/>
        </p:nvSpPr>
        <p:spPr>
          <a:xfrm>
            <a:off x="4278696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969" y="58637"/>
                </a:lnTo>
                <a:lnTo>
                  <a:pt x="58969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9" name="object 1649"/>
          <p:cNvSpPr/>
          <p:nvPr/>
        </p:nvSpPr>
        <p:spPr>
          <a:xfrm>
            <a:off x="4278696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620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620" y="58637"/>
                </a:lnTo>
                <a:lnTo>
                  <a:pt x="14620" y="44313"/>
                </a:lnTo>
                <a:close/>
              </a:path>
              <a:path w="59054" h="59054">
                <a:moveTo>
                  <a:pt x="44348" y="44313"/>
                </a:moveTo>
                <a:lnTo>
                  <a:pt x="29241" y="44313"/>
                </a:lnTo>
                <a:lnTo>
                  <a:pt x="29241" y="58637"/>
                </a:lnTo>
                <a:lnTo>
                  <a:pt x="44348" y="58637"/>
                </a:lnTo>
                <a:lnTo>
                  <a:pt x="44348" y="44313"/>
                </a:lnTo>
                <a:close/>
              </a:path>
              <a:path w="59054" h="59054">
                <a:moveTo>
                  <a:pt x="29241" y="29691"/>
                </a:moveTo>
                <a:lnTo>
                  <a:pt x="14620" y="29691"/>
                </a:lnTo>
                <a:lnTo>
                  <a:pt x="14620" y="44313"/>
                </a:lnTo>
                <a:lnTo>
                  <a:pt x="29241" y="44313"/>
                </a:lnTo>
                <a:lnTo>
                  <a:pt x="29241" y="29691"/>
                </a:lnTo>
                <a:close/>
              </a:path>
              <a:path w="59054" h="59054">
                <a:moveTo>
                  <a:pt x="58969" y="29691"/>
                </a:moveTo>
                <a:lnTo>
                  <a:pt x="44348" y="29691"/>
                </a:lnTo>
                <a:lnTo>
                  <a:pt x="44348" y="44313"/>
                </a:lnTo>
                <a:lnTo>
                  <a:pt x="58969" y="44313"/>
                </a:lnTo>
                <a:lnTo>
                  <a:pt x="58969" y="29691"/>
                </a:lnTo>
                <a:close/>
              </a:path>
              <a:path w="59054" h="59054">
                <a:moveTo>
                  <a:pt x="14620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620" y="29691"/>
                </a:lnTo>
                <a:lnTo>
                  <a:pt x="14620" y="14584"/>
                </a:lnTo>
                <a:close/>
              </a:path>
              <a:path w="59054" h="59054">
                <a:moveTo>
                  <a:pt x="44348" y="14584"/>
                </a:moveTo>
                <a:lnTo>
                  <a:pt x="29241" y="14584"/>
                </a:lnTo>
                <a:lnTo>
                  <a:pt x="29241" y="29691"/>
                </a:lnTo>
                <a:lnTo>
                  <a:pt x="44348" y="29691"/>
                </a:lnTo>
                <a:lnTo>
                  <a:pt x="44348" y="14584"/>
                </a:lnTo>
                <a:close/>
              </a:path>
              <a:path w="59054" h="59054">
                <a:moveTo>
                  <a:pt x="29241" y="0"/>
                </a:moveTo>
                <a:lnTo>
                  <a:pt x="14620" y="0"/>
                </a:lnTo>
                <a:lnTo>
                  <a:pt x="14620" y="14584"/>
                </a:lnTo>
                <a:lnTo>
                  <a:pt x="29241" y="14584"/>
                </a:lnTo>
                <a:lnTo>
                  <a:pt x="29241" y="0"/>
                </a:lnTo>
                <a:close/>
              </a:path>
              <a:path w="59054" h="59054">
                <a:moveTo>
                  <a:pt x="58969" y="0"/>
                </a:moveTo>
                <a:lnTo>
                  <a:pt x="44348" y="0"/>
                </a:lnTo>
                <a:lnTo>
                  <a:pt x="44348" y="14584"/>
                </a:lnTo>
                <a:lnTo>
                  <a:pt x="58969" y="14584"/>
                </a:lnTo>
                <a:lnTo>
                  <a:pt x="58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0" name="object 1650"/>
          <p:cNvSpPr/>
          <p:nvPr/>
        </p:nvSpPr>
        <p:spPr>
          <a:xfrm>
            <a:off x="4337665" y="593344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37"/>
                </a:moveTo>
                <a:lnTo>
                  <a:pt x="57931" y="58637"/>
                </a:lnTo>
                <a:lnTo>
                  <a:pt x="57931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1" name="object 1651"/>
          <p:cNvSpPr/>
          <p:nvPr/>
        </p:nvSpPr>
        <p:spPr>
          <a:xfrm>
            <a:off x="4337665" y="593344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14363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363" y="58637"/>
                </a:lnTo>
                <a:lnTo>
                  <a:pt x="14363" y="44313"/>
                </a:lnTo>
                <a:close/>
              </a:path>
              <a:path w="58420" h="59054">
                <a:moveTo>
                  <a:pt x="43348" y="44313"/>
                </a:moveTo>
                <a:lnTo>
                  <a:pt x="28984" y="44313"/>
                </a:lnTo>
                <a:lnTo>
                  <a:pt x="28984" y="58637"/>
                </a:lnTo>
                <a:lnTo>
                  <a:pt x="43348" y="58637"/>
                </a:lnTo>
                <a:lnTo>
                  <a:pt x="43348" y="44313"/>
                </a:lnTo>
                <a:close/>
              </a:path>
              <a:path w="58420" h="59054">
                <a:moveTo>
                  <a:pt x="28984" y="29691"/>
                </a:moveTo>
                <a:lnTo>
                  <a:pt x="14363" y="29691"/>
                </a:lnTo>
                <a:lnTo>
                  <a:pt x="14363" y="44313"/>
                </a:lnTo>
                <a:lnTo>
                  <a:pt x="28984" y="44313"/>
                </a:lnTo>
                <a:lnTo>
                  <a:pt x="28984" y="29691"/>
                </a:lnTo>
                <a:close/>
              </a:path>
              <a:path w="58420" h="59054">
                <a:moveTo>
                  <a:pt x="57931" y="29691"/>
                </a:moveTo>
                <a:lnTo>
                  <a:pt x="43348" y="29691"/>
                </a:lnTo>
                <a:lnTo>
                  <a:pt x="43348" y="44313"/>
                </a:lnTo>
                <a:lnTo>
                  <a:pt x="57931" y="44313"/>
                </a:lnTo>
                <a:lnTo>
                  <a:pt x="57931" y="29691"/>
                </a:lnTo>
                <a:close/>
              </a:path>
              <a:path w="58420" h="59054">
                <a:moveTo>
                  <a:pt x="14363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363" y="29691"/>
                </a:lnTo>
                <a:lnTo>
                  <a:pt x="14363" y="14584"/>
                </a:lnTo>
                <a:close/>
              </a:path>
              <a:path w="58420" h="59054">
                <a:moveTo>
                  <a:pt x="43348" y="14584"/>
                </a:moveTo>
                <a:lnTo>
                  <a:pt x="28984" y="14584"/>
                </a:lnTo>
                <a:lnTo>
                  <a:pt x="28984" y="29691"/>
                </a:lnTo>
                <a:lnTo>
                  <a:pt x="43348" y="29691"/>
                </a:lnTo>
                <a:lnTo>
                  <a:pt x="43348" y="14584"/>
                </a:lnTo>
                <a:close/>
              </a:path>
              <a:path w="58420" h="59054">
                <a:moveTo>
                  <a:pt x="28984" y="0"/>
                </a:moveTo>
                <a:lnTo>
                  <a:pt x="14363" y="0"/>
                </a:lnTo>
                <a:lnTo>
                  <a:pt x="14363" y="14584"/>
                </a:lnTo>
                <a:lnTo>
                  <a:pt x="28984" y="14584"/>
                </a:lnTo>
                <a:lnTo>
                  <a:pt x="28984" y="0"/>
                </a:lnTo>
                <a:close/>
              </a:path>
              <a:path w="58420" h="59054">
                <a:moveTo>
                  <a:pt x="57931" y="0"/>
                </a:moveTo>
                <a:lnTo>
                  <a:pt x="43348" y="0"/>
                </a:lnTo>
                <a:lnTo>
                  <a:pt x="43348" y="14584"/>
                </a:lnTo>
                <a:lnTo>
                  <a:pt x="57931" y="14584"/>
                </a:lnTo>
                <a:lnTo>
                  <a:pt x="579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2" name="object 1652"/>
          <p:cNvSpPr/>
          <p:nvPr/>
        </p:nvSpPr>
        <p:spPr>
          <a:xfrm>
            <a:off x="4395596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721" y="58637"/>
                </a:lnTo>
                <a:lnTo>
                  <a:pt x="58721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3" name="object 1653"/>
          <p:cNvSpPr/>
          <p:nvPr/>
        </p:nvSpPr>
        <p:spPr>
          <a:xfrm>
            <a:off x="4395596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5411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5411" y="58637"/>
                </a:lnTo>
                <a:lnTo>
                  <a:pt x="15411" y="44313"/>
                </a:lnTo>
                <a:close/>
              </a:path>
              <a:path w="59054" h="59054">
                <a:moveTo>
                  <a:pt x="44357" y="44313"/>
                </a:moveTo>
                <a:lnTo>
                  <a:pt x="29765" y="44313"/>
                </a:lnTo>
                <a:lnTo>
                  <a:pt x="29765" y="58637"/>
                </a:lnTo>
                <a:lnTo>
                  <a:pt x="44357" y="58637"/>
                </a:lnTo>
                <a:lnTo>
                  <a:pt x="44357" y="44313"/>
                </a:lnTo>
                <a:close/>
              </a:path>
              <a:path w="59054" h="59054">
                <a:moveTo>
                  <a:pt x="29765" y="29691"/>
                </a:moveTo>
                <a:lnTo>
                  <a:pt x="15411" y="29691"/>
                </a:lnTo>
                <a:lnTo>
                  <a:pt x="15411" y="44313"/>
                </a:lnTo>
                <a:lnTo>
                  <a:pt x="29765" y="44313"/>
                </a:lnTo>
                <a:lnTo>
                  <a:pt x="29765" y="29691"/>
                </a:lnTo>
                <a:close/>
              </a:path>
              <a:path w="59054" h="59054">
                <a:moveTo>
                  <a:pt x="58721" y="29691"/>
                </a:moveTo>
                <a:lnTo>
                  <a:pt x="44357" y="29691"/>
                </a:lnTo>
                <a:lnTo>
                  <a:pt x="44357" y="44313"/>
                </a:lnTo>
                <a:lnTo>
                  <a:pt x="58721" y="44313"/>
                </a:lnTo>
                <a:lnTo>
                  <a:pt x="58721" y="29691"/>
                </a:lnTo>
                <a:close/>
              </a:path>
              <a:path w="59054" h="59054">
                <a:moveTo>
                  <a:pt x="15411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5411" y="29691"/>
                </a:lnTo>
                <a:lnTo>
                  <a:pt x="15411" y="14584"/>
                </a:lnTo>
                <a:close/>
              </a:path>
              <a:path w="59054" h="59054">
                <a:moveTo>
                  <a:pt x="44357" y="14584"/>
                </a:moveTo>
                <a:lnTo>
                  <a:pt x="29765" y="14584"/>
                </a:lnTo>
                <a:lnTo>
                  <a:pt x="29765" y="29691"/>
                </a:lnTo>
                <a:lnTo>
                  <a:pt x="44357" y="29691"/>
                </a:lnTo>
                <a:lnTo>
                  <a:pt x="44357" y="14584"/>
                </a:lnTo>
                <a:close/>
              </a:path>
              <a:path w="59054" h="59054">
                <a:moveTo>
                  <a:pt x="29765" y="0"/>
                </a:moveTo>
                <a:lnTo>
                  <a:pt x="15411" y="0"/>
                </a:lnTo>
                <a:lnTo>
                  <a:pt x="15411" y="14584"/>
                </a:lnTo>
                <a:lnTo>
                  <a:pt x="29765" y="14584"/>
                </a:lnTo>
                <a:lnTo>
                  <a:pt x="29765" y="0"/>
                </a:lnTo>
                <a:close/>
              </a:path>
              <a:path w="59054" h="59054">
                <a:moveTo>
                  <a:pt x="58721" y="0"/>
                </a:moveTo>
                <a:lnTo>
                  <a:pt x="44357" y="0"/>
                </a:lnTo>
                <a:lnTo>
                  <a:pt x="44357" y="14584"/>
                </a:lnTo>
                <a:lnTo>
                  <a:pt x="58721" y="14584"/>
                </a:lnTo>
                <a:lnTo>
                  <a:pt x="587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4" name="object 1654"/>
          <p:cNvSpPr/>
          <p:nvPr/>
        </p:nvSpPr>
        <p:spPr>
          <a:xfrm>
            <a:off x="4454318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9007" y="58637"/>
                </a:lnTo>
                <a:lnTo>
                  <a:pt x="59007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5" name="object 1655"/>
          <p:cNvSpPr/>
          <p:nvPr/>
        </p:nvSpPr>
        <p:spPr>
          <a:xfrm>
            <a:off x="4454318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658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658" y="58637"/>
                </a:lnTo>
                <a:lnTo>
                  <a:pt x="14658" y="44313"/>
                </a:lnTo>
                <a:close/>
              </a:path>
              <a:path w="59054" h="59054">
                <a:moveTo>
                  <a:pt x="44386" y="44313"/>
                </a:moveTo>
                <a:lnTo>
                  <a:pt x="29946" y="44313"/>
                </a:lnTo>
                <a:lnTo>
                  <a:pt x="29946" y="58637"/>
                </a:lnTo>
                <a:lnTo>
                  <a:pt x="44386" y="58637"/>
                </a:lnTo>
                <a:lnTo>
                  <a:pt x="44386" y="44313"/>
                </a:lnTo>
                <a:close/>
              </a:path>
              <a:path w="59054" h="59054">
                <a:moveTo>
                  <a:pt x="29946" y="29691"/>
                </a:moveTo>
                <a:lnTo>
                  <a:pt x="14658" y="29691"/>
                </a:lnTo>
                <a:lnTo>
                  <a:pt x="14658" y="44313"/>
                </a:lnTo>
                <a:lnTo>
                  <a:pt x="29946" y="44313"/>
                </a:lnTo>
                <a:lnTo>
                  <a:pt x="29946" y="29691"/>
                </a:lnTo>
                <a:close/>
              </a:path>
              <a:path w="59054" h="59054">
                <a:moveTo>
                  <a:pt x="59007" y="29691"/>
                </a:moveTo>
                <a:lnTo>
                  <a:pt x="44386" y="29691"/>
                </a:lnTo>
                <a:lnTo>
                  <a:pt x="44386" y="44313"/>
                </a:lnTo>
                <a:lnTo>
                  <a:pt x="59007" y="44313"/>
                </a:lnTo>
                <a:lnTo>
                  <a:pt x="59007" y="29691"/>
                </a:lnTo>
                <a:close/>
              </a:path>
              <a:path w="59054" h="59054">
                <a:moveTo>
                  <a:pt x="14658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658" y="29691"/>
                </a:lnTo>
                <a:lnTo>
                  <a:pt x="14658" y="14584"/>
                </a:lnTo>
                <a:close/>
              </a:path>
              <a:path w="59054" h="59054">
                <a:moveTo>
                  <a:pt x="44386" y="14584"/>
                </a:moveTo>
                <a:lnTo>
                  <a:pt x="29946" y="14584"/>
                </a:lnTo>
                <a:lnTo>
                  <a:pt x="29946" y="29691"/>
                </a:lnTo>
                <a:lnTo>
                  <a:pt x="44386" y="29691"/>
                </a:lnTo>
                <a:lnTo>
                  <a:pt x="44386" y="14584"/>
                </a:lnTo>
                <a:close/>
              </a:path>
              <a:path w="59054" h="59054">
                <a:moveTo>
                  <a:pt x="29946" y="0"/>
                </a:moveTo>
                <a:lnTo>
                  <a:pt x="14658" y="0"/>
                </a:lnTo>
                <a:lnTo>
                  <a:pt x="14658" y="14584"/>
                </a:lnTo>
                <a:lnTo>
                  <a:pt x="29946" y="14584"/>
                </a:lnTo>
                <a:lnTo>
                  <a:pt x="29946" y="0"/>
                </a:lnTo>
                <a:close/>
              </a:path>
              <a:path w="59054" h="59054">
                <a:moveTo>
                  <a:pt x="59007" y="0"/>
                </a:moveTo>
                <a:lnTo>
                  <a:pt x="44386" y="0"/>
                </a:lnTo>
                <a:lnTo>
                  <a:pt x="44386" y="14584"/>
                </a:lnTo>
                <a:lnTo>
                  <a:pt x="59007" y="14584"/>
                </a:lnTo>
                <a:lnTo>
                  <a:pt x="59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6" name="object 1656"/>
          <p:cNvSpPr/>
          <p:nvPr/>
        </p:nvSpPr>
        <p:spPr>
          <a:xfrm>
            <a:off x="4513326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674" y="58637"/>
                </a:lnTo>
                <a:lnTo>
                  <a:pt x="58674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7" name="object 1657"/>
          <p:cNvSpPr/>
          <p:nvPr/>
        </p:nvSpPr>
        <p:spPr>
          <a:xfrm>
            <a:off x="4513326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287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287" y="58637"/>
                </a:lnTo>
                <a:lnTo>
                  <a:pt x="14287" y="44313"/>
                </a:lnTo>
                <a:close/>
              </a:path>
              <a:path w="59054" h="59054">
                <a:moveTo>
                  <a:pt x="44053" y="44313"/>
                </a:moveTo>
                <a:lnTo>
                  <a:pt x="28908" y="44313"/>
                </a:lnTo>
                <a:lnTo>
                  <a:pt x="28908" y="58637"/>
                </a:lnTo>
                <a:lnTo>
                  <a:pt x="44053" y="58637"/>
                </a:lnTo>
                <a:lnTo>
                  <a:pt x="44053" y="44313"/>
                </a:lnTo>
                <a:close/>
              </a:path>
              <a:path w="59054" h="59054">
                <a:moveTo>
                  <a:pt x="28908" y="29691"/>
                </a:moveTo>
                <a:lnTo>
                  <a:pt x="14287" y="29691"/>
                </a:lnTo>
                <a:lnTo>
                  <a:pt x="14287" y="44313"/>
                </a:lnTo>
                <a:lnTo>
                  <a:pt x="28908" y="44313"/>
                </a:lnTo>
                <a:lnTo>
                  <a:pt x="28908" y="29691"/>
                </a:lnTo>
                <a:close/>
              </a:path>
              <a:path w="59054" h="59054">
                <a:moveTo>
                  <a:pt x="58674" y="29691"/>
                </a:moveTo>
                <a:lnTo>
                  <a:pt x="44053" y="29691"/>
                </a:lnTo>
                <a:lnTo>
                  <a:pt x="44053" y="44313"/>
                </a:lnTo>
                <a:lnTo>
                  <a:pt x="58674" y="44313"/>
                </a:lnTo>
                <a:lnTo>
                  <a:pt x="58674" y="29691"/>
                </a:lnTo>
                <a:close/>
              </a:path>
              <a:path w="59054" h="59054">
                <a:moveTo>
                  <a:pt x="14287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287" y="29691"/>
                </a:lnTo>
                <a:lnTo>
                  <a:pt x="14287" y="14584"/>
                </a:lnTo>
                <a:close/>
              </a:path>
              <a:path w="59054" h="59054">
                <a:moveTo>
                  <a:pt x="44053" y="14584"/>
                </a:moveTo>
                <a:lnTo>
                  <a:pt x="28908" y="14584"/>
                </a:lnTo>
                <a:lnTo>
                  <a:pt x="28908" y="29691"/>
                </a:lnTo>
                <a:lnTo>
                  <a:pt x="44053" y="29691"/>
                </a:lnTo>
                <a:lnTo>
                  <a:pt x="44053" y="14584"/>
                </a:lnTo>
                <a:close/>
              </a:path>
              <a:path w="59054" h="59054">
                <a:moveTo>
                  <a:pt x="28908" y="0"/>
                </a:moveTo>
                <a:lnTo>
                  <a:pt x="14287" y="0"/>
                </a:lnTo>
                <a:lnTo>
                  <a:pt x="14287" y="14584"/>
                </a:lnTo>
                <a:lnTo>
                  <a:pt x="28908" y="14584"/>
                </a:lnTo>
                <a:lnTo>
                  <a:pt x="28908" y="0"/>
                </a:lnTo>
                <a:close/>
              </a:path>
              <a:path w="59054" h="59054">
                <a:moveTo>
                  <a:pt x="58674" y="0"/>
                </a:moveTo>
                <a:lnTo>
                  <a:pt x="44053" y="0"/>
                </a:lnTo>
                <a:lnTo>
                  <a:pt x="44053" y="14584"/>
                </a:lnTo>
                <a:lnTo>
                  <a:pt x="58674" y="14584"/>
                </a:lnTo>
                <a:lnTo>
                  <a:pt x="586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8" name="object 1658"/>
          <p:cNvSpPr/>
          <p:nvPr/>
        </p:nvSpPr>
        <p:spPr>
          <a:xfrm>
            <a:off x="4572000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750" y="58637"/>
                </a:lnTo>
                <a:lnTo>
                  <a:pt x="58750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9" name="object 1659"/>
          <p:cNvSpPr/>
          <p:nvPr/>
        </p:nvSpPr>
        <p:spPr>
          <a:xfrm>
            <a:off x="4572000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582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582" y="58637"/>
                </a:lnTo>
                <a:lnTo>
                  <a:pt x="14582" y="44313"/>
                </a:lnTo>
                <a:close/>
              </a:path>
              <a:path w="59054" h="59054">
                <a:moveTo>
                  <a:pt x="43643" y="44313"/>
                </a:moveTo>
                <a:lnTo>
                  <a:pt x="29022" y="44313"/>
                </a:lnTo>
                <a:lnTo>
                  <a:pt x="29022" y="58637"/>
                </a:lnTo>
                <a:lnTo>
                  <a:pt x="43643" y="58637"/>
                </a:lnTo>
                <a:lnTo>
                  <a:pt x="43643" y="44313"/>
                </a:lnTo>
                <a:close/>
              </a:path>
              <a:path w="59054" h="59054">
                <a:moveTo>
                  <a:pt x="29022" y="29691"/>
                </a:moveTo>
                <a:lnTo>
                  <a:pt x="14582" y="29691"/>
                </a:lnTo>
                <a:lnTo>
                  <a:pt x="14582" y="44313"/>
                </a:lnTo>
                <a:lnTo>
                  <a:pt x="29022" y="44313"/>
                </a:lnTo>
                <a:lnTo>
                  <a:pt x="29022" y="29691"/>
                </a:lnTo>
                <a:close/>
              </a:path>
              <a:path w="59054" h="59054">
                <a:moveTo>
                  <a:pt x="58750" y="29691"/>
                </a:moveTo>
                <a:lnTo>
                  <a:pt x="43643" y="29691"/>
                </a:lnTo>
                <a:lnTo>
                  <a:pt x="43643" y="44313"/>
                </a:lnTo>
                <a:lnTo>
                  <a:pt x="58750" y="44313"/>
                </a:lnTo>
                <a:lnTo>
                  <a:pt x="58750" y="29691"/>
                </a:lnTo>
                <a:close/>
              </a:path>
              <a:path w="59054" h="59054">
                <a:moveTo>
                  <a:pt x="14582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582" y="29691"/>
                </a:lnTo>
                <a:lnTo>
                  <a:pt x="14582" y="14584"/>
                </a:lnTo>
                <a:close/>
              </a:path>
              <a:path w="59054" h="59054">
                <a:moveTo>
                  <a:pt x="43643" y="14584"/>
                </a:moveTo>
                <a:lnTo>
                  <a:pt x="29022" y="14584"/>
                </a:lnTo>
                <a:lnTo>
                  <a:pt x="29022" y="29691"/>
                </a:lnTo>
                <a:lnTo>
                  <a:pt x="43643" y="29691"/>
                </a:lnTo>
                <a:lnTo>
                  <a:pt x="43643" y="14584"/>
                </a:lnTo>
                <a:close/>
              </a:path>
              <a:path w="59054" h="59054">
                <a:moveTo>
                  <a:pt x="29022" y="0"/>
                </a:moveTo>
                <a:lnTo>
                  <a:pt x="14582" y="0"/>
                </a:lnTo>
                <a:lnTo>
                  <a:pt x="14582" y="14584"/>
                </a:lnTo>
                <a:lnTo>
                  <a:pt x="29022" y="14584"/>
                </a:lnTo>
                <a:lnTo>
                  <a:pt x="29022" y="0"/>
                </a:lnTo>
                <a:close/>
              </a:path>
              <a:path w="59054" h="59054">
                <a:moveTo>
                  <a:pt x="58750" y="0"/>
                </a:moveTo>
                <a:lnTo>
                  <a:pt x="43643" y="0"/>
                </a:lnTo>
                <a:lnTo>
                  <a:pt x="43643" y="14584"/>
                </a:lnTo>
                <a:lnTo>
                  <a:pt x="58750" y="14584"/>
                </a:lnTo>
                <a:lnTo>
                  <a:pt x="58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0" name="object 1660"/>
          <p:cNvSpPr/>
          <p:nvPr/>
        </p:nvSpPr>
        <p:spPr>
          <a:xfrm>
            <a:off x="4630750" y="593344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37"/>
                </a:moveTo>
                <a:lnTo>
                  <a:pt x="58150" y="58637"/>
                </a:lnTo>
                <a:lnTo>
                  <a:pt x="58150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1" name="object 1661"/>
          <p:cNvSpPr/>
          <p:nvPr/>
        </p:nvSpPr>
        <p:spPr>
          <a:xfrm>
            <a:off x="4630750" y="593344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14620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620" y="58637"/>
                </a:lnTo>
                <a:lnTo>
                  <a:pt x="14620" y="44313"/>
                </a:lnTo>
                <a:close/>
              </a:path>
              <a:path w="58420" h="59054">
                <a:moveTo>
                  <a:pt x="43529" y="44313"/>
                </a:moveTo>
                <a:lnTo>
                  <a:pt x="28946" y="44313"/>
                </a:lnTo>
                <a:lnTo>
                  <a:pt x="28946" y="58637"/>
                </a:lnTo>
                <a:lnTo>
                  <a:pt x="43529" y="58637"/>
                </a:lnTo>
                <a:lnTo>
                  <a:pt x="43529" y="44313"/>
                </a:lnTo>
                <a:close/>
              </a:path>
              <a:path w="58420" h="59054">
                <a:moveTo>
                  <a:pt x="28946" y="29691"/>
                </a:moveTo>
                <a:lnTo>
                  <a:pt x="14620" y="29691"/>
                </a:lnTo>
                <a:lnTo>
                  <a:pt x="14620" y="44313"/>
                </a:lnTo>
                <a:lnTo>
                  <a:pt x="28946" y="44313"/>
                </a:lnTo>
                <a:lnTo>
                  <a:pt x="28946" y="29691"/>
                </a:lnTo>
                <a:close/>
              </a:path>
              <a:path w="58420" h="59054">
                <a:moveTo>
                  <a:pt x="58150" y="29691"/>
                </a:moveTo>
                <a:lnTo>
                  <a:pt x="43529" y="29691"/>
                </a:lnTo>
                <a:lnTo>
                  <a:pt x="43529" y="44313"/>
                </a:lnTo>
                <a:lnTo>
                  <a:pt x="58150" y="44313"/>
                </a:lnTo>
                <a:lnTo>
                  <a:pt x="58150" y="29691"/>
                </a:lnTo>
                <a:close/>
              </a:path>
              <a:path w="58420" h="59054">
                <a:moveTo>
                  <a:pt x="14620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620" y="29691"/>
                </a:lnTo>
                <a:lnTo>
                  <a:pt x="14620" y="14584"/>
                </a:lnTo>
                <a:close/>
              </a:path>
              <a:path w="58420" h="59054">
                <a:moveTo>
                  <a:pt x="43529" y="14584"/>
                </a:moveTo>
                <a:lnTo>
                  <a:pt x="28946" y="14584"/>
                </a:lnTo>
                <a:lnTo>
                  <a:pt x="28946" y="29691"/>
                </a:lnTo>
                <a:lnTo>
                  <a:pt x="43529" y="29691"/>
                </a:lnTo>
                <a:lnTo>
                  <a:pt x="43529" y="14584"/>
                </a:lnTo>
                <a:close/>
              </a:path>
              <a:path w="58420" h="59054">
                <a:moveTo>
                  <a:pt x="28946" y="0"/>
                </a:moveTo>
                <a:lnTo>
                  <a:pt x="14620" y="0"/>
                </a:lnTo>
                <a:lnTo>
                  <a:pt x="14620" y="14584"/>
                </a:lnTo>
                <a:lnTo>
                  <a:pt x="28946" y="14584"/>
                </a:lnTo>
                <a:lnTo>
                  <a:pt x="28946" y="0"/>
                </a:lnTo>
                <a:close/>
              </a:path>
              <a:path w="58420" h="59054">
                <a:moveTo>
                  <a:pt x="58150" y="0"/>
                </a:moveTo>
                <a:lnTo>
                  <a:pt x="43529" y="0"/>
                </a:lnTo>
                <a:lnTo>
                  <a:pt x="43529" y="14584"/>
                </a:lnTo>
                <a:lnTo>
                  <a:pt x="58150" y="14584"/>
                </a:lnTo>
                <a:lnTo>
                  <a:pt x="58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2" name="object 1662"/>
          <p:cNvSpPr/>
          <p:nvPr/>
        </p:nvSpPr>
        <p:spPr>
          <a:xfrm>
            <a:off x="4688900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683" y="58637"/>
                </a:lnTo>
                <a:lnTo>
                  <a:pt x="58683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3" name="object 1663"/>
          <p:cNvSpPr/>
          <p:nvPr/>
        </p:nvSpPr>
        <p:spPr>
          <a:xfrm>
            <a:off x="4688900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439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439" y="58637"/>
                </a:lnTo>
                <a:lnTo>
                  <a:pt x="14439" y="44313"/>
                </a:lnTo>
                <a:close/>
              </a:path>
              <a:path w="59054" h="59054">
                <a:moveTo>
                  <a:pt x="44053" y="44313"/>
                </a:moveTo>
                <a:lnTo>
                  <a:pt x="29765" y="44313"/>
                </a:lnTo>
                <a:lnTo>
                  <a:pt x="29765" y="58637"/>
                </a:lnTo>
                <a:lnTo>
                  <a:pt x="44053" y="58637"/>
                </a:lnTo>
                <a:lnTo>
                  <a:pt x="44053" y="44313"/>
                </a:lnTo>
                <a:close/>
              </a:path>
              <a:path w="59054" h="59054">
                <a:moveTo>
                  <a:pt x="29765" y="29691"/>
                </a:moveTo>
                <a:lnTo>
                  <a:pt x="14439" y="29691"/>
                </a:lnTo>
                <a:lnTo>
                  <a:pt x="14439" y="44313"/>
                </a:lnTo>
                <a:lnTo>
                  <a:pt x="29765" y="44313"/>
                </a:lnTo>
                <a:lnTo>
                  <a:pt x="29765" y="29691"/>
                </a:lnTo>
                <a:close/>
              </a:path>
              <a:path w="59054" h="59054">
                <a:moveTo>
                  <a:pt x="58683" y="29691"/>
                </a:moveTo>
                <a:lnTo>
                  <a:pt x="44053" y="29691"/>
                </a:lnTo>
                <a:lnTo>
                  <a:pt x="44053" y="44313"/>
                </a:lnTo>
                <a:lnTo>
                  <a:pt x="58683" y="44313"/>
                </a:lnTo>
                <a:lnTo>
                  <a:pt x="58683" y="29691"/>
                </a:lnTo>
                <a:close/>
              </a:path>
              <a:path w="59054" h="59054">
                <a:moveTo>
                  <a:pt x="14439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439" y="29691"/>
                </a:lnTo>
                <a:lnTo>
                  <a:pt x="14439" y="14584"/>
                </a:lnTo>
                <a:close/>
              </a:path>
              <a:path w="59054" h="59054">
                <a:moveTo>
                  <a:pt x="44053" y="14584"/>
                </a:moveTo>
                <a:lnTo>
                  <a:pt x="29765" y="14584"/>
                </a:lnTo>
                <a:lnTo>
                  <a:pt x="29765" y="29691"/>
                </a:lnTo>
                <a:lnTo>
                  <a:pt x="44053" y="29691"/>
                </a:lnTo>
                <a:lnTo>
                  <a:pt x="44053" y="14584"/>
                </a:lnTo>
                <a:close/>
              </a:path>
              <a:path w="59054" h="59054">
                <a:moveTo>
                  <a:pt x="29765" y="0"/>
                </a:moveTo>
                <a:lnTo>
                  <a:pt x="14439" y="0"/>
                </a:lnTo>
                <a:lnTo>
                  <a:pt x="14439" y="14584"/>
                </a:lnTo>
                <a:lnTo>
                  <a:pt x="29765" y="14584"/>
                </a:lnTo>
                <a:lnTo>
                  <a:pt x="29765" y="0"/>
                </a:lnTo>
                <a:close/>
              </a:path>
              <a:path w="59054" h="59054">
                <a:moveTo>
                  <a:pt x="58683" y="0"/>
                </a:moveTo>
                <a:lnTo>
                  <a:pt x="44053" y="0"/>
                </a:lnTo>
                <a:lnTo>
                  <a:pt x="44053" y="14584"/>
                </a:lnTo>
                <a:lnTo>
                  <a:pt x="58683" y="14584"/>
                </a:lnTo>
                <a:lnTo>
                  <a:pt x="58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4" name="object 1664"/>
          <p:cNvSpPr/>
          <p:nvPr/>
        </p:nvSpPr>
        <p:spPr>
          <a:xfrm>
            <a:off x="4747583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7"/>
                </a:moveTo>
                <a:lnTo>
                  <a:pt x="58778" y="58637"/>
                </a:lnTo>
                <a:lnTo>
                  <a:pt x="58778" y="0"/>
                </a:lnTo>
                <a:lnTo>
                  <a:pt x="0" y="0"/>
                </a:lnTo>
                <a:lnTo>
                  <a:pt x="0" y="5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5" name="object 1665"/>
          <p:cNvSpPr/>
          <p:nvPr/>
        </p:nvSpPr>
        <p:spPr>
          <a:xfrm>
            <a:off x="4747583" y="59334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14430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430" y="58637"/>
                </a:lnTo>
                <a:lnTo>
                  <a:pt x="14430" y="44313"/>
                </a:lnTo>
                <a:close/>
              </a:path>
              <a:path w="59054" h="59054">
                <a:moveTo>
                  <a:pt x="44348" y="44313"/>
                </a:moveTo>
                <a:lnTo>
                  <a:pt x="29013" y="44313"/>
                </a:lnTo>
                <a:lnTo>
                  <a:pt x="29013" y="58637"/>
                </a:lnTo>
                <a:lnTo>
                  <a:pt x="44348" y="58637"/>
                </a:lnTo>
                <a:lnTo>
                  <a:pt x="44348" y="44313"/>
                </a:lnTo>
                <a:close/>
              </a:path>
              <a:path w="59054" h="59054">
                <a:moveTo>
                  <a:pt x="29013" y="29691"/>
                </a:moveTo>
                <a:lnTo>
                  <a:pt x="14430" y="29691"/>
                </a:lnTo>
                <a:lnTo>
                  <a:pt x="14430" y="44313"/>
                </a:lnTo>
                <a:lnTo>
                  <a:pt x="29013" y="44313"/>
                </a:lnTo>
                <a:lnTo>
                  <a:pt x="29013" y="29691"/>
                </a:lnTo>
                <a:close/>
              </a:path>
              <a:path w="59054" h="59054">
                <a:moveTo>
                  <a:pt x="58778" y="29691"/>
                </a:moveTo>
                <a:lnTo>
                  <a:pt x="44348" y="29691"/>
                </a:lnTo>
                <a:lnTo>
                  <a:pt x="44348" y="44313"/>
                </a:lnTo>
                <a:lnTo>
                  <a:pt x="58778" y="44313"/>
                </a:lnTo>
                <a:lnTo>
                  <a:pt x="58778" y="29691"/>
                </a:lnTo>
                <a:close/>
              </a:path>
              <a:path w="59054" h="59054">
                <a:moveTo>
                  <a:pt x="14430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430" y="29691"/>
                </a:lnTo>
                <a:lnTo>
                  <a:pt x="14430" y="14584"/>
                </a:lnTo>
                <a:close/>
              </a:path>
              <a:path w="59054" h="59054">
                <a:moveTo>
                  <a:pt x="44348" y="14584"/>
                </a:moveTo>
                <a:lnTo>
                  <a:pt x="29013" y="14584"/>
                </a:lnTo>
                <a:lnTo>
                  <a:pt x="29013" y="29691"/>
                </a:lnTo>
                <a:lnTo>
                  <a:pt x="44348" y="29691"/>
                </a:lnTo>
                <a:lnTo>
                  <a:pt x="44348" y="14584"/>
                </a:lnTo>
                <a:close/>
              </a:path>
              <a:path w="59054" h="59054">
                <a:moveTo>
                  <a:pt x="29013" y="0"/>
                </a:moveTo>
                <a:lnTo>
                  <a:pt x="14430" y="0"/>
                </a:lnTo>
                <a:lnTo>
                  <a:pt x="14430" y="14584"/>
                </a:lnTo>
                <a:lnTo>
                  <a:pt x="29013" y="14584"/>
                </a:lnTo>
                <a:lnTo>
                  <a:pt x="29013" y="0"/>
                </a:lnTo>
                <a:close/>
              </a:path>
              <a:path w="59054" h="59054">
                <a:moveTo>
                  <a:pt x="58778" y="0"/>
                </a:moveTo>
                <a:lnTo>
                  <a:pt x="44348" y="0"/>
                </a:lnTo>
                <a:lnTo>
                  <a:pt x="44348" y="14584"/>
                </a:lnTo>
                <a:lnTo>
                  <a:pt x="58778" y="14584"/>
                </a:lnTo>
                <a:lnTo>
                  <a:pt x="58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6" name="object 1666"/>
          <p:cNvSpPr/>
          <p:nvPr/>
        </p:nvSpPr>
        <p:spPr>
          <a:xfrm>
            <a:off x="4820838" y="5933442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4">
                <a:moveTo>
                  <a:pt x="0" y="0"/>
                </a:moveTo>
                <a:lnTo>
                  <a:pt x="0" y="58637"/>
                </a:lnTo>
              </a:path>
            </a:pathLst>
          </a:custGeom>
          <a:ln w="289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7" name="object 1667"/>
          <p:cNvSpPr/>
          <p:nvPr/>
        </p:nvSpPr>
        <p:spPr>
          <a:xfrm>
            <a:off x="4806362" y="5933442"/>
            <a:ext cx="29209" cy="59055"/>
          </a:xfrm>
          <a:custGeom>
            <a:avLst/>
            <a:gdLst/>
            <a:ahLst/>
            <a:cxnLst/>
            <a:rect l="l" t="t" r="r" b="b"/>
            <a:pathLst>
              <a:path w="29210" h="59054">
                <a:moveTo>
                  <a:pt x="14630" y="44313"/>
                </a:moveTo>
                <a:lnTo>
                  <a:pt x="0" y="44313"/>
                </a:lnTo>
                <a:lnTo>
                  <a:pt x="0" y="58637"/>
                </a:lnTo>
                <a:lnTo>
                  <a:pt x="14630" y="58637"/>
                </a:lnTo>
                <a:lnTo>
                  <a:pt x="14630" y="44313"/>
                </a:lnTo>
                <a:close/>
              </a:path>
              <a:path w="29210" h="59054">
                <a:moveTo>
                  <a:pt x="28917" y="29691"/>
                </a:moveTo>
                <a:lnTo>
                  <a:pt x="14630" y="29691"/>
                </a:lnTo>
                <a:lnTo>
                  <a:pt x="14630" y="44313"/>
                </a:lnTo>
                <a:lnTo>
                  <a:pt x="28917" y="44313"/>
                </a:lnTo>
                <a:lnTo>
                  <a:pt x="28917" y="29691"/>
                </a:lnTo>
                <a:close/>
              </a:path>
              <a:path w="29210" h="59054">
                <a:moveTo>
                  <a:pt x="14630" y="14584"/>
                </a:moveTo>
                <a:lnTo>
                  <a:pt x="0" y="14584"/>
                </a:lnTo>
                <a:lnTo>
                  <a:pt x="0" y="29691"/>
                </a:lnTo>
                <a:lnTo>
                  <a:pt x="14630" y="29691"/>
                </a:lnTo>
                <a:lnTo>
                  <a:pt x="14630" y="14584"/>
                </a:lnTo>
                <a:close/>
              </a:path>
              <a:path w="29210" h="59054">
                <a:moveTo>
                  <a:pt x="28917" y="0"/>
                </a:moveTo>
                <a:lnTo>
                  <a:pt x="14630" y="0"/>
                </a:lnTo>
                <a:lnTo>
                  <a:pt x="14630" y="14584"/>
                </a:lnTo>
                <a:lnTo>
                  <a:pt x="28917" y="14584"/>
                </a:lnTo>
                <a:lnTo>
                  <a:pt x="289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8" name="object 1668"/>
          <p:cNvSpPr/>
          <p:nvPr/>
        </p:nvSpPr>
        <p:spPr>
          <a:xfrm>
            <a:off x="4103287" y="5933441"/>
            <a:ext cx="732155" cy="222250"/>
          </a:xfrm>
          <a:custGeom>
            <a:avLst/>
            <a:gdLst/>
            <a:ahLst/>
            <a:cxnLst/>
            <a:rect l="l" t="t" r="r" b="b"/>
            <a:pathLst>
              <a:path w="732154" h="222250">
                <a:moveTo>
                  <a:pt x="0" y="222052"/>
                </a:moveTo>
                <a:lnTo>
                  <a:pt x="0" y="0"/>
                </a:lnTo>
                <a:lnTo>
                  <a:pt x="731971" y="0"/>
                </a:lnTo>
                <a:lnTo>
                  <a:pt x="731971" y="222052"/>
                </a:lnTo>
              </a:path>
            </a:pathLst>
          </a:custGeom>
          <a:ln w="21403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9" name="object 1669"/>
          <p:cNvSpPr/>
          <p:nvPr/>
        </p:nvSpPr>
        <p:spPr>
          <a:xfrm>
            <a:off x="4468954" y="5712875"/>
            <a:ext cx="0" cy="220979"/>
          </a:xfrm>
          <a:custGeom>
            <a:avLst/>
            <a:gdLst/>
            <a:ahLst/>
            <a:cxnLst/>
            <a:rect l="l" t="t" r="r" b="b"/>
            <a:pathLst>
              <a:path w="0" h="220979">
                <a:moveTo>
                  <a:pt x="0" y="0"/>
                </a:moveTo>
                <a:lnTo>
                  <a:pt x="0" y="220566"/>
                </a:lnTo>
              </a:path>
            </a:pathLst>
          </a:custGeom>
          <a:ln w="146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0" name="object 1670"/>
          <p:cNvSpPr/>
          <p:nvPr/>
        </p:nvSpPr>
        <p:spPr>
          <a:xfrm>
            <a:off x="4286492" y="5712875"/>
            <a:ext cx="365760" cy="0"/>
          </a:xfrm>
          <a:custGeom>
            <a:avLst/>
            <a:gdLst/>
            <a:ahLst/>
            <a:cxnLst/>
            <a:rect l="l" t="t" r="r" b="b"/>
            <a:pathLst>
              <a:path w="365760" h="0">
                <a:moveTo>
                  <a:pt x="0" y="0"/>
                </a:moveTo>
                <a:lnTo>
                  <a:pt x="365666" y="0"/>
                </a:lnTo>
              </a:path>
            </a:pathLst>
          </a:custGeom>
          <a:ln w="146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1" name="object 1671"/>
          <p:cNvSpPr/>
          <p:nvPr/>
        </p:nvSpPr>
        <p:spPr>
          <a:xfrm>
            <a:off x="5201916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788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2" name="object 1672"/>
          <p:cNvSpPr/>
          <p:nvPr/>
        </p:nvSpPr>
        <p:spPr>
          <a:xfrm>
            <a:off x="5230939" y="6145931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765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3" name="object 1673"/>
          <p:cNvSpPr/>
          <p:nvPr/>
        </p:nvSpPr>
        <p:spPr>
          <a:xfrm>
            <a:off x="5260705" y="614593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4" name="object 1674"/>
          <p:cNvSpPr/>
          <p:nvPr/>
        </p:nvSpPr>
        <p:spPr>
          <a:xfrm>
            <a:off x="5289613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9022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5" name="object 1675"/>
          <p:cNvSpPr/>
          <p:nvPr/>
        </p:nvSpPr>
        <p:spPr>
          <a:xfrm>
            <a:off x="5318636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674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6" name="object 1676"/>
          <p:cNvSpPr/>
          <p:nvPr/>
        </p:nvSpPr>
        <p:spPr>
          <a:xfrm>
            <a:off x="5348401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908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7" name="object 1677"/>
          <p:cNvSpPr/>
          <p:nvPr/>
        </p:nvSpPr>
        <p:spPr>
          <a:xfrm>
            <a:off x="5377310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969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8" name="object 1678"/>
          <p:cNvSpPr/>
          <p:nvPr/>
        </p:nvSpPr>
        <p:spPr>
          <a:xfrm>
            <a:off x="5407256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9022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9" name="object 1679"/>
          <p:cNvSpPr/>
          <p:nvPr/>
        </p:nvSpPr>
        <p:spPr>
          <a:xfrm>
            <a:off x="5436279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673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0" name="object 1680"/>
          <p:cNvSpPr/>
          <p:nvPr/>
        </p:nvSpPr>
        <p:spPr>
          <a:xfrm>
            <a:off x="5465226" y="6145931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727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1" name="object 1681"/>
          <p:cNvSpPr/>
          <p:nvPr/>
        </p:nvSpPr>
        <p:spPr>
          <a:xfrm>
            <a:off x="5494953" y="614593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69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2" name="object 1682"/>
          <p:cNvSpPr/>
          <p:nvPr/>
        </p:nvSpPr>
        <p:spPr>
          <a:xfrm>
            <a:off x="5523976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946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3" name="object 1683"/>
          <p:cNvSpPr/>
          <p:nvPr/>
        </p:nvSpPr>
        <p:spPr>
          <a:xfrm>
            <a:off x="5552922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978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4" name="object 1684"/>
          <p:cNvSpPr/>
          <p:nvPr/>
        </p:nvSpPr>
        <p:spPr>
          <a:xfrm>
            <a:off x="5582649" y="6145931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251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5" name="object 1685"/>
          <p:cNvSpPr/>
          <p:nvPr/>
        </p:nvSpPr>
        <p:spPr>
          <a:xfrm>
            <a:off x="5611901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788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6" name="object 1686"/>
          <p:cNvSpPr/>
          <p:nvPr/>
        </p:nvSpPr>
        <p:spPr>
          <a:xfrm>
            <a:off x="5641628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9060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7" name="object 1687"/>
          <p:cNvSpPr/>
          <p:nvPr/>
        </p:nvSpPr>
        <p:spPr>
          <a:xfrm>
            <a:off x="5670689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635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8" name="object 1688"/>
          <p:cNvSpPr/>
          <p:nvPr/>
        </p:nvSpPr>
        <p:spPr>
          <a:xfrm>
            <a:off x="5699598" y="6145931"/>
            <a:ext cx="29845" cy="0"/>
          </a:xfrm>
          <a:custGeom>
            <a:avLst/>
            <a:gdLst/>
            <a:ahLst/>
            <a:cxnLst/>
            <a:rect l="l" t="t" r="r" b="b"/>
            <a:pathLst>
              <a:path w="29845" h="0">
                <a:moveTo>
                  <a:pt x="0" y="0"/>
                </a:moveTo>
                <a:lnTo>
                  <a:pt x="29727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9" name="object 1689"/>
          <p:cNvSpPr/>
          <p:nvPr/>
        </p:nvSpPr>
        <p:spPr>
          <a:xfrm>
            <a:off x="5729325" y="614593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69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0" name="object 1690"/>
          <p:cNvSpPr/>
          <p:nvPr/>
        </p:nvSpPr>
        <p:spPr>
          <a:xfrm>
            <a:off x="5758386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908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1" name="object 1691"/>
          <p:cNvSpPr/>
          <p:nvPr/>
        </p:nvSpPr>
        <p:spPr>
          <a:xfrm>
            <a:off x="5787294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969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2" name="object 1692"/>
          <p:cNvSpPr/>
          <p:nvPr/>
        </p:nvSpPr>
        <p:spPr>
          <a:xfrm>
            <a:off x="5817241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9022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3" name="object 1693"/>
          <p:cNvSpPr/>
          <p:nvPr/>
        </p:nvSpPr>
        <p:spPr>
          <a:xfrm>
            <a:off x="5846264" y="6145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 h="0">
                <a:moveTo>
                  <a:pt x="0" y="0"/>
                </a:moveTo>
                <a:lnTo>
                  <a:pt x="58674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4" name="object 1694"/>
          <p:cNvSpPr/>
          <p:nvPr/>
        </p:nvSpPr>
        <p:spPr>
          <a:xfrm>
            <a:off x="5875991" y="614593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 h="0">
                <a:moveTo>
                  <a:pt x="0" y="0"/>
                </a:moveTo>
                <a:lnTo>
                  <a:pt x="28946" y="0"/>
                </a:lnTo>
              </a:path>
            </a:pathLst>
          </a:custGeom>
          <a:ln w="19124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5" name="object 1695"/>
          <p:cNvSpPr/>
          <p:nvPr/>
        </p:nvSpPr>
        <p:spPr>
          <a:xfrm>
            <a:off x="5201916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788" y="58675"/>
                </a:lnTo>
                <a:lnTo>
                  <a:pt x="58788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6" name="object 1696"/>
          <p:cNvSpPr/>
          <p:nvPr/>
        </p:nvSpPr>
        <p:spPr>
          <a:xfrm>
            <a:off x="5201916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022" y="58675"/>
                </a:lnTo>
                <a:lnTo>
                  <a:pt x="29022" y="28984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8984"/>
                </a:lnTo>
                <a:lnTo>
                  <a:pt x="58788" y="28984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7" name="object 1697"/>
          <p:cNvSpPr/>
          <p:nvPr/>
        </p:nvSpPr>
        <p:spPr>
          <a:xfrm>
            <a:off x="5260705" y="607769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5"/>
                </a:moveTo>
                <a:lnTo>
                  <a:pt x="57931" y="58675"/>
                </a:lnTo>
                <a:lnTo>
                  <a:pt x="57931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8" name="object 1698"/>
          <p:cNvSpPr/>
          <p:nvPr/>
        </p:nvSpPr>
        <p:spPr>
          <a:xfrm>
            <a:off x="5260705" y="607769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8908" y="58675"/>
                </a:lnTo>
                <a:lnTo>
                  <a:pt x="28908" y="28984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8984"/>
                </a:lnTo>
                <a:lnTo>
                  <a:pt x="57931" y="28984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9" name="object 1699"/>
          <p:cNvSpPr/>
          <p:nvPr/>
        </p:nvSpPr>
        <p:spPr>
          <a:xfrm>
            <a:off x="5318636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674" y="58675"/>
                </a:lnTo>
                <a:lnTo>
                  <a:pt x="58674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0" name="object 1700"/>
          <p:cNvSpPr/>
          <p:nvPr/>
        </p:nvSpPr>
        <p:spPr>
          <a:xfrm>
            <a:off x="5318636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765" y="58675"/>
                </a:lnTo>
                <a:lnTo>
                  <a:pt x="29765" y="28984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8984"/>
                </a:lnTo>
                <a:lnTo>
                  <a:pt x="58674" y="28984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1" name="object 1701"/>
          <p:cNvSpPr/>
          <p:nvPr/>
        </p:nvSpPr>
        <p:spPr>
          <a:xfrm>
            <a:off x="5377310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969" y="58675"/>
                </a:lnTo>
                <a:lnTo>
                  <a:pt x="58969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2" name="object 1702"/>
          <p:cNvSpPr/>
          <p:nvPr/>
        </p:nvSpPr>
        <p:spPr>
          <a:xfrm>
            <a:off x="5377310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946" y="58675"/>
                </a:lnTo>
                <a:lnTo>
                  <a:pt x="29946" y="28984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84"/>
                </a:lnTo>
                <a:lnTo>
                  <a:pt x="58969" y="28984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3" name="object 1703"/>
          <p:cNvSpPr/>
          <p:nvPr/>
        </p:nvSpPr>
        <p:spPr>
          <a:xfrm>
            <a:off x="5436279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673" y="58675"/>
                </a:lnTo>
                <a:lnTo>
                  <a:pt x="58673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4" name="object 1704"/>
          <p:cNvSpPr/>
          <p:nvPr/>
        </p:nvSpPr>
        <p:spPr>
          <a:xfrm>
            <a:off x="5436279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8946" y="58675"/>
                </a:lnTo>
                <a:lnTo>
                  <a:pt x="28946" y="28984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8984"/>
                </a:lnTo>
                <a:lnTo>
                  <a:pt x="58673" y="28984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5" name="object 1705"/>
          <p:cNvSpPr/>
          <p:nvPr/>
        </p:nvSpPr>
        <p:spPr>
          <a:xfrm>
            <a:off x="5494953" y="607769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5"/>
                </a:moveTo>
                <a:lnTo>
                  <a:pt x="57969" y="58675"/>
                </a:lnTo>
                <a:lnTo>
                  <a:pt x="57969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6" name="object 1706"/>
          <p:cNvSpPr/>
          <p:nvPr/>
        </p:nvSpPr>
        <p:spPr>
          <a:xfrm>
            <a:off x="5494953" y="607769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022" y="58675"/>
                </a:lnTo>
                <a:lnTo>
                  <a:pt x="29022" y="28984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8984"/>
                </a:lnTo>
                <a:lnTo>
                  <a:pt x="57969" y="28984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7" name="object 1707"/>
          <p:cNvSpPr/>
          <p:nvPr/>
        </p:nvSpPr>
        <p:spPr>
          <a:xfrm>
            <a:off x="5552922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978" y="58675"/>
                </a:lnTo>
                <a:lnTo>
                  <a:pt x="58978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8" name="object 1708"/>
          <p:cNvSpPr/>
          <p:nvPr/>
        </p:nvSpPr>
        <p:spPr>
          <a:xfrm>
            <a:off x="5552922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727" y="58675"/>
                </a:lnTo>
                <a:lnTo>
                  <a:pt x="29727" y="28984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978" y="28984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9" name="object 1709"/>
          <p:cNvSpPr/>
          <p:nvPr/>
        </p:nvSpPr>
        <p:spPr>
          <a:xfrm>
            <a:off x="5611901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788" y="58675"/>
                </a:lnTo>
                <a:lnTo>
                  <a:pt x="58788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0" name="object 1710"/>
          <p:cNvSpPr/>
          <p:nvPr/>
        </p:nvSpPr>
        <p:spPr>
          <a:xfrm>
            <a:off x="5611901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727" y="58675"/>
                </a:lnTo>
                <a:lnTo>
                  <a:pt x="29727" y="28984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788" y="28984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1" name="object 1711"/>
          <p:cNvSpPr/>
          <p:nvPr/>
        </p:nvSpPr>
        <p:spPr>
          <a:xfrm>
            <a:off x="5670689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635" y="58675"/>
                </a:lnTo>
                <a:lnTo>
                  <a:pt x="58635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2" name="object 1712"/>
          <p:cNvSpPr/>
          <p:nvPr/>
        </p:nvSpPr>
        <p:spPr>
          <a:xfrm>
            <a:off x="5670689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8908" y="58675"/>
                </a:lnTo>
                <a:lnTo>
                  <a:pt x="28908" y="28984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8984"/>
                </a:lnTo>
                <a:lnTo>
                  <a:pt x="58635" y="28984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3" name="object 1713"/>
          <p:cNvSpPr/>
          <p:nvPr/>
        </p:nvSpPr>
        <p:spPr>
          <a:xfrm>
            <a:off x="5729325" y="607769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5"/>
                </a:moveTo>
                <a:lnTo>
                  <a:pt x="57969" y="58675"/>
                </a:lnTo>
                <a:lnTo>
                  <a:pt x="57969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4" name="object 1714"/>
          <p:cNvSpPr/>
          <p:nvPr/>
        </p:nvSpPr>
        <p:spPr>
          <a:xfrm>
            <a:off x="5729325" y="607769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060" y="58675"/>
                </a:lnTo>
                <a:lnTo>
                  <a:pt x="29060" y="28984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8984"/>
                </a:lnTo>
                <a:lnTo>
                  <a:pt x="57969" y="28984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5" name="object 1715"/>
          <p:cNvSpPr/>
          <p:nvPr/>
        </p:nvSpPr>
        <p:spPr>
          <a:xfrm>
            <a:off x="5787294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969" y="58675"/>
                </a:lnTo>
                <a:lnTo>
                  <a:pt x="58969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6" name="object 1716"/>
          <p:cNvSpPr/>
          <p:nvPr/>
        </p:nvSpPr>
        <p:spPr>
          <a:xfrm>
            <a:off x="5787294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946" y="58675"/>
                </a:lnTo>
                <a:lnTo>
                  <a:pt x="29946" y="28984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84"/>
                </a:lnTo>
                <a:lnTo>
                  <a:pt x="58969" y="28984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7" name="object 1717"/>
          <p:cNvSpPr/>
          <p:nvPr/>
        </p:nvSpPr>
        <p:spPr>
          <a:xfrm>
            <a:off x="5846264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5"/>
                </a:moveTo>
                <a:lnTo>
                  <a:pt x="58674" y="58675"/>
                </a:lnTo>
                <a:lnTo>
                  <a:pt x="58674" y="0"/>
                </a:lnTo>
                <a:lnTo>
                  <a:pt x="0" y="0"/>
                </a:lnTo>
                <a:lnTo>
                  <a:pt x="0" y="5867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8" name="object 1718"/>
          <p:cNvSpPr/>
          <p:nvPr/>
        </p:nvSpPr>
        <p:spPr>
          <a:xfrm>
            <a:off x="5846264" y="607769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4"/>
                </a:moveTo>
                <a:lnTo>
                  <a:pt x="0" y="28984"/>
                </a:lnTo>
                <a:lnTo>
                  <a:pt x="0" y="58675"/>
                </a:lnTo>
                <a:lnTo>
                  <a:pt x="29727" y="58675"/>
                </a:lnTo>
                <a:lnTo>
                  <a:pt x="29727" y="28984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674" y="28984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9" name="object 1719"/>
          <p:cNvSpPr/>
          <p:nvPr/>
        </p:nvSpPr>
        <p:spPr>
          <a:xfrm>
            <a:off x="5919433" y="5257133"/>
            <a:ext cx="0" cy="898525"/>
          </a:xfrm>
          <a:custGeom>
            <a:avLst/>
            <a:gdLst/>
            <a:ahLst/>
            <a:cxnLst/>
            <a:rect l="l" t="t" r="r" b="b"/>
            <a:pathLst>
              <a:path w="0" h="898525">
                <a:moveTo>
                  <a:pt x="0" y="0"/>
                </a:moveTo>
                <a:lnTo>
                  <a:pt x="0" y="898360"/>
                </a:lnTo>
              </a:path>
            </a:pathLst>
          </a:custGeom>
          <a:ln w="28990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0" name="object 1720"/>
          <p:cNvSpPr/>
          <p:nvPr/>
        </p:nvSpPr>
        <p:spPr>
          <a:xfrm>
            <a:off x="5201916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788" y="58674"/>
                </a:lnTo>
                <a:lnTo>
                  <a:pt x="5878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1" name="object 1721"/>
          <p:cNvSpPr/>
          <p:nvPr/>
        </p:nvSpPr>
        <p:spPr>
          <a:xfrm>
            <a:off x="5201916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022" y="58674"/>
                </a:lnTo>
                <a:lnTo>
                  <a:pt x="29022" y="28983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8983"/>
                </a:lnTo>
                <a:lnTo>
                  <a:pt x="58788" y="28983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2" name="object 1722"/>
          <p:cNvSpPr/>
          <p:nvPr/>
        </p:nvSpPr>
        <p:spPr>
          <a:xfrm>
            <a:off x="5260705" y="601901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31" y="58674"/>
                </a:lnTo>
                <a:lnTo>
                  <a:pt x="57931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3" name="object 1723"/>
          <p:cNvSpPr/>
          <p:nvPr/>
        </p:nvSpPr>
        <p:spPr>
          <a:xfrm>
            <a:off x="5260705" y="601901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8908" y="58674"/>
                </a:lnTo>
                <a:lnTo>
                  <a:pt x="28908" y="28983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8983"/>
                </a:lnTo>
                <a:lnTo>
                  <a:pt x="57931" y="28983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4" name="object 1724"/>
          <p:cNvSpPr/>
          <p:nvPr/>
        </p:nvSpPr>
        <p:spPr>
          <a:xfrm>
            <a:off x="5318636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4" y="58674"/>
                </a:lnTo>
                <a:lnTo>
                  <a:pt x="58674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5" name="object 1725"/>
          <p:cNvSpPr/>
          <p:nvPr/>
        </p:nvSpPr>
        <p:spPr>
          <a:xfrm>
            <a:off x="5318636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765" y="58674"/>
                </a:lnTo>
                <a:lnTo>
                  <a:pt x="29765" y="28983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8983"/>
                </a:lnTo>
                <a:lnTo>
                  <a:pt x="58674" y="28983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6" name="object 1726"/>
          <p:cNvSpPr/>
          <p:nvPr/>
        </p:nvSpPr>
        <p:spPr>
          <a:xfrm>
            <a:off x="5377310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69" y="58674"/>
                </a:lnTo>
                <a:lnTo>
                  <a:pt x="58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7" name="object 1727"/>
          <p:cNvSpPr/>
          <p:nvPr/>
        </p:nvSpPr>
        <p:spPr>
          <a:xfrm>
            <a:off x="5377310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946" y="58674"/>
                </a:lnTo>
                <a:lnTo>
                  <a:pt x="29946" y="28983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83"/>
                </a:lnTo>
                <a:lnTo>
                  <a:pt x="58969" y="28983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8" name="object 1728"/>
          <p:cNvSpPr/>
          <p:nvPr/>
        </p:nvSpPr>
        <p:spPr>
          <a:xfrm>
            <a:off x="5436279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3" y="58674"/>
                </a:lnTo>
                <a:lnTo>
                  <a:pt x="58673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9" name="object 1729"/>
          <p:cNvSpPr/>
          <p:nvPr/>
        </p:nvSpPr>
        <p:spPr>
          <a:xfrm>
            <a:off x="5436279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8946" y="58674"/>
                </a:lnTo>
                <a:lnTo>
                  <a:pt x="28946" y="28983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8983"/>
                </a:lnTo>
                <a:lnTo>
                  <a:pt x="58673" y="28983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0" name="object 1730"/>
          <p:cNvSpPr/>
          <p:nvPr/>
        </p:nvSpPr>
        <p:spPr>
          <a:xfrm>
            <a:off x="5494953" y="601901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69" y="58674"/>
                </a:lnTo>
                <a:lnTo>
                  <a:pt x="57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1" name="object 1731"/>
          <p:cNvSpPr/>
          <p:nvPr/>
        </p:nvSpPr>
        <p:spPr>
          <a:xfrm>
            <a:off x="5494953" y="601901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022" y="58674"/>
                </a:lnTo>
                <a:lnTo>
                  <a:pt x="29022" y="28983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8983"/>
                </a:lnTo>
                <a:lnTo>
                  <a:pt x="57969" y="28983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2" name="object 1732"/>
          <p:cNvSpPr/>
          <p:nvPr/>
        </p:nvSpPr>
        <p:spPr>
          <a:xfrm>
            <a:off x="5552922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78" y="58674"/>
                </a:lnTo>
                <a:lnTo>
                  <a:pt x="5897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3" name="object 1733"/>
          <p:cNvSpPr/>
          <p:nvPr/>
        </p:nvSpPr>
        <p:spPr>
          <a:xfrm>
            <a:off x="5552922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8983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8983"/>
                </a:lnTo>
                <a:lnTo>
                  <a:pt x="58978" y="28983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4" name="object 1734"/>
          <p:cNvSpPr/>
          <p:nvPr/>
        </p:nvSpPr>
        <p:spPr>
          <a:xfrm>
            <a:off x="5611901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788" y="58674"/>
                </a:lnTo>
                <a:lnTo>
                  <a:pt x="5878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5" name="object 1735"/>
          <p:cNvSpPr/>
          <p:nvPr/>
        </p:nvSpPr>
        <p:spPr>
          <a:xfrm>
            <a:off x="5611901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8983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8983"/>
                </a:lnTo>
                <a:lnTo>
                  <a:pt x="58788" y="28983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6" name="object 1736"/>
          <p:cNvSpPr/>
          <p:nvPr/>
        </p:nvSpPr>
        <p:spPr>
          <a:xfrm>
            <a:off x="5670689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35" y="58674"/>
                </a:lnTo>
                <a:lnTo>
                  <a:pt x="58635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7" name="object 1737"/>
          <p:cNvSpPr/>
          <p:nvPr/>
        </p:nvSpPr>
        <p:spPr>
          <a:xfrm>
            <a:off x="5670689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8908" y="58674"/>
                </a:lnTo>
                <a:lnTo>
                  <a:pt x="28908" y="28983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8983"/>
                </a:lnTo>
                <a:lnTo>
                  <a:pt x="58635" y="28983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8" name="object 1738"/>
          <p:cNvSpPr/>
          <p:nvPr/>
        </p:nvSpPr>
        <p:spPr>
          <a:xfrm>
            <a:off x="5729325" y="601901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69" y="58674"/>
                </a:lnTo>
                <a:lnTo>
                  <a:pt x="57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9" name="object 1739"/>
          <p:cNvSpPr/>
          <p:nvPr/>
        </p:nvSpPr>
        <p:spPr>
          <a:xfrm>
            <a:off x="5729325" y="601901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060" y="58674"/>
                </a:lnTo>
                <a:lnTo>
                  <a:pt x="29060" y="28983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8983"/>
                </a:lnTo>
                <a:lnTo>
                  <a:pt x="57969" y="28983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0" name="object 1740"/>
          <p:cNvSpPr/>
          <p:nvPr/>
        </p:nvSpPr>
        <p:spPr>
          <a:xfrm>
            <a:off x="5787294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69" y="58674"/>
                </a:lnTo>
                <a:lnTo>
                  <a:pt x="58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1" name="object 1741"/>
          <p:cNvSpPr/>
          <p:nvPr/>
        </p:nvSpPr>
        <p:spPr>
          <a:xfrm>
            <a:off x="5787294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946" y="58674"/>
                </a:lnTo>
                <a:lnTo>
                  <a:pt x="29946" y="28983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83"/>
                </a:lnTo>
                <a:lnTo>
                  <a:pt x="58969" y="28983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2" name="object 1742"/>
          <p:cNvSpPr/>
          <p:nvPr/>
        </p:nvSpPr>
        <p:spPr>
          <a:xfrm>
            <a:off x="5846264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4" y="58674"/>
                </a:lnTo>
                <a:lnTo>
                  <a:pt x="58674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3" name="object 1743"/>
          <p:cNvSpPr/>
          <p:nvPr/>
        </p:nvSpPr>
        <p:spPr>
          <a:xfrm>
            <a:off x="5846264" y="601901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3"/>
                </a:moveTo>
                <a:lnTo>
                  <a:pt x="0" y="28983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8983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8983"/>
                </a:lnTo>
                <a:lnTo>
                  <a:pt x="58674" y="28983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4" name="object 1744"/>
          <p:cNvSpPr/>
          <p:nvPr/>
        </p:nvSpPr>
        <p:spPr>
          <a:xfrm>
            <a:off x="5201916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788" y="58898"/>
                </a:lnTo>
                <a:lnTo>
                  <a:pt x="58788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5" name="object 1745"/>
          <p:cNvSpPr/>
          <p:nvPr/>
        </p:nvSpPr>
        <p:spPr>
          <a:xfrm>
            <a:off x="5201916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022" y="58898"/>
                </a:lnTo>
                <a:lnTo>
                  <a:pt x="29022" y="29691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9691"/>
                </a:lnTo>
                <a:lnTo>
                  <a:pt x="58788" y="29691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6" name="object 1746"/>
          <p:cNvSpPr/>
          <p:nvPr/>
        </p:nvSpPr>
        <p:spPr>
          <a:xfrm>
            <a:off x="5260705" y="596012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898"/>
                </a:moveTo>
                <a:lnTo>
                  <a:pt x="57931" y="58898"/>
                </a:lnTo>
                <a:lnTo>
                  <a:pt x="57931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7" name="object 1747"/>
          <p:cNvSpPr/>
          <p:nvPr/>
        </p:nvSpPr>
        <p:spPr>
          <a:xfrm>
            <a:off x="5260705" y="596012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8908" y="58898"/>
                </a:lnTo>
                <a:lnTo>
                  <a:pt x="28908" y="29691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9691"/>
                </a:lnTo>
                <a:lnTo>
                  <a:pt x="57931" y="29691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8" name="object 1748"/>
          <p:cNvSpPr/>
          <p:nvPr/>
        </p:nvSpPr>
        <p:spPr>
          <a:xfrm>
            <a:off x="5318636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674" y="58898"/>
                </a:lnTo>
                <a:lnTo>
                  <a:pt x="58674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9" name="object 1749"/>
          <p:cNvSpPr/>
          <p:nvPr/>
        </p:nvSpPr>
        <p:spPr>
          <a:xfrm>
            <a:off x="5318636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765" y="58898"/>
                </a:lnTo>
                <a:lnTo>
                  <a:pt x="29765" y="29691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9691"/>
                </a:lnTo>
                <a:lnTo>
                  <a:pt x="58674" y="29691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0" name="object 1750"/>
          <p:cNvSpPr/>
          <p:nvPr/>
        </p:nvSpPr>
        <p:spPr>
          <a:xfrm>
            <a:off x="5377310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969" y="58898"/>
                </a:lnTo>
                <a:lnTo>
                  <a:pt x="58969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1" name="object 1751"/>
          <p:cNvSpPr/>
          <p:nvPr/>
        </p:nvSpPr>
        <p:spPr>
          <a:xfrm>
            <a:off x="5377310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946" y="58898"/>
                </a:lnTo>
                <a:lnTo>
                  <a:pt x="29946" y="29691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691"/>
                </a:lnTo>
                <a:lnTo>
                  <a:pt x="58969" y="29691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2" name="object 1752"/>
          <p:cNvSpPr/>
          <p:nvPr/>
        </p:nvSpPr>
        <p:spPr>
          <a:xfrm>
            <a:off x="5436279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673" y="58898"/>
                </a:lnTo>
                <a:lnTo>
                  <a:pt x="58673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3" name="object 1753"/>
          <p:cNvSpPr/>
          <p:nvPr/>
        </p:nvSpPr>
        <p:spPr>
          <a:xfrm>
            <a:off x="5436279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8946" y="58898"/>
                </a:lnTo>
                <a:lnTo>
                  <a:pt x="28946" y="29691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9691"/>
                </a:lnTo>
                <a:lnTo>
                  <a:pt x="58673" y="29691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4" name="object 1754"/>
          <p:cNvSpPr/>
          <p:nvPr/>
        </p:nvSpPr>
        <p:spPr>
          <a:xfrm>
            <a:off x="5494953" y="596012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898"/>
                </a:moveTo>
                <a:lnTo>
                  <a:pt x="57969" y="58898"/>
                </a:lnTo>
                <a:lnTo>
                  <a:pt x="57969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5" name="object 1755"/>
          <p:cNvSpPr/>
          <p:nvPr/>
        </p:nvSpPr>
        <p:spPr>
          <a:xfrm>
            <a:off x="5494953" y="596012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022" y="58898"/>
                </a:lnTo>
                <a:lnTo>
                  <a:pt x="29022" y="29691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9691"/>
                </a:lnTo>
                <a:lnTo>
                  <a:pt x="57969" y="29691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6" name="object 1756"/>
          <p:cNvSpPr/>
          <p:nvPr/>
        </p:nvSpPr>
        <p:spPr>
          <a:xfrm>
            <a:off x="5552922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978" y="58898"/>
                </a:lnTo>
                <a:lnTo>
                  <a:pt x="58978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7" name="object 1757"/>
          <p:cNvSpPr/>
          <p:nvPr/>
        </p:nvSpPr>
        <p:spPr>
          <a:xfrm>
            <a:off x="5552922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727" y="58898"/>
                </a:lnTo>
                <a:lnTo>
                  <a:pt x="29727" y="29691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9691"/>
                </a:lnTo>
                <a:lnTo>
                  <a:pt x="58978" y="29691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8" name="object 1758"/>
          <p:cNvSpPr/>
          <p:nvPr/>
        </p:nvSpPr>
        <p:spPr>
          <a:xfrm>
            <a:off x="5611901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788" y="58898"/>
                </a:lnTo>
                <a:lnTo>
                  <a:pt x="58788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9" name="object 1759"/>
          <p:cNvSpPr/>
          <p:nvPr/>
        </p:nvSpPr>
        <p:spPr>
          <a:xfrm>
            <a:off x="5611901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727" y="58898"/>
                </a:lnTo>
                <a:lnTo>
                  <a:pt x="29727" y="29691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9691"/>
                </a:lnTo>
                <a:lnTo>
                  <a:pt x="58788" y="29691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0" name="object 1760"/>
          <p:cNvSpPr/>
          <p:nvPr/>
        </p:nvSpPr>
        <p:spPr>
          <a:xfrm>
            <a:off x="5670689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635" y="58898"/>
                </a:lnTo>
                <a:lnTo>
                  <a:pt x="58635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1" name="object 1761"/>
          <p:cNvSpPr/>
          <p:nvPr/>
        </p:nvSpPr>
        <p:spPr>
          <a:xfrm>
            <a:off x="5670689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8908" y="58898"/>
                </a:lnTo>
                <a:lnTo>
                  <a:pt x="28908" y="29691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9691"/>
                </a:lnTo>
                <a:lnTo>
                  <a:pt x="58635" y="29691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2" name="object 1762"/>
          <p:cNvSpPr/>
          <p:nvPr/>
        </p:nvSpPr>
        <p:spPr>
          <a:xfrm>
            <a:off x="5729325" y="596012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898"/>
                </a:moveTo>
                <a:lnTo>
                  <a:pt x="57969" y="58898"/>
                </a:lnTo>
                <a:lnTo>
                  <a:pt x="57969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3" name="object 1763"/>
          <p:cNvSpPr/>
          <p:nvPr/>
        </p:nvSpPr>
        <p:spPr>
          <a:xfrm>
            <a:off x="5729325" y="596012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060" y="58898"/>
                </a:lnTo>
                <a:lnTo>
                  <a:pt x="29060" y="29691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9691"/>
                </a:lnTo>
                <a:lnTo>
                  <a:pt x="57969" y="29691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4" name="object 1764"/>
          <p:cNvSpPr/>
          <p:nvPr/>
        </p:nvSpPr>
        <p:spPr>
          <a:xfrm>
            <a:off x="5787294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969" y="58898"/>
                </a:lnTo>
                <a:lnTo>
                  <a:pt x="58969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5" name="object 1765"/>
          <p:cNvSpPr/>
          <p:nvPr/>
        </p:nvSpPr>
        <p:spPr>
          <a:xfrm>
            <a:off x="5787294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946" y="58898"/>
                </a:lnTo>
                <a:lnTo>
                  <a:pt x="29946" y="29691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691"/>
                </a:lnTo>
                <a:lnTo>
                  <a:pt x="58969" y="29691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6" name="object 1766"/>
          <p:cNvSpPr/>
          <p:nvPr/>
        </p:nvSpPr>
        <p:spPr>
          <a:xfrm>
            <a:off x="5846264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898"/>
                </a:moveTo>
                <a:lnTo>
                  <a:pt x="58674" y="58898"/>
                </a:lnTo>
                <a:lnTo>
                  <a:pt x="58674" y="0"/>
                </a:lnTo>
                <a:lnTo>
                  <a:pt x="0" y="0"/>
                </a:lnTo>
                <a:lnTo>
                  <a:pt x="0" y="588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7" name="object 1767"/>
          <p:cNvSpPr/>
          <p:nvPr/>
        </p:nvSpPr>
        <p:spPr>
          <a:xfrm>
            <a:off x="5846264" y="59601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691"/>
                </a:moveTo>
                <a:lnTo>
                  <a:pt x="0" y="29691"/>
                </a:lnTo>
                <a:lnTo>
                  <a:pt x="0" y="58898"/>
                </a:lnTo>
                <a:lnTo>
                  <a:pt x="29727" y="58898"/>
                </a:lnTo>
                <a:lnTo>
                  <a:pt x="29727" y="29691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9691"/>
                </a:lnTo>
                <a:lnTo>
                  <a:pt x="58674" y="29691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8" name="object 1768"/>
          <p:cNvSpPr/>
          <p:nvPr/>
        </p:nvSpPr>
        <p:spPr>
          <a:xfrm>
            <a:off x="5201916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788" y="57896"/>
                </a:lnTo>
                <a:lnTo>
                  <a:pt x="58788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9" name="object 1769"/>
          <p:cNvSpPr/>
          <p:nvPr/>
        </p:nvSpPr>
        <p:spPr>
          <a:xfrm>
            <a:off x="5201916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022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022" y="57896"/>
                </a:lnTo>
                <a:lnTo>
                  <a:pt x="29022" y="28949"/>
                </a:lnTo>
                <a:close/>
              </a:path>
              <a:path w="59054" h="58420">
                <a:moveTo>
                  <a:pt x="58788" y="0"/>
                </a:moveTo>
                <a:lnTo>
                  <a:pt x="29022" y="0"/>
                </a:lnTo>
                <a:lnTo>
                  <a:pt x="29022" y="28949"/>
                </a:lnTo>
                <a:lnTo>
                  <a:pt x="58788" y="28949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0" name="object 1770"/>
          <p:cNvSpPr/>
          <p:nvPr/>
        </p:nvSpPr>
        <p:spPr>
          <a:xfrm>
            <a:off x="5260705" y="590222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896"/>
                </a:moveTo>
                <a:lnTo>
                  <a:pt x="57931" y="57896"/>
                </a:lnTo>
                <a:lnTo>
                  <a:pt x="57931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1" name="object 1771"/>
          <p:cNvSpPr/>
          <p:nvPr/>
        </p:nvSpPr>
        <p:spPr>
          <a:xfrm>
            <a:off x="5260705" y="590222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8908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8908" y="57896"/>
                </a:lnTo>
                <a:lnTo>
                  <a:pt x="28908" y="28949"/>
                </a:lnTo>
                <a:close/>
              </a:path>
              <a:path w="58420" h="58420">
                <a:moveTo>
                  <a:pt x="57931" y="0"/>
                </a:moveTo>
                <a:lnTo>
                  <a:pt x="28908" y="0"/>
                </a:lnTo>
                <a:lnTo>
                  <a:pt x="28908" y="28949"/>
                </a:lnTo>
                <a:lnTo>
                  <a:pt x="57931" y="28949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2" name="object 1772"/>
          <p:cNvSpPr/>
          <p:nvPr/>
        </p:nvSpPr>
        <p:spPr>
          <a:xfrm>
            <a:off x="5318636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674" y="57896"/>
                </a:lnTo>
                <a:lnTo>
                  <a:pt x="58674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3" name="object 1773"/>
          <p:cNvSpPr/>
          <p:nvPr/>
        </p:nvSpPr>
        <p:spPr>
          <a:xfrm>
            <a:off x="5318636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65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765" y="57896"/>
                </a:lnTo>
                <a:lnTo>
                  <a:pt x="29765" y="28949"/>
                </a:lnTo>
                <a:close/>
              </a:path>
              <a:path w="59054" h="58420">
                <a:moveTo>
                  <a:pt x="58674" y="0"/>
                </a:moveTo>
                <a:lnTo>
                  <a:pt x="29765" y="0"/>
                </a:lnTo>
                <a:lnTo>
                  <a:pt x="29765" y="28949"/>
                </a:lnTo>
                <a:lnTo>
                  <a:pt x="58674" y="28949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4" name="object 1774"/>
          <p:cNvSpPr/>
          <p:nvPr/>
        </p:nvSpPr>
        <p:spPr>
          <a:xfrm>
            <a:off x="5377310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969" y="57896"/>
                </a:lnTo>
                <a:lnTo>
                  <a:pt x="58969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5" name="object 1775"/>
          <p:cNvSpPr/>
          <p:nvPr/>
        </p:nvSpPr>
        <p:spPr>
          <a:xfrm>
            <a:off x="5377310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946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946" y="57896"/>
                </a:lnTo>
                <a:lnTo>
                  <a:pt x="29946" y="28949"/>
                </a:lnTo>
                <a:close/>
              </a:path>
              <a:path w="59054" h="58420">
                <a:moveTo>
                  <a:pt x="58969" y="0"/>
                </a:moveTo>
                <a:lnTo>
                  <a:pt x="29946" y="0"/>
                </a:lnTo>
                <a:lnTo>
                  <a:pt x="29946" y="28949"/>
                </a:lnTo>
                <a:lnTo>
                  <a:pt x="58969" y="28949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6" name="object 1776"/>
          <p:cNvSpPr/>
          <p:nvPr/>
        </p:nvSpPr>
        <p:spPr>
          <a:xfrm>
            <a:off x="5436279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673" y="57896"/>
                </a:lnTo>
                <a:lnTo>
                  <a:pt x="58673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7" name="object 1777"/>
          <p:cNvSpPr/>
          <p:nvPr/>
        </p:nvSpPr>
        <p:spPr>
          <a:xfrm>
            <a:off x="5436279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8946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8946" y="57896"/>
                </a:lnTo>
                <a:lnTo>
                  <a:pt x="28946" y="28949"/>
                </a:lnTo>
                <a:close/>
              </a:path>
              <a:path w="59054" h="58420">
                <a:moveTo>
                  <a:pt x="58673" y="0"/>
                </a:moveTo>
                <a:lnTo>
                  <a:pt x="28946" y="0"/>
                </a:lnTo>
                <a:lnTo>
                  <a:pt x="28946" y="28949"/>
                </a:lnTo>
                <a:lnTo>
                  <a:pt x="58673" y="28949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8" name="object 1778"/>
          <p:cNvSpPr/>
          <p:nvPr/>
        </p:nvSpPr>
        <p:spPr>
          <a:xfrm>
            <a:off x="5494953" y="590222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896"/>
                </a:moveTo>
                <a:lnTo>
                  <a:pt x="57969" y="57896"/>
                </a:lnTo>
                <a:lnTo>
                  <a:pt x="57969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9" name="object 1779"/>
          <p:cNvSpPr/>
          <p:nvPr/>
        </p:nvSpPr>
        <p:spPr>
          <a:xfrm>
            <a:off x="5494953" y="590222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9022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022" y="57896"/>
                </a:lnTo>
                <a:lnTo>
                  <a:pt x="29022" y="28949"/>
                </a:lnTo>
                <a:close/>
              </a:path>
              <a:path w="58420" h="58420">
                <a:moveTo>
                  <a:pt x="57969" y="0"/>
                </a:moveTo>
                <a:lnTo>
                  <a:pt x="29022" y="0"/>
                </a:lnTo>
                <a:lnTo>
                  <a:pt x="29022" y="28949"/>
                </a:lnTo>
                <a:lnTo>
                  <a:pt x="57969" y="28949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0" name="object 1780"/>
          <p:cNvSpPr/>
          <p:nvPr/>
        </p:nvSpPr>
        <p:spPr>
          <a:xfrm>
            <a:off x="5552922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978" y="57896"/>
                </a:lnTo>
                <a:lnTo>
                  <a:pt x="58978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1" name="object 1781"/>
          <p:cNvSpPr/>
          <p:nvPr/>
        </p:nvSpPr>
        <p:spPr>
          <a:xfrm>
            <a:off x="5552922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727" y="57896"/>
                </a:lnTo>
                <a:lnTo>
                  <a:pt x="29727" y="28949"/>
                </a:lnTo>
                <a:close/>
              </a:path>
              <a:path w="59054" h="58420">
                <a:moveTo>
                  <a:pt x="58978" y="0"/>
                </a:moveTo>
                <a:lnTo>
                  <a:pt x="29727" y="0"/>
                </a:lnTo>
                <a:lnTo>
                  <a:pt x="29727" y="28949"/>
                </a:lnTo>
                <a:lnTo>
                  <a:pt x="58978" y="28949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2" name="object 1782"/>
          <p:cNvSpPr/>
          <p:nvPr/>
        </p:nvSpPr>
        <p:spPr>
          <a:xfrm>
            <a:off x="5611901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788" y="57896"/>
                </a:lnTo>
                <a:lnTo>
                  <a:pt x="58788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3" name="object 1783"/>
          <p:cNvSpPr/>
          <p:nvPr/>
        </p:nvSpPr>
        <p:spPr>
          <a:xfrm>
            <a:off x="5611901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727" y="57896"/>
                </a:lnTo>
                <a:lnTo>
                  <a:pt x="29727" y="28949"/>
                </a:lnTo>
                <a:close/>
              </a:path>
              <a:path w="59054" h="58420">
                <a:moveTo>
                  <a:pt x="58788" y="0"/>
                </a:moveTo>
                <a:lnTo>
                  <a:pt x="29727" y="0"/>
                </a:lnTo>
                <a:lnTo>
                  <a:pt x="29727" y="28949"/>
                </a:lnTo>
                <a:lnTo>
                  <a:pt x="58788" y="28949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4" name="object 1784"/>
          <p:cNvSpPr/>
          <p:nvPr/>
        </p:nvSpPr>
        <p:spPr>
          <a:xfrm>
            <a:off x="5670689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635" y="57896"/>
                </a:lnTo>
                <a:lnTo>
                  <a:pt x="58635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5" name="object 1785"/>
          <p:cNvSpPr/>
          <p:nvPr/>
        </p:nvSpPr>
        <p:spPr>
          <a:xfrm>
            <a:off x="5670689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8908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8908" y="57896"/>
                </a:lnTo>
                <a:lnTo>
                  <a:pt x="28908" y="28949"/>
                </a:lnTo>
                <a:close/>
              </a:path>
              <a:path w="59054" h="58420">
                <a:moveTo>
                  <a:pt x="58635" y="0"/>
                </a:moveTo>
                <a:lnTo>
                  <a:pt x="28908" y="0"/>
                </a:lnTo>
                <a:lnTo>
                  <a:pt x="28908" y="28949"/>
                </a:lnTo>
                <a:lnTo>
                  <a:pt x="58635" y="28949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6" name="object 1786"/>
          <p:cNvSpPr/>
          <p:nvPr/>
        </p:nvSpPr>
        <p:spPr>
          <a:xfrm>
            <a:off x="5729325" y="590222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896"/>
                </a:moveTo>
                <a:lnTo>
                  <a:pt x="57969" y="57896"/>
                </a:lnTo>
                <a:lnTo>
                  <a:pt x="57969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7" name="object 1787"/>
          <p:cNvSpPr/>
          <p:nvPr/>
        </p:nvSpPr>
        <p:spPr>
          <a:xfrm>
            <a:off x="5729325" y="590222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9060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060" y="57896"/>
                </a:lnTo>
                <a:lnTo>
                  <a:pt x="29060" y="28949"/>
                </a:lnTo>
                <a:close/>
              </a:path>
              <a:path w="58420" h="58420">
                <a:moveTo>
                  <a:pt x="57969" y="0"/>
                </a:moveTo>
                <a:lnTo>
                  <a:pt x="29060" y="0"/>
                </a:lnTo>
                <a:lnTo>
                  <a:pt x="29060" y="28949"/>
                </a:lnTo>
                <a:lnTo>
                  <a:pt x="57969" y="28949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8" name="object 1788"/>
          <p:cNvSpPr/>
          <p:nvPr/>
        </p:nvSpPr>
        <p:spPr>
          <a:xfrm>
            <a:off x="5787294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969" y="57896"/>
                </a:lnTo>
                <a:lnTo>
                  <a:pt x="58969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9" name="object 1789"/>
          <p:cNvSpPr/>
          <p:nvPr/>
        </p:nvSpPr>
        <p:spPr>
          <a:xfrm>
            <a:off x="5787294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946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946" y="57896"/>
                </a:lnTo>
                <a:lnTo>
                  <a:pt x="29946" y="28949"/>
                </a:lnTo>
                <a:close/>
              </a:path>
              <a:path w="59054" h="58420">
                <a:moveTo>
                  <a:pt x="58969" y="0"/>
                </a:moveTo>
                <a:lnTo>
                  <a:pt x="29946" y="0"/>
                </a:lnTo>
                <a:lnTo>
                  <a:pt x="29946" y="28949"/>
                </a:lnTo>
                <a:lnTo>
                  <a:pt x="58969" y="28949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0" name="object 1790"/>
          <p:cNvSpPr/>
          <p:nvPr/>
        </p:nvSpPr>
        <p:spPr>
          <a:xfrm>
            <a:off x="5846264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896"/>
                </a:moveTo>
                <a:lnTo>
                  <a:pt x="58674" y="57896"/>
                </a:lnTo>
                <a:lnTo>
                  <a:pt x="58674" y="0"/>
                </a:lnTo>
                <a:lnTo>
                  <a:pt x="0" y="0"/>
                </a:lnTo>
                <a:lnTo>
                  <a:pt x="0" y="5789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1" name="object 1791"/>
          <p:cNvSpPr/>
          <p:nvPr/>
        </p:nvSpPr>
        <p:spPr>
          <a:xfrm>
            <a:off x="5846264" y="5902223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49"/>
                </a:moveTo>
                <a:lnTo>
                  <a:pt x="0" y="28949"/>
                </a:lnTo>
                <a:lnTo>
                  <a:pt x="0" y="57896"/>
                </a:lnTo>
                <a:lnTo>
                  <a:pt x="29727" y="57896"/>
                </a:lnTo>
                <a:lnTo>
                  <a:pt x="29727" y="28949"/>
                </a:lnTo>
                <a:close/>
              </a:path>
              <a:path w="59054" h="58420">
                <a:moveTo>
                  <a:pt x="58674" y="0"/>
                </a:moveTo>
                <a:lnTo>
                  <a:pt x="29727" y="0"/>
                </a:lnTo>
                <a:lnTo>
                  <a:pt x="29727" y="28949"/>
                </a:lnTo>
                <a:lnTo>
                  <a:pt x="58674" y="28949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2" name="object 1792"/>
          <p:cNvSpPr/>
          <p:nvPr/>
        </p:nvSpPr>
        <p:spPr>
          <a:xfrm>
            <a:off x="5201916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788" y="58931"/>
                </a:lnTo>
                <a:lnTo>
                  <a:pt x="58788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3" name="object 1793"/>
          <p:cNvSpPr/>
          <p:nvPr/>
        </p:nvSpPr>
        <p:spPr>
          <a:xfrm>
            <a:off x="5201916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022" y="58931"/>
                </a:lnTo>
                <a:lnTo>
                  <a:pt x="29022" y="28946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4" name="object 1794"/>
          <p:cNvSpPr/>
          <p:nvPr/>
        </p:nvSpPr>
        <p:spPr>
          <a:xfrm>
            <a:off x="5260705" y="584329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1"/>
                </a:moveTo>
                <a:lnTo>
                  <a:pt x="57931" y="58931"/>
                </a:lnTo>
                <a:lnTo>
                  <a:pt x="57931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5" name="object 1795"/>
          <p:cNvSpPr/>
          <p:nvPr/>
        </p:nvSpPr>
        <p:spPr>
          <a:xfrm>
            <a:off x="5260705" y="584329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8908" y="58931"/>
                </a:lnTo>
                <a:lnTo>
                  <a:pt x="28908" y="28946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7931" y="28946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6" name="object 1796"/>
          <p:cNvSpPr/>
          <p:nvPr/>
        </p:nvSpPr>
        <p:spPr>
          <a:xfrm>
            <a:off x="5318636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74" y="58931"/>
                </a:lnTo>
                <a:lnTo>
                  <a:pt x="58674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7" name="object 1797"/>
          <p:cNvSpPr/>
          <p:nvPr/>
        </p:nvSpPr>
        <p:spPr>
          <a:xfrm>
            <a:off x="5318636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765" y="58931"/>
                </a:lnTo>
                <a:lnTo>
                  <a:pt x="29765" y="28946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8" name="object 1798"/>
          <p:cNvSpPr/>
          <p:nvPr/>
        </p:nvSpPr>
        <p:spPr>
          <a:xfrm>
            <a:off x="5377310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969" y="58931"/>
                </a:lnTo>
                <a:lnTo>
                  <a:pt x="58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9" name="object 1799"/>
          <p:cNvSpPr/>
          <p:nvPr/>
        </p:nvSpPr>
        <p:spPr>
          <a:xfrm>
            <a:off x="5377310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946" y="58931"/>
                </a:lnTo>
                <a:lnTo>
                  <a:pt x="29946" y="2894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0" name="object 1800"/>
          <p:cNvSpPr/>
          <p:nvPr/>
        </p:nvSpPr>
        <p:spPr>
          <a:xfrm>
            <a:off x="5436279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73" y="58931"/>
                </a:lnTo>
                <a:lnTo>
                  <a:pt x="58673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1" name="object 1801"/>
          <p:cNvSpPr/>
          <p:nvPr/>
        </p:nvSpPr>
        <p:spPr>
          <a:xfrm>
            <a:off x="5436279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8946" y="58931"/>
                </a:lnTo>
                <a:lnTo>
                  <a:pt x="28946" y="28946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8946"/>
                </a:lnTo>
                <a:lnTo>
                  <a:pt x="58673" y="28946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2" name="object 1802"/>
          <p:cNvSpPr/>
          <p:nvPr/>
        </p:nvSpPr>
        <p:spPr>
          <a:xfrm>
            <a:off x="5494953" y="584329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1"/>
                </a:moveTo>
                <a:lnTo>
                  <a:pt x="57969" y="58931"/>
                </a:lnTo>
                <a:lnTo>
                  <a:pt x="57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3" name="object 1803"/>
          <p:cNvSpPr/>
          <p:nvPr/>
        </p:nvSpPr>
        <p:spPr>
          <a:xfrm>
            <a:off x="5494953" y="584329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022" y="58931"/>
                </a:lnTo>
                <a:lnTo>
                  <a:pt x="29022" y="28946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4" name="object 1804"/>
          <p:cNvSpPr/>
          <p:nvPr/>
        </p:nvSpPr>
        <p:spPr>
          <a:xfrm>
            <a:off x="5552922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978" y="58931"/>
                </a:lnTo>
                <a:lnTo>
                  <a:pt x="58978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5" name="object 1805"/>
          <p:cNvSpPr/>
          <p:nvPr/>
        </p:nvSpPr>
        <p:spPr>
          <a:xfrm>
            <a:off x="5552922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727" y="58931"/>
                </a:lnTo>
                <a:lnTo>
                  <a:pt x="29727" y="28946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978" y="28946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6" name="object 1806"/>
          <p:cNvSpPr/>
          <p:nvPr/>
        </p:nvSpPr>
        <p:spPr>
          <a:xfrm>
            <a:off x="5611901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788" y="58931"/>
                </a:lnTo>
                <a:lnTo>
                  <a:pt x="58788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7" name="object 1807"/>
          <p:cNvSpPr/>
          <p:nvPr/>
        </p:nvSpPr>
        <p:spPr>
          <a:xfrm>
            <a:off x="5611901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727" y="58931"/>
                </a:lnTo>
                <a:lnTo>
                  <a:pt x="29727" y="28946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8" name="object 1808"/>
          <p:cNvSpPr/>
          <p:nvPr/>
        </p:nvSpPr>
        <p:spPr>
          <a:xfrm>
            <a:off x="5670689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35" y="58931"/>
                </a:lnTo>
                <a:lnTo>
                  <a:pt x="58635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9" name="object 1809"/>
          <p:cNvSpPr/>
          <p:nvPr/>
        </p:nvSpPr>
        <p:spPr>
          <a:xfrm>
            <a:off x="5670689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8908" y="58931"/>
                </a:lnTo>
                <a:lnTo>
                  <a:pt x="28908" y="28946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8635" y="28946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0" name="object 1810"/>
          <p:cNvSpPr/>
          <p:nvPr/>
        </p:nvSpPr>
        <p:spPr>
          <a:xfrm>
            <a:off x="5729325" y="584329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1"/>
                </a:moveTo>
                <a:lnTo>
                  <a:pt x="57969" y="58931"/>
                </a:lnTo>
                <a:lnTo>
                  <a:pt x="57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1" name="object 1811"/>
          <p:cNvSpPr/>
          <p:nvPr/>
        </p:nvSpPr>
        <p:spPr>
          <a:xfrm>
            <a:off x="5729325" y="5843292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060" y="58931"/>
                </a:lnTo>
                <a:lnTo>
                  <a:pt x="29060" y="28946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2" name="object 1812"/>
          <p:cNvSpPr/>
          <p:nvPr/>
        </p:nvSpPr>
        <p:spPr>
          <a:xfrm>
            <a:off x="5787294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969" y="58931"/>
                </a:lnTo>
                <a:lnTo>
                  <a:pt x="58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3" name="object 1813"/>
          <p:cNvSpPr/>
          <p:nvPr/>
        </p:nvSpPr>
        <p:spPr>
          <a:xfrm>
            <a:off x="5787294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946" y="58931"/>
                </a:lnTo>
                <a:lnTo>
                  <a:pt x="29946" y="2894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4" name="object 1814"/>
          <p:cNvSpPr/>
          <p:nvPr/>
        </p:nvSpPr>
        <p:spPr>
          <a:xfrm>
            <a:off x="5846264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74" y="58931"/>
                </a:lnTo>
                <a:lnTo>
                  <a:pt x="58674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5" name="object 1815"/>
          <p:cNvSpPr/>
          <p:nvPr/>
        </p:nvSpPr>
        <p:spPr>
          <a:xfrm>
            <a:off x="5846264" y="58432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931"/>
                </a:lnTo>
                <a:lnTo>
                  <a:pt x="29727" y="58931"/>
                </a:lnTo>
                <a:lnTo>
                  <a:pt x="29727" y="28946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6" name="object 1816"/>
          <p:cNvSpPr/>
          <p:nvPr/>
        </p:nvSpPr>
        <p:spPr>
          <a:xfrm>
            <a:off x="5201916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788" y="58673"/>
                </a:lnTo>
                <a:lnTo>
                  <a:pt x="58788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7" name="object 1817"/>
          <p:cNvSpPr/>
          <p:nvPr/>
        </p:nvSpPr>
        <p:spPr>
          <a:xfrm>
            <a:off x="5201916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022" y="58673"/>
                </a:lnTo>
                <a:lnTo>
                  <a:pt x="29022" y="28946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8" name="object 1818"/>
          <p:cNvSpPr/>
          <p:nvPr/>
        </p:nvSpPr>
        <p:spPr>
          <a:xfrm>
            <a:off x="5260705" y="578461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3"/>
                </a:moveTo>
                <a:lnTo>
                  <a:pt x="57931" y="58673"/>
                </a:lnTo>
                <a:lnTo>
                  <a:pt x="57931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9" name="object 1819"/>
          <p:cNvSpPr/>
          <p:nvPr/>
        </p:nvSpPr>
        <p:spPr>
          <a:xfrm>
            <a:off x="5260705" y="578461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8908" y="58673"/>
                </a:lnTo>
                <a:lnTo>
                  <a:pt x="28908" y="28946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7931" y="28946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0" name="object 1820"/>
          <p:cNvSpPr/>
          <p:nvPr/>
        </p:nvSpPr>
        <p:spPr>
          <a:xfrm>
            <a:off x="5318636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674" y="58673"/>
                </a:lnTo>
                <a:lnTo>
                  <a:pt x="58674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1" name="object 1821"/>
          <p:cNvSpPr/>
          <p:nvPr/>
        </p:nvSpPr>
        <p:spPr>
          <a:xfrm>
            <a:off x="5318636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765" y="58673"/>
                </a:lnTo>
                <a:lnTo>
                  <a:pt x="29765" y="28946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2" name="object 1822"/>
          <p:cNvSpPr/>
          <p:nvPr/>
        </p:nvSpPr>
        <p:spPr>
          <a:xfrm>
            <a:off x="5377310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969" y="58673"/>
                </a:lnTo>
                <a:lnTo>
                  <a:pt x="58969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3" name="object 1823"/>
          <p:cNvSpPr/>
          <p:nvPr/>
        </p:nvSpPr>
        <p:spPr>
          <a:xfrm>
            <a:off x="5377310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946" y="58673"/>
                </a:lnTo>
                <a:lnTo>
                  <a:pt x="29946" y="2894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4" name="object 1824"/>
          <p:cNvSpPr/>
          <p:nvPr/>
        </p:nvSpPr>
        <p:spPr>
          <a:xfrm>
            <a:off x="5436279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673" y="58673"/>
                </a:lnTo>
                <a:lnTo>
                  <a:pt x="58673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5" name="object 1825"/>
          <p:cNvSpPr/>
          <p:nvPr/>
        </p:nvSpPr>
        <p:spPr>
          <a:xfrm>
            <a:off x="5436279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8946" y="58673"/>
                </a:lnTo>
                <a:lnTo>
                  <a:pt x="28946" y="28946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8946"/>
                </a:lnTo>
                <a:lnTo>
                  <a:pt x="58673" y="28946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6" name="object 1826"/>
          <p:cNvSpPr/>
          <p:nvPr/>
        </p:nvSpPr>
        <p:spPr>
          <a:xfrm>
            <a:off x="5494953" y="578461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3"/>
                </a:moveTo>
                <a:lnTo>
                  <a:pt x="57969" y="58673"/>
                </a:lnTo>
                <a:lnTo>
                  <a:pt x="57969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7" name="object 1827"/>
          <p:cNvSpPr/>
          <p:nvPr/>
        </p:nvSpPr>
        <p:spPr>
          <a:xfrm>
            <a:off x="5494953" y="578461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022" y="58673"/>
                </a:lnTo>
                <a:lnTo>
                  <a:pt x="29022" y="28946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8" name="object 1828"/>
          <p:cNvSpPr/>
          <p:nvPr/>
        </p:nvSpPr>
        <p:spPr>
          <a:xfrm>
            <a:off x="5552922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978" y="58673"/>
                </a:lnTo>
                <a:lnTo>
                  <a:pt x="58978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9" name="object 1829"/>
          <p:cNvSpPr/>
          <p:nvPr/>
        </p:nvSpPr>
        <p:spPr>
          <a:xfrm>
            <a:off x="5552922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727" y="58673"/>
                </a:lnTo>
                <a:lnTo>
                  <a:pt x="29727" y="28946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978" y="28946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0" name="object 1830"/>
          <p:cNvSpPr/>
          <p:nvPr/>
        </p:nvSpPr>
        <p:spPr>
          <a:xfrm>
            <a:off x="5611901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788" y="58673"/>
                </a:lnTo>
                <a:lnTo>
                  <a:pt x="58788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1" name="object 1831"/>
          <p:cNvSpPr/>
          <p:nvPr/>
        </p:nvSpPr>
        <p:spPr>
          <a:xfrm>
            <a:off x="5611901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727" y="58673"/>
                </a:lnTo>
                <a:lnTo>
                  <a:pt x="29727" y="28946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2" name="object 1832"/>
          <p:cNvSpPr/>
          <p:nvPr/>
        </p:nvSpPr>
        <p:spPr>
          <a:xfrm>
            <a:off x="5670689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635" y="58673"/>
                </a:lnTo>
                <a:lnTo>
                  <a:pt x="58635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3" name="object 1833"/>
          <p:cNvSpPr/>
          <p:nvPr/>
        </p:nvSpPr>
        <p:spPr>
          <a:xfrm>
            <a:off x="5670689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8908" y="58673"/>
                </a:lnTo>
                <a:lnTo>
                  <a:pt x="28908" y="28946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8635" y="28946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4" name="object 1834"/>
          <p:cNvSpPr/>
          <p:nvPr/>
        </p:nvSpPr>
        <p:spPr>
          <a:xfrm>
            <a:off x="5729325" y="578461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3"/>
                </a:moveTo>
                <a:lnTo>
                  <a:pt x="57969" y="58673"/>
                </a:lnTo>
                <a:lnTo>
                  <a:pt x="57969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5" name="object 1835"/>
          <p:cNvSpPr/>
          <p:nvPr/>
        </p:nvSpPr>
        <p:spPr>
          <a:xfrm>
            <a:off x="5729325" y="578461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060" y="58673"/>
                </a:lnTo>
                <a:lnTo>
                  <a:pt x="29060" y="28946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6" name="object 1836"/>
          <p:cNvSpPr/>
          <p:nvPr/>
        </p:nvSpPr>
        <p:spPr>
          <a:xfrm>
            <a:off x="5787294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969" y="58673"/>
                </a:lnTo>
                <a:lnTo>
                  <a:pt x="58969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7" name="object 1837"/>
          <p:cNvSpPr/>
          <p:nvPr/>
        </p:nvSpPr>
        <p:spPr>
          <a:xfrm>
            <a:off x="5787294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946" y="58673"/>
                </a:lnTo>
                <a:lnTo>
                  <a:pt x="29946" y="2894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8" name="object 1838"/>
          <p:cNvSpPr/>
          <p:nvPr/>
        </p:nvSpPr>
        <p:spPr>
          <a:xfrm>
            <a:off x="5846264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3"/>
                </a:moveTo>
                <a:lnTo>
                  <a:pt x="58674" y="58673"/>
                </a:lnTo>
                <a:lnTo>
                  <a:pt x="58674" y="0"/>
                </a:lnTo>
                <a:lnTo>
                  <a:pt x="0" y="0"/>
                </a:lnTo>
                <a:lnTo>
                  <a:pt x="0" y="5867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9" name="object 1839"/>
          <p:cNvSpPr/>
          <p:nvPr/>
        </p:nvSpPr>
        <p:spPr>
          <a:xfrm>
            <a:off x="5846264" y="5784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673"/>
                </a:lnTo>
                <a:lnTo>
                  <a:pt x="29727" y="58673"/>
                </a:lnTo>
                <a:lnTo>
                  <a:pt x="29727" y="28946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0" name="object 1840"/>
          <p:cNvSpPr/>
          <p:nvPr/>
        </p:nvSpPr>
        <p:spPr>
          <a:xfrm>
            <a:off x="5201916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788" y="58902"/>
                </a:lnTo>
                <a:lnTo>
                  <a:pt x="58788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1" name="object 1841"/>
          <p:cNvSpPr/>
          <p:nvPr/>
        </p:nvSpPr>
        <p:spPr>
          <a:xfrm>
            <a:off x="5201916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022" y="58902"/>
                </a:lnTo>
                <a:lnTo>
                  <a:pt x="29022" y="29956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9956"/>
                </a:lnTo>
                <a:lnTo>
                  <a:pt x="58788" y="2995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2" name="object 1842"/>
          <p:cNvSpPr/>
          <p:nvPr/>
        </p:nvSpPr>
        <p:spPr>
          <a:xfrm>
            <a:off x="5260705" y="5725715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02"/>
                </a:moveTo>
                <a:lnTo>
                  <a:pt x="57931" y="58902"/>
                </a:lnTo>
                <a:lnTo>
                  <a:pt x="57931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3" name="object 1843"/>
          <p:cNvSpPr/>
          <p:nvPr/>
        </p:nvSpPr>
        <p:spPr>
          <a:xfrm>
            <a:off x="5260705" y="5725715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8908" y="58902"/>
                </a:lnTo>
                <a:lnTo>
                  <a:pt x="28908" y="29956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9956"/>
                </a:lnTo>
                <a:lnTo>
                  <a:pt x="57931" y="29956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4" name="object 1844"/>
          <p:cNvSpPr/>
          <p:nvPr/>
        </p:nvSpPr>
        <p:spPr>
          <a:xfrm>
            <a:off x="5318636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74" y="58902"/>
                </a:lnTo>
                <a:lnTo>
                  <a:pt x="58674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5" name="object 1845"/>
          <p:cNvSpPr/>
          <p:nvPr/>
        </p:nvSpPr>
        <p:spPr>
          <a:xfrm>
            <a:off x="5318636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765" y="58902"/>
                </a:lnTo>
                <a:lnTo>
                  <a:pt x="29765" y="29956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9956"/>
                </a:lnTo>
                <a:lnTo>
                  <a:pt x="58674" y="2995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6" name="object 1846"/>
          <p:cNvSpPr/>
          <p:nvPr/>
        </p:nvSpPr>
        <p:spPr>
          <a:xfrm>
            <a:off x="5377310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969" y="58902"/>
                </a:lnTo>
                <a:lnTo>
                  <a:pt x="58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7" name="object 1847"/>
          <p:cNvSpPr/>
          <p:nvPr/>
        </p:nvSpPr>
        <p:spPr>
          <a:xfrm>
            <a:off x="5377310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946" y="58902"/>
                </a:lnTo>
                <a:lnTo>
                  <a:pt x="29946" y="2995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956"/>
                </a:lnTo>
                <a:lnTo>
                  <a:pt x="58969" y="2995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8" name="object 1848"/>
          <p:cNvSpPr/>
          <p:nvPr/>
        </p:nvSpPr>
        <p:spPr>
          <a:xfrm>
            <a:off x="5436279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73" y="58902"/>
                </a:lnTo>
                <a:lnTo>
                  <a:pt x="58673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9" name="object 1849"/>
          <p:cNvSpPr/>
          <p:nvPr/>
        </p:nvSpPr>
        <p:spPr>
          <a:xfrm>
            <a:off x="5436279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8946" y="58902"/>
                </a:lnTo>
                <a:lnTo>
                  <a:pt x="28946" y="29956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9956"/>
                </a:lnTo>
                <a:lnTo>
                  <a:pt x="58673" y="29956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0" name="object 1850"/>
          <p:cNvSpPr/>
          <p:nvPr/>
        </p:nvSpPr>
        <p:spPr>
          <a:xfrm>
            <a:off x="5494953" y="5725715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02"/>
                </a:moveTo>
                <a:lnTo>
                  <a:pt x="57969" y="58902"/>
                </a:lnTo>
                <a:lnTo>
                  <a:pt x="57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1" name="object 1851"/>
          <p:cNvSpPr/>
          <p:nvPr/>
        </p:nvSpPr>
        <p:spPr>
          <a:xfrm>
            <a:off x="5494953" y="5725715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022" y="58902"/>
                </a:lnTo>
                <a:lnTo>
                  <a:pt x="29022" y="29956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9956"/>
                </a:lnTo>
                <a:lnTo>
                  <a:pt x="57969" y="2995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2" name="object 1852"/>
          <p:cNvSpPr/>
          <p:nvPr/>
        </p:nvSpPr>
        <p:spPr>
          <a:xfrm>
            <a:off x="5552922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978" y="58902"/>
                </a:lnTo>
                <a:lnTo>
                  <a:pt x="58978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3" name="object 1853"/>
          <p:cNvSpPr/>
          <p:nvPr/>
        </p:nvSpPr>
        <p:spPr>
          <a:xfrm>
            <a:off x="5552922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727" y="58902"/>
                </a:lnTo>
                <a:lnTo>
                  <a:pt x="29727" y="29956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9956"/>
                </a:lnTo>
                <a:lnTo>
                  <a:pt x="58978" y="29956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4" name="object 1854"/>
          <p:cNvSpPr/>
          <p:nvPr/>
        </p:nvSpPr>
        <p:spPr>
          <a:xfrm>
            <a:off x="5611901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788" y="58902"/>
                </a:lnTo>
                <a:lnTo>
                  <a:pt x="58788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5" name="object 1855"/>
          <p:cNvSpPr/>
          <p:nvPr/>
        </p:nvSpPr>
        <p:spPr>
          <a:xfrm>
            <a:off x="5611901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727" y="58902"/>
                </a:lnTo>
                <a:lnTo>
                  <a:pt x="29727" y="29956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9956"/>
                </a:lnTo>
                <a:lnTo>
                  <a:pt x="58788" y="2995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6" name="object 1856"/>
          <p:cNvSpPr/>
          <p:nvPr/>
        </p:nvSpPr>
        <p:spPr>
          <a:xfrm>
            <a:off x="5670689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35" y="58902"/>
                </a:lnTo>
                <a:lnTo>
                  <a:pt x="58635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7" name="object 1857"/>
          <p:cNvSpPr/>
          <p:nvPr/>
        </p:nvSpPr>
        <p:spPr>
          <a:xfrm>
            <a:off x="5670689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8908" y="58902"/>
                </a:lnTo>
                <a:lnTo>
                  <a:pt x="28908" y="29956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9956"/>
                </a:lnTo>
                <a:lnTo>
                  <a:pt x="58635" y="29956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8" name="object 1858"/>
          <p:cNvSpPr/>
          <p:nvPr/>
        </p:nvSpPr>
        <p:spPr>
          <a:xfrm>
            <a:off x="5729325" y="5725715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02"/>
                </a:moveTo>
                <a:lnTo>
                  <a:pt x="57969" y="58902"/>
                </a:lnTo>
                <a:lnTo>
                  <a:pt x="57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9" name="object 1859"/>
          <p:cNvSpPr/>
          <p:nvPr/>
        </p:nvSpPr>
        <p:spPr>
          <a:xfrm>
            <a:off x="5729325" y="5725715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060" y="58902"/>
                </a:lnTo>
                <a:lnTo>
                  <a:pt x="29060" y="29956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9956"/>
                </a:lnTo>
                <a:lnTo>
                  <a:pt x="57969" y="2995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0" name="object 1860"/>
          <p:cNvSpPr/>
          <p:nvPr/>
        </p:nvSpPr>
        <p:spPr>
          <a:xfrm>
            <a:off x="5787294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969" y="58902"/>
                </a:lnTo>
                <a:lnTo>
                  <a:pt x="58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1" name="object 1861"/>
          <p:cNvSpPr/>
          <p:nvPr/>
        </p:nvSpPr>
        <p:spPr>
          <a:xfrm>
            <a:off x="5787294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946" y="58902"/>
                </a:lnTo>
                <a:lnTo>
                  <a:pt x="29946" y="2995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956"/>
                </a:lnTo>
                <a:lnTo>
                  <a:pt x="58969" y="2995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2" name="object 1862"/>
          <p:cNvSpPr/>
          <p:nvPr/>
        </p:nvSpPr>
        <p:spPr>
          <a:xfrm>
            <a:off x="5846264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74" y="58902"/>
                </a:lnTo>
                <a:lnTo>
                  <a:pt x="58674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3" name="object 1863"/>
          <p:cNvSpPr/>
          <p:nvPr/>
        </p:nvSpPr>
        <p:spPr>
          <a:xfrm>
            <a:off x="5846264" y="57257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956"/>
                </a:moveTo>
                <a:lnTo>
                  <a:pt x="0" y="29956"/>
                </a:lnTo>
                <a:lnTo>
                  <a:pt x="0" y="58902"/>
                </a:lnTo>
                <a:lnTo>
                  <a:pt x="29727" y="58902"/>
                </a:lnTo>
                <a:lnTo>
                  <a:pt x="29727" y="29956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9956"/>
                </a:lnTo>
                <a:lnTo>
                  <a:pt x="58674" y="2995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4" name="object 1864"/>
          <p:cNvSpPr/>
          <p:nvPr/>
        </p:nvSpPr>
        <p:spPr>
          <a:xfrm>
            <a:off x="5201916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788" y="57931"/>
                </a:lnTo>
                <a:lnTo>
                  <a:pt x="58788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5" name="object 1865"/>
          <p:cNvSpPr/>
          <p:nvPr/>
        </p:nvSpPr>
        <p:spPr>
          <a:xfrm>
            <a:off x="5201916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022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022" y="57931"/>
                </a:lnTo>
                <a:lnTo>
                  <a:pt x="29022" y="28946"/>
                </a:lnTo>
                <a:close/>
              </a:path>
              <a:path w="59054" h="58420">
                <a:moveTo>
                  <a:pt x="58788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6" name="object 1866"/>
          <p:cNvSpPr/>
          <p:nvPr/>
        </p:nvSpPr>
        <p:spPr>
          <a:xfrm>
            <a:off x="5260705" y="566778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931"/>
                </a:moveTo>
                <a:lnTo>
                  <a:pt x="57931" y="57931"/>
                </a:lnTo>
                <a:lnTo>
                  <a:pt x="57931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7" name="object 1867"/>
          <p:cNvSpPr/>
          <p:nvPr/>
        </p:nvSpPr>
        <p:spPr>
          <a:xfrm>
            <a:off x="5260705" y="566778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8908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8908" y="57931"/>
                </a:lnTo>
                <a:lnTo>
                  <a:pt x="28908" y="28946"/>
                </a:lnTo>
                <a:close/>
              </a:path>
              <a:path w="58420" h="58420">
                <a:moveTo>
                  <a:pt x="57931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7931" y="28946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8" name="object 1868"/>
          <p:cNvSpPr/>
          <p:nvPr/>
        </p:nvSpPr>
        <p:spPr>
          <a:xfrm>
            <a:off x="5318636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674" y="57931"/>
                </a:lnTo>
                <a:lnTo>
                  <a:pt x="58674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9" name="object 1869"/>
          <p:cNvSpPr/>
          <p:nvPr/>
        </p:nvSpPr>
        <p:spPr>
          <a:xfrm>
            <a:off x="5318636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65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765" y="57931"/>
                </a:lnTo>
                <a:lnTo>
                  <a:pt x="29765" y="28946"/>
                </a:lnTo>
                <a:close/>
              </a:path>
              <a:path w="59054" h="58420">
                <a:moveTo>
                  <a:pt x="58674" y="0"/>
                </a:moveTo>
                <a:lnTo>
                  <a:pt x="29765" y="0"/>
                </a:lnTo>
                <a:lnTo>
                  <a:pt x="29765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0" name="object 1870"/>
          <p:cNvSpPr/>
          <p:nvPr/>
        </p:nvSpPr>
        <p:spPr>
          <a:xfrm>
            <a:off x="5377310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969" y="57931"/>
                </a:lnTo>
                <a:lnTo>
                  <a:pt x="58969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1" name="object 1871"/>
          <p:cNvSpPr/>
          <p:nvPr/>
        </p:nvSpPr>
        <p:spPr>
          <a:xfrm>
            <a:off x="5377310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946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946" y="57931"/>
                </a:lnTo>
                <a:lnTo>
                  <a:pt x="29946" y="28946"/>
                </a:lnTo>
                <a:close/>
              </a:path>
              <a:path w="59054" h="58420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2" name="object 1872"/>
          <p:cNvSpPr/>
          <p:nvPr/>
        </p:nvSpPr>
        <p:spPr>
          <a:xfrm>
            <a:off x="5436279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673" y="57931"/>
                </a:lnTo>
                <a:lnTo>
                  <a:pt x="58673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3" name="object 1873"/>
          <p:cNvSpPr/>
          <p:nvPr/>
        </p:nvSpPr>
        <p:spPr>
          <a:xfrm>
            <a:off x="5436279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8946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8946" y="57931"/>
                </a:lnTo>
                <a:lnTo>
                  <a:pt x="28946" y="28946"/>
                </a:lnTo>
                <a:close/>
              </a:path>
              <a:path w="59054" h="58420">
                <a:moveTo>
                  <a:pt x="58673" y="0"/>
                </a:moveTo>
                <a:lnTo>
                  <a:pt x="28946" y="0"/>
                </a:lnTo>
                <a:lnTo>
                  <a:pt x="28946" y="28946"/>
                </a:lnTo>
                <a:lnTo>
                  <a:pt x="58673" y="28946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4" name="object 1874"/>
          <p:cNvSpPr/>
          <p:nvPr/>
        </p:nvSpPr>
        <p:spPr>
          <a:xfrm>
            <a:off x="5494953" y="566778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931"/>
                </a:moveTo>
                <a:lnTo>
                  <a:pt x="57969" y="57931"/>
                </a:lnTo>
                <a:lnTo>
                  <a:pt x="57969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5" name="object 1875"/>
          <p:cNvSpPr/>
          <p:nvPr/>
        </p:nvSpPr>
        <p:spPr>
          <a:xfrm>
            <a:off x="5494953" y="566778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9022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022" y="57931"/>
                </a:lnTo>
                <a:lnTo>
                  <a:pt x="29022" y="28946"/>
                </a:lnTo>
                <a:close/>
              </a:path>
              <a:path w="58420" h="58420">
                <a:moveTo>
                  <a:pt x="57969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6" name="object 1876"/>
          <p:cNvSpPr/>
          <p:nvPr/>
        </p:nvSpPr>
        <p:spPr>
          <a:xfrm>
            <a:off x="5552922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978" y="57931"/>
                </a:lnTo>
                <a:lnTo>
                  <a:pt x="58978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7" name="object 1877"/>
          <p:cNvSpPr/>
          <p:nvPr/>
        </p:nvSpPr>
        <p:spPr>
          <a:xfrm>
            <a:off x="5552922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727" y="57931"/>
                </a:lnTo>
                <a:lnTo>
                  <a:pt x="29727" y="28946"/>
                </a:lnTo>
                <a:close/>
              </a:path>
              <a:path w="59054" h="58420">
                <a:moveTo>
                  <a:pt x="5897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978" y="28946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8" name="object 1878"/>
          <p:cNvSpPr/>
          <p:nvPr/>
        </p:nvSpPr>
        <p:spPr>
          <a:xfrm>
            <a:off x="5611901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788" y="57931"/>
                </a:lnTo>
                <a:lnTo>
                  <a:pt x="58788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9" name="object 1879"/>
          <p:cNvSpPr/>
          <p:nvPr/>
        </p:nvSpPr>
        <p:spPr>
          <a:xfrm>
            <a:off x="5611901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727" y="57931"/>
                </a:lnTo>
                <a:lnTo>
                  <a:pt x="29727" y="28946"/>
                </a:lnTo>
                <a:close/>
              </a:path>
              <a:path w="59054" h="58420">
                <a:moveTo>
                  <a:pt x="5878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0" name="object 1880"/>
          <p:cNvSpPr/>
          <p:nvPr/>
        </p:nvSpPr>
        <p:spPr>
          <a:xfrm>
            <a:off x="5670689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635" y="57931"/>
                </a:lnTo>
                <a:lnTo>
                  <a:pt x="58635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1" name="object 1881"/>
          <p:cNvSpPr/>
          <p:nvPr/>
        </p:nvSpPr>
        <p:spPr>
          <a:xfrm>
            <a:off x="5670689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8908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8908" y="57931"/>
                </a:lnTo>
                <a:lnTo>
                  <a:pt x="28908" y="28946"/>
                </a:lnTo>
                <a:close/>
              </a:path>
              <a:path w="59054" h="58420">
                <a:moveTo>
                  <a:pt x="58635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8635" y="28946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2" name="object 1882"/>
          <p:cNvSpPr/>
          <p:nvPr/>
        </p:nvSpPr>
        <p:spPr>
          <a:xfrm>
            <a:off x="5729325" y="566778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7931"/>
                </a:moveTo>
                <a:lnTo>
                  <a:pt x="57969" y="57931"/>
                </a:lnTo>
                <a:lnTo>
                  <a:pt x="57969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3" name="object 1883"/>
          <p:cNvSpPr/>
          <p:nvPr/>
        </p:nvSpPr>
        <p:spPr>
          <a:xfrm>
            <a:off x="5729325" y="566778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9060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060" y="57931"/>
                </a:lnTo>
                <a:lnTo>
                  <a:pt x="29060" y="28946"/>
                </a:lnTo>
                <a:close/>
              </a:path>
              <a:path w="58420" h="58420">
                <a:moveTo>
                  <a:pt x="57969" y="0"/>
                </a:moveTo>
                <a:lnTo>
                  <a:pt x="29060" y="0"/>
                </a:lnTo>
                <a:lnTo>
                  <a:pt x="29060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4" name="object 1884"/>
          <p:cNvSpPr/>
          <p:nvPr/>
        </p:nvSpPr>
        <p:spPr>
          <a:xfrm>
            <a:off x="5787294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969" y="57931"/>
                </a:lnTo>
                <a:lnTo>
                  <a:pt x="58969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5" name="object 1885"/>
          <p:cNvSpPr/>
          <p:nvPr/>
        </p:nvSpPr>
        <p:spPr>
          <a:xfrm>
            <a:off x="5787294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946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946" y="57931"/>
                </a:lnTo>
                <a:lnTo>
                  <a:pt x="29946" y="28946"/>
                </a:lnTo>
                <a:close/>
              </a:path>
              <a:path w="59054" h="58420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6" name="object 1886"/>
          <p:cNvSpPr/>
          <p:nvPr/>
        </p:nvSpPr>
        <p:spPr>
          <a:xfrm>
            <a:off x="5846264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7931"/>
                </a:moveTo>
                <a:lnTo>
                  <a:pt x="58674" y="57931"/>
                </a:lnTo>
                <a:lnTo>
                  <a:pt x="58674" y="0"/>
                </a:lnTo>
                <a:lnTo>
                  <a:pt x="0" y="0"/>
                </a:lnTo>
                <a:lnTo>
                  <a:pt x="0" y="57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7" name="object 1887"/>
          <p:cNvSpPr/>
          <p:nvPr/>
        </p:nvSpPr>
        <p:spPr>
          <a:xfrm>
            <a:off x="5846264" y="5667784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46"/>
                </a:moveTo>
                <a:lnTo>
                  <a:pt x="0" y="28946"/>
                </a:lnTo>
                <a:lnTo>
                  <a:pt x="0" y="57931"/>
                </a:lnTo>
                <a:lnTo>
                  <a:pt x="29727" y="57931"/>
                </a:lnTo>
                <a:lnTo>
                  <a:pt x="29727" y="28946"/>
                </a:lnTo>
                <a:close/>
              </a:path>
              <a:path w="59054" h="58420">
                <a:moveTo>
                  <a:pt x="58674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8" name="object 1888"/>
          <p:cNvSpPr/>
          <p:nvPr/>
        </p:nvSpPr>
        <p:spPr>
          <a:xfrm>
            <a:off x="5201916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788" y="58674"/>
                </a:lnTo>
                <a:lnTo>
                  <a:pt x="5878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9" name="object 1889"/>
          <p:cNvSpPr/>
          <p:nvPr/>
        </p:nvSpPr>
        <p:spPr>
          <a:xfrm>
            <a:off x="5201916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022" y="58674"/>
                </a:lnTo>
                <a:lnTo>
                  <a:pt x="29022" y="28984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8984"/>
                </a:lnTo>
                <a:lnTo>
                  <a:pt x="58788" y="28984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0" name="object 1890"/>
          <p:cNvSpPr/>
          <p:nvPr/>
        </p:nvSpPr>
        <p:spPr>
          <a:xfrm>
            <a:off x="5260705" y="560911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31" y="58674"/>
                </a:lnTo>
                <a:lnTo>
                  <a:pt x="57931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1" name="object 1891"/>
          <p:cNvSpPr/>
          <p:nvPr/>
        </p:nvSpPr>
        <p:spPr>
          <a:xfrm>
            <a:off x="5260705" y="560911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8908" y="58674"/>
                </a:lnTo>
                <a:lnTo>
                  <a:pt x="28908" y="28984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8984"/>
                </a:lnTo>
                <a:lnTo>
                  <a:pt x="57931" y="28984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2" name="object 1892"/>
          <p:cNvSpPr/>
          <p:nvPr/>
        </p:nvSpPr>
        <p:spPr>
          <a:xfrm>
            <a:off x="5318636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4" y="58674"/>
                </a:lnTo>
                <a:lnTo>
                  <a:pt x="58674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3" name="object 1893"/>
          <p:cNvSpPr/>
          <p:nvPr/>
        </p:nvSpPr>
        <p:spPr>
          <a:xfrm>
            <a:off x="5318636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765" y="58674"/>
                </a:lnTo>
                <a:lnTo>
                  <a:pt x="29765" y="28984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8984"/>
                </a:lnTo>
                <a:lnTo>
                  <a:pt x="58674" y="28984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4" name="object 1894"/>
          <p:cNvSpPr/>
          <p:nvPr/>
        </p:nvSpPr>
        <p:spPr>
          <a:xfrm>
            <a:off x="5377310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69" y="58674"/>
                </a:lnTo>
                <a:lnTo>
                  <a:pt x="58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5" name="object 1895"/>
          <p:cNvSpPr/>
          <p:nvPr/>
        </p:nvSpPr>
        <p:spPr>
          <a:xfrm>
            <a:off x="5377310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946" y="58674"/>
                </a:lnTo>
                <a:lnTo>
                  <a:pt x="29946" y="28984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84"/>
                </a:lnTo>
                <a:lnTo>
                  <a:pt x="58969" y="28984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6" name="object 1896"/>
          <p:cNvSpPr/>
          <p:nvPr/>
        </p:nvSpPr>
        <p:spPr>
          <a:xfrm>
            <a:off x="5436279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3" y="58674"/>
                </a:lnTo>
                <a:lnTo>
                  <a:pt x="58673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7" name="object 1897"/>
          <p:cNvSpPr/>
          <p:nvPr/>
        </p:nvSpPr>
        <p:spPr>
          <a:xfrm>
            <a:off x="5436279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8946" y="58674"/>
                </a:lnTo>
                <a:lnTo>
                  <a:pt x="28946" y="28984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8984"/>
                </a:lnTo>
                <a:lnTo>
                  <a:pt x="58673" y="28984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8" name="object 1898"/>
          <p:cNvSpPr/>
          <p:nvPr/>
        </p:nvSpPr>
        <p:spPr>
          <a:xfrm>
            <a:off x="5494953" y="560911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69" y="58674"/>
                </a:lnTo>
                <a:lnTo>
                  <a:pt x="57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9" name="object 1899"/>
          <p:cNvSpPr/>
          <p:nvPr/>
        </p:nvSpPr>
        <p:spPr>
          <a:xfrm>
            <a:off x="5494953" y="560911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022" y="58674"/>
                </a:lnTo>
                <a:lnTo>
                  <a:pt x="29022" y="28984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8984"/>
                </a:lnTo>
                <a:lnTo>
                  <a:pt x="57969" y="28984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0" name="object 1900"/>
          <p:cNvSpPr/>
          <p:nvPr/>
        </p:nvSpPr>
        <p:spPr>
          <a:xfrm>
            <a:off x="5552922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78" y="58674"/>
                </a:lnTo>
                <a:lnTo>
                  <a:pt x="5897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1" name="object 1901"/>
          <p:cNvSpPr/>
          <p:nvPr/>
        </p:nvSpPr>
        <p:spPr>
          <a:xfrm>
            <a:off x="5552922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8984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978" y="28984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2" name="object 1902"/>
          <p:cNvSpPr/>
          <p:nvPr/>
        </p:nvSpPr>
        <p:spPr>
          <a:xfrm>
            <a:off x="5611901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788" y="58674"/>
                </a:lnTo>
                <a:lnTo>
                  <a:pt x="5878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3" name="object 1903"/>
          <p:cNvSpPr/>
          <p:nvPr/>
        </p:nvSpPr>
        <p:spPr>
          <a:xfrm>
            <a:off x="5611901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8984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788" y="28984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4" name="object 1904"/>
          <p:cNvSpPr/>
          <p:nvPr/>
        </p:nvSpPr>
        <p:spPr>
          <a:xfrm>
            <a:off x="5670689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35" y="58674"/>
                </a:lnTo>
                <a:lnTo>
                  <a:pt x="58635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5" name="object 1905"/>
          <p:cNvSpPr/>
          <p:nvPr/>
        </p:nvSpPr>
        <p:spPr>
          <a:xfrm>
            <a:off x="5670689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8908" y="58674"/>
                </a:lnTo>
                <a:lnTo>
                  <a:pt x="28908" y="28984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8984"/>
                </a:lnTo>
                <a:lnTo>
                  <a:pt x="58635" y="28984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6" name="object 1906"/>
          <p:cNvSpPr/>
          <p:nvPr/>
        </p:nvSpPr>
        <p:spPr>
          <a:xfrm>
            <a:off x="5729325" y="560911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69" y="58674"/>
                </a:lnTo>
                <a:lnTo>
                  <a:pt x="57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7" name="object 1907"/>
          <p:cNvSpPr/>
          <p:nvPr/>
        </p:nvSpPr>
        <p:spPr>
          <a:xfrm>
            <a:off x="5729325" y="560911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060" y="58674"/>
                </a:lnTo>
                <a:lnTo>
                  <a:pt x="29060" y="28984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8984"/>
                </a:lnTo>
                <a:lnTo>
                  <a:pt x="57969" y="28984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8" name="object 1908"/>
          <p:cNvSpPr/>
          <p:nvPr/>
        </p:nvSpPr>
        <p:spPr>
          <a:xfrm>
            <a:off x="5787294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69" y="58674"/>
                </a:lnTo>
                <a:lnTo>
                  <a:pt x="58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9" name="object 1909"/>
          <p:cNvSpPr/>
          <p:nvPr/>
        </p:nvSpPr>
        <p:spPr>
          <a:xfrm>
            <a:off x="5787294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946" y="58674"/>
                </a:lnTo>
                <a:lnTo>
                  <a:pt x="29946" y="28984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84"/>
                </a:lnTo>
                <a:lnTo>
                  <a:pt x="58969" y="28984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0" name="object 1910"/>
          <p:cNvSpPr/>
          <p:nvPr/>
        </p:nvSpPr>
        <p:spPr>
          <a:xfrm>
            <a:off x="5846264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4" y="58674"/>
                </a:lnTo>
                <a:lnTo>
                  <a:pt x="58674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1" name="object 1911"/>
          <p:cNvSpPr/>
          <p:nvPr/>
        </p:nvSpPr>
        <p:spPr>
          <a:xfrm>
            <a:off x="5846264" y="560911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84"/>
                </a:moveTo>
                <a:lnTo>
                  <a:pt x="0" y="28984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8984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674" y="28984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2" name="object 1912"/>
          <p:cNvSpPr/>
          <p:nvPr/>
        </p:nvSpPr>
        <p:spPr>
          <a:xfrm>
            <a:off x="5201916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788" y="58902"/>
                </a:lnTo>
                <a:lnTo>
                  <a:pt x="58788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3" name="object 1913"/>
          <p:cNvSpPr/>
          <p:nvPr/>
        </p:nvSpPr>
        <p:spPr>
          <a:xfrm>
            <a:off x="5201916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022" y="58902"/>
                </a:lnTo>
                <a:lnTo>
                  <a:pt x="29022" y="28946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4" name="object 1914"/>
          <p:cNvSpPr/>
          <p:nvPr/>
        </p:nvSpPr>
        <p:spPr>
          <a:xfrm>
            <a:off x="5260705" y="555020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02"/>
                </a:moveTo>
                <a:lnTo>
                  <a:pt x="57931" y="58902"/>
                </a:lnTo>
                <a:lnTo>
                  <a:pt x="57931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5" name="object 1915"/>
          <p:cNvSpPr/>
          <p:nvPr/>
        </p:nvSpPr>
        <p:spPr>
          <a:xfrm>
            <a:off x="5260705" y="555020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8908" y="58902"/>
                </a:lnTo>
                <a:lnTo>
                  <a:pt x="28908" y="28946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7931" y="28946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6" name="object 1916"/>
          <p:cNvSpPr/>
          <p:nvPr/>
        </p:nvSpPr>
        <p:spPr>
          <a:xfrm>
            <a:off x="5318636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74" y="58902"/>
                </a:lnTo>
                <a:lnTo>
                  <a:pt x="58674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7" name="object 1917"/>
          <p:cNvSpPr/>
          <p:nvPr/>
        </p:nvSpPr>
        <p:spPr>
          <a:xfrm>
            <a:off x="5318636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765" y="58902"/>
                </a:lnTo>
                <a:lnTo>
                  <a:pt x="29765" y="28946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8" name="object 1918"/>
          <p:cNvSpPr/>
          <p:nvPr/>
        </p:nvSpPr>
        <p:spPr>
          <a:xfrm>
            <a:off x="5377310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969" y="58902"/>
                </a:lnTo>
                <a:lnTo>
                  <a:pt x="58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9" name="object 1919"/>
          <p:cNvSpPr/>
          <p:nvPr/>
        </p:nvSpPr>
        <p:spPr>
          <a:xfrm>
            <a:off x="5377310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946" y="58902"/>
                </a:lnTo>
                <a:lnTo>
                  <a:pt x="29946" y="2894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0" name="object 1920"/>
          <p:cNvSpPr/>
          <p:nvPr/>
        </p:nvSpPr>
        <p:spPr>
          <a:xfrm>
            <a:off x="5436279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73" y="58902"/>
                </a:lnTo>
                <a:lnTo>
                  <a:pt x="58673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1" name="object 1921"/>
          <p:cNvSpPr/>
          <p:nvPr/>
        </p:nvSpPr>
        <p:spPr>
          <a:xfrm>
            <a:off x="5436279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8946" y="58902"/>
                </a:lnTo>
                <a:lnTo>
                  <a:pt x="28946" y="28946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8946"/>
                </a:lnTo>
                <a:lnTo>
                  <a:pt x="58673" y="28946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2" name="object 1922"/>
          <p:cNvSpPr/>
          <p:nvPr/>
        </p:nvSpPr>
        <p:spPr>
          <a:xfrm>
            <a:off x="5494953" y="555020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02"/>
                </a:moveTo>
                <a:lnTo>
                  <a:pt x="57969" y="58902"/>
                </a:lnTo>
                <a:lnTo>
                  <a:pt x="57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3" name="object 1923"/>
          <p:cNvSpPr/>
          <p:nvPr/>
        </p:nvSpPr>
        <p:spPr>
          <a:xfrm>
            <a:off x="5494953" y="555020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022" y="58902"/>
                </a:lnTo>
                <a:lnTo>
                  <a:pt x="29022" y="28946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4" name="object 1924"/>
          <p:cNvSpPr/>
          <p:nvPr/>
        </p:nvSpPr>
        <p:spPr>
          <a:xfrm>
            <a:off x="5552922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978" y="58902"/>
                </a:lnTo>
                <a:lnTo>
                  <a:pt x="58978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5" name="object 1925"/>
          <p:cNvSpPr/>
          <p:nvPr/>
        </p:nvSpPr>
        <p:spPr>
          <a:xfrm>
            <a:off x="5552922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727" y="58902"/>
                </a:lnTo>
                <a:lnTo>
                  <a:pt x="29727" y="28946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978" y="28946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6" name="object 1926"/>
          <p:cNvSpPr/>
          <p:nvPr/>
        </p:nvSpPr>
        <p:spPr>
          <a:xfrm>
            <a:off x="5611901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788" y="58902"/>
                </a:lnTo>
                <a:lnTo>
                  <a:pt x="58788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7" name="object 1927"/>
          <p:cNvSpPr/>
          <p:nvPr/>
        </p:nvSpPr>
        <p:spPr>
          <a:xfrm>
            <a:off x="5611901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727" y="58902"/>
                </a:lnTo>
                <a:lnTo>
                  <a:pt x="29727" y="28946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788" y="28946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8" name="object 1928"/>
          <p:cNvSpPr/>
          <p:nvPr/>
        </p:nvSpPr>
        <p:spPr>
          <a:xfrm>
            <a:off x="5670689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35" y="58902"/>
                </a:lnTo>
                <a:lnTo>
                  <a:pt x="58635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9" name="object 1929"/>
          <p:cNvSpPr/>
          <p:nvPr/>
        </p:nvSpPr>
        <p:spPr>
          <a:xfrm>
            <a:off x="5670689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8908" y="58902"/>
                </a:lnTo>
                <a:lnTo>
                  <a:pt x="28908" y="28946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8946"/>
                </a:lnTo>
                <a:lnTo>
                  <a:pt x="58635" y="28946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0" name="object 1930"/>
          <p:cNvSpPr/>
          <p:nvPr/>
        </p:nvSpPr>
        <p:spPr>
          <a:xfrm>
            <a:off x="5729325" y="555020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02"/>
                </a:moveTo>
                <a:lnTo>
                  <a:pt x="57969" y="58902"/>
                </a:lnTo>
                <a:lnTo>
                  <a:pt x="57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1" name="object 1931"/>
          <p:cNvSpPr/>
          <p:nvPr/>
        </p:nvSpPr>
        <p:spPr>
          <a:xfrm>
            <a:off x="5729325" y="5550208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060" y="58902"/>
                </a:lnTo>
                <a:lnTo>
                  <a:pt x="29060" y="28946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8946"/>
                </a:lnTo>
                <a:lnTo>
                  <a:pt x="57969" y="28946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2" name="object 1932"/>
          <p:cNvSpPr/>
          <p:nvPr/>
        </p:nvSpPr>
        <p:spPr>
          <a:xfrm>
            <a:off x="5787294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969" y="58902"/>
                </a:lnTo>
                <a:lnTo>
                  <a:pt x="58969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3" name="object 1933"/>
          <p:cNvSpPr/>
          <p:nvPr/>
        </p:nvSpPr>
        <p:spPr>
          <a:xfrm>
            <a:off x="5787294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946" y="58902"/>
                </a:lnTo>
                <a:lnTo>
                  <a:pt x="29946" y="28946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8946"/>
                </a:lnTo>
                <a:lnTo>
                  <a:pt x="58969" y="28946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4" name="object 1934"/>
          <p:cNvSpPr/>
          <p:nvPr/>
        </p:nvSpPr>
        <p:spPr>
          <a:xfrm>
            <a:off x="5846264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02"/>
                </a:moveTo>
                <a:lnTo>
                  <a:pt x="58674" y="58902"/>
                </a:lnTo>
                <a:lnTo>
                  <a:pt x="58674" y="0"/>
                </a:lnTo>
                <a:lnTo>
                  <a:pt x="0" y="0"/>
                </a:lnTo>
                <a:lnTo>
                  <a:pt x="0" y="5890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5" name="object 1935"/>
          <p:cNvSpPr/>
          <p:nvPr/>
        </p:nvSpPr>
        <p:spPr>
          <a:xfrm>
            <a:off x="5846264" y="5550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8946"/>
                </a:moveTo>
                <a:lnTo>
                  <a:pt x="0" y="28946"/>
                </a:lnTo>
                <a:lnTo>
                  <a:pt x="0" y="58902"/>
                </a:lnTo>
                <a:lnTo>
                  <a:pt x="29727" y="58902"/>
                </a:lnTo>
                <a:lnTo>
                  <a:pt x="29727" y="28946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8946"/>
                </a:lnTo>
                <a:lnTo>
                  <a:pt x="58674" y="28946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6" name="object 1936"/>
          <p:cNvSpPr/>
          <p:nvPr/>
        </p:nvSpPr>
        <p:spPr>
          <a:xfrm>
            <a:off x="5201916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788" y="58674"/>
                </a:lnTo>
                <a:lnTo>
                  <a:pt x="5878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7" name="object 1937"/>
          <p:cNvSpPr/>
          <p:nvPr/>
        </p:nvSpPr>
        <p:spPr>
          <a:xfrm>
            <a:off x="5201916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022" y="58674"/>
                </a:lnTo>
                <a:lnTo>
                  <a:pt x="29022" y="29727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9727"/>
                </a:lnTo>
                <a:lnTo>
                  <a:pt x="58788" y="29727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8" name="object 1938"/>
          <p:cNvSpPr/>
          <p:nvPr/>
        </p:nvSpPr>
        <p:spPr>
          <a:xfrm>
            <a:off x="5260705" y="54915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31" y="58674"/>
                </a:lnTo>
                <a:lnTo>
                  <a:pt x="57931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9" name="object 1939"/>
          <p:cNvSpPr/>
          <p:nvPr/>
        </p:nvSpPr>
        <p:spPr>
          <a:xfrm>
            <a:off x="5260705" y="54915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8908" y="58674"/>
                </a:lnTo>
                <a:lnTo>
                  <a:pt x="28908" y="29727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9727"/>
                </a:lnTo>
                <a:lnTo>
                  <a:pt x="57931" y="29727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0" name="object 1940"/>
          <p:cNvSpPr/>
          <p:nvPr/>
        </p:nvSpPr>
        <p:spPr>
          <a:xfrm>
            <a:off x="5318636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4" y="58674"/>
                </a:lnTo>
                <a:lnTo>
                  <a:pt x="58674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1" name="object 1941"/>
          <p:cNvSpPr/>
          <p:nvPr/>
        </p:nvSpPr>
        <p:spPr>
          <a:xfrm>
            <a:off x="5318636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765" y="58674"/>
                </a:lnTo>
                <a:lnTo>
                  <a:pt x="29765" y="29727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9727"/>
                </a:lnTo>
                <a:lnTo>
                  <a:pt x="58674" y="29727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2" name="object 1942"/>
          <p:cNvSpPr/>
          <p:nvPr/>
        </p:nvSpPr>
        <p:spPr>
          <a:xfrm>
            <a:off x="5377310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69" y="58674"/>
                </a:lnTo>
                <a:lnTo>
                  <a:pt x="58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3" name="object 1943"/>
          <p:cNvSpPr/>
          <p:nvPr/>
        </p:nvSpPr>
        <p:spPr>
          <a:xfrm>
            <a:off x="5377310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946" y="58674"/>
                </a:lnTo>
                <a:lnTo>
                  <a:pt x="29946" y="29727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727"/>
                </a:lnTo>
                <a:lnTo>
                  <a:pt x="58969" y="29727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4" name="object 1944"/>
          <p:cNvSpPr/>
          <p:nvPr/>
        </p:nvSpPr>
        <p:spPr>
          <a:xfrm>
            <a:off x="5436279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3" y="58674"/>
                </a:lnTo>
                <a:lnTo>
                  <a:pt x="58673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5" name="object 1945"/>
          <p:cNvSpPr/>
          <p:nvPr/>
        </p:nvSpPr>
        <p:spPr>
          <a:xfrm>
            <a:off x="5436279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8946" y="58674"/>
                </a:lnTo>
                <a:lnTo>
                  <a:pt x="28946" y="29727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9727"/>
                </a:lnTo>
                <a:lnTo>
                  <a:pt x="58673" y="29727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6" name="object 1946"/>
          <p:cNvSpPr/>
          <p:nvPr/>
        </p:nvSpPr>
        <p:spPr>
          <a:xfrm>
            <a:off x="5494953" y="54915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69" y="58674"/>
                </a:lnTo>
                <a:lnTo>
                  <a:pt x="57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7" name="object 1947"/>
          <p:cNvSpPr/>
          <p:nvPr/>
        </p:nvSpPr>
        <p:spPr>
          <a:xfrm>
            <a:off x="5494953" y="54915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022" y="58674"/>
                </a:lnTo>
                <a:lnTo>
                  <a:pt x="29022" y="29727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9727"/>
                </a:lnTo>
                <a:lnTo>
                  <a:pt x="57969" y="29727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8" name="object 1948"/>
          <p:cNvSpPr/>
          <p:nvPr/>
        </p:nvSpPr>
        <p:spPr>
          <a:xfrm>
            <a:off x="5552922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78" y="58674"/>
                </a:lnTo>
                <a:lnTo>
                  <a:pt x="5897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9" name="object 1949"/>
          <p:cNvSpPr/>
          <p:nvPr/>
        </p:nvSpPr>
        <p:spPr>
          <a:xfrm>
            <a:off x="5552922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9727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9727"/>
                </a:lnTo>
                <a:lnTo>
                  <a:pt x="58978" y="29727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0" name="object 1950"/>
          <p:cNvSpPr/>
          <p:nvPr/>
        </p:nvSpPr>
        <p:spPr>
          <a:xfrm>
            <a:off x="5611901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788" y="58674"/>
                </a:lnTo>
                <a:lnTo>
                  <a:pt x="58788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1" name="object 1951"/>
          <p:cNvSpPr/>
          <p:nvPr/>
        </p:nvSpPr>
        <p:spPr>
          <a:xfrm>
            <a:off x="5611901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9727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9727"/>
                </a:lnTo>
                <a:lnTo>
                  <a:pt x="58788" y="29727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2" name="object 1952"/>
          <p:cNvSpPr/>
          <p:nvPr/>
        </p:nvSpPr>
        <p:spPr>
          <a:xfrm>
            <a:off x="5670689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35" y="58674"/>
                </a:lnTo>
                <a:lnTo>
                  <a:pt x="58635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3" name="object 1953"/>
          <p:cNvSpPr/>
          <p:nvPr/>
        </p:nvSpPr>
        <p:spPr>
          <a:xfrm>
            <a:off x="5670689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8908" y="58674"/>
                </a:lnTo>
                <a:lnTo>
                  <a:pt x="28908" y="29727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9727"/>
                </a:lnTo>
                <a:lnTo>
                  <a:pt x="58635" y="29727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4" name="object 1954"/>
          <p:cNvSpPr/>
          <p:nvPr/>
        </p:nvSpPr>
        <p:spPr>
          <a:xfrm>
            <a:off x="5729325" y="54915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74"/>
                </a:moveTo>
                <a:lnTo>
                  <a:pt x="57969" y="58674"/>
                </a:lnTo>
                <a:lnTo>
                  <a:pt x="57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5" name="object 1955"/>
          <p:cNvSpPr/>
          <p:nvPr/>
        </p:nvSpPr>
        <p:spPr>
          <a:xfrm>
            <a:off x="5729325" y="54915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060" y="58674"/>
                </a:lnTo>
                <a:lnTo>
                  <a:pt x="29060" y="29727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9727"/>
                </a:lnTo>
                <a:lnTo>
                  <a:pt x="57969" y="29727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6" name="object 1956"/>
          <p:cNvSpPr/>
          <p:nvPr/>
        </p:nvSpPr>
        <p:spPr>
          <a:xfrm>
            <a:off x="5787294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969" y="58674"/>
                </a:lnTo>
                <a:lnTo>
                  <a:pt x="58969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7" name="object 1957"/>
          <p:cNvSpPr/>
          <p:nvPr/>
        </p:nvSpPr>
        <p:spPr>
          <a:xfrm>
            <a:off x="5787294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946" y="58674"/>
                </a:lnTo>
                <a:lnTo>
                  <a:pt x="29946" y="29727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727"/>
                </a:lnTo>
                <a:lnTo>
                  <a:pt x="58969" y="29727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8" name="object 1958"/>
          <p:cNvSpPr/>
          <p:nvPr/>
        </p:nvSpPr>
        <p:spPr>
          <a:xfrm>
            <a:off x="5846264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74"/>
                </a:moveTo>
                <a:lnTo>
                  <a:pt x="58674" y="58674"/>
                </a:lnTo>
                <a:lnTo>
                  <a:pt x="58674" y="0"/>
                </a:lnTo>
                <a:lnTo>
                  <a:pt x="0" y="0"/>
                </a:lnTo>
                <a:lnTo>
                  <a:pt x="0" y="5867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9" name="object 1959"/>
          <p:cNvSpPr/>
          <p:nvPr/>
        </p:nvSpPr>
        <p:spPr>
          <a:xfrm>
            <a:off x="5846264" y="54915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727"/>
                </a:moveTo>
                <a:lnTo>
                  <a:pt x="0" y="29727"/>
                </a:lnTo>
                <a:lnTo>
                  <a:pt x="0" y="58674"/>
                </a:lnTo>
                <a:lnTo>
                  <a:pt x="29727" y="58674"/>
                </a:lnTo>
                <a:lnTo>
                  <a:pt x="29727" y="29727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9727"/>
                </a:lnTo>
                <a:lnTo>
                  <a:pt x="58674" y="29727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0" name="object 1960"/>
          <p:cNvSpPr/>
          <p:nvPr/>
        </p:nvSpPr>
        <p:spPr>
          <a:xfrm>
            <a:off x="5201916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788" y="58188"/>
                </a:lnTo>
                <a:lnTo>
                  <a:pt x="58788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1" name="object 1961"/>
          <p:cNvSpPr/>
          <p:nvPr/>
        </p:nvSpPr>
        <p:spPr>
          <a:xfrm>
            <a:off x="5201916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022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022" y="58188"/>
                </a:lnTo>
                <a:lnTo>
                  <a:pt x="29022" y="28984"/>
                </a:lnTo>
                <a:close/>
              </a:path>
              <a:path w="59054" h="58420">
                <a:moveTo>
                  <a:pt x="58788" y="0"/>
                </a:moveTo>
                <a:lnTo>
                  <a:pt x="29022" y="0"/>
                </a:lnTo>
                <a:lnTo>
                  <a:pt x="29022" y="28984"/>
                </a:lnTo>
                <a:lnTo>
                  <a:pt x="58788" y="28984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2" name="object 1962"/>
          <p:cNvSpPr/>
          <p:nvPr/>
        </p:nvSpPr>
        <p:spPr>
          <a:xfrm>
            <a:off x="5260705" y="543334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8188"/>
                </a:moveTo>
                <a:lnTo>
                  <a:pt x="57931" y="58188"/>
                </a:lnTo>
                <a:lnTo>
                  <a:pt x="57931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3" name="object 1963"/>
          <p:cNvSpPr/>
          <p:nvPr/>
        </p:nvSpPr>
        <p:spPr>
          <a:xfrm>
            <a:off x="5260705" y="543334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8908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8908" y="58188"/>
                </a:lnTo>
                <a:lnTo>
                  <a:pt x="28908" y="28984"/>
                </a:lnTo>
                <a:close/>
              </a:path>
              <a:path w="58420" h="58420">
                <a:moveTo>
                  <a:pt x="57931" y="0"/>
                </a:moveTo>
                <a:lnTo>
                  <a:pt x="28908" y="0"/>
                </a:lnTo>
                <a:lnTo>
                  <a:pt x="28908" y="28984"/>
                </a:lnTo>
                <a:lnTo>
                  <a:pt x="57931" y="28984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4" name="object 1964"/>
          <p:cNvSpPr/>
          <p:nvPr/>
        </p:nvSpPr>
        <p:spPr>
          <a:xfrm>
            <a:off x="5318636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674" y="58188"/>
                </a:lnTo>
                <a:lnTo>
                  <a:pt x="58674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5" name="object 1965"/>
          <p:cNvSpPr/>
          <p:nvPr/>
        </p:nvSpPr>
        <p:spPr>
          <a:xfrm>
            <a:off x="5318636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65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765" y="58188"/>
                </a:lnTo>
                <a:lnTo>
                  <a:pt x="29765" y="28984"/>
                </a:lnTo>
                <a:close/>
              </a:path>
              <a:path w="59054" h="58420">
                <a:moveTo>
                  <a:pt x="58674" y="0"/>
                </a:moveTo>
                <a:lnTo>
                  <a:pt x="29765" y="0"/>
                </a:lnTo>
                <a:lnTo>
                  <a:pt x="29765" y="28984"/>
                </a:lnTo>
                <a:lnTo>
                  <a:pt x="58674" y="28984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6" name="object 1966"/>
          <p:cNvSpPr/>
          <p:nvPr/>
        </p:nvSpPr>
        <p:spPr>
          <a:xfrm>
            <a:off x="5377310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969" y="58188"/>
                </a:lnTo>
                <a:lnTo>
                  <a:pt x="58969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7" name="object 1967"/>
          <p:cNvSpPr/>
          <p:nvPr/>
        </p:nvSpPr>
        <p:spPr>
          <a:xfrm>
            <a:off x="5377310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946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946" y="58188"/>
                </a:lnTo>
                <a:lnTo>
                  <a:pt x="29946" y="28984"/>
                </a:lnTo>
                <a:close/>
              </a:path>
              <a:path w="59054" h="58420">
                <a:moveTo>
                  <a:pt x="58969" y="0"/>
                </a:moveTo>
                <a:lnTo>
                  <a:pt x="29946" y="0"/>
                </a:lnTo>
                <a:lnTo>
                  <a:pt x="29946" y="28984"/>
                </a:lnTo>
                <a:lnTo>
                  <a:pt x="58969" y="28984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8" name="object 1968"/>
          <p:cNvSpPr/>
          <p:nvPr/>
        </p:nvSpPr>
        <p:spPr>
          <a:xfrm>
            <a:off x="5436279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673" y="58188"/>
                </a:lnTo>
                <a:lnTo>
                  <a:pt x="58673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9" name="object 1969"/>
          <p:cNvSpPr/>
          <p:nvPr/>
        </p:nvSpPr>
        <p:spPr>
          <a:xfrm>
            <a:off x="5436279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8946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8946" y="58188"/>
                </a:lnTo>
                <a:lnTo>
                  <a:pt x="28946" y="28984"/>
                </a:lnTo>
                <a:close/>
              </a:path>
              <a:path w="59054" h="58420">
                <a:moveTo>
                  <a:pt x="58673" y="0"/>
                </a:moveTo>
                <a:lnTo>
                  <a:pt x="28946" y="0"/>
                </a:lnTo>
                <a:lnTo>
                  <a:pt x="28946" y="28984"/>
                </a:lnTo>
                <a:lnTo>
                  <a:pt x="58673" y="28984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0" name="object 1970"/>
          <p:cNvSpPr/>
          <p:nvPr/>
        </p:nvSpPr>
        <p:spPr>
          <a:xfrm>
            <a:off x="5494953" y="543334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8188"/>
                </a:moveTo>
                <a:lnTo>
                  <a:pt x="57969" y="58188"/>
                </a:lnTo>
                <a:lnTo>
                  <a:pt x="57969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1" name="object 1971"/>
          <p:cNvSpPr/>
          <p:nvPr/>
        </p:nvSpPr>
        <p:spPr>
          <a:xfrm>
            <a:off x="5494953" y="543334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9022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022" y="58188"/>
                </a:lnTo>
                <a:lnTo>
                  <a:pt x="29022" y="28984"/>
                </a:lnTo>
                <a:close/>
              </a:path>
              <a:path w="58420" h="58420">
                <a:moveTo>
                  <a:pt x="57969" y="0"/>
                </a:moveTo>
                <a:lnTo>
                  <a:pt x="29022" y="0"/>
                </a:lnTo>
                <a:lnTo>
                  <a:pt x="29022" y="28984"/>
                </a:lnTo>
                <a:lnTo>
                  <a:pt x="57969" y="28984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2" name="object 1972"/>
          <p:cNvSpPr/>
          <p:nvPr/>
        </p:nvSpPr>
        <p:spPr>
          <a:xfrm>
            <a:off x="5552922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978" y="58188"/>
                </a:lnTo>
                <a:lnTo>
                  <a:pt x="58978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3" name="object 1973"/>
          <p:cNvSpPr/>
          <p:nvPr/>
        </p:nvSpPr>
        <p:spPr>
          <a:xfrm>
            <a:off x="5552922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727" y="58188"/>
                </a:lnTo>
                <a:lnTo>
                  <a:pt x="29727" y="28984"/>
                </a:lnTo>
                <a:close/>
              </a:path>
              <a:path w="59054" h="58420">
                <a:moveTo>
                  <a:pt x="58978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978" y="28984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4" name="object 1974"/>
          <p:cNvSpPr/>
          <p:nvPr/>
        </p:nvSpPr>
        <p:spPr>
          <a:xfrm>
            <a:off x="5611901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788" y="58188"/>
                </a:lnTo>
                <a:lnTo>
                  <a:pt x="58788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5" name="object 1975"/>
          <p:cNvSpPr/>
          <p:nvPr/>
        </p:nvSpPr>
        <p:spPr>
          <a:xfrm>
            <a:off x="5611901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727" y="58188"/>
                </a:lnTo>
                <a:lnTo>
                  <a:pt x="29727" y="28984"/>
                </a:lnTo>
                <a:close/>
              </a:path>
              <a:path w="59054" h="58420">
                <a:moveTo>
                  <a:pt x="58788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788" y="28984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6" name="object 1976"/>
          <p:cNvSpPr/>
          <p:nvPr/>
        </p:nvSpPr>
        <p:spPr>
          <a:xfrm>
            <a:off x="5670689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635" y="58188"/>
                </a:lnTo>
                <a:lnTo>
                  <a:pt x="58635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7" name="object 1977"/>
          <p:cNvSpPr/>
          <p:nvPr/>
        </p:nvSpPr>
        <p:spPr>
          <a:xfrm>
            <a:off x="5670689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8908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8908" y="58188"/>
                </a:lnTo>
                <a:lnTo>
                  <a:pt x="28908" y="28984"/>
                </a:lnTo>
                <a:close/>
              </a:path>
              <a:path w="59054" h="58420">
                <a:moveTo>
                  <a:pt x="58635" y="0"/>
                </a:moveTo>
                <a:lnTo>
                  <a:pt x="28908" y="0"/>
                </a:lnTo>
                <a:lnTo>
                  <a:pt x="28908" y="28984"/>
                </a:lnTo>
                <a:lnTo>
                  <a:pt x="58635" y="28984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8" name="object 1978"/>
          <p:cNvSpPr/>
          <p:nvPr/>
        </p:nvSpPr>
        <p:spPr>
          <a:xfrm>
            <a:off x="5729325" y="543334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8188"/>
                </a:moveTo>
                <a:lnTo>
                  <a:pt x="57969" y="58188"/>
                </a:lnTo>
                <a:lnTo>
                  <a:pt x="57969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9" name="object 1979"/>
          <p:cNvSpPr/>
          <p:nvPr/>
        </p:nvSpPr>
        <p:spPr>
          <a:xfrm>
            <a:off x="5729325" y="543334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29060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060" y="58188"/>
                </a:lnTo>
                <a:lnTo>
                  <a:pt x="29060" y="28984"/>
                </a:lnTo>
                <a:close/>
              </a:path>
              <a:path w="58420" h="58420">
                <a:moveTo>
                  <a:pt x="57969" y="0"/>
                </a:moveTo>
                <a:lnTo>
                  <a:pt x="29060" y="0"/>
                </a:lnTo>
                <a:lnTo>
                  <a:pt x="29060" y="28984"/>
                </a:lnTo>
                <a:lnTo>
                  <a:pt x="57969" y="28984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0" name="object 1980"/>
          <p:cNvSpPr/>
          <p:nvPr/>
        </p:nvSpPr>
        <p:spPr>
          <a:xfrm>
            <a:off x="5787294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969" y="58188"/>
                </a:lnTo>
                <a:lnTo>
                  <a:pt x="58969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1" name="object 1981"/>
          <p:cNvSpPr/>
          <p:nvPr/>
        </p:nvSpPr>
        <p:spPr>
          <a:xfrm>
            <a:off x="5787294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946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946" y="58188"/>
                </a:lnTo>
                <a:lnTo>
                  <a:pt x="29946" y="28984"/>
                </a:lnTo>
                <a:close/>
              </a:path>
              <a:path w="59054" h="58420">
                <a:moveTo>
                  <a:pt x="58969" y="0"/>
                </a:moveTo>
                <a:lnTo>
                  <a:pt x="29946" y="0"/>
                </a:lnTo>
                <a:lnTo>
                  <a:pt x="29946" y="28984"/>
                </a:lnTo>
                <a:lnTo>
                  <a:pt x="58969" y="28984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2" name="object 1982"/>
          <p:cNvSpPr/>
          <p:nvPr/>
        </p:nvSpPr>
        <p:spPr>
          <a:xfrm>
            <a:off x="5846264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0" y="58188"/>
                </a:moveTo>
                <a:lnTo>
                  <a:pt x="58674" y="58188"/>
                </a:lnTo>
                <a:lnTo>
                  <a:pt x="58674" y="0"/>
                </a:lnTo>
                <a:lnTo>
                  <a:pt x="0" y="0"/>
                </a:lnTo>
                <a:lnTo>
                  <a:pt x="0" y="581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3" name="object 1983"/>
          <p:cNvSpPr/>
          <p:nvPr/>
        </p:nvSpPr>
        <p:spPr>
          <a:xfrm>
            <a:off x="5846264" y="5433345"/>
            <a:ext cx="59055" cy="58419"/>
          </a:xfrm>
          <a:custGeom>
            <a:avLst/>
            <a:gdLst/>
            <a:ahLst/>
            <a:cxnLst/>
            <a:rect l="l" t="t" r="r" b="b"/>
            <a:pathLst>
              <a:path w="59054" h="58420">
                <a:moveTo>
                  <a:pt x="29727" y="28984"/>
                </a:moveTo>
                <a:lnTo>
                  <a:pt x="0" y="28984"/>
                </a:lnTo>
                <a:lnTo>
                  <a:pt x="0" y="58188"/>
                </a:lnTo>
                <a:lnTo>
                  <a:pt x="29727" y="58188"/>
                </a:lnTo>
                <a:lnTo>
                  <a:pt x="29727" y="28984"/>
                </a:lnTo>
                <a:close/>
              </a:path>
              <a:path w="59054" h="58420">
                <a:moveTo>
                  <a:pt x="58674" y="0"/>
                </a:moveTo>
                <a:lnTo>
                  <a:pt x="29727" y="0"/>
                </a:lnTo>
                <a:lnTo>
                  <a:pt x="29727" y="28984"/>
                </a:lnTo>
                <a:lnTo>
                  <a:pt x="58674" y="28984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4" name="object 1984"/>
          <p:cNvSpPr/>
          <p:nvPr/>
        </p:nvSpPr>
        <p:spPr>
          <a:xfrm>
            <a:off x="5201916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788" y="58645"/>
                </a:lnTo>
                <a:lnTo>
                  <a:pt x="58788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5" name="object 1985"/>
          <p:cNvSpPr/>
          <p:nvPr/>
        </p:nvSpPr>
        <p:spPr>
          <a:xfrm>
            <a:off x="5201916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022" y="58645"/>
                </a:lnTo>
                <a:lnTo>
                  <a:pt x="29022" y="29022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9022"/>
                </a:lnTo>
                <a:lnTo>
                  <a:pt x="58788" y="29022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6" name="object 1986"/>
          <p:cNvSpPr/>
          <p:nvPr/>
        </p:nvSpPr>
        <p:spPr>
          <a:xfrm>
            <a:off x="5260705" y="537470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45"/>
                </a:moveTo>
                <a:lnTo>
                  <a:pt x="57931" y="58645"/>
                </a:lnTo>
                <a:lnTo>
                  <a:pt x="57931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7" name="object 1987"/>
          <p:cNvSpPr/>
          <p:nvPr/>
        </p:nvSpPr>
        <p:spPr>
          <a:xfrm>
            <a:off x="5260705" y="537470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8908" y="58645"/>
                </a:lnTo>
                <a:lnTo>
                  <a:pt x="28908" y="29022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9022"/>
                </a:lnTo>
                <a:lnTo>
                  <a:pt x="57931" y="29022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8" name="object 1988"/>
          <p:cNvSpPr/>
          <p:nvPr/>
        </p:nvSpPr>
        <p:spPr>
          <a:xfrm>
            <a:off x="5318636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674" y="58645"/>
                </a:lnTo>
                <a:lnTo>
                  <a:pt x="58674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9" name="object 1989"/>
          <p:cNvSpPr/>
          <p:nvPr/>
        </p:nvSpPr>
        <p:spPr>
          <a:xfrm>
            <a:off x="5318636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765" y="58645"/>
                </a:lnTo>
                <a:lnTo>
                  <a:pt x="29765" y="29022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9022"/>
                </a:lnTo>
                <a:lnTo>
                  <a:pt x="58674" y="29022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0" name="object 1990"/>
          <p:cNvSpPr/>
          <p:nvPr/>
        </p:nvSpPr>
        <p:spPr>
          <a:xfrm>
            <a:off x="5377310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969" y="58645"/>
                </a:lnTo>
                <a:lnTo>
                  <a:pt x="58969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1" name="object 1991"/>
          <p:cNvSpPr/>
          <p:nvPr/>
        </p:nvSpPr>
        <p:spPr>
          <a:xfrm>
            <a:off x="5377310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946" y="58645"/>
                </a:lnTo>
                <a:lnTo>
                  <a:pt x="29946" y="29022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022"/>
                </a:lnTo>
                <a:lnTo>
                  <a:pt x="58969" y="29022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2" name="object 1992"/>
          <p:cNvSpPr/>
          <p:nvPr/>
        </p:nvSpPr>
        <p:spPr>
          <a:xfrm>
            <a:off x="5436279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673" y="58645"/>
                </a:lnTo>
                <a:lnTo>
                  <a:pt x="58673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3" name="object 1993"/>
          <p:cNvSpPr/>
          <p:nvPr/>
        </p:nvSpPr>
        <p:spPr>
          <a:xfrm>
            <a:off x="5436279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8946" y="58645"/>
                </a:lnTo>
                <a:lnTo>
                  <a:pt x="28946" y="29022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9022"/>
                </a:lnTo>
                <a:lnTo>
                  <a:pt x="58673" y="29022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4" name="object 1994"/>
          <p:cNvSpPr/>
          <p:nvPr/>
        </p:nvSpPr>
        <p:spPr>
          <a:xfrm>
            <a:off x="5494953" y="537470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45"/>
                </a:moveTo>
                <a:lnTo>
                  <a:pt x="57969" y="58645"/>
                </a:lnTo>
                <a:lnTo>
                  <a:pt x="57969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5" name="object 1995"/>
          <p:cNvSpPr/>
          <p:nvPr/>
        </p:nvSpPr>
        <p:spPr>
          <a:xfrm>
            <a:off x="5494953" y="537470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022" y="58645"/>
                </a:lnTo>
                <a:lnTo>
                  <a:pt x="29022" y="29022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9022"/>
                </a:lnTo>
                <a:lnTo>
                  <a:pt x="57969" y="29022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6" name="object 1996"/>
          <p:cNvSpPr/>
          <p:nvPr/>
        </p:nvSpPr>
        <p:spPr>
          <a:xfrm>
            <a:off x="5552922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978" y="58645"/>
                </a:lnTo>
                <a:lnTo>
                  <a:pt x="58978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7" name="object 1997"/>
          <p:cNvSpPr/>
          <p:nvPr/>
        </p:nvSpPr>
        <p:spPr>
          <a:xfrm>
            <a:off x="5552922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727" y="58645"/>
                </a:lnTo>
                <a:lnTo>
                  <a:pt x="29727" y="29022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9022"/>
                </a:lnTo>
                <a:lnTo>
                  <a:pt x="58978" y="29022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8" name="object 1998"/>
          <p:cNvSpPr/>
          <p:nvPr/>
        </p:nvSpPr>
        <p:spPr>
          <a:xfrm>
            <a:off x="5611901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788" y="58645"/>
                </a:lnTo>
                <a:lnTo>
                  <a:pt x="58788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9" name="object 1999"/>
          <p:cNvSpPr/>
          <p:nvPr/>
        </p:nvSpPr>
        <p:spPr>
          <a:xfrm>
            <a:off x="5611901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727" y="58645"/>
                </a:lnTo>
                <a:lnTo>
                  <a:pt x="29727" y="29022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9022"/>
                </a:lnTo>
                <a:lnTo>
                  <a:pt x="58788" y="29022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0" name="object 2000"/>
          <p:cNvSpPr/>
          <p:nvPr/>
        </p:nvSpPr>
        <p:spPr>
          <a:xfrm>
            <a:off x="5670689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635" y="58645"/>
                </a:lnTo>
                <a:lnTo>
                  <a:pt x="58635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1" name="object 2001"/>
          <p:cNvSpPr/>
          <p:nvPr/>
        </p:nvSpPr>
        <p:spPr>
          <a:xfrm>
            <a:off x="5670689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8908" y="58645"/>
                </a:lnTo>
                <a:lnTo>
                  <a:pt x="28908" y="29022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9022"/>
                </a:lnTo>
                <a:lnTo>
                  <a:pt x="58635" y="29022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2" name="object 2002"/>
          <p:cNvSpPr/>
          <p:nvPr/>
        </p:nvSpPr>
        <p:spPr>
          <a:xfrm>
            <a:off x="5729325" y="537470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45"/>
                </a:moveTo>
                <a:lnTo>
                  <a:pt x="57969" y="58645"/>
                </a:lnTo>
                <a:lnTo>
                  <a:pt x="57969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3" name="object 2003"/>
          <p:cNvSpPr/>
          <p:nvPr/>
        </p:nvSpPr>
        <p:spPr>
          <a:xfrm>
            <a:off x="5729325" y="537470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060" y="58645"/>
                </a:lnTo>
                <a:lnTo>
                  <a:pt x="29060" y="29022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9022"/>
                </a:lnTo>
                <a:lnTo>
                  <a:pt x="57969" y="29022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4" name="object 2004"/>
          <p:cNvSpPr/>
          <p:nvPr/>
        </p:nvSpPr>
        <p:spPr>
          <a:xfrm>
            <a:off x="5787294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969" y="58645"/>
                </a:lnTo>
                <a:lnTo>
                  <a:pt x="58969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5" name="object 2005"/>
          <p:cNvSpPr/>
          <p:nvPr/>
        </p:nvSpPr>
        <p:spPr>
          <a:xfrm>
            <a:off x="5787294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946" y="58645"/>
                </a:lnTo>
                <a:lnTo>
                  <a:pt x="29946" y="29022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022"/>
                </a:lnTo>
                <a:lnTo>
                  <a:pt x="58969" y="29022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6" name="object 2006"/>
          <p:cNvSpPr/>
          <p:nvPr/>
        </p:nvSpPr>
        <p:spPr>
          <a:xfrm>
            <a:off x="5846264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45"/>
                </a:moveTo>
                <a:lnTo>
                  <a:pt x="58674" y="58645"/>
                </a:lnTo>
                <a:lnTo>
                  <a:pt x="58674" y="0"/>
                </a:lnTo>
                <a:lnTo>
                  <a:pt x="0" y="0"/>
                </a:lnTo>
                <a:lnTo>
                  <a:pt x="0" y="5864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7" name="object 2007"/>
          <p:cNvSpPr/>
          <p:nvPr/>
        </p:nvSpPr>
        <p:spPr>
          <a:xfrm>
            <a:off x="5846264" y="53747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022"/>
                </a:moveTo>
                <a:lnTo>
                  <a:pt x="0" y="29022"/>
                </a:lnTo>
                <a:lnTo>
                  <a:pt x="0" y="58645"/>
                </a:lnTo>
                <a:lnTo>
                  <a:pt x="29727" y="58645"/>
                </a:lnTo>
                <a:lnTo>
                  <a:pt x="29727" y="29022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9022"/>
                </a:lnTo>
                <a:lnTo>
                  <a:pt x="58674" y="29022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8" name="object 2008"/>
          <p:cNvSpPr/>
          <p:nvPr/>
        </p:nvSpPr>
        <p:spPr>
          <a:xfrm>
            <a:off x="5201916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788" y="58931"/>
                </a:lnTo>
                <a:lnTo>
                  <a:pt x="58788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9" name="object 2009"/>
          <p:cNvSpPr/>
          <p:nvPr/>
        </p:nvSpPr>
        <p:spPr>
          <a:xfrm>
            <a:off x="5201916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022" y="58931"/>
                </a:lnTo>
                <a:lnTo>
                  <a:pt x="29022" y="29203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9203"/>
                </a:lnTo>
                <a:lnTo>
                  <a:pt x="58788" y="29203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0" name="object 2010"/>
          <p:cNvSpPr/>
          <p:nvPr/>
        </p:nvSpPr>
        <p:spPr>
          <a:xfrm>
            <a:off x="5260705" y="531576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1"/>
                </a:moveTo>
                <a:lnTo>
                  <a:pt x="57931" y="58931"/>
                </a:lnTo>
                <a:lnTo>
                  <a:pt x="57931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1" name="object 2011"/>
          <p:cNvSpPr/>
          <p:nvPr/>
        </p:nvSpPr>
        <p:spPr>
          <a:xfrm>
            <a:off x="5260705" y="531576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8908" y="58931"/>
                </a:lnTo>
                <a:lnTo>
                  <a:pt x="28908" y="29203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9203"/>
                </a:lnTo>
                <a:lnTo>
                  <a:pt x="57931" y="29203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2" name="object 2012"/>
          <p:cNvSpPr/>
          <p:nvPr/>
        </p:nvSpPr>
        <p:spPr>
          <a:xfrm>
            <a:off x="5318636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74" y="58931"/>
                </a:lnTo>
                <a:lnTo>
                  <a:pt x="58674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3" name="object 2013"/>
          <p:cNvSpPr/>
          <p:nvPr/>
        </p:nvSpPr>
        <p:spPr>
          <a:xfrm>
            <a:off x="5318636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765" y="58931"/>
                </a:lnTo>
                <a:lnTo>
                  <a:pt x="29765" y="29203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9203"/>
                </a:lnTo>
                <a:lnTo>
                  <a:pt x="58674" y="29203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4" name="object 2014"/>
          <p:cNvSpPr/>
          <p:nvPr/>
        </p:nvSpPr>
        <p:spPr>
          <a:xfrm>
            <a:off x="5377310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969" y="58931"/>
                </a:lnTo>
                <a:lnTo>
                  <a:pt x="58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5" name="object 2015"/>
          <p:cNvSpPr/>
          <p:nvPr/>
        </p:nvSpPr>
        <p:spPr>
          <a:xfrm>
            <a:off x="5377310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946" y="58931"/>
                </a:lnTo>
                <a:lnTo>
                  <a:pt x="29946" y="29203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203"/>
                </a:lnTo>
                <a:lnTo>
                  <a:pt x="58969" y="29203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6" name="object 2016"/>
          <p:cNvSpPr/>
          <p:nvPr/>
        </p:nvSpPr>
        <p:spPr>
          <a:xfrm>
            <a:off x="5436279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73" y="58931"/>
                </a:lnTo>
                <a:lnTo>
                  <a:pt x="58673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7" name="object 2017"/>
          <p:cNvSpPr/>
          <p:nvPr/>
        </p:nvSpPr>
        <p:spPr>
          <a:xfrm>
            <a:off x="5436279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8946" y="58931"/>
                </a:lnTo>
                <a:lnTo>
                  <a:pt x="28946" y="29203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9203"/>
                </a:lnTo>
                <a:lnTo>
                  <a:pt x="58673" y="29203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8" name="object 2018"/>
          <p:cNvSpPr/>
          <p:nvPr/>
        </p:nvSpPr>
        <p:spPr>
          <a:xfrm>
            <a:off x="5494953" y="531576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1"/>
                </a:moveTo>
                <a:lnTo>
                  <a:pt x="57969" y="58931"/>
                </a:lnTo>
                <a:lnTo>
                  <a:pt x="57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9" name="object 2019"/>
          <p:cNvSpPr/>
          <p:nvPr/>
        </p:nvSpPr>
        <p:spPr>
          <a:xfrm>
            <a:off x="5494953" y="531576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022" y="58931"/>
                </a:lnTo>
                <a:lnTo>
                  <a:pt x="29022" y="29203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9203"/>
                </a:lnTo>
                <a:lnTo>
                  <a:pt x="57969" y="29203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0" name="object 2020"/>
          <p:cNvSpPr/>
          <p:nvPr/>
        </p:nvSpPr>
        <p:spPr>
          <a:xfrm>
            <a:off x="5552922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978" y="58931"/>
                </a:lnTo>
                <a:lnTo>
                  <a:pt x="58978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1" name="object 2021"/>
          <p:cNvSpPr/>
          <p:nvPr/>
        </p:nvSpPr>
        <p:spPr>
          <a:xfrm>
            <a:off x="5552922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727" y="58931"/>
                </a:lnTo>
                <a:lnTo>
                  <a:pt x="29727" y="29203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9203"/>
                </a:lnTo>
                <a:lnTo>
                  <a:pt x="58978" y="29203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2" name="object 2022"/>
          <p:cNvSpPr/>
          <p:nvPr/>
        </p:nvSpPr>
        <p:spPr>
          <a:xfrm>
            <a:off x="5611901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788" y="58931"/>
                </a:lnTo>
                <a:lnTo>
                  <a:pt x="58788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3" name="object 2023"/>
          <p:cNvSpPr/>
          <p:nvPr/>
        </p:nvSpPr>
        <p:spPr>
          <a:xfrm>
            <a:off x="5611901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727" y="58931"/>
                </a:lnTo>
                <a:lnTo>
                  <a:pt x="29727" y="29203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9203"/>
                </a:lnTo>
                <a:lnTo>
                  <a:pt x="58788" y="29203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4" name="object 2024"/>
          <p:cNvSpPr/>
          <p:nvPr/>
        </p:nvSpPr>
        <p:spPr>
          <a:xfrm>
            <a:off x="5670689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35" y="58931"/>
                </a:lnTo>
                <a:lnTo>
                  <a:pt x="58635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5" name="object 2025"/>
          <p:cNvSpPr/>
          <p:nvPr/>
        </p:nvSpPr>
        <p:spPr>
          <a:xfrm>
            <a:off x="5670689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8908" y="58931"/>
                </a:lnTo>
                <a:lnTo>
                  <a:pt x="28908" y="29203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9203"/>
                </a:lnTo>
                <a:lnTo>
                  <a:pt x="58635" y="29203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6" name="object 2026"/>
          <p:cNvSpPr/>
          <p:nvPr/>
        </p:nvSpPr>
        <p:spPr>
          <a:xfrm>
            <a:off x="5729325" y="531576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931"/>
                </a:moveTo>
                <a:lnTo>
                  <a:pt x="57969" y="58931"/>
                </a:lnTo>
                <a:lnTo>
                  <a:pt x="57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7" name="object 2027"/>
          <p:cNvSpPr/>
          <p:nvPr/>
        </p:nvSpPr>
        <p:spPr>
          <a:xfrm>
            <a:off x="5729325" y="5315769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060" y="58931"/>
                </a:lnTo>
                <a:lnTo>
                  <a:pt x="29060" y="29203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9203"/>
                </a:lnTo>
                <a:lnTo>
                  <a:pt x="57969" y="29203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8" name="object 2028"/>
          <p:cNvSpPr/>
          <p:nvPr/>
        </p:nvSpPr>
        <p:spPr>
          <a:xfrm>
            <a:off x="5787294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969" y="58931"/>
                </a:lnTo>
                <a:lnTo>
                  <a:pt x="58969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9" name="object 2029"/>
          <p:cNvSpPr/>
          <p:nvPr/>
        </p:nvSpPr>
        <p:spPr>
          <a:xfrm>
            <a:off x="5787294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946" y="58931"/>
                </a:lnTo>
                <a:lnTo>
                  <a:pt x="29946" y="29203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203"/>
                </a:lnTo>
                <a:lnTo>
                  <a:pt x="58969" y="29203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0" name="object 2030"/>
          <p:cNvSpPr/>
          <p:nvPr/>
        </p:nvSpPr>
        <p:spPr>
          <a:xfrm>
            <a:off x="5846264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31"/>
                </a:moveTo>
                <a:lnTo>
                  <a:pt x="58674" y="58931"/>
                </a:lnTo>
                <a:lnTo>
                  <a:pt x="58674" y="0"/>
                </a:lnTo>
                <a:lnTo>
                  <a:pt x="0" y="0"/>
                </a:lnTo>
                <a:lnTo>
                  <a:pt x="0" y="58931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1" name="object 2031"/>
          <p:cNvSpPr/>
          <p:nvPr/>
        </p:nvSpPr>
        <p:spPr>
          <a:xfrm>
            <a:off x="5846264" y="53157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203"/>
                </a:moveTo>
                <a:lnTo>
                  <a:pt x="0" y="29203"/>
                </a:lnTo>
                <a:lnTo>
                  <a:pt x="0" y="58931"/>
                </a:lnTo>
                <a:lnTo>
                  <a:pt x="29727" y="58931"/>
                </a:lnTo>
                <a:lnTo>
                  <a:pt x="29727" y="29203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9203"/>
                </a:lnTo>
                <a:lnTo>
                  <a:pt x="58674" y="29203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2" name="object 2032"/>
          <p:cNvSpPr/>
          <p:nvPr/>
        </p:nvSpPr>
        <p:spPr>
          <a:xfrm>
            <a:off x="5201916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788" y="58635"/>
                </a:lnTo>
                <a:lnTo>
                  <a:pt x="58788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3" name="object 2033"/>
          <p:cNvSpPr/>
          <p:nvPr/>
        </p:nvSpPr>
        <p:spPr>
          <a:xfrm>
            <a:off x="5201916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022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022" y="58635"/>
                </a:lnTo>
                <a:lnTo>
                  <a:pt x="29022" y="29727"/>
                </a:lnTo>
                <a:close/>
              </a:path>
              <a:path w="59054" h="59054">
                <a:moveTo>
                  <a:pt x="58788" y="0"/>
                </a:moveTo>
                <a:lnTo>
                  <a:pt x="29022" y="0"/>
                </a:lnTo>
                <a:lnTo>
                  <a:pt x="29022" y="29727"/>
                </a:lnTo>
                <a:lnTo>
                  <a:pt x="58788" y="29727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4" name="object 2034"/>
          <p:cNvSpPr/>
          <p:nvPr/>
        </p:nvSpPr>
        <p:spPr>
          <a:xfrm>
            <a:off x="5260705" y="52571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35"/>
                </a:moveTo>
                <a:lnTo>
                  <a:pt x="57931" y="58635"/>
                </a:lnTo>
                <a:lnTo>
                  <a:pt x="57931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5" name="object 2035"/>
          <p:cNvSpPr/>
          <p:nvPr/>
        </p:nvSpPr>
        <p:spPr>
          <a:xfrm>
            <a:off x="5260705" y="52571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8908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8908" y="58635"/>
                </a:lnTo>
                <a:lnTo>
                  <a:pt x="28908" y="29727"/>
                </a:lnTo>
                <a:close/>
              </a:path>
              <a:path w="58420" h="59054">
                <a:moveTo>
                  <a:pt x="57931" y="0"/>
                </a:moveTo>
                <a:lnTo>
                  <a:pt x="28908" y="0"/>
                </a:lnTo>
                <a:lnTo>
                  <a:pt x="28908" y="29727"/>
                </a:lnTo>
                <a:lnTo>
                  <a:pt x="57931" y="29727"/>
                </a:lnTo>
                <a:lnTo>
                  <a:pt x="5793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6" name="object 2036"/>
          <p:cNvSpPr/>
          <p:nvPr/>
        </p:nvSpPr>
        <p:spPr>
          <a:xfrm>
            <a:off x="5318636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674" y="58635"/>
                </a:lnTo>
                <a:lnTo>
                  <a:pt x="58674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7" name="object 2037"/>
          <p:cNvSpPr/>
          <p:nvPr/>
        </p:nvSpPr>
        <p:spPr>
          <a:xfrm>
            <a:off x="5318636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65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765" y="58635"/>
                </a:lnTo>
                <a:lnTo>
                  <a:pt x="29765" y="29727"/>
                </a:lnTo>
                <a:close/>
              </a:path>
              <a:path w="59054" h="59054">
                <a:moveTo>
                  <a:pt x="58674" y="0"/>
                </a:moveTo>
                <a:lnTo>
                  <a:pt x="29765" y="0"/>
                </a:lnTo>
                <a:lnTo>
                  <a:pt x="29765" y="29727"/>
                </a:lnTo>
                <a:lnTo>
                  <a:pt x="58674" y="29727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8" name="object 2038"/>
          <p:cNvSpPr/>
          <p:nvPr/>
        </p:nvSpPr>
        <p:spPr>
          <a:xfrm>
            <a:off x="5377310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969" y="58635"/>
                </a:lnTo>
                <a:lnTo>
                  <a:pt x="58969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9" name="object 2039"/>
          <p:cNvSpPr/>
          <p:nvPr/>
        </p:nvSpPr>
        <p:spPr>
          <a:xfrm>
            <a:off x="5377310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946" y="58635"/>
                </a:lnTo>
                <a:lnTo>
                  <a:pt x="29946" y="29727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727"/>
                </a:lnTo>
                <a:lnTo>
                  <a:pt x="58969" y="29727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0" name="object 2040"/>
          <p:cNvSpPr/>
          <p:nvPr/>
        </p:nvSpPr>
        <p:spPr>
          <a:xfrm>
            <a:off x="5436279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673" y="58635"/>
                </a:lnTo>
                <a:lnTo>
                  <a:pt x="58673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1" name="object 2041"/>
          <p:cNvSpPr/>
          <p:nvPr/>
        </p:nvSpPr>
        <p:spPr>
          <a:xfrm>
            <a:off x="5436279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46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8946" y="58635"/>
                </a:lnTo>
                <a:lnTo>
                  <a:pt x="28946" y="29727"/>
                </a:lnTo>
                <a:close/>
              </a:path>
              <a:path w="59054" h="59054">
                <a:moveTo>
                  <a:pt x="58673" y="0"/>
                </a:moveTo>
                <a:lnTo>
                  <a:pt x="28946" y="0"/>
                </a:lnTo>
                <a:lnTo>
                  <a:pt x="28946" y="29727"/>
                </a:lnTo>
                <a:lnTo>
                  <a:pt x="58673" y="29727"/>
                </a:lnTo>
                <a:lnTo>
                  <a:pt x="58673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2" name="object 2042"/>
          <p:cNvSpPr/>
          <p:nvPr/>
        </p:nvSpPr>
        <p:spPr>
          <a:xfrm>
            <a:off x="5494953" y="52571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35"/>
                </a:moveTo>
                <a:lnTo>
                  <a:pt x="57969" y="58635"/>
                </a:lnTo>
                <a:lnTo>
                  <a:pt x="57969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3" name="object 2043"/>
          <p:cNvSpPr/>
          <p:nvPr/>
        </p:nvSpPr>
        <p:spPr>
          <a:xfrm>
            <a:off x="5494953" y="52571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22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022" y="58635"/>
                </a:lnTo>
                <a:lnTo>
                  <a:pt x="29022" y="29727"/>
                </a:lnTo>
                <a:close/>
              </a:path>
              <a:path w="58420" h="59054">
                <a:moveTo>
                  <a:pt x="57969" y="0"/>
                </a:moveTo>
                <a:lnTo>
                  <a:pt x="29022" y="0"/>
                </a:lnTo>
                <a:lnTo>
                  <a:pt x="29022" y="29727"/>
                </a:lnTo>
                <a:lnTo>
                  <a:pt x="57969" y="29727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4" name="object 2044"/>
          <p:cNvSpPr/>
          <p:nvPr/>
        </p:nvSpPr>
        <p:spPr>
          <a:xfrm>
            <a:off x="5552922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978" y="58635"/>
                </a:lnTo>
                <a:lnTo>
                  <a:pt x="58978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5" name="object 2045"/>
          <p:cNvSpPr/>
          <p:nvPr/>
        </p:nvSpPr>
        <p:spPr>
          <a:xfrm>
            <a:off x="5552922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727" y="58635"/>
                </a:lnTo>
                <a:lnTo>
                  <a:pt x="29727" y="29727"/>
                </a:lnTo>
                <a:close/>
              </a:path>
              <a:path w="59054" h="59054">
                <a:moveTo>
                  <a:pt x="58978" y="0"/>
                </a:moveTo>
                <a:lnTo>
                  <a:pt x="29727" y="0"/>
                </a:lnTo>
                <a:lnTo>
                  <a:pt x="29727" y="29727"/>
                </a:lnTo>
                <a:lnTo>
                  <a:pt x="58978" y="29727"/>
                </a:lnTo>
                <a:lnTo>
                  <a:pt x="5897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6" name="object 2046"/>
          <p:cNvSpPr/>
          <p:nvPr/>
        </p:nvSpPr>
        <p:spPr>
          <a:xfrm>
            <a:off x="5611901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788" y="58635"/>
                </a:lnTo>
                <a:lnTo>
                  <a:pt x="58788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7" name="object 2047"/>
          <p:cNvSpPr/>
          <p:nvPr/>
        </p:nvSpPr>
        <p:spPr>
          <a:xfrm>
            <a:off x="5611901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727" y="58635"/>
                </a:lnTo>
                <a:lnTo>
                  <a:pt x="29727" y="29727"/>
                </a:lnTo>
                <a:close/>
              </a:path>
              <a:path w="59054" h="59054">
                <a:moveTo>
                  <a:pt x="58788" y="0"/>
                </a:moveTo>
                <a:lnTo>
                  <a:pt x="29727" y="0"/>
                </a:lnTo>
                <a:lnTo>
                  <a:pt x="29727" y="29727"/>
                </a:lnTo>
                <a:lnTo>
                  <a:pt x="58788" y="29727"/>
                </a:lnTo>
                <a:lnTo>
                  <a:pt x="5878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8" name="object 2048"/>
          <p:cNvSpPr/>
          <p:nvPr/>
        </p:nvSpPr>
        <p:spPr>
          <a:xfrm>
            <a:off x="5670689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635" y="58635"/>
                </a:lnTo>
                <a:lnTo>
                  <a:pt x="58635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9" name="object 2049"/>
          <p:cNvSpPr/>
          <p:nvPr/>
        </p:nvSpPr>
        <p:spPr>
          <a:xfrm>
            <a:off x="5670689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8908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8908" y="58635"/>
                </a:lnTo>
                <a:lnTo>
                  <a:pt x="28908" y="29727"/>
                </a:lnTo>
                <a:close/>
              </a:path>
              <a:path w="59054" h="59054">
                <a:moveTo>
                  <a:pt x="58635" y="0"/>
                </a:moveTo>
                <a:lnTo>
                  <a:pt x="28908" y="0"/>
                </a:lnTo>
                <a:lnTo>
                  <a:pt x="28908" y="29727"/>
                </a:lnTo>
                <a:lnTo>
                  <a:pt x="58635" y="29727"/>
                </a:lnTo>
                <a:lnTo>
                  <a:pt x="5863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0" name="object 2050"/>
          <p:cNvSpPr/>
          <p:nvPr/>
        </p:nvSpPr>
        <p:spPr>
          <a:xfrm>
            <a:off x="5729325" y="52571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0" y="58635"/>
                </a:moveTo>
                <a:lnTo>
                  <a:pt x="57969" y="58635"/>
                </a:lnTo>
                <a:lnTo>
                  <a:pt x="57969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1" name="object 2051"/>
          <p:cNvSpPr/>
          <p:nvPr/>
        </p:nvSpPr>
        <p:spPr>
          <a:xfrm>
            <a:off x="5729325" y="5257133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20" h="59054">
                <a:moveTo>
                  <a:pt x="29060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060" y="58635"/>
                </a:lnTo>
                <a:lnTo>
                  <a:pt x="29060" y="29727"/>
                </a:lnTo>
                <a:close/>
              </a:path>
              <a:path w="58420" h="59054">
                <a:moveTo>
                  <a:pt x="57969" y="0"/>
                </a:moveTo>
                <a:lnTo>
                  <a:pt x="29060" y="0"/>
                </a:lnTo>
                <a:lnTo>
                  <a:pt x="29060" y="29727"/>
                </a:lnTo>
                <a:lnTo>
                  <a:pt x="57969" y="29727"/>
                </a:lnTo>
                <a:lnTo>
                  <a:pt x="57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2" name="object 2052"/>
          <p:cNvSpPr/>
          <p:nvPr/>
        </p:nvSpPr>
        <p:spPr>
          <a:xfrm>
            <a:off x="5787294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969" y="58635"/>
                </a:lnTo>
                <a:lnTo>
                  <a:pt x="58969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3" name="object 2053"/>
          <p:cNvSpPr/>
          <p:nvPr/>
        </p:nvSpPr>
        <p:spPr>
          <a:xfrm>
            <a:off x="5787294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946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946" y="58635"/>
                </a:lnTo>
                <a:lnTo>
                  <a:pt x="29946" y="29727"/>
                </a:lnTo>
                <a:close/>
              </a:path>
              <a:path w="59054" h="59054">
                <a:moveTo>
                  <a:pt x="58969" y="0"/>
                </a:moveTo>
                <a:lnTo>
                  <a:pt x="29946" y="0"/>
                </a:lnTo>
                <a:lnTo>
                  <a:pt x="29946" y="29727"/>
                </a:lnTo>
                <a:lnTo>
                  <a:pt x="58969" y="29727"/>
                </a:lnTo>
                <a:lnTo>
                  <a:pt x="5896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4" name="object 2054"/>
          <p:cNvSpPr/>
          <p:nvPr/>
        </p:nvSpPr>
        <p:spPr>
          <a:xfrm>
            <a:off x="5846264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635"/>
                </a:moveTo>
                <a:lnTo>
                  <a:pt x="58674" y="58635"/>
                </a:lnTo>
                <a:lnTo>
                  <a:pt x="58674" y="0"/>
                </a:lnTo>
                <a:lnTo>
                  <a:pt x="0" y="0"/>
                </a:lnTo>
                <a:lnTo>
                  <a:pt x="0" y="5863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5" name="object 2055"/>
          <p:cNvSpPr/>
          <p:nvPr/>
        </p:nvSpPr>
        <p:spPr>
          <a:xfrm>
            <a:off x="5846264" y="525713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727" y="29727"/>
                </a:moveTo>
                <a:lnTo>
                  <a:pt x="0" y="29727"/>
                </a:lnTo>
                <a:lnTo>
                  <a:pt x="0" y="58635"/>
                </a:lnTo>
                <a:lnTo>
                  <a:pt x="29727" y="58635"/>
                </a:lnTo>
                <a:lnTo>
                  <a:pt x="29727" y="29727"/>
                </a:lnTo>
                <a:close/>
              </a:path>
              <a:path w="59054" h="59054">
                <a:moveTo>
                  <a:pt x="58674" y="0"/>
                </a:moveTo>
                <a:lnTo>
                  <a:pt x="29727" y="0"/>
                </a:lnTo>
                <a:lnTo>
                  <a:pt x="29727" y="29727"/>
                </a:lnTo>
                <a:lnTo>
                  <a:pt x="58674" y="29727"/>
                </a:lnTo>
                <a:lnTo>
                  <a:pt x="5867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6" name="object 2056"/>
          <p:cNvSpPr/>
          <p:nvPr/>
        </p:nvSpPr>
        <p:spPr>
          <a:xfrm>
            <a:off x="5201888" y="5257132"/>
            <a:ext cx="732155" cy="898525"/>
          </a:xfrm>
          <a:custGeom>
            <a:avLst/>
            <a:gdLst/>
            <a:ahLst/>
            <a:cxnLst/>
            <a:rect l="l" t="t" r="r" b="b"/>
            <a:pathLst>
              <a:path w="732154" h="898525">
                <a:moveTo>
                  <a:pt x="0" y="898361"/>
                </a:moveTo>
                <a:lnTo>
                  <a:pt x="0" y="0"/>
                </a:lnTo>
                <a:lnTo>
                  <a:pt x="732047" y="0"/>
                </a:lnTo>
                <a:lnTo>
                  <a:pt x="732047" y="898361"/>
                </a:lnTo>
              </a:path>
            </a:pathLst>
          </a:custGeom>
          <a:ln w="2141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7" name="object 2057"/>
          <p:cNvSpPr/>
          <p:nvPr/>
        </p:nvSpPr>
        <p:spPr>
          <a:xfrm>
            <a:off x="5568345" y="518532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0"/>
                </a:moveTo>
                <a:lnTo>
                  <a:pt x="0" y="71810"/>
                </a:lnTo>
              </a:path>
            </a:pathLst>
          </a:custGeom>
          <a:ln w="146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8" name="object 2058"/>
          <p:cNvSpPr/>
          <p:nvPr/>
        </p:nvSpPr>
        <p:spPr>
          <a:xfrm>
            <a:off x="5385102" y="5185321"/>
            <a:ext cx="365760" cy="0"/>
          </a:xfrm>
          <a:custGeom>
            <a:avLst/>
            <a:gdLst/>
            <a:ahLst/>
            <a:cxnLst/>
            <a:rect l="l" t="t" r="r" b="b"/>
            <a:pathLst>
              <a:path w="365760" h="0">
                <a:moveTo>
                  <a:pt x="0" y="0"/>
                </a:moveTo>
                <a:lnTo>
                  <a:pt x="365628" y="0"/>
                </a:lnTo>
              </a:path>
            </a:pathLst>
          </a:custGeom>
          <a:ln w="146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9" name="object 2059"/>
          <p:cNvSpPr/>
          <p:nvPr/>
        </p:nvSpPr>
        <p:spPr>
          <a:xfrm>
            <a:off x="3919853" y="6155494"/>
            <a:ext cx="2197735" cy="0"/>
          </a:xfrm>
          <a:custGeom>
            <a:avLst/>
            <a:gdLst/>
            <a:ahLst/>
            <a:cxnLst/>
            <a:rect l="l" t="t" r="r" b="b"/>
            <a:pathLst>
              <a:path w="2197735" h="0">
                <a:moveTo>
                  <a:pt x="0" y="0"/>
                </a:moveTo>
                <a:lnTo>
                  <a:pt x="2197287" y="0"/>
                </a:lnTo>
              </a:path>
            </a:pathLst>
          </a:custGeom>
          <a:ln w="21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0" name="object 2060"/>
          <p:cNvSpPr/>
          <p:nvPr/>
        </p:nvSpPr>
        <p:spPr>
          <a:xfrm>
            <a:off x="4468954" y="6155494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582"/>
                </a:lnTo>
              </a:path>
            </a:pathLst>
          </a:custGeom>
          <a:ln w="214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1" name="object 2061"/>
          <p:cNvSpPr/>
          <p:nvPr/>
        </p:nvSpPr>
        <p:spPr>
          <a:xfrm>
            <a:off x="5568345" y="6155494"/>
            <a:ext cx="0" cy="46990"/>
          </a:xfrm>
          <a:custGeom>
            <a:avLst/>
            <a:gdLst/>
            <a:ahLst/>
            <a:cxnLst/>
            <a:rect l="l" t="t" r="r" b="b"/>
            <a:pathLst>
              <a:path w="0" h="46989">
                <a:moveTo>
                  <a:pt x="0" y="0"/>
                </a:moveTo>
                <a:lnTo>
                  <a:pt x="0" y="46582"/>
                </a:lnTo>
              </a:path>
            </a:pathLst>
          </a:custGeom>
          <a:ln w="214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2" name="object 2062"/>
          <p:cNvSpPr txBox="1"/>
          <p:nvPr/>
        </p:nvSpPr>
        <p:spPr>
          <a:xfrm rot="18960000">
            <a:off x="4320196" y="6268235"/>
            <a:ext cx="198319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60"/>
              </a:lnSpc>
            </a:pPr>
            <a:r>
              <a:rPr dirty="0" sz="850" spc="5" b="1">
                <a:latin typeface="Arial"/>
                <a:cs typeface="Arial"/>
              </a:rPr>
              <a:t>A</a:t>
            </a:r>
            <a:r>
              <a:rPr dirty="0" sz="850" spc="20" b="1">
                <a:latin typeface="Arial"/>
                <a:cs typeface="Arial"/>
              </a:rPr>
              <a:t>D</a:t>
            </a:r>
            <a:endParaRPr sz="850">
              <a:latin typeface="Arial"/>
              <a:cs typeface="Arial"/>
            </a:endParaRPr>
          </a:p>
        </p:txBody>
      </p:sp>
      <p:sp>
        <p:nvSpPr>
          <p:cNvPr id="2063" name="object 2063"/>
          <p:cNvSpPr txBox="1"/>
          <p:nvPr/>
        </p:nvSpPr>
        <p:spPr>
          <a:xfrm rot="18960000">
            <a:off x="5434106" y="6261303"/>
            <a:ext cx="182897" cy="109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60"/>
              </a:lnSpc>
            </a:pPr>
            <a:r>
              <a:rPr dirty="0" sz="850" spc="-5" b="1">
                <a:latin typeface="Arial"/>
                <a:cs typeface="Arial"/>
              </a:rPr>
              <a:t>S</a:t>
            </a:r>
            <a:r>
              <a:rPr dirty="0" sz="850" spc="15" b="1">
                <a:latin typeface="Arial"/>
                <a:cs typeface="Arial"/>
              </a:rPr>
              <a:t>Z</a:t>
            </a:r>
            <a:endParaRPr sz="850">
              <a:latin typeface="Arial"/>
              <a:cs typeface="Arial"/>
            </a:endParaRPr>
          </a:p>
        </p:txBody>
      </p:sp>
      <p:sp>
        <p:nvSpPr>
          <p:cNvPr id="2064" name="object 2064"/>
          <p:cNvSpPr/>
          <p:nvPr/>
        </p:nvSpPr>
        <p:spPr>
          <a:xfrm>
            <a:off x="3919853" y="4690578"/>
            <a:ext cx="0" cy="1464945"/>
          </a:xfrm>
          <a:custGeom>
            <a:avLst/>
            <a:gdLst/>
            <a:ahLst/>
            <a:cxnLst/>
            <a:rect l="l" t="t" r="r" b="b"/>
            <a:pathLst>
              <a:path w="0" h="1464945">
                <a:moveTo>
                  <a:pt x="0" y="1464916"/>
                </a:moveTo>
                <a:lnTo>
                  <a:pt x="0" y="0"/>
                </a:lnTo>
              </a:path>
            </a:pathLst>
          </a:custGeom>
          <a:ln w="214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5" name="object 2065"/>
          <p:cNvSpPr/>
          <p:nvPr/>
        </p:nvSpPr>
        <p:spPr>
          <a:xfrm>
            <a:off x="3873497" y="6155494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356" y="0"/>
                </a:lnTo>
              </a:path>
            </a:pathLst>
          </a:custGeom>
          <a:ln w="21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6" name="object 2066"/>
          <p:cNvSpPr/>
          <p:nvPr/>
        </p:nvSpPr>
        <p:spPr>
          <a:xfrm>
            <a:off x="3873497" y="5667782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356" y="0"/>
                </a:lnTo>
              </a:path>
            </a:pathLst>
          </a:custGeom>
          <a:ln w="21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7" name="object 2067"/>
          <p:cNvSpPr/>
          <p:nvPr/>
        </p:nvSpPr>
        <p:spPr>
          <a:xfrm>
            <a:off x="3873497" y="5179370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356" y="0"/>
                </a:lnTo>
              </a:path>
            </a:pathLst>
          </a:custGeom>
          <a:ln w="21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8" name="object 2068"/>
          <p:cNvSpPr/>
          <p:nvPr/>
        </p:nvSpPr>
        <p:spPr>
          <a:xfrm>
            <a:off x="3873497" y="4690578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356" y="0"/>
                </a:lnTo>
              </a:path>
            </a:pathLst>
          </a:custGeom>
          <a:ln w="21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9" name="object 2069"/>
          <p:cNvSpPr txBox="1"/>
          <p:nvPr/>
        </p:nvSpPr>
        <p:spPr>
          <a:xfrm>
            <a:off x="4440440" y="4372941"/>
            <a:ext cx="978535" cy="3079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80670">
              <a:lnSpc>
                <a:spcPct val="100000"/>
              </a:lnSpc>
              <a:spcBef>
                <a:spcPts val="85"/>
              </a:spcBef>
            </a:pPr>
            <a:r>
              <a:rPr dirty="0" sz="1100" b="1">
                <a:latin typeface="Arial"/>
                <a:cs typeface="Arial"/>
              </a:rPr>
              <a:t>HLA-Kl.1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70" name="object 2070"/>
          <p:cNvSpPr txBox="1"/>
          <p:nvPr/>
        </p:nvSpPr>
        <p:spPr>
          <a:xfrm>
            <a:off x="3503483" y="4968451"/>
            <a:ext cx="147320" cy="9067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30"/>
              </a:lnSpc>
            </a:pPr>
            <a:r>
              <a:rPr dirty="0" sz="950" spc="15" b="1">
                <a:latin typeface="Arial"/>
                <a:cs typeface="Arial"/>
              </a:rPr>
              <a:t>%</a:t>
            </a:r>
            <a:r>
              <a:rPr dirty="0" sz="950" spc="-20" b="1">
                <a:latin typeface="Arial"/>
                <a:cs typeface="Arial"/>
              </a:rPr>
              <a:t>-</a:t>
            </a:r>
            <a:r>
              <a:rPr dirty="0" sz="950" spc="-40" b="1">
                <a:latin typeface="Arial"/>
                <a:cs typeface="Arial"/>
              </a:rPr>
              <a:t>po</a:t>
            </a:r>
            <a:r>
              <a:rPr dirty="0" sz="950" spc="5" b="1">
                <a:latin typeface="Arial"/>
                <a:cs typeface="Arial"/>
              </a:rPr>
              <a:t>s</a:t>
            </a:r>
            <a:r>
              <a:rPr dirty="0" sz="950" spc="-40" b="1">
                <a:latin typeface="Arial"/>
                <a:cs typeface="Arial"/>
              </a:rPr>
              <a:t>i</a:t>
            </a:r>
            <a:r>
              <a:rPr dirty="0" sz="950" spc="-20" b="1">
                <a:latin typeface="Arial"/>
                <a:cs typeface="Arial"/>
              </a:rPr>
              <a:t>t</a:t>
            </a:r>
            <a:r>
              <a:rPr dirty="0" sz="950" spc="-45" b="1">
                <a:latin typeface="Arial"/>
                <a:cs typeface="Arial"/>
              </a:rPr>
              <a:t>i</a:t>
            </a:r>
            <a:r>
              <a:rPr dirty="0" sz="950" spc="15" b="1">
                <a:latin typeface="Arial"/>
                <a:cs typeface="Arial"/>
              </a:rPr>
              <a:t>v</a:t>
            </a:r>
            <a:r>
              <a:rPr dirty="0" sz="950" b="1">
                <a:latin typeface="Arial"/>
                <a:cs typeface="Arial"/>
              </a:rPr>
              <a:t>e</a:t>
            </a:r>
            <a:r>
              <a:rPr dirty="0" sz="950" spc="-30" b="1">
                <a:latin typeface="Arial"/>
                <a:cs typeface="Arial"/>
              </a:rPr>
              <a:t> </a:t>
            </a:r>
            <a:r>
              <a:rPr dirty="0" sz="950" spc="10" b="1">
                <a:latin typeface="Arial"/>
                <a:cs typeface="Arial"/>
              </a:rPr>
              <a:t>ce</a:t>
            </a:r>
            <a:r>
              <a:rPr dirty="0" sz="950" spc="-40" b="1">
                <a:latin typeface="Arial"/>
                <a:cs typeface="Arial"/>
              </a:rPr>
              <a:t>l</a:t>
            </a:r>
            <a:r>
              <a:rPr dirty="0" sz="950" spc="-45" b="1">
                <a:latin typeface="Arial"/>
                <a:cs typeface="Arial"/>
              </a:rPr>
              <a:t>l</a:t>
            </a:r>
            <a:r>
              <a:rPr dirty="0" sz="950" b="1"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2071" name="object 2071"/>
          <p:cNvSpPr/>
          <p:nvPr/>
        </p:nvSpPr>
        <p:spPr>
          <a:xfrm>
            <a:off x="4440440" y="4372941"/>
            <a:ext cx="978535" cy="307975"/>
          </a:xfrm>
          <a:custGeom>
            <a:avLst/>
            <a:gdLst/>
            <a:ahLst/>
            <a:cxnLst/>
            <a:rect l="l" t="t" r="r" b="b"/>
            <a:pathLst>
              <a:path w="978535" h="307975">
                <a:moveTo>
                  <a:pt x="0" y="307776"/>
                </a:moveTo>
                <a:lnTo>
                  <a:pt x="978131" y="307776"/>
                </a:lnTo>
                <a:lnTo>
                  <a:pt x="978131" y="0"/>
                </a:lnTo>
                <a:lnTo>
                  <a:pt x="0" y="0"/>
                </a:lnTo>
                <a:lnTo>
                  <a:pt x="0" y="3077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2" name="object 2072"/>
          <p:cNvSpPr txBox="1"/>
          <p:nvPr/>
        </p:nvSpPr>
        <p:spPr>
          <a:xfrm>
            <a:off x="3442582" y="4338636"/>
            <a:ext cx="2734945" cy="2226945"/>
          </a:xfrm>
          <a:prstGeom prst="rect">
            <a:avLst/>
          </a:prstGeom>
          <a:ln w="9525">
            <a:solidFill>
              <a:srgbClr val="7F7F7F"/>
            </a:solidFill>
          </a:ln>
        </p:spPr>
        <p:txBody>
          <a:bodyPr wrap="square" lIns="0" tIns="64135" rIns="0" bIns="0" rtlCol="0" vert="horz">
            <a:spAutoFit/>
          </a:bodyPr>
          <a:lstStyle/>
          <a:p>
            <a:pPr marL="1085215">
              <a:lnSpc>
                <a:spcPct val="100000"/>
              </a:lnSpc>
              <a:spcBef>
                <a:spcPts val="505"/>
              </a:spcBef>
            </a:pPr>
            <a:r>
              <a:rPr dirty="0" sz="1400" b="1">
                <a:latin typeface="Calibri"/>
                <a:cs typeface="Calibri"/>
              </a:rPr>
              <a:t>HLA-class</a:t>
            </a:r>
            <a:r>
              <a:rPr dirty="0" sz="1400" spc="-114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  <a:p>
            <a:pPr algn="ctr" marR="2073910">
              <a:lnSpc>
                <a:spcPct val="100000"/>
              </a:lnSpc>
              <a:spcBef>
                <a:spcPts val="20"/>
              </a:spcBef>
            </a:pPr>
            <a:r>
              <a:rPr dirty="0" sz="850" b="1">
                <a:latin typeface="Arial"/>
                <a:cs typeface="Arial"/>
              </a:rPr>
              <a:t>150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algn="ctr" marR="2073910">
              <a:lnSpc>
                <a:spcPct val="100000"/>
              </a:lnSpc>
              <a:spcBef>
                <a:spcPts val="755"/>
              </a:spcBef>
            </a:pPr>
            <a:r>
              <a:rPr dirty="0" sz="850" b="1">
                <a:latin typeface="Arial"/>
                <a:cs typeface="Arial"/>
              </a:rPr>
              <a:t>100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292100">
              <a:lnSpc>
                <a:spcPct val="100000"/>
              </a:lnSpc>
              <a:spcBef>
                <a:spcPts val="750"/>
              </a:spcBef>
            </a:pPr>
            <a:r>
              <a:rPr dirty="0" sz="850" b="1">
                <a:latin typeface="Arial"/>
                <a:cs typeface="Arial"/>
              </a:rPr>
              <a:t>50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algn="ctr" marR="1948180">
              <a:lnSpc>
                <a:spcPct val="100000"/>
              </a:lnSpc>
              <a:spcBef>
                <a:spcPts val="755"/>
              </a:spcBef>
            </a:pPr>
            <a:r>
              <a:rPr dirty="0" sz="850" spc="15" b="1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2073" name="object 2073"/>
          <p:cNvSpPr/>
          <p:nvPr/>
        </p:nvSpPr>
        <p:spPr>
          <a:xfrm>
            <a:off x="7812405" y="260667"/>
            <a:ext cx="963615" cy="4937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4" name="object 207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16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3695" y="609474"/>
            <a:ext cx="7152640" cy="711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>
                <a:latin typeface="Calibri"/>
                <a:cs typeface="Calibri"/>
              </a:rPr>
              <a:t>Cell </a:t>
            </a:r>
            <a:r>
              <a:rPr dirty="0" sz="4400">
                <a:latin typeface="Calibri"/>
                <a:cs typeface="Calibri"/>
              </a:rPr>
              <a:t>types </a:t>
            </a:r>
            <a:r>
              <a:rPr dirty="0" sz="4400" spc="-25">
                <a:latin typeface="Calibri"/>
                <a:cs typeface="Calibri"/>
              </a:rPr>
              <a:t>to </a:t>
            </a:r>
            <a:r>
              <a:rPr dirty="0" sz="4400">
                <a:latin typeface="Calibri"/>
                <a:cs typeface="Calibri"/>
              </a:rPr>
              <a:t>be </a:t>
            </a:r>
            <a:r>
              <a:rPr dirty="0" sz="4400" spc="-15">
                <a:latin typeface="Calibri"/>
                <a:cs typeface="Calibri"/>
              </a:rPr>
              <a:t>detected </a:t>
            </a:r>
            <a:r>
              <a:rPr dirty="0" sz="4400">
                <a:latin typeface="Calibri"/>
                <a:cs typeface="Calibri"/>
              </a:rPr>
              <a:t>in</a:t>
            </a:r>
            <a:r>
              <a:rPr dirty="0" sz="4400" spc="-45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CSF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40397" y="4007593"/>
            <a:ext cx="3384423" cy="2792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1555" y="1829142"/>
            <a:ext cx="2418588" cy="4192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02455" y="6221772"/>
            <a:ext cx="49936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  <a:hlinkClick r:id="rId4"/>
              </a:rPr>
              <a:t>http://www2.hawaii.edu/~johnb/micro/medmicro/medmicro.7.html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25970">
              <a:lnSpc>
                <a:spcPct val="100000"/>
              </a:lnSpc>
            </a:pPr>
            <a:r>
              <a:rPr dirty="0" sz="1800" spc="-45">
                <a:solidFill>
                  <a:srgbClr val="5F497A"/>
                </a:solidFill>
              </a:rPr>
              <a:t>R</a:t>
            </a:r>
            <a:r>
              <a:rPr dirty="0" sz="1800">
                <a:solidFill>
                  <a:srgbClr val="5F497A"/>
                </a:solidFill>
              </a:rPr>
              <a:t>e</a:t>
            </a:r>
            <a:r>
              <a:rPr dirty="0" sz="1800" spc="5">
                <a:solidFill>
                  <a:srgbClr val="5F497A"/>
                </a:solidFill>
              </a:rPr>
              <a:t>s</a:t>
            </a:r>
            <a:r>
              <a:rPr dirty="0" sz="1800" spc="-5">
                <a:solidFill>
                  <a:srgbClr val="5F497A"/>
                </a:solidFill>
              </a:rPr>
              <a:t>u</a:t>
            </a:r>
            <a:r>
              <a:rPr dirty="0" sz="1800">
                <a:solidFill>
                  <a:srgbClr val="5F497A"/>
                </a:solidFill>
              </a:rPr>
              <a:t>l</a:t>
            </a:r>
            <a:r>
              <a:rPr dirty="0" sz="1800" spc="-10">
                <a:solidFill>
                  <a:srgbClr val="5F497A"/>
                </a:solidFill>
              </a:rPr>
              <a:t>t</a:t>
            </a:r>
            <a:r>
              <a:rPr dirty="0" sz="1800">
                <a:solidFill>
                  <a:srgbClr val="5F497A"/>
                </a:solidFill>
              </a:rPr>
              <a:t>s</a:t>
            </a:r>
            <a:endParaRPr sz="1800"/>
          </a:p>
        </p:txBody>
      </p:sp>
      <p:sp>
        <p:nvSpPr>
          <p:cNvPr id="7" name="object 7"/>
          <p:cNvSpPr/>
          <p:nvPr/>
        </p:nvSpPr>
        <p:spPr>
          <a:xfrm>
            <a:off x="5213603" y="1674876"/>
            <a:ext cx="2481072" cy="22128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40397" y="1700783"/>
            <a:ext cx="2373887" cy="21059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859240" y="3468631"/>
            <a:ext cx="71882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#15040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1" y="643535"/>
            <a:ext cx="7607934" cy="647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latin typeface="Calibri"/>
                <a:cs typeface="Calibri"/>
              </a:rPr>
              <a:t>Cell </a:t>
            </a:r>
            <a:r>
              <a:rPr dirty="0" sz="4000" spc="-20">
                <a:latin typeface="Calibri"/>
                <a:cs typeface="Calibri"/>
              </a:rPr>
              <a:t>derivatives </a:t>
            </a:r>
            <a:r>
              <a:rPr dirty="0" sz="4000" spc="-20">
                <a:latin typeface="Calibri"/>
                <a:cs typeface="Calibri"/>
              </a:rPr>
              <a:t>to </a:t>
            </a:r>
            <a:r>
              <a:rPr dirty="0" sz="4000" spc="-5">
                <a:latin typeface="Calibri"/>
                <a:cs typeface="Calibri"/>
              </a:rPr>
              <a:t>be </a:t>
            </a:r>
            <a:r>
              <a:rPr dirty="0" sz="4000" spc="-20">
                <a:latin typeface="Calibri"/>
                <a:cs typeface="Calibri"/>
              </a:rPr>
              <a:t>detected </a:t>
            </a:r>
            <a:r>
              <a:rPr dirty="0" sz="4000" spc="-5">
                <a:latin typeface="Calibri"/>
                <a:cs typeface="Calibri"/>
              </a:rPr>
              <a:t>in</a:t>
            </a:r>
            <a:r>
              <a:rPr dirty="0" sz="4000" spc="25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CSF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25970">
              <a:lnSpc>
                <a:spcPct val="100000"/>
              </a:lnSpc>
            </a:pPr>
            <a:r>
              <a:rPr dirty="0" sz="1800" spc="-45">
                <a:solidFill>
                  <a:srgbClr val="5F497A"/>
                </a:solidFill>
              </a:rPr>
              <a:t>R</a:t>
            </a:r>
            <a:r>
              <a:rPr dirty="0" sz="1800">
                <a:solidFill>
                  <a:srgbClr val="5F497A"/>
                </a:solidFill>
              </a:rPr>
              <a:t>e</a:t>
            </a:r>
            <a:r>
              <a:rPr dirty="0" sz="1800" spc="5">
                <a:solidFill>
                  <a:srgbClr val="5F497A"/>
                </a:solidFill>
              </a:rPr>
              <a:t>s</a:t>
            </a:r>
            <a:r>
              <a:rPr dirty="0" sz="1800" spc="-5">
                <a:solidFill>
                  <a:srgbClr val="5F497A"/>
                </a:solidFill>
              </a:rPr>
              <a:t>u</a:t>
            </a:r>
            <a:r>
              <a:rPr dirty="0" sz="1800">
                <a:solidFill>
                  <a:srgbClr val="5F497A"/>
                </a:solidFill>
              </a:rPr>
              <a:t>l</a:t>
            </a:r>
            <a:r>
              <a:rPr dirty="0" sz="1800" spc="-10">
                <a:solidFill>
                  <a:srgbClr val="5F497A"/>
                </a:solidFill>
              </a:rPr>
              <a:t>t</a:t>
            </a:r>
            <a:r>
              <a:rPr dirty="0" sz="1800">
                <a:solidFill>
                  <a:srgbClr val="5F497A"/>
                </a:solidFill>
              </a:rPr>
              <a:t>s</a:t>
            </a:r>
            <a:endParaRPr sz="1800"/>
          </a:p>
        </p:txBody>
      </p:sp>
      <p:sp>
        <p:nvSpPr>
          <p:cNvPr id="4" name="object 4"/>
          <p:cNvSpPr/>
          <p:nvPr/>
        </p:nvSpPr>
        <p:spPr>
          <a:xfrm>
            <a:off x="4789932" y="1702307"/>
            <a:ext cx="3206496" cy="24551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15840" y="1728216"/>
            <a:ext cx="3099692" cy="23488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30199" y="4808097"/>
            <a:ext cx="338391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Calibri"/>
                <a:cs typeface="Calibri"/>
              </a:rPr>
              <a:t>Clotilde </a:t>
            </a:r>
            <a:r>
              <a:rPr dirty="0" sz="1100" spc="-5">
                <a:latin typeface="Calibri"/>
                <a:cs typeface="Calibri"/>
              </a:rPr>
              <a:t>Théry </a:t>
            </a:r>
            <a:r>
              <a:rPr dirty="0" sz="1100">
                <a:latin typeface="Calibri"/>
                <a:cs typeface="Calibri"/>
              </a:rPr>
              <a:t>et </a:t>
            </a:r>
            <a:r>
              <a:rPr dirty="0" sz="1100">
                <a:latin typeface="Calibri"/>
                <a:cs typeface="Calibri"/>
              </a:rPr>
              <a:t>al </a:t>
            </a:r>
            <a:r>
              <a:rPr dirty="0" sz="1100">
                <a:latin typeface="Calibri"/>
                <a:cs typeface="Calibri"/>
              </a:rPr>
              <a:t>Nature </a:t>
            </a:r>
            <a:r>
              <a:rPr dirty="0" sz="1100">
                <a:latin typeface="Calibri"/>
                <a:cs typeface="Calibri"/>
              </a:rPr>
              <a:t>Rev </a:t>
            </a:r>
            <a:r>
              <a:rPr dirty="0" sz="1100">
                <a:latin typeface="Calibri"/>
                <a:cs typeface="Calibri"/>
              </a:rPr>
              <a:t>Immunol. </a:t>
            </a:r>
            <a:r>
              <a:rPr dirty="0" sz="1100">
                <a:latin typeface="Calibri"/>
                <a:cs typeface="Calibri"/>
              </a:rPr>
              <a:t>2009; </a:t>
            </a:r>
            <a:r>
              <a:rPr dirty="0" sz="1100">
                <a:latin typeface="Calibri"/>
                <a:cs typeface="Calibri"/>
              </a:rPr>
              <a:t>(9)</a:t>
            </a:r>
            <a:r>
              <a:rPr dirty="0" sz="1100" spc="-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581-593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388" y="1648967"/>
            <a:ext cx="4114800" cy="3491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1523" y="1844801"/>
            <a:ext cx="3526278" cy="29024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979153" y="3481065"/>
            <a:ext cx="71882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#15159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978908" y="4098034"/>
            <a:ext cx="2915412" cy="27599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74103" y="4293044"/>
            <a:ext cx="2327529" cy="23275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773167" y="3643884"/>
            <a:ext cx="754379" cy="1447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788027" y="3717016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 h="0">
                <a:moveTo>
                  <a:pt x="0" y="0"/>
                </a:moveTo>
                <a:lnTo>
                  <a:pt x="648071" y="0"/>
                </a:lnTo>
              </a:path>
            </a:pathLst>
          </a:custGeom>
          <a:ln w="38100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955768" y="3478042"/>
            <a:ext cx="30861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5µm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0">
              <a:lnSpc>
                <a:spcPct val="100000"/>
              </a:lnSpc>
            </a:pPr>
            <a:r>
              <a:rPr dirty="0" sz="4000" spc="-110"/>
              <a:t>ATP </a:t>
            </a:r>
            <a:r>
              <a:rPr dirty="0" sz="4000" spc="-5"/>
              <a:t>induced </a:t>
            </a:r>
            <a:r>
              <a:rPr dirty="0" sz="4000" spc="-10"/>
              <a:t>release </a:t>
            </a:r>
            <a:r>
              <a:rPr dirty="0" sz="4000" spc="-5"/>
              <a:t>of</a:t>
            </a:r>
            <a:r>
              <a:rPr dirty="0" sz="4000" spc="35"/>
              <a:t> </a:t>
            </a:r>
            <a:r>
              <a:rPr dirty="0" sz="4000" spc="-10"/>
              <a:t>microparticles</a:t>
            </a:r>
            <a:endParaRPr sz="4000"/>
          </a:p>
          <a:p>
            <a:pPr algn="ctr" marL="0">
              <a:lnSpc>
                <a:spcPct val="100000"/>
              </a:lnSpc>
            </a:pPr>
            <a:r>
              <a:rPr dirty="0" sz="4000" spc="-5"/>
              <a:t>and </a:t>
            </a:r>
            <a:r>
              <a:rPr dirty="0" sz="4000" spc="-30"/>
              <a:t>target </a:t>
            </a:r>
            <a:r>
              <a:rPr dirty="0" sz="4000" spc="-5"/>
              <a:t>cell</a:t>
            </a:r>
            <a:r>
              <a:rPr dirty="0" sz="4000" spc="-45"/>
              <a:t> </a:t>
            </a:r>
            <a:r>
              <a:rPr dirty="0" sz="4000" spc="-10"/>
              <a:t>fusion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103375" y="1865376"/>
            <a:ext cx="2177796" cy="3041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29283" y="1891283"/>
            <a:ext cx="2072639" cy="2936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18132" y="2859023"/>
            <a:ext cx="435863" cy="10012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958583" y="2380488"/>
            <a:ext cx="801624" cy="8077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982968" y="2404872"/>
            <a:ext cx="697992" cy="704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56247" y="1514855"/>
            <a:ext cx="801624" cy="8077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80631" y="1540763"/>
            <a:ext cx="697992" cy="7040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880859" y="3863340"/>
            <a:ext cx="801624" cy="8077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905243" y="3887723"/>
            <a:ext cx="697992" cy="7040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320028" y="3020567"/>
            <a:ext cx="801624" cy="8077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344411" y="3046476"/>
            <a:ext cx="697992" cy="7040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520940" y="3288791"/>
            <a:ext cx="801624" cy="8077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545323" y="3313176"/>
            <a:ext cx="697992" cy="7040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657600" y="5127240"/>
            <a:ext cx="2308860" cy="381000"/>
          </a:xfrm>
          <a:custGeom>
            <a:avLst/>
            <a:gdLst/>
            <a:ahLst/>
            <a:cxnLst/>
            <a:rect l="l" t="t" r="r" b="b"/>
            <a:pathLst>
              <a:path w="2308860" h="381000">
                <a:moveTo>
                  <a:pt x="2245366" y="0"/>
                </a:moveTo>
                <a:lnTo>
                  <a:pt x="63512" y="0"/>
                </a:lnTo>
                <a:lnTo>
                  <a:pt x="38801" y="4994"/>
                </a:lnTo>
                <a:lnTo>
                  <a:pt x="18611" y="18611"/>
                </a:lnTo>
                <a:lnTo>
                  <a:pt x="4994" y="38801"/>
                </a:lnTo>
                <a:lnTo>
                  <a:pt x="0" y="63512"/>
                </a:lnTo>
                <a:lnTo>
                  <a:pt x="0" y="317487"/>
                </a:lnTo>
                <a:lnTo>
                  <a:pt x="4994" y="342214"/>
                </a:lnTo>
                <a:lnTo>
                  <a:pt x="18611" y="362402"/>
                </a:lnTo>
                <a:lnTo>
                  <a:pt x="38801" y="376010"/>
                </a:lnTo>
                <a:lnTo>
                  <a:pt x="63512" y="381000"/>
                </a:lnTo>
                <a:lnTo>
                  <a:pt x="2245366" y="381000"/>
                </a:lnTo>
                <a:lnTo>
                  <a:pt x="2270071" y="376010"/>
                </a:lnTo>
                <a:lnTo>
                  <a:pt x="2290248" y="362402"/>
                </a:lnTo>
                <a:lnTo>
                  <a:pt x="2303852" y="342214"/>
                </a:lnTo>
                <a:lnTo>
                  <a:pt x="2308840" y="317487"/>
                </a:lnTo>
                <a:lnTo>
                  <a:pt x="2308840" y="63512"/>
                </a:lnTo>
                <a:lnTo>
                  <a:pt x="2303852" y="38801"/>
                </a:lnTo>
                <a:lnTo>
                  <a:pt x="2290248" y="18611"/>
                </a:lnTo>
                <a:lnTo>
                  <a:pt x="2270071" y="4994"/>
                </a:lnTo>
                <a:lnTo>
                  <a:pt x="2245366" y="0"/>
                </a:lnTo>
                <a:close/>
              </a:path>
            </a:pathLst>
          </a:custGeom>
          <a:solidFill>
            <a:srgbClr val="548D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817089" y="5166604"/>
            <a:ext cx="1991360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DCE6F2"/>
                </a:solidFill>
                <a:latin typeface="Calibri"/>
                <a:cs typeface="Calibri"/>
              </a:rPr>
              <a:t>Microparticle</a:t>
            </a:r>
            <a:r>
              <a:rPr dirty="0" sz="1800" spc="-15">
                <a:solidFill>
                  <a:srgbClr val="DCE6F2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DCE6F2"/>
                </a:solidFill>
                <a:latin typeface="Calibri"/>
                <a:cs typeface="Calibri"/>
              </a:rPr>
              <a:t>release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62307" y="5002672"/>
            <a:ext cx="1894839" cy="631190"/>
          </a:xfrm>
          <a:custGeom>
            <a:avLst/>
            <a:gdLst/>
            <a:ahLst/>
            <a:cxnLst/>
            <a:rect l="l" t="t" r="r" b="b"/>
            <a:pathLst>
              <a:path w="1894839" h="631189">
                <a:moveTo>
                  <a:pt x="1789176" y="0"/>
                </a:moveTo>
                <a:lnTo>
                  <a:pt x="105117" y="0"/>
                </a:lnTo>
                <a:lnTo>
                  <a:pt x="71881" y="5351"/>
                </a:lnTo>
                <a:lnTo>
                  <a:pt x="43024" y="20261"/>
                </a:lnTo>
                <a:lnTo>
                  <a:pt x="20273" y="43009"/>
                </a:lnTo>
                <a:lnTo>
                  <a:pt x="5356" y="71877"/>
                </a:lnTo>
                <a:lnTo>
                  <a:pt x="0" y="105146"/>
                </a:lnTo>
                <a:lnTo>
                  <a:pt x="0" y="525513"/>
                </a:lnTo>
                <a:lnTo>
                  <a:pt x="20273" y="587582"/>
                </a:lnTo>
                <a:lnTo>
                  <a:pt x="71881" y="625261"/>
                </a:lnTo>
                <a:lnTo>
                  <a:pt x="105117" y="630621"/>
                </a:lnTo>
                <a:lnTo>
                  <a:pt x="1789176" y="630621"/>
                </a:lnTo>
                <a:lnTo>
                  <a:pt x="1851263" y="610337"/>
                </a:lnTo>
                <a:lnTo>
                  <a:pt x="1888959" y="558730"/>
                </a:lnTo>
                <a:lnTo>
                  <a:pt x="1894322" y="525513"/>
                </a:lnTo>
                <a:lnTo>
                  <a:pt x="1894322" y="105146"/>
                </a:lnTo>
                <a:lnTo>
                  <a:pt x="1874027" y="43009"/>
                </a:lnTo>
                <a:lnTo>
                  <a:pt x="1822400" y="5351"/>
                </a:lnTo>
                <a:lnTo>
                  <a:pt x="1789176" y="0"/>
                </a:lnTo>
                <a:close/>
              </a:path>
            </a:pathLst>
          </a:custGeom>
          <a:solidFill>
            <a:srgbClr val="1637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291853" y="5029470"/>
            <a:ext cx="163639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9395" marR="5080" indent="-227329">
              <a:lnSpc>
                <a:spcPct val="100000"/>
              </a:lnSpc>
            </a:pPr>
            <a:r>
              <a:rPr dirty="0" sz="1800" spc="-5">
                <a:solidFill>
                  <a:srgbClr val="EBF1DE"/>
                </a:solidFill>
                <a:latin typeface="Calibri"/>
                <a:cs typeface="Calibri"/>
              </a:rPr>
              <a:t>P2X7 </a:t>
            </a:r>
            <a:r>
              <a:rPr dirty="0" sz="1800" spc="-5">
                <a:solidFill>
                  <a:srgbClr val="EBF1DE"/>
                </a:solidFill>
                <a:latin typeface="Calibri"/>
                <a:cs typeface="Calibri"/>
              </a:rPr>
              <a:t>positive</a:t>
            </a:r>
            <a:r>
              <a:rPr dirty="0" sz="1800" spc="-65">
                <a:solidFill>
                  <a:srgbClr val="EBF1D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BF1DE"/>
                </a:solidFill>
                <a:latin typeface="Calibri"/>
                <a:cs typeface="Calibri"/>
              </a:rPr>
              <a:t>M2  </a:t>
            </a:r>
            <a:r>
              <a:rPr dirty="0" sz="1800" spc="-10">
                <a:solidFill>
                  <a:srgbClr val="EBF1DE"/>
                </a:solidFill>
                <a:latin typeface="Calibri"/>
                <a:cs typeface="Calibri"/>
              </a:rPr>
              <a:t>macrophage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29400" y="5137289"/>
            <a:ext cx="1478280" cy="361315"/>
          </a:xfrm>
          <a:custGeom>
            <a:avLst/>
            <a:gdLst/>
            <a:ahLst/>
            <a:cxnLst/>
            <a:rect l="l" t="t" r="r" b="b"/>
            <a:pathLst>
              <a:path w="1478279" h="361314">
                <a:moveTo>
                  <a:pt x="1418072" y="0"/>
                </a:moveTo>
                <a:lnTo>
                  <a:pt x="60198" y="0"/>
                </a:lnTo>
                <a:lnTo>
                  <a:pt x="36759" y="4723"/>
                </a:lnTo>
                <a:lnTo>
                  <a:pt x="17626" y="17611"/>
                </a:lnTo>
                <a:lnTo>
                  <a:pt x="4728" y="36743"/>
                </a:lnTo>
                <a:lnTo>
                  <a:pt x="0" y="60197"/>
                </a:lnTo>
                <a:lnTo>
                  <a:pt x="0" y="300742"/>
                </a:lnTo>
                <a:lnTo>
                  <a:pt x="4728" y="324174"/>
                </a:lnTo>
                <a:lnTo>
                  <a:pt x="17626" y="343295"/>
                </a:lnTo>
                <a:lnTo>
                  <a:pt x="36759" y="356179"/>
                </a:lnTo>
                <a:lnTo>
                  <a:pt x="60198" y="360902"/>
                </a:lnTo>
                <a:lnTo>
                  <a:pt x="1418072" y="360902"/>
                </a:lnTo>
                <a:lnTo>
                  <a:pt x="1441526" y="356179"/>
                </a:lnTo>
                <a:lnTo>
                  <a:pt x="1460658" y="343295"/>
                </a:lnTo>
                <a:lnTo>
                  <a:pt x="1473547" y="324174"/>
                </a:lnTo>
                <a:lnTo>
                  <a:pt x="1478270" y="300742"/>
                </a:lnTo>
                <a:lnTo>
                  <a:pt x="1478270" y="60197"/>
                </a:lnTo>
                <a:lnTo>
                  <a:pt x="1473547" y="36743"/>
                </a:lnTo>
                <a:lnTo>
                  <a:pt x="1460658" y="17611"/>
                </a:lnTo>
                <a:lnTo>
                  <a:pt x="1441526" y="4723"/>
                </a:lnTo>
                <a:lnTo>
                  <a:pt x="1418072" y="0"/>
                </a:lnTo>
                <a:close/>
              </a:path>
            </a:pathLst>
          </a:custGeom>
          <a:solidFill>
            <a:srgbClr val="4945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841600" y="5166604"/>
            <a:ext cx="1056005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35">
                <a:solidFill>
                  <a:srgbClr val="EEECE1"/>
                </a:solidFill>
                <a:latin typeface="Calibri"/>
                <a:cs typeface="Calibri"/>
              </a:rPr>
              <a:t>Target</a:t>
            </a:r>
            <a:r>
              <a:rPr dirty="0" sz="1800" spc="-80">
                <a:solidFill>
                  <a:srgbClr val="EEECE1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EEECE1"/>
                </a:solidFill>
                <a:latin typeface="Calibri"/>
                <a:cs typeface="Calibri"/>
              </a:rPr>
              <a:t>cells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37988" y="1920259"/>
            <a:ext cx="652780" cy="422909"/>
          </a:xfrm>
          <a:custGeom>
            <a:avLst/>
            <a:gdLst/>
            <a:ahLst/>
            <a:cxnLst/>
            <a:rect l="l" t="t" r="r" b="b"/>
            <a:pathLst>
              <a:path w="652780" h="422910">
                <a:moveTo>
                  <a:pt x="582178" y="0"/>
                </a:moveTo>
                <a:lnTo>
                  <a:pt x="70395" y="0"/>
                </a:lnTo>
                <a:lnTo>
                  <a:pt x="42993" y="5526"/>
                </a:lnTo>
                <a:lnTo>
                  <a:pt x="20617" y="20609"/>
                </a:lnTo>
                <a:lnTo>
                  <a:pt x="5531" y="43004"/>
                </a:lnTo>
                <a:lnTo>
                  <a:pt x="0" y="70465"/>
                </a:lnTo>
                <a:lnTo>
                  <a:pt x="0" y="352158"/>
                </a:lnTo>
                <a:lnTo>
                  <a:pt x="5531" y="379539"/>
                </a:lnTo>
                <a:lnTo>
                  <a:pt x="20617" y="401904"/>
                </a:lnTo>
                <a:lnTo>
                  <a:pt x="42993" y="416987"/>
                </a:lnTo>
                <a:lnTo>
                  <a:pt x="70395" y="422519"/>
                </a:lnTo>
                <a:lnTo>
                  <a:pt x="582178" y="422519"/>
                </a:lnTo>
                <a:lnTo>
                  <a:pt x="609588" y="416987"/>
                </a:lnTo>
                <a:lnTo>
                  <a:pt x="631976" y="401904"/>
                </a:lnTo>
                <a:lnTo>
                  <a:pt x="647074" y="379539"/>
                </a:lnTo>
                <a:lnTo>
                  <a:pt x="652611" y="352158"/>
                </a:lnTo>
                <a:lnTo>
                  <a:pt x="652611" y="70465"/>
                </a:lnTo>
                <a:lnTo>
                  <a:pt x="647074" y="43004"/>
                </a:lnTo>
                <a:lnTo>
                  <a:pt x="631976" y="20609"/>
                </a:lnTo>
                <a:lnTo>
                  <a:pt x="609588" y="5526"/>
                </a:lnTo>
                <a:lnTo>
                  <a:pt x="58217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79249" y="1979687"/>
            <a:ext cx="36957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45">
                <a:solidFill>
                  <a:srgbClr val="F2DCDB"/>
                </a:solidFill>
                <a:latin typeface="Calibri"/>
                <a:cs typeface="Calibri"/>
              </a:rPr>
              <a:t>A</a:t>
            </a:r>
            <a:r>
              <a:rPr dirty="0" sz="1800" spc="-5">
                <a:solidFill>
                  <a:srgbClr val="F2DCDB"/>
                </a:solidFill>
                <a:latin typeface="Calibri"/>
                <a:cs typeface="Calibri"/>
              </a:rPr>
              <a:t>TP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28228" y="2226430"/>
            <a:ext cx="848360" cy="530860"/>
          </a:xfrm>
          <a:custGeom>
            <a:avLst/>
            <a:gdLst/>
            <a:ahLst/>
            <a:cxnLst/>
            <a:rect l="l" t="t" r="r" b="b"/>
            <a:pathLst>
              <a:path w="848360" h="530860">
                <a:moveTo>
                  <a:pt x="684198" y="488937"/>
                </a:moveTo>
                <a:lnTo>
                  <a:pt x="676743" y="490265"/>
                </a:lnTo>
                <a:lnTo>
                  <a:pt x="670584" y="494190"/>
                </a:lnTo>
                <a:lnTo>
                  <a:pt x="666347" y="500129"/>
                </a:lnTo>
                <a:lnTo>
                  <a:pt x="664663" y="507501"/>
                </a:lnTo>
                <a:lnTo>
                  <a:pt x="665987" y="514967"/>
                </a:lnTo>
                <a:lnTo>
                  <a:pt x="669939" y="521137"/>
                </a:lnTo>
                <a:lnTo>
                  <a:pt x="675914" y="525373"/>
                </a:lnTo>
                <a:lnTo>
                  <a:pt x="683303" y="527037"/>
                </a:lnTo>
                <a:lnTo>
                  <a:pt x="848286" y="530723"/>
                </a:lnTo>
                <a:lnTo>
                  <a:pt x="846391" y="527189"/>
                </a:lnTo>
                <a:lnTo>
                  <a:pt x="806014" y="527189"/>
                </a:lnTo>
                <a:lnTo>
                  <a:pt x="745924" y="490311"/>
                </a:lnTo>
                <a:lnTo>
                  <a:pt x="684198" y="488937"/>
                </a:lnTo>
                <a:close/>
              </a:path>
              <a:path w="848360" h="530860">
                <a:moveTo>
                  <a:pt x="745924" y="490311"/>
                </a:moveTo>
                <a:lnTo>
                  <a:pt x="806014" y="527189"/>
                </a:lnTo>
                <a:lnTo>
                  <a:pt x="810465" y="519931"/>
                </a:lnTo>
                <a:lnTo>
                  <a:pt x="799279" y="519931"/>
                </a:lnTo>
                <a:lnTo>
                  <a:pt x="783821" y="491154"/>
                </a:lnTo>
                <a:lnTo>
                  <a:pt x="745924" y="490311"/>
                </a:lnTo>
                <a:close/>
              </a:path>
              <a:path w="848360" h="530860">
                <a:moveTo>
                  <a:pt x="751642" y="375289"/>
                </a:moveTo>
                <a:lnTo>
                  <a:pt x="744396" y="377466"/>
                </a:lnTo>
                <a:lnTo>
                  <a:pt x="738586" y="382343"/>
                </a:lnTo>
                <a:lnTo>
                  <a:pt x="735200" y="388836"/>
                </a:lnTo>
                <a:lnTo>
                  <a:pt x="734479" y="396119"/>
                </a:lnTo>
                <a:lnTo>
                  <a:pt x="736662" y="403364"/>
                </a:lnTo>
                <a:lnTo>
                  <a:pt x="765915" y="457820"/>
                </a:lnTo>
                <a:lnTo>
                  <a:pt x="825959" y="494671"/>
                </a:lnTo>
                <a:lnTo>
                  <a:pt x="806014" y="527189"/>
                </a:lnTo>
                <a:lnTo>
                  <a:pt x="846391" y="527189"/>
                </a:lnTo>
                <a:lnTo>
                  <a:pt x="770333" y="385314"/>
                </a:lnTo>
                <a:lnTo>
                  <a:pt x="765434" y="379482"/>
                </a:lnTo>
                <a:lnTo>
                  <a:pt x="758929" y="376050"/>
                </a:lnTo>
                <a:lnTo>
                  <a:pt x="751642" y="375289"/>
                </a:lnTo>
                <a:close/>
              </a:path>
              <a:path w="848360" h="530860">
                <a:moveTo>
                  <a:pt x="783821" y="491154"/>
                </a:moveTo>
                <a:lnTo>
                  <a:pt x="799279" y="519931"/>
                </a:lnTo>
                <a:lnTo>
                  <a:pt x="816434" y="491880"/>
                </a:lnTo>
                <a:lnTo>
                  <a:pt x="783821" y="491154"/>
                </a:lnTo>
                <a:close/>
              </a:path>
              <a:path w="848360" h="530860">
                <a:moveTo>
                  <a:pt x="765915" y="457820"/>
                </a:moveTo>
                <a:lnTo>
                  <a:pt x="783821" y="491154"/>
                </a:lnTo>
                <a:lnTo>
                  <a:pt x="816434" y="491880"/>
                </a:lnTo>
                <a:lnTo>
                  <a:pt x="799279" y="519931"/>
                </a:lnTo>
                <a:lnTo>
                  <a:pt x="810465" y="519931"/>
                </a:lnTo>
                <a:lnTo>
                  <a:pt x="825959" y="494671"/>
                </a:lnTo>
                <a:lnTo>
                  <a:pt x="765915" y="457820"/>
                </a:lnTo>
                <a:close/>
              </a:path>
              <a:path w="848360" h="530860">
                <a:moveTo>
                  <a:pt x="19943" y="0"/>
                </a:moveTo>
                <a:lnTo>
                  <a:pt x="0" y="32518"/>
                </a:lnTo>
                <a:lnTo>
                  <a:pt x="745924" y="490311"/>
                </a:lnTo>
                <a:lnTo>
                  <a:pt x="783821" y="491154"/>
                </a:lnTo>
                <a:lnTo>
                  <a:pt x="765915" y="457820"/>
                </a:lnTo>
                <a:lnTo>
                  <a:pt x="1994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205728" y="2901695"/>
            <a:ext cx="993648" cy="9936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436480" y="3132458"/>
            <a:ext cx="532765" cy="532765"/>
          </a:xfrm>
          <a:custGeom>
            <a:avLst/>
            <a:gdLst/>
            <a:ahLst/>
            <a:cxnLst/>
            <a:rect l="l" t="t" r="r" b="b"/>
            <a:pathLst>
              <a:path w="532765" h="532764">
                <a:moveTo>
                  <a:pt x="266214" y="0"/>
                </a:moveTo>
                <a:lnTo>
                  <a:pt x="195426" y="9513"/>
                </a:lnTo>
                <a:lnTo>
                  <a:pt x="131828" y="36359"/>
                </a:lnTo>
                <a:lnTo>
                  <a:pt x="77953" y="77991"/>
                </a:lnTo>
                <a:lnTo>
                  <a:pt x="36335" y="131868"/>
                </a:lnTo>
                <a:lnTo>
                  <a:pt x="9505" y="195444"/>
                </a:lnTo>
                <a:lnTo>
                  <a:pt x="0" y="266176"/>
                </a:lnTo>
                <a:lnTo>
                  <a:pt x="2429" y="302314"/>
                </a:lnTo>
                <a:lnTo>
                  <a:pt x="20913" y="369841"/>
                </a:lnTo>
                <a:lnTo>
                  <a:pt x="55454" y="428919"/>
                </a:lnTo>
                <a:lnTo>
                  <a:pt x="103517" y="477010"/>
                </a:lnTo>
                <a:lnTo>
                  <a:pt x="162570" y="511574"/>
                </a:lnTo>
                <a:lnTo>
                  <a:pt x="230080" y="530073"/>
                </a:lnTo>
                <a:lnTo>
                  <a:pt x="266214" y="532504"/>
                </a:lnTo>
                <a:lnTo>
                  <a:pt x="302317" y="530073"/>
                </a:lnTo>
                <a:lnTo>
                  <a:pt x="369792" y="511574"/>
                </a:lnTo>
                <a:lnTo>
                  <a:pt x="428839" y="477010"/>
                </a:lnTo>
                <a:lnTo>
                  <a:pt x="476913" y="428919"/>
                </a:lnTo>
                <a:lnTo>
                  <a:pt x="511470" y="369841"/>
                </a:lnTo>
                <a:lnTo>
                  <a:pt x="529968" y="302314"/>
                </a:lnTo>
                <a:lnTo>
                  <a:pt x="532399" y="266176"/>
                </a:lnTo>
                <a:lnTo>
                  <a:pt x="529968" y="230074"/>
                </a:lnTo>
                <a:lnTo>
                  <a:pt x="511470" y="162602"/>
                </a:lnTo>
                <a:lnTo>
                  <a:pt x="476913" y="103558"/>
                </a:lnTo>
                <a:lnTo>
                  <a:pt x="428839" y="55486"/>
                </a:lnTo>
                <a:lnTo>
                  <a:pt x="369792" y="20928"/>
                </a:lnTo>
                <a:lnTo>
                  <a:pt x="302317" y="2431"/>
                </a:lnTo>
                <a:lnTo>
                  <a:pt x="26621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763511" y="3750564"/>
            <a:ext cx="992124" cy="9921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993397" y="3980450"/>
            <a:ext cx="532765" cy="532765"/>
          </a:xfrm>
          <a:custGeom>
            <a:avLst/>
            <a:gdLst/>
            <a:ahLst/>
            <a:cxnLst/>
            <a:rect l="l" t="t" r="r" b="b"/>
            <a:pathLst>
              <a:path w="532765" h="532764">
                <a:moveTo>
                  <a:pt x="266176" y="0"/>
                </a:moveTo>
                <a:lnTo>
                  <a:pt x="195441" y="9502"/>
                </a:lnTo>
                <a:lnTo>
                  <a:pt x="131864" y="36323"/>
                </a:lnTo>
                <a:lnTo>
                  <a:pt x="77988" y="77931"/>
                </a:lnTo>
                <a:lnTo>
                  <a:pt x="36356" y="131796"/>
                </a:lnTo>
                <a:lnTo>
                  <a:pt x="9513" y="195388"/>
                </a:lnTo>
                <a:lnTo>
                  <a:pt x="0" y="266176"/>
                </a:lnTo>
                <a:lnTo>
                  <a:pt x="2431" y="302279"/>
                </a:lnTo>
                <a:lnTo>
                  <a:pt x="20927" y="369753"/>
                </a:lnTo>
                <a:lnTo>
                  <a:pt x="55483" y="428797"/>
                </a:lnTo>
                <a:lnTo>
                  <a:pt x="103554" y="476869"/>
                </a:lnTo>
                <a:lnTo>
                  <a:pt x="162598" y="511424"/>
                </a:lnTo>
                <a:lnTo>
                  <a:pt x="230072" y="529920"/>
                </a:lnTo>
                <a:lnTo>
                  <a:pt x="266176" y="532352"/>
                </a:lnTo>
                <a:lnTo>
                  <a:pt x="302311" y="529920"/>
                </a:lnTo>
                <a:lnTo>
                  <a:pt x="369817" y="511424"/>
                </a:lnTo>
                <a:lnTo>
                  <a:pt x="428862" y="476869"/>
                </a:lnTo>
                <a:lnTo>
                  <a:pt x="476915" y="428797"/>
                </a:lnTo>
                <a:lnTo>
                  <a:pt x="511446" y="369753"/>
                </a:lnTo>
                <a:lnTo>
                  <a:pt x="529923" y="302279"/>
                </a:lnTo>
                <a:lnTo>
                  <a:pt x="532352" y="266176"/>
                </a:lnTo>
                <a:lnTo>
                  <a:pt x="529923" y="230040"/>
                </a:lnTo>
                <a:lnTo>
                  <a:pt x="511446" y="162534"/>
                </a:lnTo>
                <a:lnTo>
                  <a:pt x="476915" y="103489"/>
                </a:lnTo>
                <a:lnTo>
                  <a:pt x="428862" y="55436"/>
                </a:lnTo>
                <a:lnTo>
                  <a:pt x="369817" y="20906"/>
                </a:lnTo>
                <a:lnTo>
                  <a:pt x="302311" y="2428"/>
                </a:lnTo>
                <a:lnTo>
                  <a:pt x="26617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438900" y="1397508"/>
            <a:ext cx="992124" cy="9936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669138" y="1627879"/>
            <a:ext cx="532765" cy="532765"/>
          </a:xfrm>
          <a:custGeom>
            <a:avLst/>
            <a:gdLst/>
            <a:ahLst/>
            <a:cxnLst/>
            <a:rect l="l" t="t" r="r" b="b"/>
            <a:pathLst>
              <a:path w="532765" h="532764">
                <a:moveTo>
                  <a:pt x="266214" y="0"/>
                </a:moveTo>
                <a:lnTo>
                  <a:pt x="195476" y="9513"/>
                </a:lnTo>
                <a:lnTo>
                  <a:pt x="131892" y="36359"/>
                </a:lnTo>
                <a:lnTo>
                  <a:pt x="78007" y="77993"/>
                </a:lnTo>
                <a:lnTo>
                  <a:pt x="36366" y="131871"/>
                </a:lnTo>
                <a:lnTo>
                  <a:pt x="9515" y="195449"/>
                </a:lnTo>
                <a:lnTo>
                  <a:pt x="0" y="266185"/>
                </a:lnTo>
                <a:lnTo>
                  <a:pt x="2432" y="302319"/>
                </a:lnTo>
                <a:lnTo>
                  <a:pt x="20933" y="369829"/>
                </a:lnTo>
                <a:lnTo>
                  <a:pt x="55497" y="428882"/>
                </a:lnTo>
                <a:lnTo>
                  <a:pt x="103578" y="476945"/>
                </a:lnTo>
                <a:lnTo>
                  <a:pt x="162631" y="511486"/>
                </a:lnTo>
                <a:lnTo>
                  <a:pt x="230110" y="529970"/>
                </a:lnTo>
                <a:lnTo>
                  <a:pt x="266214" y="532399"/>
                </a:lnTo>
                <a:lnTo>
                  <a:pt x="302341" y="529970"/>
                </a:lnTo>
                <a:lnTo>
                  <a:pt x="369839" y="511486"/>
                </a:lnTo>
                <a:lnTo>
                  <a:pt x="428884" y="476945"/>
                </a:lnTo>
                <a:lnTo>
                  <a:pt x="476941" y="428882"/>
                </a:lnTo>
                <a:lnTo>
                  <a:pt x="511478" y="369829"/>
                </a:lnTo>
                <a:lnTo>
                  <a:pt x="529961" y="302319"/>
                </a:lnTo>
                <a:lnTo>
                  <a:pt x="532390" y="266185"/>
                </a:lnTo>
                <a:lnTo>
                  <a:pt x="529961" y="230082"/>
                </a:lnTo>
                <a:lnTo>
                  <a:pt x="511478" y="162606"/>
                </a:lnTo>
                <a:lnTo>
                  <a:pt x="476941" y="103560"/>
                </a:lnTo>
                <a:lnTo>
                  <a:pt x="428884" y="55486"/>
                </a:lnTo>
                <a:lnTo>
                  <a:pt x="369839" y="20929"/>
                </a:lnTo>
                <a:lnTo>
                  <a:pt x="302341" y="2431"/>
                </a:lnTo>
                <a:lnTo>
                  <a:pt x="266214" y="0"/>
                </a:lnTo>
                <a:close/>
              </a:path>
            </a:pathLst>
          </a:custGeom>
          <a:solidFill>
            <a:srgbClr val="E46C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044688" y="5825356"/>
            <a:ext cx="2667000" cy="631190"/>
          </a:xfrm>
          <a:custGeom>
            <a:avLst/>
            <a:gdLst/>
            <a:ahLst/>
            <a:cxnLst/>
            <a:rect l="l" t="t" r="r" b="b"/>
            <a:pathLst>
              <a:path w="2667000" h="631189">
                <a:moveTo>
                  <a:pt x="2561967" y="0"/>
                </a:moveTo>
                <a:lnTo>
                  <a:pt x="105146" y="0"/>
                </a:lnTo>
                <a:lnTo>
                  <a:pt x="71925" y="5358"/>
                </a:lnTo>
                <a:lnTo>
                  <a:pt x="43063" y="20281"/>
                </a:lnTo>
                <a:lnTo>
                  <a:pt x="20297" y="43034"/>
                </a:lnTo>
                <a:lnTo>
                  <a:pt x="5363" y="71888"/>
                </a:lnTo>
                <a:lnTo>
                  <a:pt x="0" y="105109"/>
                </a:lnTo>
                <a:lnTo>
                  <a:pt x="0" y="525511"/>
                </a:lnTo>
                <a:lnTo>
                  <a:pt x="20297" y="587584"/>
                </a:lnTo>
                <a:lnTo>
                  <a:pt x="71925" y="625262"/>
                </a:lnTo>
                <a:lnTo>
                  <a:pt x="105146" y="630621"/>
                </a:lnTo>
                <a:lnTo>
                  <a:pt x="2561967" y="630621"/>
                </a:lnTo>
                <a:lnTo>
                  <a:pt x="2624014" y="610339"/>
                </a:lnTo>
                <a:lnTo>
                  <a:pt x="2661649" y="558731"/>
                </a:lnTo>
                <a:lnTo>
                  <a:pt x="2666999" y="525511"/>
                </a:lnTo>
                <a:lnTo>
                  <a:pt x="2666999" y="105109"/>
                </a:lnTo>
                <a:lnTo>
                  <a:pt x="2646745" y="43034"/>
                </a:lnTo>
                <a:lnTo>
                  <a:pt x="2595180" y="5358"/>
                </a:lnTo>
                <a:lnTo>
                  <a:pt x="2561967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243571" y="5852481"/>
            <a:ext cx="2364740" cy="790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480" marR="95885" indent="-18415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MP </a:t>
            </a:r>
            <a:r>
              <a:rPr dirty="0" sz="1800" spc="-5">
                <a:latin typeface="Calibri"/>
                <a:cs typeface="Calibri"/>
              </a:rPr>
              <a:t>induce </a:t>
            </a:r>
            <a:r>
              <a:rPr dirty="0" sz="1800" spc="-5">
                <a:latin typeface="Calibri"/>
                <a:cs typeface="Calibri"/>
              </a:rPr>
              <a:t>phenotypical  </a:t>
            </a:r>
            <a:r>
              <a:rPr dirty="0" sz="1800">
                <a:latin typeface="Calibri"/>
                <a:cs typeface="Calibri"/>
              </a:rPr>
              <a:t>and  </a:t>
            </a:r>
            <a:r>
              <a:rPr dirty="0" sz="1800" spc="-5">
                <a:latin typeface="Calibri"/>
                <a:cs typeface="Calibri"/>
              </a:rPr>
              <a:t>functional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305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958339" y="2679192"/>
            <a:ext cx="155448" cy="15544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612135" y="3819144"/>
            <a:ext cx="457200" cy="2636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441448" y="3121151"/>
            <a:ext cx="246887" cy="24841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634995" y="2909316"/>
            <a:ext cx="284988" cy="2849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45792" y="3282696"/>
            <a:ext cx="254507" cy="20116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49423" y="3561588"/>
            <a:ext cx="393192" cy="39471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581655" y="2642616"/>
            <a:ext cx="243839" cy="25298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817876" y="2503932"/>
            <a:ext cx="387095" cy="41300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857500" y="3810000"/>
            <a:ext cx="348995" cy="37338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2548" y="774713"/>
            <a:ext cx="7780020" cy="138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3675" marR="5080" indent="-181610">
              <a:lnSpc>
                <a:spcPct val="100000"/>
              </a:lnSpc>
            </a:pPr>
            <a:r>
              <a:rPr dirty="0" sz="4400" spc="-35">
                <a:latin typeface="Calibri"/>
                <a:cs typeface="Calibri"/>
              </a:rPr>
              <a:t>Typical </a:t>
            </a:r>
            <a:r>
              <a:rPr dirty="0" sz="4400" spc="-10">
                <a:latin typeface="Calibri"/>
                <a:cs typeface="Calibri"/>
              </a:rPr>
              <a:t>microparticle </a:t>
            </a:r>
            <a:r>
              <a:rPr dirty="0" sz="4400" spc="-10">
                <a:latin typeface="Calibri"/>
                <a:cs typeface="Calibri"/>
              </a:rPr>
              <a:t>derived </a:t>
            </a:r>
            <a:r>
              <a:rPr dirty="0" sz="4400" spc="-20">
                <a:latin typeface="Calibri"/>
                <a:cs typeface="Calibri"/>
              </a:rPr>
              <a:t>from  </a:t>
            </a:r>
            <a:r>
              <a:rPr dirty="0" sz="4400" spc="-10">
                <a:latin typeface="Calibri"/>
                <a:cs typeface="Calibri"/>
              </a:rPr>
              <a:t>cultured </a:t>
            </a:r>
            <a:r>
              <a:rPr dirty="0" sz="4400" spc="-10">
                <a:latin typeface="Calibri"/>
                <a:cs typeface="Calibri"/>
              </a:rPr>
              <a:t>antigen </a:t>
            </a:r>
            <a:r>
              <a:rPr dirty="0" sz="4400" spc="-10">
                <a:latin typeface="Calibri"/>
                <a:cs typeface="Calibri"/>
              </a:rPr>
              <a:t>presenting</a:t>
            </a:r>
            <a:r>
              <a:rPr dirty="0" sz="4400" spc="-5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cells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065009">
              <a:lnSpc>
                <a:spcPct val="100000"/>
              </a:lnSpc>
            </a:pPr>
            <a:r>
              <a:rPr dirty="0" spc="-45"/>
              <a:t>R</a:t>
            </a:r>
            <a:r>
              <a:rPr dirty="0"/>
              <a:t>es</a:t>
            </a:r>
            <a:r>
              <a:rPr dirty="0" spc="-5"/>
              <a:t>u</a:t>
            </a:r>
            <a:r>
              <a:rPr dirty="0"/>
              <a:t>l</a:t>
            </a:r>
            <a:r>
              <a:rPr dirty="0" spc="-10"/>
              <a:t>t</a:t>
            </a:r>
            <a:r>
              <a:rPr dirty="0"/>
              <a:t>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400" y="711213"/>
            <a:ext cx="7757159" cy="647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/>
              <a:t>miRNA </a:t>
            </a:r>
            <a:r>
              <a:rPr dirty="0" sz="4000" spc="-20"/>
              <a:t>expression </a:t>
            </a:r>
            <a:r>
              <a:rPr dirty="0" sz="4000" spc="-5"/>
              <a:t>in </a:t>
            </a:r>
            <a:r>
              <a:rPr dirty="0" sz="4000" spc="-35"/>
              <a:t>ATP-induced</a:t>
            </a:r>
            <a:r>
              <a:rPr dirty="0" sz="4000" spc="30"/>
              <a:t> </a:t>
            </a:r>
            <a:r>
              <a:rPr dirty="0" sz="4000" spc="-5"/>
              <a:t>MP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74368" y="5537596"/>
            <a:ext cx="815911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Four </a:t>
            </a:r>
            <a:r>
              <a:rPr dirty="0" sz="1800" spc="-10">
                <a:latin typeface="Calibri"/>
                <a:cs typeface="Calibri"/>
              </a:rPr>
              <a:t>patients</a:t>
            </a:r>
            <a:r>
              <a:rPr dirty="0" sz="1800" spc="-10">
                <a:latin typeface="Calibri"/>
                <a:cs typeface="Calibri"/>
              </a:rPr>
              <a:t>‘ </a:t>
            </a:r>
            <a:r>
              <a:rPr dirty="0" sz="1800" spc="-10">
                <a:latin typeface="Calibri"/>
                <a:cs typeface="Calibri"/>
              </a:rPr>
              <a:t>cultured </a:t>
            </a:r>
            <a:r>
              <a:rPr dirty="0" sz="1800" spc="-5">
                <a:latin typeface="Calibri"/>
                <a:cs typeface="Calibri"/>
              </a:rPr>
              <a:t>antigen </a:t>
            </a:r>
            <a:r>
              <a:rPr dirty="0" sz="1800" spc="-5">
                <a:latin typeface="Calibri"/>
                <a:cs typeface="Calibri"/>
              </a:rPr>
              <a:t>presenting </a:t>
            </a:r>
            <a:r>
              <a:rPr dirty="0" sz="1800" spc="-5">
                <a:latin typeface="Calibri"/>
                <a:cs typeface="Calibri"/>
              </a:rPr>
              <a:t>cells </a:t>
            </a:r>
            <a:r>
              <a:rPr dirty="0" sz="1800" spc="-10">
                <a:latin typeface="Calibri"/>
                <a:cs typeface="Calibri"/>
              </a:rPr>
              <a:t>were </a:t>
            </a:r>
            <a:r>
              <a:rPr dirty="0" sz="1800" spc="-10">
                <a:latin typeface="Calibri"/>
                <a:cs typeface="Calibri"/>
              </a:rPr>
              <a:t>stimulated </a:t>
            </a:r>
            <a:r>
              <a:rPr dirty="0" sz="1800" spc="-5">
                <a:latin typeface="Calibri"/>
                <a:cs typeface="Calibri"/>
              </a:rPr>
              <a:t>with </a:t>
            </a:r>
            <a:r>
              <a:rPr dirty="0" sz="1800" spc="-50">
                <a:latin typeface="Calibri"/>
                <a:cs typeface="Calibri"/>
              </a:rPr>
              <a:t>ATP </a:t>
            </a:r>
            <a:r>
              <a:rPr dirty="0" sz="1800">
                <a:latin typeface="Calibri"/>
                <a:cs typeface="Calibri"/>
              </a:rPr>
              <a:t>and </a:t>
            </a:r>
            <a:r>
              <a:rPr dirty="0" sz="1800" spc="-5">
                <a:latin typeface="Calibri"/>
                <a:cs typeface="Calibri"/>
              </a:rPr>
              <a:t>qPCR </a:t>
            </a:r>
            <a:r>
              <a:rPr dirty="0" sz="1800" spc="-10">
                <a:latin typeface="Calibri"/>
                <a:cs typeface="Calibri"/>
              </a:rPr>
              <a:t>was  </a:t>
            </a:r>
            <a:r>
              <a:rPr dirty="0" sz="1800" spc="-10">
                <a:latin typeface="Calibri"/>
                <a:cs typeface="Calibri"/>
              </a:rPr>
              <a:t>performed </a:t>
            </a:r>
            <a:r>
              <a:rPr dirty="0" sz="1800" spc="-15">
                <a:latin typeface="Calibri"/>
                <a:cs typeface="Calibri"/>
              </a:rPr>
              <a:t>for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10">
                <a:latin typeface="Calibri"/>
                <a:cs typeface="Calibri"/>
              </a:rPr>
              <a:t>expression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5">
                <a:latin typeface="Calibri"/>
                <a:cs typeface="Calibri"/>
              </a:rPr>
              <a:t>miRNA </a:t>
            </a:r>
            <a:r>
              <a:rPr dirty="0" sz="1800" spc="-5">
                <a:latin typeface="Calibri"/>
                <a:cs typeface="Calibri"/>
              </a:rPr>
              <a:t>species. </a:t>
            </a:r>
            <a:r>
              <a:rPr dirty="0" sz="1800" spc="-5">
                <a:latin typeface="Calibri"/>
                <a:cs typeface="Calibri"/>
              </a:rPr>
              <a:t>All </a:t>
            </a:r>
            <a:r>
              <a:rPr dirty="0" sz="1800" spc="-5">
                <a:latin typeface="Calibri"/>
                <a:cs typeface="Calibri"/>
              </a:rPr>
              <a:t>patients </a:t>
            </a:r>
            <a:r>
              <a:rPr dirty="0" sz="1800" spc="-15">
                <a:latin typeface="Calibri"/>
                <a:cs typeface="Calibri"/>
              </a:rPr>
              <a:t>suffered </a:t>
            </a:r>
            <a:r>
              <a:rPr dirty="0" sz="1800" spc="-10">
                <a:latin typeface="Calibri"/>
                <a:cs typeface="Calibri"/>
              </a:rPr>
              <a:t>from </a:t>
            </a:r>
            <a:r>
              <a:rPr dirty="0" sz="1800">
                <a:latin typeface="Calibri"/>
                <a:cs typeface="Calibri"/>
              </a:rPr>
              <a:t>AD </a:t>
            </a:r>
            <a:r>
              <a:rPr dirty="0" sz="1800" spc="-5">
                <a:latin typeface="Calibri"/>
                <a:cs typeface="Calibri"/>
              </a:rPr>
              <a:t>or</a:t>
            </a:r>
            <a:r>
              <a:rPr dirty="0" sz="1800" spc="1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SZ.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57855" y="1674876"/>
            <a:ext cx="3883151" cy="3691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83783" y="1700774"/>
            <a:ext cx="3776979" cy="3584575"/>
          </a:xfrm>
          <a:custGeom>
            <a:avLst/>
            <a:gdLst/>
            <a:ahLst/>
            <a:cxnLst/>
            <a:rect l="l" t="t" r="r" b="b"/>
            <a:pathLst>
              <a:path w="3776979" h="3584575">
                <a:moveTo>
                  <a:pt x="0" y="3584448"/>
                </a:moveTo>
                <a:lnTo>
                  <a:pt x="3776443" y="3584448"/>
                </a:lnTo>
                <a:lnTo>
                  <a:pt x="3776443" y="0"/>
                </a:lnTo>
                <a:lnTo>
                  <a:pt x="0" y="0"/>
                </a:lnTo>
                <a:lnTo>
                  <a:pt x="0" y="358444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80422" y="4249438"/>
            <a:ext cx="2747645" cy="0"/>
          </a:xfrm>
          <a:custGeom>
            <a:avLst/>
            <a:gdLst/>
            <a:ahLst/>
            <a:cxnLst/>
            <a:rect l="l" t="t" r="r" b="b"/>
            <a:pathLst>
              <a:path w="2747645" h="0">
                <a:moveTo>
                  <a:pt x="0" y="0"/>
                </a:moveTo>
                <a:lnTo>
                  <a:pt x="2747028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3651" y="4249438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0"/>
                </a:moveTo>
                <a:lnTo>
                  <a:pt x="0" y="53209"/>
                </a:lnTo>
              </a:path>
            </a:pathLst>
          </a:custGeom>
          <a:ln w="27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 rot="18900000">
            <a:off x="3315321" y="4561215"/>
            <a:ext cx="625739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50"/>
              </a:lnSpc>
            </a:pPr>
            <a:r>
              <a:rPr dirty="0" sz="1050" spc="35" b="1">
                <a:latin typeface="Arial"/>
                <a:cs typeface="Arial"/>
              </a:rPr>
              <a:t>m</a:t>
            </a:r>
            <a:r>
              <a:rPr dirty="0" sz="1050" spc="15" b="1">
                <a:latin typeface="Arial"/>
                <a:cs typeface="Arial"/>
              </a:rPr>
              <a:t>iR.</a:t>
            </a:r>
            <a:r>
              <a:rPr dirty="0" sz="1050" spc="25" b="1">
                <a:latin typeface="Arial"/>
                <a:cs typeface="Arial"/>
              </a:rPr>
              <a:t>1</a:t>
            </a:r>
            <a:r>
              <a:rPr dirty="0" sz="1050" spc="15" b="1">
                <a:latin typeface="Arial"/>
                <a:cs typeface="Arial"/>
              </a:rPr>
              <a:t>4</a:t>
            </a:r>
            <a:r>
              <a:rPr dirty="0" sz="1050" spc="25" b="1">
                <a:latin typeface="Arial"/>
                <a:cs typeface="Arial"/>
              </a:rPr>
              <a:t>6</a:t>
            </a:r>
            <a:r>
              <a:rPr dirty="0" sz="1050" spc="20" b="1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10384" y="4249438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0"/>
                </a:moveTo>
                <a:lnTo>
                  <a:pt x="0" y="53209"/>
                </a:lnTo>
              </a:path>
            </a:pathLst>
          </a:custGeom>
          <a:ln w="27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 rot="18900000">
            <a:off x="4130456" y="4507482"/>
            <a:ext cx="476481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50"/>
              </a:lnSpc>
            </a:pPr>
            <a:r>
              <a:rPr dirty="0" sz="1050" spc="35" b="1">
                <a:latin typeface="Arial"/>
                <a:cs typeface="Arial"/>
              </a:rPr>
              <a:t>m</a:t>
            </a:r>
            <a:r>
              <a:rPr dirty="0" sz="1050" spc="15" b="1">
                <a:latin typeface="Arial"/>
                <a:cs typeface="Arial"/>
              </a:rPr>
              <a:t>iR.</a:t>
            </a:r>
            <a:r>
              <a:rPr dirty="0" sz="1050" spc="25" b="1">
                <a:latin typeface="Arial"/>
                <a:cs typeface="Arial"/>
              </a:rPr>
              <a:t>2</a:t>
            </a:r>
            <a:r>
              <a:rPr dirty="0" sz="1050" spc="20" b="1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7156" y="4249438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0"/>
                </a:moveTo>
                <a:lnTo>
                  <a:pt x="0" y="53209"/>
                </a:lnTo>
              </a:path>
            </a:pathLst>
          </a:custGeom>
          <a:ln w="27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 rot="18900000">
            <a:off x="4585207" y="4604543"/>
            <a:ext cx="746998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50"/>
              </a:lnSpc>
            </a:pPr>
            <a:r>
              <a:rPr dirty="0" sz="1050" spc="35" b="1">
                <a:latin typeface="Arial"/>
                <a:cs typeface="Arial"/>
              </a:rPr>
              <a:t>m</a:t>
            </a:r>
            <a:r>
              <a:rPr dirty="0" sz="1050" spc="15" b="1">
                <a:latin typeface="Arial"/>
                <a:cs typeface="Arial"/>
              </a:rPr>
              <a:t>iR.</a:t>
            </a:r>
            <a:r>
              <a:rPr dirty="0" sz="1050" spc="25" b="1">
                <a:latin typeface="Arial"/>
                <a:cs typeface="Arial"/>
              </a:rPr>
              <a:t>1</a:t>
            </a:r>
            <a:r>
              <a:rPr dirty="0" sz="1050" spc="15" b="1">
                <a:latin typeface="Arial"/>
                <a:cs typeface="Arial"/>
              </a:rPr>
              <a:t>3</a:t>
            </a:r>
            <a:r>
              <a:rPr dirty="0" sz="1050" spc="25" b="1">
                <a:latin typeface="Arial"/>
                <a:cs typeface="Arial"/>
              </a:rPr>
              <a:t>2</a:t>
            </a:r>
            <a:r>
              <a:rPr dirty="0" sz="1050" spc="10" b="1">
                <a:latin typeface="Arial"/>
                <a:cs typeface="Arial"/>
              </a:rPr>
              <a:t>.</a:t>
            </a:r>
            <a:r>
              <a:rPr dirty="0" sz="1050" spc="25" b="1">
                <a:latin typeface="Arial"/>
                <a:cs typeface="Arial"/>
              </a:rPr>
              <a:t>3</a:t>
            </a:r>
            <a:r>
              <a:rPr dirty="0" sz="1050" spc="20" b="1">
                <a:latin typeface="Arial"/>
                <a:cs typeface="Arial"/>
              </a:rPr>
              <a:t>p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83993" y="4249438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0"/>
                </a:moveTo>
                <a:lnTo>
                  <a:pt x="0" y="53209"/>
                </a:lnTo>
              </a:path>
            </a:pathLst>
          </a:custGeom>
          <a:ln w="27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 rot="18900000">
            <a:off x="5368532" y="4564849"/>
            <a:ext cx="633172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50"/>
              </a:lnSpc>
            </a:pPr>
            <a:r>
              <a:rPr dirty="0" sz="1050" spc="35" b="1">
                <a:latin typeface="Arial"/>
                <a:cs typeface="Arial"/>
              </a:rPr>
              <a:t>m</a:t>
            </a:r>
            <a:r>
              <a:rPr dirty="0" sz="1050" spc="15" b="1">
                <a:latin typeface="Arial"/>
                <a:cs typeface="Arial"/>
              </a:rPr>
              <a:t>iR.</a:t>
            </a:r>
            <a:r>
              <a:rPr dirty="0" sz="1050" spc="25" b="1">
                <a:latin typeface="Arial"/>
                <a:cs typeface="Arial"/>
              </a:rPr>
              <a:t>1</a:t>
            </a:r>
            <a:r>
              <a:rPr dirty="0" sz="1050" spc="15" b="1">
                <a:latin typeface="Arial"/>
                <a:cs typeface="Arial"/>
              </a:rPr>
              <a:t>4</a:t>
            </a:r>
            <a:r>
              <a:rPr dirty="0" sz="1050" spc="25" b="1">
                <a:latin typeface="Arial"/>
                <a:cs typeface="Arial"/>
              </a:rPr>
              <a:t>6</a:t>
            </a:r>
            <a:r>
              <a:rPr dirty="0" sz="1050" spc="20" b="1">
                <a:latin typeface="Arial"/>
                <a:cs typeface="Arial"/>
              </a:rPr>
              <a:t>b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80422" y="2419218"/>
            <a:ext cx="0" cy="1830705"/>
          </a:xfrm>
          <a:custGeom>
            <a:avLst/>
            <a:gdLst/>
            <a:ahLst/>
            <a:cxnLst/>
            <a:rect l="l" t="t" r="r" b="b"/>
            <a:pathLst>
              <a:path w="0" h="1830704">
                <a:moveTo>
                  <a:pt x="0" y="1830220"/>
                </a:moveTo>
                <a:lnTo>
                  <a:pt x="0" y="0"/>
                </a:lnTo>
              </a:path>
            </a:pathLst>
          </a:custGeom>
          <a:ln w="27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27066" y="4249438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27066" y="4046478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7066" y="3843804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27066" y="3640845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27066" y="3436618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27066" y="3233648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427066" y="3030641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427066" y="2826414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27066" y="2623454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27066" y="2420742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53355" y="0"/>
                </a:moveTo>
                <a:lnTo>
                  <a:pt x="0" y="0"/>
                </a:lnTo>
              </a:path>
            </a:pathLst>
          </a:custGeom>
          <a:ln w="274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1445" rIns="0" bIns="0" rtlCol="0" vert="horz">
            <a:spAutoFit/>
          </a:bodyPr>
          <a:lstStyle/>
          <a:p>
            <a:pPr marL="1304925" marR="116839" indent="-490220">
              <a:lnSpc>
                <a:spcPts val="1590"/>
              </a:lnSpc>
              <a:spcBef>
                <a:spcPts val="1035"/>
              </a:spcBef>
            </a:pPr>
            <a:r>
              <a:rPr dirty="0" spc="15"/>
              <a:t>relative </a:t>
            </a:r>
            <a:r>
              <a:rPr dirty="0" spc="-10"/>
              <a:t>miRNA </a:t>
            </a:r>
            <a:r>
              <a:rPr dirty="0" spc="30"/>
              <a:t>expression </a:t>
            </a:r>
            <a:r>
              <a:rPr dirty="0"/>
              <a:t>in</a:t>
            </a:r>
            <a:r>
              <a:rPr dirty="0" spc="-140"/>
              <a:t> </a:t>
            </a:r>
            <a:r>
              <a:rPr dirty="0" spc="5"/>
              <a:t>APC  </a:t>
            </a:r>
            <a:r>
              <a:rPr dirty="0" spc="30"/>
              <a:t>derived</a:t>
            </a:r>
            <a:r>
              <a:rPr dirty="0" spc="-70"/>
              <a:t> </a:t>
            </a:r>
            <a:r>
              <a:rPr dirty="0" spc="20"/>
              <a:t>microparticles</a:t>
            </a:r>
          </a:p>
          <a:p>
            <a:pPr algn="ctr" marL="0" marR="2465070">
              <a:lnSpc>
                <a:spcPct val="100000"/>
              </a:lnSpc>
              <a:spcBef>
                <a:spcPts val="765"/>
              </a:spcBef>
            </a:pPr>
            <a:r>
              <a:rPr dirty="0" sz="1050" spc="-10"/>
              <a:t>32</a:t>
            </a:r>
            <a:endParaRPr sz="1050"/>
          </a:p>
          <a:p>
            <a:pPr algn="ctr" marL="0" marR="2465070">
              <a:lnSpc>
                <a:spcPct val="100000"/>
              </a:lnSpc>
              <a:spcBef>
                <a:spcPts val="335"/>
              </a:spcBef>
            </a:pPr>
            <a:r>
              <a:rPr dirty="0" sz="1050" spc="-10"/>
              <a:t>16</a:t>
            </a:r>
            <a:endParaRPr sz="1050"/>
          </a:p>
          <a:p>
            <a:pPr algn="ctr" marL="0" marR="2388235">
              <a:lnSpc>
                <a:spcPct val="100000"/>
              </a:lnSpc>
              <a:spcBef>
                <a:spcPts val="335"/>
              </a:spcBef>
            </a:pPr>
            <a:r>
              <a:rPr dirty="0" sz="1050" spc="20"/>
              <a:t>8</a:t>
            </a:r>
            <a:endParaRPr sz="1050"/>
          </a:p>
          <a:p>
            <a:pPr algn="ctr" marL="0" marR="2388235">
              <a:lnSpc>
                <a:spcPct val="100000"/>
              </a:lnSpc>
              <a:spcBef>
                <a:spcPts val="350"/>
              </a:spcBef>
            </a:pPr>
            <a:r>
              <a:rPr dirty="0" sz="1050" spc="20"/>
              <a:t>4</a:t>
            </a:r>
            <a:endParaRPr sz="1050"/>
          </a:p>
          <a:p>
            <a:pPr algn="ctr" marL="0" marR="2388235">
              <a:lnSpc>
                <a:spcPct val="100000"/>
              </a:lnSpc>
              <a:spcBef>
                <a:spcPts val="335"/>
              </a:spcBef>
            </a:pPr>
            <a:r>
              <a:rPr dirty="0" sz="1050" spc="20"/>
              <a:t>2</a:t>
            </a:r>
            <a:endParaRPr sz="1050"/>
          </a:p>
          <a:p>
            <a:pPr algn="ctr" marL="0" marR="2388235">
              <a:lnSpc>
                <a:spcPct val="100000"/>
              </a:lnSpc>
              <a:spcBef>
                <a:spcPts val="335"/>
              </a:spcBef>
            </a:pPr>
            <a:r>
              <a:rPr dirty="0" sz="1050" spc="20"/>
              <a:t>1</a:t>
            </a:r>
            <a:endParaRPr sz="1050"/>
          </a:p>
          <a:p>
            <a:pPr algn="ctr" marL="0" marR="2498090">
              <a:lnSpc>
                <a:spcPct val="100000"/>
              </a:lnSpc>
              <a:spcBef>
                <a:spcPts val="345"/>
              </a:spcBef>
            </a:pPr>
            <a:r>
              <a:rPr dirty="0" sz="1050"/>
              <a:t>0.5</a:t>
            </a:r>
            <a:endParaRPr sz="1050"/>
          </a:p>
          <a:p>
            <a:pPr algn="ctr" marL="0" marR="2571115">
              <a:lnSpc>
                <a:spcPct val="100000"/>
              </a:lnSpc>
              <a:spcBef>
                <a:spcPts val="335"/>
              </a:spcBef>
            </a:pPr>
            <a:r>
              <a:rPr dirty="0" sz="1050"/>
              <a:t>0.25</a:t>
            </a:r>
            <a:endParaRPr sz="1050"/>
          </a:p>
          <a:p>
            <a:pPr algn="ctr" marL="0" marR="2644140">
              <a:lnSpc>
                <a:spcPct val="100000"/>
              </a:lnSpc>
              <a:spcBef>
                <a:spcPts val="335"/>
              </a:spcBef>
            </a:pPr>
            <a:r>
              <a:rPr dirty="0" sz="1050" spc="-5"/>
              <a:t>0.125</a:t>
            </a:r>
            <a:endParaRPr sz="1050"/>
          </a:p>
          <a:p>
            <a:pPr algn="ctr" marL="0" marR="2717165">
              <a:lnSpc>
                <a:spcPct val="100000"/>
              </a:lnSpc>
              <a:spcBef>
                <a:spcPts val="335"/>
              </a:spcBef>
            </a:pPr>
            <a:r>
              <a:rPr dirty="0" sz="1050" spc="-5"/>
              <a:t>0.0625</a:t>
            </a:r>
            <a:endParaRPr sz="1050"/>
          </a:p>
        </p:txBody>
      </p:sp>
      <p:sp>
        <p:nvSpPr>
          <p:cNvPr id="27" name="object 27"/>
          <p:cNvSpPr/>
          <p:nvPr/>
        </p:nvSpPr>
        <p:spPr>
          <a:xfrm>
            <a:off x="3823651" y="2654180"/>
            <a:ext cx="0" cy="125095"/>
          </a:xfrm>
          <a:custGeom>
            <a:avLst/>
            <a:gdLst/>
            <a:ahLst/>
            <a:cxnLst/>
            <a:rect l="l" t="t" r="r" b="b"/>
            <a:pathLst>
              <a:path w="0" h="125094">
                <a:moveTo>
                  <a:pt x="0" y="0"/>
                </a:moveTo>
                <a:lnTo>
                  <a:pt x="0" y="124683"/>
                </a:lnTo>
              </a:path>
            </a:pathLst>
          </a:custGeom>
          <a:ln w="183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09349" y="2654180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5" h="0">
                <a:moveTo>
                  <a:pt x="0" y="0"/>
                </a:moveTo>
                <a:lnTo>
                  <a:pt x="228898" y="0"/>
                </a:lnTo>
                <a:lnTo>
                  <a:pt x="0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787006" y="2910297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5" h="62864">
                <a:moveTo>
                  <a:pt x="30622" y="0"/>
                </a:moveTo>
                <a:lnTo>
                  <a:pt x="18773" y="2396"/>
                </a:lnTo>
                <a:lnTo>
                  <a:pt x="9032" y="8930"/>
                </a:lnTo>
                <a:lnTo>
                  <a:pt x="2430" y="18617"/>
                </a:lnTo>
                <a:lnTo>
                  <a:pt x="0" y="30470"/>
                </a:lnTo>
                <a:lnTo>
                  <a:pt x="2430" y="43210"/>
                </a:lnTo>
                <a:lnTo>
                  <a:pt x="9032" y="53351"/>
                </a:lnTo>
                <a:lnTo>
                  <a:pt x="18773" y="60053"/>
                </a:lnTo>
                <a:lnTo>
                  <a:pt x="30622" y="62474"/>
                </a:lnTo>
                <a:lnTo>
                  <a:pt x="42471" y="60053"/>
                </a:lnTo>
                <a:lnTo>
                  <a:pt x="52213" y="53351"/>
                </a:lnTo>
                <a:lnTo>
                  <a:pt x="58815" y="43210"/>
                </a:lnTo>
                <a:lnTo>
                  <a:pt x="61245" y="30470"/>
                </a:lnTo>
                <a:lnTo>
                  <a:pt x="58815" y="18617"/>
                </a:lnTo>
                <a:lnTo>
                  <a:pt x="52213" y="8930"/>
                </a:lnTo>
                <a:lnTo>
                  <a:pt x="42471" y="2396"/>
                </a:lnTo>
                <a:lnTo>
                  <a:pt x="3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787007" y="2910283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5" h="62864">
                <a:moveTo>
                  <a:pt x="0" y="30468"/>
                </a:moveTo>
                <a:lnTo>
                  <a:pt x="2429" y="43209"/>
                </a:lnTo>
                <a:lnTo>
                  <a:pt x="9029" y="53350"/>
                </a:lnTo>
                <a:lnTo>
                  <a:pt x="18769" y="60050"/>
                </a:lnTo>
                <a:lnTo>
                  <a:pt x="30615" y="62470"/>
                </a:lnTo>
                <a:lnTo>
                  <a:pt x="42467" y="60050"/>
                </a:lnTo>
                <a:lnTo>
                  <a:pt x="52209" y="53350"/>
                </a:lnTo>
                <a:lnTo>
                  <a:pt x="58811" y="43209"/>
                </a:lnTo>
                <a:lnTo>
                  <a:pt x="61240" y="30468"/>
                </a:lnTo>
                <a:lnTo>
                  <a:pt x="58811" y="18613"/>
                </a:lnTo>
                <a:lnTo>
                  <a:pt x="52209" y="8928"/>
                </a:lnTo>
                <a:lnTo>
                  <a:pt x="42467" y="2395"/>
                </a:lnTo>
                <a:lnTo>
                  <a:pt x="30615" y="0"/>
                </a:lnTo>
                <a:lnTo>
                  <a:pt x="18769" y="2395"/>
                </a:lnTo>
                <a:lnTo>
                  <a:pt x="9029" y="8928"/>
                </a:lnTo>
                <a:lnTo>
                  <a:pt x="2429" y="18613"/>
                </a:lnTo>
                <a:lnTo>
                  <a:pt x="0" y="3046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677135" y="2864386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0622" y="0"/>
                </a:moveTo>
                <a:lnTo>
                  <a:pt x="18773" y="2451"/>
                </a:lnTo>
                <a:lnTo>
                  <a:pt x="9032" y="9098"/>
                </a:lnTo>
                <a:lnTo>
                  <a:pt x="2430" y="18878"/>
                </a:lnTo>
                <a:lnTo>
                  <a:pt x="0" y="30727"/>
                </a:lnTo>
                <a:lnTo>
                  <a:pt x="2430" y="43359"/>
                </a:lnTo>
                <a:lnTo>
                  <a:pt x="9032" y="53512"/>
                </a:lnTo>
                <a:lnTo>
                  <a:pt x="18773" y="60274"/>
                </a:lnTo>
                <a:lnTo>
                  <a:pt x="30622" y="62731"/>
                </a:lnTo>
                <a:lnTo>
                  <a:pt x="43379" y="60274"/>
                </a:lnTo>
                <a:lnTo>
                  <a:pt x="53594" y="53512"/>
                </a:lnTo>
                <a:lnTo>
                  <a:pt x="60377" y="43359"/>
                </a:lnTo>
                <a:lnTo>
                  <a:pt x="62836" y="30727"/>
                </a:lnTo>
                <a:lnTo>
                  <a:pt x="60377" y="18878"/>
                </a:lnTo>
                <a:lnTo>
                  <a:pt x="53594" y="9098"/>
                </a:lnTo>
                <a:lnTo>
                  <a:pt x="43379" y="2451"/>
                </a:lnTo>
                <a:lnTo>
                  <a:pt x="3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677134" y="2864371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30725"/>
                </a:moveTo>
                <a:lnTo>
                  <a:pt x="2429" y="43354"/>
                </a:lnTo>
                <a:lnTo>
                  <a:pt x="9029" y="53507"/>
                </a:lnTo>
                <a:lnTo>
                  <a:pt x="18769" y="60270"/>
                </a:lnTo>
                <a:lnTo>
                  <a:pt x="30615" y="62727"/>
                </a:lnTo>
                <a:lnTo>
                  <a:pt x="43376" y="60270"/>
                </a:lnTo>
                <a:lnTo>
                  <a:pt x="53595" y="53507"/>
                </a:lnTo>
                <a:lnTo>
                  <a:pt x="60380" y="43354"/>
                </a:lnTo>
                <a:lnTo>
                  <a:pt x="62840" y="30725"/>
                </a:lnTo>
                <a:lnTo>
                  <a:pt x="60380" y="18878"/>
                </a:lnTo>
                <a:lnTo>
                  <a:pt x="53595" y="9099"/>
                </a:lnTo>
                <a:lnTo>
                  <a:pt x="43376" y="2452"/>
                </a:lnTo>
                <a:lnTo>
                  <a:pt x="30615" y="0"/>
                </a:lnTo>
                <a:lnTo>
                  <a:pt x="18769" y="2452"/>
                </a:lnTo>
                <a:lnTo>
                  <a:pt x="9029" y="9099"/>
                </a:lnTo>
                <a:lnTo>
                  <a:pt x="2429" y="18878"/>
                </a:lnTo>
                <a:lnTo>
                  <a:pt x="0" y="3072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87006" y="2464784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5" h="62864">
                <a:moveTo>
                  <a:pt x="30622" y="0"/>
                </a:moveTo>
                <a:lnTo>
                  <a:pt x="18773" y="2451"/>
                </a:lnTo>
                <a:lnTo>
                  <a:pt x="9032" y="9098"/>
                </a:lnTo>
                <a:lnTo>
                  <a:pt x="2430" y="18878"/>
                </a:lnTo>
                <a:lnTo>
                  <a:pt x="0" y="30727"/>
                </a:lnTo>
                <a:lnTo>
                  <a:pt x="2430" y="43353"/>
                </a:lnTo>
                <a:lnTo>
                  <a:pt x="9032" y="53493"/>
                </a:lnTo>
                <a:lnTo>
                  <a:pt x="18773" y="60242"/>
                </a:lnTo>
                <a:lnTo>
                  <a:pt x="30622" y="62693"/>
                </a:lnTo>
                <a:lnTo>
                  <a:pt x="42471" y="60242"/>
                </a:lnTo>
                <a:lnTo>
                  <a:pt x="52213" y="53493"/>
                </a:lnTo>
                <a:lnTo>
                  <a:pt x="58815" y="43353"/>
                </a:lnTo>
                <a:lnTo>
                  <a:pt x="61245" y="30727"/>
                </a:lnTo>
                <a:lnTo>
                  <a:pt x="58815" y="18878"/>
                </a:lnTo>
                <a:lnTo>
                  <a:pt x="52213" y="9098"/>
                </a:lnTo>
                <a:lnTo>
                  <a:pt x="42471" y="2451"/>
                </a:lnTo>
                <a:lnTo>
                  <a:pt x="3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87007" y="2464758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5" h="62864">
                <a:moveTo>
                  <a:pt x="0" y="30735"/>
                </a:moveTo>
                <a:lnTo>
                  <a:pt x="2429" y="43358"/>
                </a:lnTo>
                <a:lnTo>
                  <a:pt x="9029" y="53498"/>
                </a:lnTo>
                <a:lnTo>
                  <a:pt x="18769" y="60247"/>
                </a:lnTo>
                <a:lnTo>
                  <a:pt x="30615" y="62699"/>
                </a:lnTo>
                <a:lnTo>
                  <a:pt x="42467" y="60247"/>
                </a:lnTo>
                <a:lnTo>
                  <a:pt x="52209" y="53498"/>
                </a:lnTo>
                <a:lnTo>
                  <a:pt x="58811" y="43358"/>
                </a:lnTo>
                <a:lnTo>
                  <a:pt x="61240" y="30735"/>
                </a:lnTo>
                <a:lnTo>
                  <a:pt x="58811" y="18886"/>
                </a:lnTo>
                <a:lnTo>
                  <a:pt x="52209" y="9104"/>
                </a:lnTo>
                <a:lnTo>
                  <a:pt x="42467" y="2453"/>
                </a:lnTo>
                <a:lnTo>
                  <a:pt x="30615" y="0"/>
                </a:lnTo>
                <a:lnTo>
                  <a:pt x="18769" y="2453"/>
                </a:lnTo>
                <a:lnTo>
                  <a:pt x="9029" y="9104"/>
                </a:lnTo>
                <a:lnTo>
                  <a:pt x="2429" y="18886"/>
                </a:lnTo>
                <a:lnTo>
                  <a:pt x="0" y="3073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787006" y="3221269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5" h="62864">
                <a:moveTo>
                  <a:pt x="30622" y="0"/>
                </a:moveTo>
                <a:lnTo>
                  <a:pt x="18773" y="2452"/>
                </a:lnTo>
                <a:lnTo>
                  <a:pt x="9032" y="9098"/>
                </a:lnTo>
                <a:lnTo>
                  <a:pt x="2430" y="18870"/>
                </a:lnTo>
                <a:lnTo>
                  <a:pt x="0" y="30699"/>
                </a:lnTo>
                <a:lnTo>
                  <a:pt x="2430" y="43341"/>
                </a:lnTo>
                <a:lnTo>
                  <a:pt x="9032" y="53490"/>
                </a:lnTo>
                <a:lnTo>
                  <a:pt x="18773" y="60242"/>
                </a:lnTo>
                <a:lnTo>
                  <a:pt x="30622" y="62693"/>
                </a:lnTo>
                <a:lnTo>
                  <a:pt x="42471" y="60242"/>
                </a:lnTo>
                <a:lnTo>
                  <a:pt x="52213" y="53490"/>
                </a:lnTo>
                <a:lnTo>
                  <a:pt x="58815" y="43341"/>
                </a:lnTo>
                <a:lnTo>
                  <a:pt x="61245" y="30699"/>
                </a:lnTo>
                <a:lnTo>
                  <a:pt x="58815" y="18870"/>
                </a:lnTo>
                <a:lnTo>
                  <a:pt x="52213" y="9098"/>
                </a:lnTo>
                <a:lnTo>
                  <a:pt x="42471" y="2452"/>
                </a:lnTo>
                <a:lnTo>
                  <a:pt x="3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87007" y="3221253"/>
            <a:ext cx="61594" cy="62865"/>
          </a:xfrm>
          <a:custGeom>
            <a:avLst/>
            <a:gdLst/>
            <a:ahLst/>
            <a:cxnLst/>
            <a:rect l="l" t="t" r="r" b="b"/>
            <a:pathLst>
              <a:path w="61595" h="62864">
                <a:moveTo>
                  <a:pt x="0" y="30696"/>
                </a:moveTo>
                <a:lnTo>
                  <a:pt x="2429" y="43342"/>
                </a:lnTo>
                <a:lnTo>
                  <a:pt x="9029" y="53493"/>
                </a:lnTo>
                <a:lnTo>
                  <a:pt x="18769" y="60246"/>
                </a:lnTo>
                <a:lnTo>
                  <a:pt x="30615" y="62699"/>
                </a:lnTo>
                <a:lnTo>
                  <a:pt x="42467" y="60246"/>
                </a:lnTo>
                <a:lnTo>
                  <a:pt x="52209" y="53493"/>
                </a:lnTo>
                <a:lnTo>
                  <a:pt x="58811" y="43342"/>
                </a:lnTo>
                <a:lnTo>
                  <a:pt x="61240" y="30696"/>
                </a:lnTo>
                <a:lnTo>
                  <a:pt x="58811" y="18870"/>
                </a:lnTo>
                <a:lnTo>
                  <a:pt x="52209" y="9099"/>
                </a:lnTo>
                <a:lnTo>
                  <a:pt x="42467" y="2453"/>
                </a:lnTo>
                <a:lnTo>
                  <a:pt x="30615" y="0"/>
                </a:lnTo>
                <a:lnTo>
                  <a:pt x="18769" y="2453"/>
                </a:lnTo>
                <a:lnTo>
                  <a:pt x="9029" y="9099"/>
                </a:lnTo>
                <a:lnTo>
                  <a:pt x="2429" y="18870"/>
                </a:lnTo>
                <a:lnTo>
                  <a:pt x="0" y="3069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94715" y="2778863"/>
            <a:ext cx="457834" cy="0"/>
          </a:xfrm>
          <a:custGeom>
            <a:avLst/>
            <a:gdLst/>
            <a:ahLst/>
            <a:cxnLst/>
            <a:rect l="l" t="t" r="r" b="b"/>
            <a:pathLst>
              <a:path w="457835" h="0">
                <a:moveTo>
                  <a:pt x="0" y="0"/>
                </a:moveTo>
                <a:lnTo>
                  <a:pt x="457834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510384" y="3238079"/>
            <a:ext cx="0" cy="104139"/>
          </a:xfrm>
          <a:custGeom>
            <a:avLst/>
            <a:gdLst/>
            <a:ahLst/>
            <a:cxnLst/>
            <a:rect l="l" t="t" r="r" b="b"/>
            <a:pathLst>
              <a:path w="0" h="104139">
                <a:moveTo>
                  <a:pt x="0" y="0"/>
                </a:moveTo>
                <a:lnTo>
                  <a:pt x="0" y="103809"/>
                </a:lnTo>
              </a:path>
            </a:pathLst>
          </a:custGeom>
          <a:ln w="183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396121" y="3238079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5" h="0">
                <a:moveTo>
                  <a:pt x="0" y="0"/>
                </a:moveTo>
                <a:lnTo>
                  <a:pt x="228936" y="0"/>
                </a:lnTo>
                <a:lnTo>
                  <a:pt x="0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583715" y="3145338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396"/>
                </a:moveTo>
                <a:lnTo>
                  <a:pt x="62507" y="62396"/>
                </a:lnTo>
                <a:lnTo>
                  <a:pt x="62507" y="0"/>
                </a:lnTo>
                <a:lnTo>
                  <a:pt x="0" y="0"/>
                </a:lnTo>
                <a:lnTo>
                  <a:pt x="0" y="623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583719" y="3145321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394"/>
                </a:moveTo>
                <a:lnTo>
                  <a:pt x="62507" y="62394"/>
                </a:lnTo>
                <a:lnTo>
                  <a:pt x="62507" y="0"/>
                </a:lnTo>
                <a:lnTo>
                  <a:pt x="0" y="0"/>
                </a:lnTo>
                <a:lnTo>
                  <a:pt x="0" y="6239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473740" y="35113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359"/>
                </a:moveTo>
                <a:lnTo>
                  <a:pt x="62507" y="62359"/>
                </a:lnTo>
                <a:lnTo>
                  <a:pt x="62507" y="0"/>
                </a:lnTo>
                <a:lnTo>
                  <a:pt x="0" y="0"/>
                </a:lnTo>
                <a:lnTo>
                  <a:pt x="0" y="623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473731" y="3511321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365"/>
                </a:moveTo>
                <a:lnTo>
                  <a:pt x="62507" y="62365"/>
                </a:lnTo>
                <a:lnTo>
                  <a:pt x="62507" y="0"/>
                </a:lnTo>
                <a:lnTo>
                  <a:pt x="0" y="0"/>
                </a:lnTo>
                <a:lnTo>
                  <a:pt x="0" y="6236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473740" y="4060404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396"/>
                </a:moveTo>
                <a:lnTo>
                  <a:pt x="62507" y="62396"/>
                </a:lnTo>
                <a:lnTo>
                  <a:pt x="62507" y="0"/>
                </a:lnTo>
                <a:lnTo>
                  <a:pt x="0" y="0"/>
                </a:lnTo>
                <a:lnTo>
                  <a:pt x="0" y="623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473731" y="4060388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403"/>
                </a:moveTo>
                <a:lnTo>
                  <a:pt x="62507" y="62403"/>
                </a:lnTo>
                <a:lnTo>
                  <a:pt x="62507" y="0"/>
                </a:lnTo>
                <a:lnTo>
                  <a:pt x="0" y="0"/>
                </a:lnTo>
                <a:lnTo>
                  <a:pt x="0" y="6240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473740" y="3146564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693"/>
                </a:moveTo>
                <a:lnTo>
                  <a:pt x="62507" y="62693"/>
                </a:lnTo>
                <a:lnTo>
                  <a:pt x="62507" y="0"/>
                </a:lnTo>
                <a:lnTo>
                  <a:pt x="0" y="0"/>
                </a:lnTo>
                <a:lnTo>
                  <a:pt x="0" y="62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473731" y="314655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0" y="62689"/>
                </a:moveTo>
                <a:lnTo>
                  <a:pt x="62507" y="62689"/>
                </a:lnTo>
                <a:lnTo>
                  <a:pt x="62507" y="0"/>
                </a:lnTo>
                <a:lnTo>
                  <a:pt x="0" y="0"/>
                </a:lnTo>
                <a:lnTo>
                  <a:pt x="0" y="6268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281486" y="3341888"/>
            <a:ext cx="457834" cy="0"/>
          </a:xfrm>
          <a:custGeom>
            <a:avLst/>
            <a:gdLst/>
            <a:ahLst/>
            <a:cxnLst/>
            <a:rect l="l" t="t" r="r" b="b"/>
            <a:pathLst>
              <a:path w="457835" h="0">
                <a:moveTo>
                  <a:pt x="0" y="0"/>
                </a:moveTo>
                <a:lnTo>
                  <a:pt x="457834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197156" y="3413466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328"/>
                </a:lnTo>
              </a:path>
            </a:pathLst>
          </a:custGeom>
          <a:ln w="183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082854" y="3413466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5" h="0">
                <a:moveTo>
                  <a:pt x="0" y="0"/>
                </a:moveTo>
                <a:lnTo>
                  <a:pt x="228936" y="0"/>
                </a:lnTo>
                <a:lnTo>
                  <a:pt x="0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056955" y="33330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652" y="0"/>
                </a:moveTo>
                <a:lnTo>
                  <a:pt x="0" y="73218"/>
                </a:lnTo>
                <a:lnTo>
                  <a:pt x="73294" y="73218"/>
                </a:lnTo>
                <a:lnTo>
                  <a:pt x="36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056952" y="333302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653" y="0"/>
                </a:moveTo>
                <a:lnTo>
                  <a:pt x="73296" y="73226"/>
                </a:lnTo>
                <a:lnTo>
                  <a:pt x="0" y="73226"/>
                </a:lnTo>
                <a:lnTo>
                  <a:pt x="36653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166941" y="339551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499" y="0"/>
                </a:moveTo>
                <a:lnTo>
                  <a:pt x="0" y="73113"/>
                </a:lnTo>
                <a:lnTo>
                  <a:pt x="73190" y="73113"/>
                </a:lnTo>
                <a:lnTo>
                  <a:pt x="36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166940" y="339549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500" y="0"/>
                </a:moveTo>
                <a:lnTo>
                  <a:pt x="73182" y="73112"/>
                </a:lnTo>
                <a:lnTo>
                  <a:pt x="0" y="73112"/>
                </a:lnTo>
                <a:lnTo>
                  <a:pt x="3650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166941" y="351617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499" y="0"/>
                </a:moveTo>
                <a:lnTo>
                  <a:pt x="0" y="73075"/>
                </a:lnTo>
                <a:lnTo>
                  <a:pt x="73190" y="73075"/>
                </a:lnTo>
                <a:lnTo>
                  <a:pt x="36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166940" y="351616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500" y="0"/>
                </a:moveTo>
                <a:lnTo>
                  <a:pt x="73182" y="73074"/>
                </a:lnTo>
                <a:lnTo>
                  <a:pt x="0" y="73074"/>
                </a:lnTo>
                <a:lnTo>
                  <a:pt x="3650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276773" y="347494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652" y="0"/>
                </a:moveTo>
                <a:lnTo>
                  <a:pt x="0" y="73075"/>
                </a:lnTo>
                <a:lnTo>
                  <a:pt x="73190" y="73075"/>
                </a:lnTo>
                <a:lnTo>
                  <a:pt x="36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276775" y="347493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36643" y="0"/>
                </a:moveTo>
                <a:lnTo>
                  <a:pt x="73182" y="73074"/>
                </a:lnTo>
                <a:lnTo>
                  <a:pt x="0" y="73074"/>
                </a:lnTo>
                <a:lnTo>
                  <a:pt x="36643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968219" y="3451795"/>
            <a:ext cx="457834" cy="0"/>
          </a:xfrm>
          <a:custGeom>
            <a:avLst/>
            <a:gdLst/>
            <a:ahLst/>
            <a:cxnLst/>
            <a:rect l="l" t="t" r="r" b="b"/>
            <a:pathLst>
              <a:path w="457835" h="0">
                <a:moveTo>
                  <a:pt x="0" y="0"/>
                </a:moveTo>
                <a:lnTo>
                  <a:pt x="457825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883993" y="3175713"/>
            <a:ext cx="0" cy="94615"/>
          </a:xfrm>
          <a:custGeom>
            <a:avLst/>
            <a:gdLst/>
            <a:ahLst/>
            <a:cxnLst/>
            <a:rect l="l" t="t" r="r" b="b"/>
            <a:pathLst>
              <a:path w="0" h="94614">
                <a:moveTo>
                  <a:pt x="0" y="0"/>
                </a:moveTo>
                <a:lnTo>
                  <a:pt x="0" y="94358"/>
                </a:lnTo>
              </a:path>
            </a:pathLst>
          </a:custGeom>
          <a:ln w="183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769616" y="3175713"/>
            <a:ext cx="229235" cy="0"/>
          </a:xfrm>
          <a:custGeom>
            <a:avLst/>
            <a:gdLst/>
            <a:ahLst/>
            <a:cxnLst/>
            <a:rect l="l" t="t" r="r" b="b"/>
            <a:pathLst>
              <a:path w="229235" h="0">
                <a:moveTo>
                  <a:pt x="0" y="0"/>
                </a:moveTo>
                <a:lnTo>
                  <a:pt x="228898" y="0"/>
                </a:lnTo>
                <a:lnTo>
                  <a:pt x="0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853674" y="312855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80" y="0"/>
                </a:moveTo>
                <a:lnTo>
                  <a:pt x="0" y="0"/>
                </a:lnTo>
                <a:lnTo>
                  <a:pt x="36642" y="73113"/>
                </a:lnTo>
                <a:lnTo>
                  <a:pt x="73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853673" y="31285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0"/>
                </a:moveTo>
                <a:lnTo>
                  <a:pt x="73182" y="0"/>
                </a:lnTo>
                <a:lnTo>
                  <a:pt x="36643" y="731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853674" y="348101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80" y="0"/>
                </a:moveTo>
                <a:lnTo>
                  <a:pt x="0" y="0"/>
                </a:lnTo>
                <a:lnTo>
                  <a:pt x="36642" y="73075"/>
                </a:lnTo>
                <a:lnTo>
                  <a:pt x="73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853673" y="348100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0"/>
                </a:moveTo>
                <a:lnTo>
                  <a:pt x="73182" y="0"/>
                </a:lnTo>
                <a:lnTo>
                  <a:pt x="36643" y="7307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853674" y="361518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180" y="0"/>
                </a:moveTo>
                <a:lnTo>
                  <a:pt x="0" y="0"/>
                </a:lnTo>
                <a:lnTo>
                  <a:pt x="36642" y="73218"/>
                </a:lnTo>
                <a:lnTo>
                  <a:pt x="73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853673" y="361516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0"/>
                </a:moveTo>
                <a:lnTo>
                  <a:pt x="73182" y="0"/>
                </a:lnTo>
                <a:lnTo>
                  <a:pt x="36643" y="732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963507" y="306455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294" y="0"/>
                </a:moveTo>
                <a:lnTo>
                  <a:pt x="0" y="0"/>
                </a:lnTo>
                <a:lnTo>
                  <a:pt x="36652" y="73113"/>
                </a:lnTo>
                <a:lnTo>
                  <a:pt x="732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963508" y="306453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0"/>
                </a:moveTo>
                <a:lnTo>
                  <a:pt x="73296" y="0"/>
                </a:lnTo>
                <a:lnTo>
                  <a:pt x="36643" y="7311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654943" y="3270071"/>
            <a:ext cx="458470" cy="0"/>
          </a:xfrm>
          <a:custGeom>
            <a:avLst/>
            <a:gdLst/>
            <a:ahLst/>
            <a:cxnLst/>
            <a:rect l="l" t="t" r="r" b="b"/>
            <a:pathLst>
              <a:path w="458470" h="0">
                <a:moveTo>
                  <a:pt x="0" y="0"/>
                </a:moveTo>
                <a:lnTo>
                  <a:pt x="457987" y="0"/>
                </a:lnTo>
              </a:path>
            </a:pathLst>
          </a:custGeom>
          <a:ln w="183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2868498" y="3306220"/>
            <a:ext cx="178435" cy="30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320"/>
              </a:lnSpc>
            </a:pPr>
            <a:r>
              <a:rPr dirty="0" baseline="2314" sz="1800" spc="-30" b="1">
                <a:latin typeface="Arial"/>
                <a:cs typeface="Arial"/>
              </a:rPr>
              <a:t>2</a:t>
            </a:r>
            <a:r>
              <a:rPr dirty="0" sz="1200" spc="60" b="1">
                <a:latin typeface="Symbol"/>
                <a:cs typeface="Symbol"/>
              </a:rPr>
              <a:t></a:t>
            </a:r>
            <a:r>
              <a:rPr dirty="0" sz="1200" b="1">
                <a:latin typeface="Symbol"/>
                <a:cs typeface="Symbol"/>
              </a:rPr>
              <a:t>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869581" y="3050711"/>
            <a:ext cx="177800" cy="2279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b="1">
                <a:latin typeface="Arial"/>
                <a:cs typeface="Arial"/>
              </a:rPr>
              <a:t>Cq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5074" y="1699894"/>
            <a:ext cx="7744459" cy="2955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An </a:t>
            </a:r>
            <a:r>
              <a:rPr dirty="0" sz="2400" spc="-10">
                <a:latin typeface="Calibri"/>
                <a:cs typeface="Calibri"/>
              </a:rPr>
              <a:t>inflammatory </a:t>
            </a:r>
            <a:r>
              <a:rPr dirty="0" sz="2400" spc="-5">
                <a:latin typeface="Calibri"/>
                <a:cs typeface="Calibri"/>
              </a:rPr>
              <a:t>phenotype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>
                <a:latin typeface="Calibri"/>
                <a:cs typeface="Calibri"/>
              </a:rPr>
              <a:t>in </a:t>
            </a:r>
            <a:r>
              <a:rPr dirty="0" sz="2400" spc="-15">
                <a:latin typeface="Calibri"/>
                <a:cs typeface="Calibri"/>
              </a:rPr>
              <a:t>vivo </a:t>
            </a:r>
            <a:r>
              <a:rPr dirty="0" sz="2400" spc="-10">
                <a:latin typeface="Calibri"/>
                <a:cs typeface="Calibri"/>
              </a:rPr>
              <a:t>activated </a:t>
            </a:r>
            <a:r>
              <a:rPr dirty="0" sz="2400">
                <a:latin typeface="Calibri"/>
                <a:cs typeface="Calibri"/>
              </a:rPr>
              <a:t>APC </a:t>
            </a:r>
            <a:r>
              <a:rPr dirty="0" sz="2400">
                <a:latin typeface="Calibri"/>
                <a:cs typeface="Calibri"/>
              </a:rPr>
              <a:t>in </a:t>
            </a:r>
            <a:r>
              <a:rPr dirty="0" sz="2400">
                <a:latin typeface="Calibri"/>
                <a:cs typeface="Calibri"/>
              </a:rPr>
              <a:t>AD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SZ </a:t>
            </a:r>
            <a:r>
              <a:rPr dirty="0" sz="2400" spc="-5">
                <a:latin typeface="Calibri"/>
                <a:cs typeface="Calibri"/>
              </a:rPr>
              <a:t>has </a:t>
            </a:r>
            <a:r>
              <a:rPr dirty="0" sz="2400">
                <a:latin typeface="Calibri"/>
                <a:cs typeface="Calibri"/>
              </a:rPr>
              <a:t>been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shown.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2400" spc="-10">
                <a:latin typeface="Calibri"/>
                <a:cs typeface="Calibri"/>
              </a:rPr>
              <a:t>Prominent </a:t>
            </a:r>
            <a:r>
              <a:rPr dirty="0" sz="2400" spc="-5">
                <a:latin typeface="Calibri"/>
                <a:cs typeface="Calibri"/>
              </a:rPr>
              <a:t>release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 spc="-20">
                <a:latin typeface="Calibri"/>
                <a:cs typeface="Calibri"/>
              </a:rPr>
              <a:t>MPs </a:t>
            </a:r>
            <a:r>
              <a:rPr dirty="0" sz="2400" spc="-15">
                <a:latin typeface="Calibri"/>
                <a:cs typeface="Calibri"/>
              </a:rPr>
              <a:t>from </a:t>
            </a:r>
            <a:r>
              <a:rPr dirty="0" sz="2400" spc="-5">
                <a:latin typeface="Calibri"/>
                <a:cs typeface="Calibri"/>
              </a:rPr>
              <a:t>cultured </a:t>
            </a:r>
            <a:r>
              <a:rPr dirty="0" sz="2400">
                <a:latin typeface="Calibri"/>
                <a:cs typeface="Calibri"/>
              </a:rPr>
              <a:t>APC </a:t>
            </a:r>
            <a:r>
              <a:rPr dirty="0" sz="2400" spc="-10">
                <a:latin typeface="Calibri"/>
                <a:cs typeface="Calibri"/>
              </a:rPr>
              <a:t>occurs </a:t>
            </a:r>
            <a:r>
              <a:rPr dirty="0" sz="2400" spc="-5">
                <a:latin typeface="Calibri"/>
                <a:cs typeface="Calibri"/>
              </a:rPr>
              <a:t>upon </a:t>
            </a:r>
            <a:r>
              <a:rPr dirty="0" sz="2400" spc="-50">
                <a:latin typeface="Calibri"/>
                <a:cs typeface="Calibri"/>
              </a:rPr>
              <a:t>ATP-  </a:t>
            </a:r>
            <a:r>
              <a:rPr dirty="0" sz="2400" spc="-5">
                <a:latin typeface="Calibri"/>
                <a:cs typeface="Calibri"/>
              </a:rPr>
              <a:t>induced </a:t>
            </a:r>
            <a:r>
              <a:rPr dirty="0" sz="2400" spc="-5">
                <a:latin typeface="Calibri"/>
                <a:cs typeface="Calibri"/>
              </a:rPr>
              <a:t>P2X7 </a:t>
            </a:r>
            <a:r>
              <a:rPr dirty="0" sz="2400" spc="-5">
                <a:latin typeface="Calibri"/>
                <a:cs typeface="Calibri"/>
              </a:rPr>
              <a:t>ion </a:t>
            </a:r>
            <a:r>
              <a:rPr dirty="0" sz="2400" spc="-5">
                <a:latin typeface="Calibri"/>
                <a:cs typeface="Calibri"/>
              </a:rPr>
              <a:t>channel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activation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10" b="1">
                <a:latin typeface="Calibri"/>
                <a:cs typeface="Calibri"/>
              </a:rPr>
              <a:t>MPs </a:t>
            </a:r>
            <a:r>
              <a:rPr dirty="0" sz="2400" spc="-10" b="1">
                <a:latin typeface="Calibri"/>
                <a:cs typeface="Calibri"/>
              </a:rPr>
              <a:t>are </a:t>
            </a:r>
            <a:r>
              <a:rPr dirty="0" sz="2400" spc="-5" b="1">
                <a:latin typeface="Calibri"/>
                <a:cs typeface="Calibri"/>
              </a:rPr>
              <a:t>derived </a:t>
            </a:r>
            <a:r>
              <a:rPr dirty="0" sz="2400" spc="-10" b="1">
                <a:latin typeface="Calibri"/>
                <a:cs typeface="Calibri"/>
              </a:rPr>
              <a:t>from </a:t>
            </a:r>
            <a:r>
              <a:rPr dirty="0" sz="2400" spc="-5" b="1">
                <a:latin typeface="Calibri"/>
                <a:cs typeface="Calibri"/>
              </a:rPr>
              <a:t>the </a:t>
            </a:r>
            <a:r>
              <a:rPr dirty="0" sz="2400" b="1">
                <a:latin typeface="Calibri"/>
                <a:cs typeface="Calibri"/>
              </a:rPr>
              <a:t>plasma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membrane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696595" algn="l"/>
              </a:tabLst>
            </a:pPr>
            <a:r>
              <a:rPr dirty="0" sz="2400" spc="-10" b="1">
                <a:latin typeface="Calibri"/>
                <a:cs typeface="Calibri"/>
              </a:rPr>
              <a:t>MPs</a:t>
            </a:r>
            <a:r>
              <a:rPr dirty="0" sz="2400" spc="-10" b="1">
                <a:latin typeface="Times New Roman"/>
                <a:cs typeface="Times New Roman"/>
              </a:rPr>
              <a:t>	</a:t>
            </a:r>
            <a:r>
              <a:rPr dirty="0" sz="2400" spc="-10" b="1">
                <a:latin typeface="Calibri"/>
                <a:cs typeface="Calibri"/>
              </a:rPr>
              <a:t>transport </a:t>
            </a:r>
            <a:r>
              <a:rPr dirty="0" sz="2400" spc="-5" b="1">
                <a:latin typeface="Calibri"/>
                <a:cs typeface="Calibri"/>
              </a:rPr>
              <a:t>miRNA </a:t>
            </a:r>
            <a:r>
              <a:rPr dirty="0" sz="2400" b="1">
                <a:latin typeface="Calibri"/>
                <a:cs typeface="Calibri"/>
              </a:rPr>
              <a:t>species </a:t>
            </a:r>
            <a:r>
              <a:rPr dirty="0" sz="2400" spc="-15" b="1">
                <a:latin typeface="Calibri"/>
                <a:cs typeface="Calibri"/>
              </a:rPr>
              <a:t>related </a:t>
            </a:r>
            <a:r>
              <a:rPr dirty="0" sz="2400" spc="-15" b="1">
                <a:latin typeface="Calibri"/>
                <a:cs typeface="Calibri"/>
              </a:rPr>
              <a:t>to </a:t>
            </a:r>
            <a:r>
              <a:rPr dirty="0" sz="2400" spc="-5" b="1">
                <a:latin typeface="Calibri"/>
                <a:cs typeface="Calibri"/>
              </a:rPr>
              <a:t>inflammation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15" b="1">
                <a:latin typeface="Calibri"/>
                <a:cs typeface="Calibri"/>
              </a:rPr>
              <a:t>stress </a:t>
            </a:r>
            <a:r>
              <a:rPr dirty="0" sz="2400" b="1">
                <a:latin typeface="Calibri"/>
                <a:cs typeface="Calibri"/>
              </a:rPr>
              <a:t>or </a:t>
            </a:r>
            <a:r>
              <a:rPr dirty="0" sz="2400" spc="-10" b="1">
                <a:latin typeface="Calibri"/>
                <a:cs typeface="Calibri"/>
              </a:rPr>
              <a:t>infection </a:t>
            </a:r>
            <a:r>
              <a:rPr dirty="0" sz="2400" spc="-5" b="1">
                <a:latin typeface="Calibri"/>
                <a:cs typeface="Calibri"/>
              </a:rPr>
              <a:t>induced </a:t>
            </a:r>
            <a:r>
              <a:rPr dirty="0" sz="2400" spc="-5" b="1">
                <a:latin typeface="Calibri"/>
                <a:cs typeface="Calibri"/>
              </a:rPr>
              <a:t>cognitive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impairments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7485" rIns="0" bIns="0" rtlCol="0" vert="horz">
            <a:spAutoFit/>
          </a:bodyPr>
          <a:lstStyle/>
          <a:p>
            <a:pPr marL="1693545">
              <a:lnSpc>
                <a:spcPct val="100000"/>
              </a:lnSpc>
            </a:pPr>
            <a:r>
              <a:rPr dirty="0"/>
              <a:t>Summary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2015-10-06T11:59:52Z</dcterms:created>
  <dcterms:modified xsi:type="dcterms:W3CDTF">2015-10-06T11:59:52Z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