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8.xml" ContentType="application/vnd.openxmlformats-officedocument.drawingml.char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rawings/drawing3.xml" ContentType="application/vnd.openxmlformats-officedocument.drawingml.chartshape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5502" r:id="rId1"/>
  </p:sldMasterIdLst>
  <p:notesMasterIdLst>
    <p:notesMasterId r:id="rId18"/>
  </p:notesMasterIdLst>
  <p:handoutMasterIdLst>
    <p:handoutMasterId r:id="rId19"/>
  </p:handoutMasterIdLst>
  <p:sldIdLst>
    <p:sldId id="260" r:id="rId2"/>
    <p:sldId id="270" r:id="rId3"/>
    <p:sldId id="287" r:id="rId4"/>
    <p:sldId id="283" r:id="rId5"/>
    <p:sldId id="279" r:id="rId6"/>
    <p:sldId id="280" r:id="rId7"/>
    <p:sldId id="286" r:id="rId8"/>
    <p:sldId id="265" r:id="rId9"/>
    <p:sldId id="282" r:id="rId10"/>
    <p:sldId id="259" r:id="rId11"/>
    <p:sldId id="269" r:id="rId12"/>
    <p:sldId id="284" r:id="rId13"/>
    <p:sldId id="267" r:id="rId14"/>
    <p:sldId id="285" r:id="rId15"/>
    <p:sldId id="264" r:id="rId16"/>
    <p:sldId id="268"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charset="-128"/>
        <a:cs typeface="+mn-cs"/>
      </a:defRPr>
    </a:lvl1pPr>
    <a:lvl2pPr marL="457200" algn="l" rtl="0" fontAlgn="base">
      <a:spcBef>
        <a:spcPct val="0"/>
      </a:spcBef>
      <a:spcAft>
        <a:spcPct val="0"/>
      </a:spcAft>
      <a:defRPr kern="1200">
        <a:solidFill>
          <a:schemeClr val="tx1"/>
        </a:solidFill>
        <a:latin typeface="Arial" charset="0"/>
        <a:ea typeface="ＭＳ Ｐゴシック" charset="-128"/>
        <a:cs typeface="+mn-cs"/>
      </a:defRPr>
    </a:lvl2pPr>
    <a:lvl3pPr marL="914400" algn="l" rtl="0" fontAlgn="base">
      <a:spcBef>
        <a:spcPct val="0"/>
      </a:spcBef>
      <a:spcAft>
        <a:spcPct val="0"/>
      </a:spcAft>
      <a:defRPr kern="1200">
        <a:solidFill>
          <a:schemeClr val="tx1"/>
        </a:solidFill>
        <a:latin typeface="Arial" charset="0"/>
        <a:ea typeface="ＭＳ Ｐゴシック" charset="-128"/>
        <a:cs typeface="+mn-cs"/>
      </a:defRPr>
    </a:lvl3pPr>
    <a:lvl4pPr marL="1371600" algn="l" rtl="0" fontAlgn="base">
      <a:spcBef>
        <a:spcPct val="0"/>
      </a:spcBef>
      <a:spcAft>
        <a:spcPct val="0"/>
      </a:spcAft>
      <a:defRPr kern="1200">
        <a:solidFill>
          <a:schemeClr val="tx1"/>
        </a:solidFill>
        <a:latin typeface="Arial" charset="0"/>
        <a:ea typeface="ＭＳ Ｐゴシック" charset="-128"/>
        <a:cs typeface="+mn-cs"/>
      </a:defRPr>
    </a:lvl4pPr>
    <a:lvl5pPr marL="1828800" algn="l" rtl="0" fontAlgn="base">
      <a:spcBef>
        <a:spcPct val="0"/>
      </a:spcBef>
      <a:spcAft>
        <a:spcPct val="0"/>
      </a:spcAft>
      <a:defRPr kern="1200">
        <a:solidFill>
          <a:schemeClr val="tx1"/>
        </a:solidFill>
        <a:latin typeface="Arial" charset="0"/>
        <a:ea typeface="ＭＳ Ｐゴシック" charset="-128"/>
        <a:cs typeface="+mn-cs"/>
      </a:defRPr>
    </a:lvl5pPr>
    <a:lvl6pPr marL="2286000" algn="l" defTabSz="914400" rtl="0" eaLnBrk="1" latinLnBrk="0" hangingPunct="1">
      <a:defRPr kern="1200">
        <a:solidFill>
          <a:schemeClr val="tx1"/>
        </a:solidFill>
        <a:latin typeface="Arial" charset="0"/>
        <a:ea typeface="ＭＳ Ｐゴシック" charset="-128"/>
        <a:cs typeface="+mn-cs"/>
      </a:defRPr>
    </a:lvl6pPr>
    <a:lvl7pPr marL="2743200" algn="l" defTabSz="914400" rtl="0" eaLnBrk="1" latinLnBrk="0" hangingPunct="1">
      <a:defRPr kern="1200">
        <a:solidFill>
          <a:schemeClr val="tx1"/>
        </a:solidFill>
        <a:latin typeface="Arial" charset="0"/>
        <a:ea typeface="ＭＳ Ｐゴシック" charset="-128"/>
        <a:cs typeface="+mn-cs"/>
      </a:defRPr>
    </a:lvl7pPr>
    <a:lvl8pPr marL="3200400" algn="l" defTabSz="914400" rtl="0" eaLnBrk="1" latinLnBrk="0" hangingPunct="1">
      <a:defRPr kern="1200">
        <a:solidFill>
          <a:schemeClr val="tx1"/>
        </a:solidFill>
        <a:latin typeface="Arial" charset="0"/>
        <a:ea typeface="ＭＳ Ｐゴシック" charset="-128"/>
        <a:cs typeface="+mn-cs"/>
      </a:defRPr>
    </a:lvl8pPr>
    <a:lvl9pPr marL="3657600" algn="l" defTabSz="914400" rtl="0" eaLnBrk="1" latinLnBrk="0" hangingPunct="1">
      <a:defRPr kern="1200">
        <a:solidFill>
          <a:schemeClr val="tx1"/>
        </a:solidFill>
        <a:latin typeface="Arial" charset="0"/>
        <a:ea typeface="ＭＳ Ｐゴシック"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q105070" initials="q" lastIdx="5" clrIdx="0"/>
  <p:cmAuthor id="1" name="q745124" initials="q" lastIdx="2" clrIdx="1"/>
  <p:cmAuthor id="2" name="Melissa Herboth" initials="" lastIdx="0" clrIdx="2"/>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006A71"/>
    <a:srgbClr val="414343"/>
    <a:srgbClr val="FDFCFB"/>
    <a:srgbClr val="FFFFFB"/>
    <a:srgbClr val="FBF8F7"/>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61" autoAdjust="0"/>
    <p:restoredTop sz="93433" autoAdjust="0"/>
  </p:normalViewPr>
  <p:slideViewPr>
    <p:cSldViewPr>
      <p:cViewPr>
        <p:scale>
          <a:sx n="100" d="100"/>
          <a:sy n="100" d="100"/>
        </p:scale>
        <p:origin x="-348" y="-12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0" d="100"/>
          <a:sy n="80" d="100"/>
        </p:scale>
        <p:origin x="-3174"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Q724709\Documents\CNS%20CoE\Indications\Multiple%20Sclerosis\General\Knowledge%20Map\MS%20Performance%20Metrics-18Jul2014.xlsm"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Q724709\Documents\CNS%20CoE\Indications\Multiple%20Sclerosis\General\Knowledge%20Map\MS%20Performance%20Metrics-18Jul2014.xlsm"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Q724709\Documents\CNS%20CoE\Indications\Multiple%20Sclerosis\General\Knowledge%20Map\MS%20Performance%20Metrics-18Jul2014.xlsm"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q724709\Documents\CNS%20CoE\Indications\Multiple%20Sclerosis\General\Competing%20Trials%20Analyses\Q3%202014\Competing%20Trials_MS_BioPharm_08Jul2014.xls" TargetMode="External"/></Relationships>
</file>

<file path=ppt/charts/_rels/chart5.xml.rels><?xml version="1.0" encoding="UTF-8" standalone="yes"?>
<Relationships xmlns="http://schemas.openxmlformats.org/package/2006/relationships"><Relationship Id="rId3" Type="http://schemas.openxmlformats.org/officeDocument/2006/relationships/chartUserShapes" Target="../drawings/drawing3.xml"/><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_rels/chart6.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2.xml"/></Relationships>
</file>

<file path=ppt/charts/_rels/chart7.xml.rels><?xml version="1.0" encoding="UTF-8" standalone="yes"?>
<Relationships xmlns="http://schemas.openxmlformats.org/package/2006/relationships"><Relationship Id="rId1" Type="http://schemas.openxmlformats.org/officeDocument/2006/relationships/oleObject" Target="file:///C:\Users\q724709\Documents\CNS%20CoE\Indications\Multiple%20Sclerosis\General\Competing%20Trials%20Analyses\Q3%202014\Competing%20Trials_MS_BioPharm_08Jul2014.xls"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q724709\Documents\CNS%20CoE\Indications\Multiple%20Sclerosis\General\Competing%20Trials_MS_BioPharm_08Jul2014%20for%20MT%20slides.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fr-FR"/>
  <c:pivotSource>
    <c:name>[MS Performance Metrics-18Jul2014.xlsm]Regional Pt Contribution!PivotTable1</c:name>
    <c:fmtId val="-1"/>
  </c:pivotSource>
  <c:chart>
    <c:autoTitleDeleted val="1"/>
    <c:pivotFmts>
      <c:pivotFmt>
        <c:idx val="0"/>
        <c:marker>
          <c:symbol val="none"/>
        </c:marker>
        <c:dLbl>
          <c:idx val="0"/>
          <c:spPr/>
          <c:txPr>
            <a:bodyPr/>
            <a:lstStyle/>
            <a:p>
              <a:pPr>
                <a:defRPr/>
              </a:pPr>
              <a:endParaRPr lang="fr-FR"/>
            </a:p>
          </c:txPr>
          <c:showCatName val="1"/>
          <c:showPercent val="1"/>
        </c:dLbl>
      </c:pivotFmt>
      <c:pivotFmt>
        <c:idx val="1"/>
        <c:dLbl>
          <c:idx val="0"/>
          <c:delete val="1"/>
        </c:dLbl>
      </c:pivotFmt>
      <c:pivotFmt>
        <c:idx val="2"/>
        <c:dLbl>
          <c:idx val="0"/>
          <c:tx>
            <c:rich>
              <a:bodyPr/>
              <a:lstStyle/>
              <a:p>
                <a:r>
                  <a:rPr lang="en-US"/>
                  <a:t>CENTRAL AMERICA
1%</a:t>
                </a:r>
              </a:p>
            </c:rich>
          </c:tx>
          <c:showCatName val="1"/>
          <c:showPercent val="1"/>
        </c:dLbl>
      </c:pivotFmt>
      <c:pivotFmt>
        <c:idx val="3"/>
        <c:dLbl>
          <c:idx val="0"/>
          <c:tx>
            <c:rich>
              <a:bodyPr/>
              <a:lstStyle/>
              <a:p>
                <a:r>
                  <a:rPr lang="en-US"/>
                  <a:t>AFRICA
0.5%</a:t>
                </a:r>
              </a:p>
            </c:rich>
          </c:tx>
          <c:showCatName val="1"/>
          <c:showPercent val="1"/>
        </c:dLbl>
      </c:pivotFmt>
      <c:pivotFmt>
        <c:idx val="4"/>
        <c:dLbl>
          <c:idx val="0"/>
          <c:layout>
            <c:manualLayout>
              <c:x val="-0.27952169932247023"/>
              <c:y val="3.4607400395319517E-2"/>
            </c:manualLayout>
          </c:layout>
          <c:showCatName val="1"/>
          <c:showPercent val="1"/>
        </c:dLbl>
      </c:pivotFmt>
      <c:pivotFmt>
        <c:idx val="5"/>
        <c:marker>
          <c:symbol val="none"/>
        </c:marker>
        <c:dLbl>
          <c:idx val="0"/>
          <c:spPr/>
          <c:txPr>
            <a:bodyPr/>
            <a:lstStyle/>
            <a:p>
              <a:pPr>
                <a:defRPr/>
              </a:pPr>
              <a:endParaRPr lang="fr-FR"/>
            </a:p>
          </c:txPr>
          <c:showCatName val="1"/>
          <c:showPercent val="1"/>
        </c:dLbl>
      </c:pivotFmt>
      <c:pivotFmt>
        <c:idx val="6"/>
        <c:dLbl>
          <c:idx val="0"/>
          <c:layout>
            <c:manualLayout>
              <c:x val="-0.27952169932247023"/>
              <c:y val="3.4607400395319517E-2"/>
            </c:manualLayout>
          </c:layout>
          <c:showCatName val="1"/>
          <c:showPercent val="1"/>
        </c:dLbl>
      </c:pivotFmt>
      <c:pivotFmt>
        <c:idx val="7"/>
        <c:dLbl>
          <c:idx val="0"/>
          <c:tx>
            <c:rich>
              <a:bodyPr/>
              <a:lstStyle/>
              <a:p>
                <a:r>
                  <a:rPr lang="en-US"/>
                  <a:t>CENTRAL AMERICA
1%</a:t>
                </a:r>
              </a:p>
            </c:rich>
          </c:tx>
          <c:showCatName val="1"/>
          <c:showPercent val="1"/>
        </c:dLbl>
      </c:pivotFmt>
      <c:pivotFmt>
        <c:idx val="8"/>
        <c:dLbl>
          <c:idx val="0"/>
          <c:delete val="1"/>
        </c:dLbl>
      </c:pivotFmt>
      <c:pivotFmt>
        <c:idx val="9"/>
        <c:dLbl>
          <c:idx val="0"/>
          <c:tx>
            <c:rich>
              <a:bodyPr/>
              <a:lstStyle/>
              <a:p>
                <a:r>
                  <a:rPr lang="en-US"/>
                  <a:t>AFRICA
0.5%</a:t>
                </a:r>
              </a:p>
            </c:rich>
          </c:tx>
          <c:showCatName val="1"/>
          <c:showPercent val="1"/>
        </c:dLbl>
      </c:pivotFmt>
    </c:pivotFmts>
    <c:plotArea>
      <c:layout/>
      <c:pieChart>
        <c:varyColors val="1"/>
        <c:ser>
          <c:idx val="0"/>
          <c:order val="0"/>
          <c:tx>
            <c:strRef>
              <c:f>'Regional Pt Contribution'!$B$11:$B$12</c:f>
              <c:strCache>
                <c:ptCount val="1"/>
                <c:pt idx="0">
                  <c:v>Total</c:v>
                </c:pt>
              </c:strCache>
            </c:strRef>
          </c:tx>
          <c:dPt>
            <c:idx val="0"/>
            <c:spPr>
              <a:solidFill>
                <a:schemeClr val="accent4">
                  <a:lumMod val="40000"/>
                  <a:lumOff val="60000"/>
                </a:schemeClr>
              </a:solidFill>
            </c:spPr>
          </c:dPt>
          <c:cat>
            <c:strRef>
              <c:f>'Regional Pt Contribution'!$A$13:$A$25</c:f>
              <c:strCache>
                <c:ptCount val="12"/>
                <c:pt idx="0">
                  <c:v>WESTERN EUROPE</c:v>
                </c:pt>
                <c:pt idx="1">
                  <c:v>CANADA</c:v>
                </c:pt>
                <c:pt idx="2">
                  <c:v>EASTERN EUROPE</c:v>
                </c:pt>
                <c:pt idx="3">
                  <c:v>UNITED STATES OF AMERICA</c:v>
                </c:pt>
                <c:pt idx="4">
                  <c:v>AUSTRALIA &amp; NEW ZEALAND</c:v>
                </c:pt>
                <c:pt idx="5">
                  <c:v>JAPAN</c:v>
                </c:pt>
                <c:pt idx="6">
                  <c:v>CENTRAL AMERICA</c:v>
                </c:pt>
                <c:pt idx="7">
                  <c:v>SOUTH AMERICA</c:v>
                </c:pt>
                <c:pt idx="8">
                  <c:v>CHINA REGION</c:v>
                </c:pt>
                <c:pt idx="9">
                  <c:v>SOUTHEAST ASIA</c:v>
                </c:pt>
                <c:pt idx="10">
                  <c:v>AFRICA</c:v>
                </c:pt>
                <c:pt idx="11">
                  <c:v>INDIA REGION</c:v>
                </c:pt>
              </c:strCache>
            </c:strRef>
          </c:cat>
          <c:val>
            <c:numRef>
              <c:f>'Regional Pt Contribution'!$B$13:$B$25</c:f>
              <c:numCache>
                <c:formatCode>#,##0</c:formatCode>
                <c:ptCount val="12"/>
                <c:pt idx="0">
                  <c:v>7982</c:v>
                </c:pt>
                <c:pt idx="1">
                  <c:v>4573</c:v>
                </c:pt>
                <c:pt idx="2">
                  <c:v>3045</c:v>
                </c:pt>
                <c:pt idx="3">
                  <c:v>2587</c:v>
                </c:pt>
                <c:pt idx="4">
                  <c:v>473</c:v>
                </c:pt>
                <c:pt idx="5">
                  <c:v>346</c:v>
                </c:pt>
                <c:pt idx="6">
                  <c:v>124</c:v>
                </c:pt>
                <c:pt idx="7">
                  <c:v>80</c:v>
                </c:pt>
                <c:pt idx="8">
                  <c:v>77</c:v>
                </c:pt>
                <c:pt idx="9">
                  <c:v>23</c:v>
                </c:pt>
                <c:pt idx="10">
                  <c:v>16</c:v>
                </c:pt>
                <c:pt idx="11">
                  <c:v>5</c:v>
                </c:pt>
              </c:numCache>
            </c:numRef>
          </c:val>
        </c:ser>
        <c:firstSliceAng val="0"/>
      </c:pieChart>
    </c:plotArea>
    <c:legend>
      <c:legendPos val="r"/>
      <c:layout/>
    </c:legend>
    <c:plotVisOnly val="1"/>
    <c:dispBlanksAs val="zero"/>
  </c:chart>
  <c:spPr>
    <a:ln>
      <a:noFill/>
    </a:ln>
  </c:spPr>
  <c:externalData r:id="rId1"/>
  <c:extLst>
    <c:ext xmlns:c14="http://schemas.microsoft.com/office/drawing/2007/8/2/chart" uri="{781A3756-C4B2-4CAC-9D66-4F8BD8637D16}">
      <c14:pivotOptions>
        <c14:dropZoneCategories val="1"/>
      </c14:pivotOptions>
    </c:ext>
  </c:extLst>
</c:chartSpace>
</file>

<file path=ppt/charts/chart2.xml><?xml version="1.0" encoding="utf-8"?>
<c:chartSpace xmlns:c="http://schemas.openxmlformats.org/drawingml/2006/chart" xmlns:a="http://schemas.openxmlformats.org/drawingml/2006/main" xmlns:r="http://schemas.openxmlformats.org/officeDocument/2006/relationships">
  <c:lang val="fr-FR"/>
  <c:pivotSource>
    <c:name>[MS Performance Metrics-18Jul2014.xlsm]Q Contribution per MoA!PivotTable1</c:name>
    <c:fmtId val="-1"/>
  </c:pivotSource>
  <c:chart>
    <c:autoTitleDeleted val="1"/>
    <c:pivotFmts>
      <c:pivotFmt>
        <c:idx val="0"/>
        <c:marker>
          <c:symbol val="none"/>
        </c:marker>
        <c:dLbl>
          <c:idx val="0"/>
          <c:showVal val="1"/>
          <c:showCatName val="1"/>
        </c:dLbl>
      </c:pivotFmt>
      <c:pivotFmt>
        <c:idx val="1"/>
        <c:marker>
          <c:symbol val="none"/>
        </c:marker>
        <c:dLbl>
          <c:idx val="0"/>
          <c:spPr/>
          <c:txPr>
            <a:bodyPr/>
            <a:lstStyle/>
            <a:p>
              <a:pPr>
                <a:defRPr/>
              </a:pPr>
              <a:endParaRPr lang="fr-FR"/>
            </a:p>
          </c:txPr>
          <c:showVal val="1"/>
          <c:showCatName val="1"/>
        </c:dLbl>
      </c:pivotFmt>
    </c:pivotFmts>
    <c:plotArea>
      <c:layout/>
      <c:pieChart>
        <c:varyColors val="1"/>
        <c:ser>
          <c:idx val="0"/>
          <c:order val="0"/>
          <c:tx>
            <c:strRef>
              <c:f>'Q Contribution per MoA'!$B$10:$B$11</c:f>
              <c:strCache>
                <c:ptCount val="1"/>
                <c:pt idx="0">
                  <c:v>Total</c:v>
                </c:pt>
              </c:strCache>
            </c:strRef>
          </c:tx>
          <c:cat>
            <c:strRef>
              <c:f>'Q Contribution per MoA'!$A$12:$A$19</c:f>
              <c:strCache>
                <c:ptCount val="7"/>
                <c:pt idx="0">
                  <c:v>Monoclonal Antibodies</c:v>
                </c:pt>
                <c:pt idx="1">
                  <c:v>Potassium channel antagonists</c:v>
                </c:pt>
                <c:pt idx="2">
                  <c:v>S1P receptor modulators</c:v>
                </c:pt>
                <c:pt idx="3">
                  <c:v>ABCR Interferons</c:v>
                </c:pt>
                <c:pt idx="4">
                  <c:v>No data</c:v>
                </c:pt>
                <c:pt idx="5">
                  <c:v>Fumaric acid esters</c:v>
                </c:pt>
                <c:pt idx="6">
                  <c:v>MHC modulators</c:v>
                </c:pt>
              </c:strCache>
            </c:strRef>
          </c:cat>
          <c:val>
            <c:numRef>
              <c:f>'Q Contribution per MoA'!$B$12:$B$19</c:f>
              <c:numCache>
                <c:formatCode>#,##0</c:formatCode>
                <c:ptCount val="7"/>
                <c:pt idx="0">
                  <c:v>3693</c:v>
                </c:pt>
                <c:pt idx="1">
                  <c:v>3016</c:v>
                </c:pt>
                <c:pt idx="2">
                  <c:v>638</c:v>
                </c:pt>
                <c:pt idx="3">
                  <c:v>456</c:v>
                </c:pt>
                <c:pt idx="4">
                  <c:v>241</c:v>
                </c:pt>
                <c:pt idx="5">
                  <c:v>159</c:v>
                </c:pt>
                <c:pt idx="6">
                  <c:v>7</c:v>
                </c:pt>
              </c:numCache>
            </c:numRef>
          </c:val>
        </c:ser>
        <c:firstSliceAng val="0"/>
      </c:pieChart>
    </c:plotArea>
    <c:legend>
      <c:legendPos val="r"/>
      <c:layout/>
      <c:txPr>
        <a:bodyPr/>
        <a:lstStyle/>
        <a:p>
          <a:pPr>
            <a:defRPr sz="1000"/>
          </a:pPr>
          <a:endParaRPr lang="fr-FR"/>
        </a:p>
      </c:txPr>
    </c:legend>
    <c:plotVisOnly val="1"/>
    <c:dispBlanksAs val="zero"/>
  </c:chart>
  <c:txPr>
    <a:bodyPr/>
    <a:lstStyle/>
    <a:p>
      <a:pPr>
        <a:defRPr sz="1800"/>
      </a:pPr>
      <a:endParaRPr lang="fr-FR"/>
    </a:p>
  </c:txPr>
  <c:externalData r:id="rId1"/>
  <c:userShapes r:id="rId2"/>
  <c:extLst>
    <c:ext xmlns:c14="http://schemas.microsoft.com/office/drawing/2007/8/2/chart" uri="{781A3756-C4B2-4CAC-9D66-4F8BD8637D16}">
      <c14:pivotOptions>
        <c14:dropZoneCategories val="1"/>
      </c14:pivotOptions>
    </c:ext>
  </c:extLst>
</c:chartSpace>
</file>

<file path=ppt/charts/chart3.xml><?xml version="1.0" encoding="utf-8"?>
<c:chartSpace xmlns:c="http://schemas.openxmlformats.org/drawingml/2006/chart" xmlns:a="http://schemas.openxmlformats.org/drawingml/2006/main" xmlns:r="http://schemas.openxmlformats.org/officeDocument/2006/relationships">
  <c:date1904 val="1"/>
  <c:lang val="fr-FR"/>
  <c:chart>
    <c:autoTitleDeleted val="1"/>
    <c:plotArea>
      <c:layout/>
      <c:pieChart>
        <c:varyColors val="1"/>
        <c:ser>
          <c:idx val="0"/>
          <c:order val="0"/>
          <c:cat>
            <c:strRef>
              <c:f>'Q Contribution per MoA'!$H$2:$H$8</c:f>
              <c:strCache>
                <c:ptCount val="7"/>
                <c:pt idx="0">
                  <c:v>Monoclonal Antibodies</c:v>
                </c:pt>
                <c:pt idx="1">
                  <c:v>Potassium channel antagonists</c:v>
                </c:pt>
                <c:pt idx="2">
                  <c:v>ABCR Interferons</c:v>
                </c:pt>
                <c:pt idx="3">
                  <c:v>Fumaric acid esters</c:v>
                </c:pt>
                <c:pt idx="4">
                  <c:v>S1P receptor modulators</c:v>
                </c:pt>
                <c:pt idx="5">
                  <c:v>No data</c:v>
                </c:pt>
                <c:pt idx="6">
                  <c:v>MHC modulators</c:v>
                </c:pt>
              </c:strCache>
            </c:strRef>
          </c:cat>
          <c:val>
            <c:numRef>
              <c:f>'Q Contribution per MoA'!$J$2:$J$8</c:f>
              <c:numCache>
                <c:formatCode>General</c:formatCode>
                <c:ptCount val="7"/>
                <c:pt idx="0">
                  <c:v>12</c:v>
                </c:pt>
                <c:pt idx="1">
                  <c:v>5</c:v>
                </c:pt>
                <c:pt idx="2">
                  <c:v>4</c:v>
                </c:pt>
                <c:pt idx="3">
                  <c:v>2</c:v>
                </c:pt>
                <c:pt idx="4">
                  <c:v>2</c:v>
                </c:pt>
                <c:pt idx="5">
                  <c:v>2</c:v>
                </c:pt>
                <c:pt idx="6">
                  <c:v>1</c:v>
                </c:pt>
              </c:numCache>
            </c:numRef>
          </c:val>
        </c:ser>
        <c:firstSliceAng val="0"/>
      </c:pieChart>
    </c:plotArea>
    <c:legend>
      <c:legendPos val="r"/>
      <c:layout/>
      <c:txPr>
        <a:bodyPr/>
        <a:lstStyle/>
        <a:p>
          <a:pPr>
            <a:defRPr sz="1000"/>
          </a:pPr>
          <a:endParaRPr lang="fr-FR"/>
        </a:p>
      </c:txPr>
    </c:legend>
    <c:plotVisOnly val="1"/>
    <c:dispBlanksAs val="zero"/>
  </c:chart>
  <c:txPr>
    <a:bodyPr/>
    <a:lstStyle/>
    <a:p>
      <a:pPr>
        <a:defRPr sz="1800"/>
      </a:pPr>
      <a:endParaRPr lang="fr-FR"/>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lang val="fr-FR"/>
  <c:pivotSource>
    <c:name>[Competing Trials_MS_BioPharm_08Jul2014.xls]Compounds 2!PivotTable6</c:name>
    <c:fmtId val="-1"/>
  </c:pivotSource>
  <c:chart>
    <c:autoTitleDeleted val="1"/>
    <c:pivotFmts>
      <c:pivotFmt>
        <c:idx val="0"/>
        <c:dLbl>
          <c:idx val="0"/>
          <c:spPr/>
          <c:txPr>
            <a:bodyPr/>
            <a:lstStyle/>
            <a:p>
              <a:pPr>
                <a:defRPr>
                  <a:latin typeface="Times New Roman" pitchFamily="18" charset="0"/>
                  <a:cs typeface="Times New Roman" pitchFamily="18" charset="0"/>
                </a:defRPr>
              </a:pPr>
              <a:endParaRPr lang="fr-FR"/>
            </a:p>
          </c:txPr>
          <c:showVal val="1"/>
          <c:showCatName val="1"/>
        </c:dLbl>
      </c:pivotFmt>
      <c:pivotFmt>
        <c:idx val="1"/>
      </c:pivotFmt>
      <c:pivotFmt>
        <c:idx val="2"/>
        <c:marker>
          <c:symbol val="none"/>
        </c:marker>
        <c:dLbl>
          <c:idx val="0"/>
          <c:spPr/>
          <c:txPr>
            <a:bodyPr/>
            <a:lstStyle/>
            <a:p>
              <a:pPr>
                <a:defRPr>
                  <a:latin typeface="Times New Roman" pitchFamily="18" charset="0"/>
                  <a:cs typeface="Times New Roman" pitchFamily="18" charset="0"/>
                </a:defRPr>
              </a:pPr>
              <a:endParaRPr lang="fr-FR"/>
            </a:p>
          </c:txPr>
          <c:showVal val="1"/>
          <c:showCatName val="1"/>
        </c:dLbl>
      </c:pivotFmt>
      <c:pivotFmt>
        <c:idx val="3"/>
        <c:marker>
          <c:symbol val="none"/>
        </c:marker>
      </c:pivotFmt>
    </c:pivotFmts>
    <c:plotArea>
      <c:layout/>
      <c:pieChart>
        <c:varyColors val="1"/>
        <c:ser>
          <c:idx val="0"/>
          <c:order val="0"/>
          <c:tx>
            <c:strRef>
              <c:f>'Compounds 2'!$I$8:$I$9</c:f>
              <c:strCache>
                <c:ptCount val="1"/>
                <c:pt idx="0">
                  <c:v>Sum of Cleaned Enrollment</c:v>
                </c:pt>
              </c:strCache>
            </c:strRef>
          </c:tx>
          <c:cat>
            <c:multiLvlStrRef>
              <c:f>'Compounds 2'!$G$10:$H$20</c:f>
              <c:multiLvlStrCache>
                <c:ptCount val="10"/>
                <c:lvl>
                  <c:pt idx="0">
                    <c:v>Oral</c:v>
                  </c:pt>
                  <c:pt idx="1">
                    <c:v>IV infusion</c:v>
                  </c:pt>
                  <c:pt idx="2">
                    <c:v>Oral</c:v>
                  </c:pt>
                  <c:pt idx="3">
                    <c:v>Oral</c:v>
                  </c:pt>
                  <c:pt idx="4">
                    <c:v>IV infusion</c:v>
                  </c:pt>
                  <c:pt idx="5">
                    <c:v>SC injection</c:v>
                  </c:pt>
                  <c:pt idx="6">
                    <c:v>IV infusion</c:v>
                  </c:pt>
                  <c:pt idx="7">
                    <c:v>Oral</c:v>
                  </c:pt>
                  <c:pt idx="8">
                    <c:v>IV infusion</c:v>
                  </c:pt>
                  <c:pt idx="9">
                    <c:v>Oral</c:v>
                  </c:pt>
                </c:lvl>
                <c:lvl>
                  <c:pt idx="0">
                    <c:v>Gilenya</c:v>
                  </c:pt>
                  <c:pt idx="1">
                    <c:v>daclizumab</c:v>
                  </c:pt>
                  <c:pt idx="2">
                    <c:v>Laquinimod</c:v>
                  </c:pt>
                  <c:pt idx="3">
                    <c:v>teriflunomide (Aubagio)</c:v>
                  </c:pt>
                  <c:pt idx="4">
                    <c:v>Tysabri</c:v>
                  </c:pt>
                  <c:pt idx="5">
                    <c:v>BIIB017</c:v>
                  </c:pt>
                  <c:pt idx="6">
                    <c:v>Ocrelizumab</c:v>
                  </c:pt>
                  <c:pt idx="7">
                    <c:v>BAF312</c:v>
                  </c:pt>
                  <c:pt idx="8">
                    <c:v>alemtuzumab (Campath/Lemtrada)</c:v>
                  </c:pt>
                  <c:pt idx="9">
                    <c:v>RPC1063</c:v>
                  </c:pt>
                </c:lvl>
              </c:multiLvlStrCache>
            </c:multiLvlStrRef>
          </c:cat>
          <c:val>
            <c:numRef>
              <c:f>'Compounds 2'!$I$10:$I$20</c:f>
              <c:numCache>
                <c:formatCode>#,##0</c:formatCode>
                <c:ptCount val="10"/>
                <c:pt idx="0">
                  <c:v>5261</c:v>
                </c:pt>
                <c:pt idx="1">
                  <c:v>4376</c:v>
                </c:pt>
                <c:pt idx="2">
                  <c:v>2849</c:v>
                </c:pt>
                <c:pt idx="3">
                  <c:v>2148</c:v>
                </c:pt>
                <c:pt idx="4">
                  <c:v>2081</c:v>
                </c:pt>
                <c:pt idx="5">
                  <c:v>1700</c:v>
                </c:pt>
                <c:pt idx="6">
                  <c:v>1656</c:v>
                </c:pt>
                <c:pt idx="7">
                  <c:v>1530</c:v>
                </c:pt>
                <c:pt idx="8">
                  <c:v>1500</c:v>
                </c:pt>
                <c:pt idx="9">
                  <c:v>1200</c:v>
                </c:pt>
              </c:numCache>
            </c:numRef>
          </c:val>
        </c:ser>
        <c:ser>
          <c:idx val="1"/>
          <c:order val="1"/>
          <c:tx>
            <c:strRef>
              <c:f>'Compounds 2'!$J$8:$J$9</c:f>
              <c:strCache>
                <c:ptCount val="1"/>
                <c:pt idx="0">
                  <c:v>Count of Study ID</c:v>
                </c:pt>
              </c:strCache>
            </c:strRef>
          </c:tx>
          <c:cat>
            <c:multiLvlStrRef>
              <c:f>'Compounds 2'!$G$10:$H$20</c:f>
              <c:multiLvlStrCache>
                <c:ptCount val="10"/>
                <c:lvl>
                  <c:pt idx="0">
                    <c:v>Oral</c:v>
                  </c:pt>
                  <c:pt idx="1">
                    <c:v>IV infusion</c:v>
                  </c:pt>
                  <c:pt idx="2">
                    <c:v>Oral</c:v>
                  </c:pt>
                  <c:pt idx="3">
                    <c:v>Oral</c:v>
                  </c:pt>
                  <c:pt idx="4">
                    <c:v>IV infusion</c:v>
                  </c:pt>
                  <c:pt idx="5">
                    <c:v>SC injection</c:v>
                  </c:pt>
                  <c:pt idx="6">
                    <c:v>IV infusion</c:v>
                  </c:pt>
                  <c:pt idx="7">
                    <c:v>Oral</c:v>
                  </c:pt>
                  <c:pt idx="8">
                    <c:v>IV infusion</c:v>
                  </c:pt>
                  <c:pt idx="9">
                    <c:v>Oral</c:v>
                  </c:pt>
                </c:lvl>
                <c:lvl>
                  <c:pt idx="0">
                    <c:v>Gilenya</c:v>
                  </c:pt>
                  <c:pt idx="1">
                    <c:v>daclizumab</c:v>
                  </c:pt>
                  <c:pt idx="2">
                    <c:v>Laquinimod</c:v>
                  </c:pt>
                  <c:pt idx="3">
                    <c:v>teriflunomide (Aubagio)</c:v>
                  </c:pt>
                  <c:pt idx="4">
                    <c:v>Tysabri</c:v>
                  </c:pt>
                  <c:pt idx="5">
                    <c:v>BIIB017</c:v>
                  </c:pt>
                  <c:pt idx="6">
                    <c:v>Ocrelizumab</c:v>
                  </c:pt>
                  <c:pt idx="7">
                    <c:v>BAF312</c:v>
                  </c:pt>
                  <c:pt idx="8">
                    <c:v>alemtuzumab (Campath/Lemtrada)</c:v>
                  </c:pt>
                  <c:pt idx="9">
                    <c:v>RPC1063</c:v>
                  </c:pt>
                </c:lvl>
              </c:multiLvlStrCache>
            </c:multiLvlStrRef>
          </c:cat>
          <c:val>
            <c:numRef>
              <c:f>'Compounds 2'!$J$10:$J$20</c:f>
              <c:numCache>
                <c:formatCode>#,##0</c:formatCode>
                <c:ptCount val="10"/>
                <c:pt idx="0">
                  <c:v>10</c:v>
                </c:pt>
                <c:pt idx="1">
                  <c:v>4</c:v>
                </c:pt>
                <c:pt idx="2">
                  <c:v>2</c:v>
                </c:pt>
                <c:pt idx="3">
                  <c:v>3</c:v>
                </c:pt>
                <c:pt idx="4">
                  <c:v>5</c:v>
                </c:pt>
                <c:pt idx="5">
                  <c:v>2</c:v>
                </c:pt>
                <c:pt idx="6">
                  <c:v>2</c:v>
                </c:pt>
                <c:pt idx="7">
                  <c:v>1</c:v>
                </c:pt>
                <c:pt idx="8">
                  <c:v>1</c:v>
                </c:pt>
                <c:pt idx="9">
                  <c:v>1</c:v>
                </c:pt>
              </c:numCache>
            </c:numRef>
          </c:val>
        </c:ser>
        <c:firstSliceAng val="0"/>
      </c:pieChart>
    </c:plotArea>
    <c:legend>
      <c:legendPos val="r"/>
      <c:layout>
        <c:manualLayout>
          <c:xMode val="edge"/>
          <c:yMode val="edge"/>
          <c:x val="0.57934694473866777"/>
          <c:y val="7.1872919099001495E-2"/>
          <c:w val="0.40828347760449013"/>
          <c:h val="0.85625416180199676"/>
        </c:manualLayout>
      </c:layout>
      <c:txPr>
        <a:bodyPr/>
        <a:lstStyle/>
        <a:p>
          <a:pPr>
            <a:defRPr sz="1100"/>
          </a:pPr>
          <a:endParaRPr lang="fr-FR"/>
        </a:p>
      </c:txPr>
    </c:legend>
    <c:plotVisOnly val="1"/>
    <c:dispBlanksAs val="zero"/>
  </c:chart>
  <c:txPr>
    <a:bodyPr/>
    <a:lstStyle/>
    <a:p>
      <a:pPr>
        <a:defRPr sz="1800"/>
      </a:pPr>
      <a:endParaRPr lang="fr-FR"/>
    </a:p>
  </c:txPr>
  <c:externalData r:id="rId1"/>
  <c:extLst>
    <c:ext xmlns:c14="http://schemas.microsoft.com/office/drawing/2007/8/2/chart" uri="{781A3756-C4B2-4CAC-9D66-4F8BD8637D16}">
      <c14:pivotOptions>
        <c14:dropZoneCategories val="1"/>
      </c14:pivotOptions>
    </c:ext>
  </c:extLst>
</c:chartSpace>
</file>

<file path=ppt/charts/chart5.xml><?xml version="1.0" encoding="utf-8"?>
<c:chartSpace xmlns:c="http://schemas.openxmlformats.org/drawingml/2006/chart" xmlns:a="http://schemas.openxmlformats.org/drawingml/2006/main" xmlns:r="http://schemas.openxmlformats.org/officeDocument/2006/relationships">
  <c:lang val="fr-FR"/>
  <c:clrMapOvr bg1="lt1" tx1="dk1" bg2="lt2" tx2="dk2" accent1="accent1" accent2="accent2" accent3="accent3" accent4="accent4" accent5="accent5" accent6="accent6" hlink="hlink" folHlink="folHlink"/>
  <c:chart>
    <c:title>
      <c:tx>
        <c:rich>
          <a:bodyPr/>
          <a:lstStyle/>
          <a:p>
            <a:pPr>
              <a:defRPr sz="1400"/>
            </a:pPr>
            <a:r>
              <a:rPr lang="en-GB" sz="1400" dirty="0">
                <a:latin typeface="+mn-lt"/>
              </a:rPr>
              <a:t>MS </a:t>
            </a:r>
            <a:r>
              <a:rPr lang="en-GB" sz="1400" dirty="0" smtClean="0">
                <a:latin typeface="+mn-lt"/>
              </a:rPr>
              <a:t>Disease Modifying Therapy Market Forecast</a:t>
            </a:r>
            <a:r>
              <a:rPr lang="en-GB" sz="1400" baseline="0" dirty="0" smtClean="0">
                <a:latin typeface="+mn-lt"/>
              </a:rPr>
              <a:t> </a:t>
            </a:r>
            <a:r>
              <a:rPr lang="en-GB" sz="1100" baseline="0" dirty="0" smtClean="0">
                <a:latin typeface="+mn-lt"/>
              </a:rPr>
              <a:t>EU5 - 2012-2021</a:t>
            </a:r>
            <a:endParaRPr lang="en-GB" sz="1400" dirty="0">
              <a:latin typeface="+mn-lt"/>
            </a:endParaRPr>
          </a:p>
        </c:rich>
      </c:tx>
      <c:layout/>
    </c:title>
    <c:plotArea>
      <c:layout/>
      <c:barChart>
        <c:barDir val="col"/>
        <c:grouping val="stacked"/>
        <c:ser>
          <c:idx val="0"/>
          <c:order val="0"/>
          <c:tx>
            <c:strRef>
              <c:f>Data!$C$84</c:f>
              <c:strCache>
                <c:ptCount val="1"/>
                <c:pt idx="0">
                  <c:v>Injectable</c:v>
                </c:pt>
              </c:strCache>
            </c:strRef>
          </c:tx>
          <c:spPr>
            <a:solidFill>
              <a:srgbClr val="00A3E0"/>
            </a:solidFill>
          </c:spPr>
          <c:cat>
            <c:strRef>
              <c:f>Data!$D$83:$M$83</c:f>
              <c:strCache>
                <c:ptCount val="10"/>
                <c:pt idx="0">
                  <c:v> 2012 </c:v>
                </c:pt>
                <c:pt idx="1">
                  <c:v> 2013</c:v>
                </c:pt>
                <c:pt idx="2">
                  <c:v> 2014</c:v>
                </c:pt>
                <c:pt idx="3">
                  <c:v> 2015</c:v>
                </c:pt>
                <c:pt idx="4">
                  <c:v> 2016</c:v>
                </c:pt>
                <c:pt idx="5">
                  <c:v> 2017</c:v>
                </c:pt>
                <c:pt idx="6">
                  <c:v> 2018</c:v>
                </c:pt>
                <c:pt idx="7">
                  <c:v> 2019</c:v>
                </c:pt>
                <c:pt idx="8">
                  <c:v> 2020</c:v>
                </c:pt>
                <c:pt idx="9">
                  <c:v> 2021</c:v>
                </c:pt>
              </c:strCache>
            </c:strRef>
          </c:cat>
          <c:val>
            <c:numRef>
              <c:f>Data!$D$84:$M$84</c:f>
              <c:numCache>
                <c:formatCode>_-* #,##0_-;\-* #,##0_-;_-* "-"??_-;_-@_-</c:formatCode>
                <c:ptCount val="10"/>
                <c:pt idx="0">
                  <c:v>2873.4135991103412</c:v>
                </c:pt>
                <c:pt idx="1">
                  <c:v>2919.9361328673917</c:v>
                </c:pt>
                <c:pt idx="2">
                  <c:v>2630.8881922164928</c:v>
                </c:pt>
                <c:pt idx="3">
                  <c:v>2623.6919621515062</c:v>
                </c:pt>
                <c:pt idx="4">
                  <c:v>2628.2396748423762</c:v>
                </c:pt>
                <c:pt idx="5">
                  <c:v>2629.9901785501179</c:v>
                </c:pt>
                <c:pt idx="6">
                  <c:v>2616.1024631669693</c:v>
                </c:pt>
                <c:pt idx="7">
                  <c:v>2601.4015492443191</c:v>
                </c:pt>
                <c:pt idx="8">
                  <c:v>2581.9840104263758</c:v>
                </c:pt>
                <c:pt idx="9">
                  <c:v>2600.5067378880622</c:v>
                </c:pt>
              </c:numCache>
            </c:numRef>
          </c:val>
        </c:ser>
        <c:ser>
          <c:idx val="1"/>
          <c:order val="1"/>
          <c:tx>
            <c:strRef>
              <c:f>Data!$C$85</c:f>
              <c:strCache>
                <c:ptCount val="1"/>
                <c:pt idx="0">
                  <c:v>Oral</c:v>
                </c:pt>
              </c:strCache>
            </c:strRef>
          </c:tx>
          <c:spPr>
            <a:solidFill>
              <a:srgbClr val="AE2573"/>
            </a:solidFill>
          </c:spPr>
          <c:cat>
            <c:strRef>
              <c:f>Data!$D$83:$M$83</c:f>
              <c:strCache>
                <c:ptCount val="10"/>
                <c:pt idx="0">
                  <c:v> 2012 </c:v>
                </c:pt>
                <c:pt idx="1">
                  <c:v> 2013</c:v>
                </c:pt>
                <c:pt idx="2">
                  <c:v> 2014</c:v>
                </c:pt>
                <c:pt idx="3">
                  <c:v> 2015</c:v>
                </c:pt>
                <c:pt idx="4">
                  <c:v> 2016</c:v>
                </c:pt>
                <c:pt idx="5">
                  <c:v> 2017</c:v>
                </c:pt>
                <c:pt idx="6">
                  <c:v> 2018</c:v>
                </c:pt>
                <c:pt idx="7">
                  <c:v> 2019</c:v>
                </c:pt>
                <c:pt idx="8">
                  <c:v> 2020</c:v>
                </c:pt>
                <c:pt idx="9">
                  <c:v> 2021</c:v>
                </c:pt>
              </c:strCache>
            </c:strRef>
          </c:cat>
          <c:val>
            <c:numRef>
              <c:f>Data!$D$85:$M$85</c:f>
              <c:numCache>
                <c:formatCode>_-* #,##0_-;\-* #,##0_-;_-* "-"??_-;_-@_-</c:formatCode>
                <c:ptCount val="10"/>
                <c:pt idx="0">
                  <c:v>312</c:v>
                </c:pt>
                <c:pt idx="1">
                  <c:v>683.672911187316</c:v>
                </c:pt>
                <c:pt idx="2">
                  <c:v>1608.4130791815114</c:v>
                </c:pt>
                <c:pt idx="3">
                  <c:v>1888.5495895716631</c:v>
                </c:pt>
                <c:pt idx="4">
                  <c:v>2121.0303069349798</c:v>
                </c:pt>
                <c:pt idx="5">
                  <c:v>2321.5429120435529</c:v>
                </c:pt>
                <c:pt idx="6">
                  <c:v>2518.7882008512588</c:v>
                </c:pt>
                <c:pt idx="7">
                  <c:v>2699.6345955125571</c:v>
                </c:pt>
                <c:pt idx="8">
                  <c:v>2867.0308796765112</c:v>
                </c:pt>
                <c:pt idx="9">
                  <c:v>2705.0973840823822</c:v>
                </c:pt>
              </c:numCache>
            </c:numRef>
          </c:val>
        </c:ser>
        <c:overlap val="100"/>
        <c:axId val="104579840"/>
        <c:axId val="104581376"/>
      </c:barChart>
      <c:catAx>
        <c:axId val="104579840"/>
        <c:scaling>
          <c:orientation val="minMax"/>
        </c:scaling>
        <c:axPos val="b"/>
        <c:tickLblPos val="nextTo"/>
        <c:crossAx val="104581376"/>
        <c:crosses val="autoZero"/>
        <c:auto val="1"/>
        <c:lblAlgn val="ctr"/>
        <c:lblOffset val="100"/>
      </c:catAx>
      <c:valAx>
        <c:axId val="104581376"/>
        <c:scaling>
          <c:orientation val="minMax"/>
        </c:scaling>
        <c:axPos val="l"/>
        <c:majorGridlines/>
        <c:title>
          <c:tx>
            <c:rich>
              <a:bodyPr rot="-5400000" vert="horz"/>
              <a:lstStyle/>
              <a:p>
                <a:pPr>
                  <a:defRPr/>
                </a:pPr>
                <a:r>
                  <a:rPr lang="en-GB"/>
                  <a:t>Sales</a:t>
                </a:r>
                <a:r>
                  <a:rPr lang="en-GB" baseline="0"/>
                  <a:t> Value $ (000)</a:t>
                </a:r>
                <a:endParaRPr lang="en-GB"/>
              </a:p>
            </c:rich>
          </c:tx>
          <c:layout/>
          <c:spPr>
            <a:ln>
              <a:noFill/>
            </a:ln>
          </c:spPr>
        </c:title>
        <c:numFmt formatCode="_-* #,##0_-;\-* #,##0_-;_-* &quot;-&quot;??_-;_-@_-" sourceLinked="1"/>
        <c:tickLblPos val="nextTo"/>
        <c:crossAx val="104579840"/>
        <c:crosses val="autoZero"/>
        <c:crossBetween val="between"/>
      </c:valAx>
    </c:plotArea>
    <c:legend>
      <c:legendPos val="b"/>
      <c:layout>
        <c:manualLayout>
          <c:xMode val="edge"/>
          <c:yMode val="edge"/>
          <c:x val="0.62748583490723198"/>
          <c:y val="0.90072531623471441"/>
          <c:w val="0.24065645614570305"/>
          <c:h val="6.9331970360781522E-2"/>
        </c:manualLayout>
      </c:layout>
    </c:legend>
    <c:plotVisOnly val="1"/>
    <c:dispBlanksAs val="gap"/>
  </c:chart>
  <c:spPr>
    <a:solidFill>
      <a:srgbClr val="FFFFFE"/>
    </a:solidFill>
    <a:ln>
      <a:noFill/>
    </a:ln>
  </c:spPr>
  <c:externalData r:id="rId2"/>
  <c:userShapes r:id="rId3"/>
</c:chartSpace>
</file>

<file path=ppt/charts/chart6.xml><?xml version="1.0" encoding="utf-8"?>
<c:chartSpace xmlns:c="http://schemas.openxmlformats.org/drawingml/2006/chart" xmlns:a="http://schemas.openxmlformats.org/drawingml/2006/main" xmlns:r="http://schemas.openxmlformats.org/officeDocument/2006/relationships">
  <c:lang val="fr-FR"/>
  <c:clrMapOvr bg1="lt1" tx1="dk1" bg2="lt2" tx2="dk2" accent1="accent1" accent2="accent2" accent3="accent3" accent4="accent4" accent5="accent5" accent6="accent6" hlink="hlink" folHlink="folHlink"/>
  <c:chart>
    <c:title>
      <c:tx>
        <c:rich>
          <a:bodyPr/>
          <a:lstStyle/>
          <a:p>
            <a:pPr>
              <a:defRPr/>
            </a:pPr>
            <a:r>
              <a:rPr lang="en-GB" sz="1200" dirty="0">
                <a:latin typeface="+mn-lt"/>
              </a:rPr>
              <a:t>Newly launched and pipeline therapies will erode share of the </a:t>
            </a:r>
            <a:r>
              <a:rPr lang="en-GB" sz="1200" dirty="0" smtClean="0">
                <a:latin typeface="+mn-lt"/>
              </a:rPr>
              <a:t>ABCR* </a:t>
            </a:r>
            <a:r>
              <a:rPr lang="en-GB" sz="1200" dirty="0">
                <a:latin typeface="+mn-lt"/>
              </a:rPr>
              <a:t>brands</a:t>
            </a:r>
          </a:p>
        </c:rich>
      </c:tx>
      <c:layout/>
    </c:title>
    <c:plotArea>
      <c:layout/>
      <c:barChart>
        <c:barDir val="col"/>
        <c:grouping val="stacked"/>
        <c:ser>
          <c:idx val="0"/>
          <c:order val="0"/>
          <c:tx>
            <c:strRef>
              <c:f>Data!$C$90</c:f>
              <c:strCache>
                <c:ptCount val="1"/>
                <c:pt idx="0">
                  <c:v>ABCR's</c:v>
                </c:pt>
              </c:strCache>
            </c:strRef>
          </c:tx>
          <c:spPr>
            <a:solidFill>
              <a:srgbClr val="84BD00"/>
            </a:solidFill>
          </c:spPr>
          <c:cat>
            <c:strRef>
              <c:f>Data!$D$89:$M$89</c:f>
              <c:strCache>
                <c:ptCount val="10"/>
                <c:pt idx="0">
                  <c:v> 2012 </c:v>
                </c:pt>
                <c:pt idx="1">
                  <c:v> 2013</c:v>
                </c:pt>
                <c:pt idx="2">
                  <c:v> 2014</c:v>
                </c:pt>
                <c:pt idx="3">
                  <c:v> 2015</c:v>
                </c:pt>
                <c:pt idx="4">
                  <c:v> 2016</c:v>
                </c:pt>
                <c:pt idx="5">
                  <c:v> 2017</c:v>
                </c:pt>
                <c:pt idx="6">
                  <c:v> 2018</c:v>
                </c:pt>
                <c:pt idx="7">
                  <c:v> 2019</c:v>
                </c:pt>
                <c:pt idx="8">
                  <c:v> 2020</c:v>
                </c:pt>
                <c:pt idx="9">
                  <c:v> 2021</c:v>
                </c:pt>
              </c:strCache>
            </c:strRef>
          </c:cat>
          <c:val>
            <c:numRef>
              <c:f>Data!$D$90:$M$90</c:f>
              <c:numCache>
                <c:formatCode>_-* #,##0_-;\-* #,##0_-;_-* "-"??_-;_-@_-</c:formatCode>
                <c:ptCount val="10"/>
                <c:pt idx="0">
                  <c:v>2276.487199110341</c:v>
                </c:pt>
                <c:pt idx="1">
                  <c:v>2274.3287315850089</c:v>
                </c:pt>
                <c:pt idx="2">
                  <c:v>1886.3286930307711</c:v>
                </c:pt>
                <c:pt idx="3">
                  <c:v>1662.9979347921671</c:v>
                </c:pt>
                <c:pt idx="4">
                  <c:v>1580.43420730356</c:v>
                </c:pt>
                <c:pt idx="5">
                  <c:v>1498.8723939202</c:v>
                </c:pt>
                <c:pt idx="6">
                  <c:v>1419.1921209930674</c:v>
                </c:pt>
                <c:pt idx="7">
                  <c:v>1364.205330829604</c:v>
                </c:pt>
                <c:pt idx="8">
                  <c:v>1308.795363263366</c:v>
                </c:pt>
                <c:pt idx="9">
                  <c:v>1292.9779462108054</c:v>
                </c:pt>
              </c:numCache>
            </c:numRef>
          </c:val>
        </c:ser>
        <c:ser>
          <c:idx val="1"/>
          <c:order val="1"/>
          <c:tx>
            <c:strRef>
              <c:f>Data!$C$91</c:f>
              <c:strCache>
                <c:ptCount val="1"/>
                <c:pt idx="0">
                  <c:v>New / pipeline</c:v>
                </c:pt>
              </c:strCache>
            </c:strRef>
          </c:tx>
          <c:spPr>
            <a:solidFill>
              <a:srgbClr val="6D2077"/>
            </a:solidFill>
          </c:spPr>
          <c:cat>
            <c:strRef>
              <c:f>Data!$D$89:$M$89</c:f>
              <c:strCache>
                <c:ptCount val="10"/>
                <c:pt idx="0">
                  <c:v> 2012 </c:v>
                </c:pt>
                <c:pt idx="1">
                  <c:v> 2013</c:v>
                </c:pt>
                <c:pt idx="2">
                  <c:v> 2014</c:v>
                </c:pt>
                <c:pt idx="3">
                  <c:v> 2015</c:v>
                </c:pt>
                <c:pt idx="4">
                  <c:v> 2016</c:v>
                </c:pt>
                <c:pt idx="5">
                  <c:v> 2017</c:v>
                </c:pt>
                <c:pt idx="6">
                  <c:v> 2018</c:v>
                </c:pt>
                <c:pt idx="7">
                  <c:v> 2019</c:v>
                </c:pt>
                <c:pt idx="8">
                  <c:v> 2020</c:v>
                </c:pt>
                <c:pt idx="9">
                  <c:v> 2021</c:v>
                </c:pt>
              </c:strCache>
            </c:strRef>
          </c:cat>
          <c:val>
            <c:numRef>
              <c:f>Data!$D$91:$M$91</c:f>
              <c:numCache>
                <c:formatCode>_-* #,##0_-;\-* #,##0_-;_-* "-"??_-;_-@_-</c:formatCode>
                <c:ptCount val="10"/>
                <c:pt idx="0">
                  <c:v>908.92639999999938</c:v>
                </c:pt>
                <c:pt idx="1">
                  <c:v>1329.28031246966</c:v>
                </c:pt>
                <c:pt idx="2">
                  <c:v>2352.9725783671952</c:v>
                </c:pt>
                <c:pt idx="3">
                  <c:v>2849.2436169310022</c:v>
                </c:pt>
                <c:pt idx="4">
                  <c:v>3168.8357744737878</c:v>
                </c:pt>
                <c:pt idx="5">
                  <c:v>3452.6606966734171</c:v>
                </c:pt>
                <c:pt idx="6">
                  <c:v>3715.6985430251907</c:v>
                </c:pt>
                <c:pt idx="7">
                  <c:v>3936.8308139272522</c:v>
                </c:pt>
                <c:pt idx="8">
                  <c:v>4140.2195268395244</c:v>
                </c:pt>
                <c:pt idx="9">
                  <c:v>4012.6261757595989</c:v>
                </c:pt>
              </c:numCache>
            </c:numRef>
          </c:val>
        </c:ser>
        <c:overlap val="100"/>
        <c:axId val="94118272"/>
        <c:axId val="94119808"/>
      </c:barChart>
      <c:catAx>
        <c:axId val="94118272"/>
        <c:scaling>
          <c:orientation val="minMax"/>
        </c:scaling>
        <c:axPos val="b"/>
        <c:tickLblPos val="nextTo"/>
        <c:crossAx val="94119808"/>
        <c:crosses val="autoZero"/>
        <c:auto val="1"/>
        <c:lblAlgn val="ctr"/>
        <c:lblOffset val="100"/>
      </c:catAx>
      <c:valAx>
        <c:axId val="94119808"/>
        <c:scaling>
          <c:orientation val="minMax"/>
        </c:scaling>
        <c:axPos val="l"/>
        <c:majorGridlines>
          <c:spPr>
            <a:ln>
              <a:noFill/>
            </a:ln>
          </c:spPr>
        </c:majorGridlines>
        <c:title>
          <c:tx>
            <c:rich>
              <a:bodyPr rot="-5400000" vert="horz"/>
              <a:lstStyle/>
              <a:p>
                <a:pPr>
                  <a:defRPr/>
                </a:pPr>
                <a:r>
                  <a:rPr lang="en-GB"/>
                  <a:t>Sales Value $ (000)</a:t>
                </a:r>
              </a:p>
            </c:rich>
          </c:tx>
          <c:layout/>
        </c:title>
        <c:numFmt formatCode="_-* #,##0_-;\-* #,##0_-;_-* &quot;-&quot;??_-;_-@_-" sourceLinked="1"/>
        <c:tickLblPos val="nextTo"/>
        <c:crossAx val="94118272"/>
        <c:crosses val="autoZero"/>
        <c:crossBetween val="between"/>
      </c:valAx>
    </c:plotArea>
    <c:legend>
      <c:legendPos val="b"/>
      <c:layout/>
    </c:legend>
    <c:plotVisOnly val="1"/>
    <c:dispBlanksAs val="gap"/>
  </c:chart>
  <c:spPr>
    <a:solidFill>
      <a:srgbClr val="FFFFFE"/>
    </a:solidFill>
    <a:ln>
      <a:noFill/>
    </a:ln>
  </c:spPr>
  <c:externalData r:id="rId2"/>
</c:chartSpace>
</file>

<file path=ppt/charts/chart7.xml><?xml version="1.0" encoding="utf-8"?>
<c:chartSpace xmlns:c="http://schemas.openxmlformats.org/drawingml/2006/chart" xmlns:a="http://schemas.openxmlformats.org/drawingml/2006/main" xmlns:r="http://schemas.openxmlformats.org/officeDocument/2006/relationships">
  <c:date1904 val="1"/>
  <c:lang val="fr-FR"/>
  <c:style val="26"/>
  <c:pivotSource>
    <c:name>[Competing Trials_MS_BioPharm_08Jul2014.xls]Trial Type!PivotTable5</c:name>
    <c:fmtId val="-1"/>
  </c:pivotSource>
  <c:chart>
    <c:autoTitleDeleted val="1"/>
    <c:pivotFmts>
      <c:pivotFmt>
        <c:idx val="0"/>
        <c:marker>
          <c:symbol val="none"/>
        </c:marker>
        <c:dLbl>
          <c:idx val="0"/>
          <c:spPr/>
          <c:txPr>
            <a:bodyPr/>
            <a:lstStyle/>
            <a:p>
              <a:pPr>
                <a:defRPr>
                  <a:latin typeface="Times New Roman" pitchFamily="18" charset="0"/>
                  <a:cs typeface="Times New Roman" pitchFamily="18" charset="0"/>
                </a:defRPr>
              </a:pPr>
              <a:endParaRPr lang="fr-FR"/>
            </a:p>
          </c:txPr>
          <c:showVal val="1"/>
          <c:showCatName val="1"/>
        </c:dLbl>
      </c:pivotFmt>
      <c:pivotFmt>
        <c:idx val="1"/>
        <c:dLbl>
          <c:idx val="0"/>
          <c:spPr/>
          <c:txPr>
            <a:bodyPr/>
            <a:lstStyle/>
            <a:p>
              <a:pPr>
                <a:defRPr>
                  <a:latin typeface="Times New Roman" pitchFamily="18" charset="0"/>
                  <a:cs typeface="Times New Roman" pitchFamily="18" charset="0"/>
                </a:defRPr>
              </a:pPr>
              <a:endParaRPr lang="fr-FR"/>
            </a:p>
          </c:txPr>
          <c:dLblPos val="bestFit"/>
          <c:showVal val="1"/>
          <c:showCatName val="1"/>
        </c:dLbl>
      </c:pivotFmt>
      <c:pivotFmt>
        <c:idx val="2"/>
      </c:pivotFmt>
      <c:pivotFmt>
        <c:idx val="3"/>
      </c:pivotFmt>
      <c:pivotFmt>
        <c:idx val="4"/>
        <c:marker>
          <c:symbol val="none"/>
        </c:marker>
      </c:pivotFmt>
      <c:pivotFmt>
        <c:idx val="5"/>
      </c:pivotFmt>
      <c:pivotFmt>
        <c:idx val="6"/>
      </c:pivotFmt>
      <c:pivotFmt>
        <c:idx val="7"/>
      </c:pivotFmt>
      <c:pivotFmt>
        <c:idx val="8"/>
        <c:marker>
          <c:symbol val="none"/>
        </c:marker>
        <c:dLbl>
          <c:idx val="0"/>
          <c:spPr/>
          <c:txPr>
            <a:bodyPr/>
            <a:lstStyle/>
            <a:p>
              <a:pPr>
                <a:defRPr>
                  <a:latin typeface="Times New Roman" pitchFamily="18" charset="0"/>
                  <a:cs typeface="Times New Roman" pitchFamily="18" charset="0"/>
                </a:defRPr>
              </a:pPr>
              <a:endParaRPr lang="fr-FR"/>
            </a:p>
          </c:txPr>
          <c:showVal val="1"/>
          <c:showCatName val="1"/>
        </c:dLbl>
      </c:pivotFmt>
      <c:pivotFmt>
        <c:idx val="9"/>
        <c:dLbl>
          <c:idx val="0"/>
          <c:dLblPos val="bestFit"/>
          <c:showVal val="1"/>
          <c:showCatName val="1"/>
        </c:dLbl>
      </c:pivotFmt>
      <c:pivotFmt>
        <c:idx val="10"/>
        <c:marker>
          <c:symbol val="none"/>
        </c:marker>
      </c:pivotFmt>
    </c:pivotFmts>
    <c:plotArea>
      <c:layout/>
      <c:pieChart>
        <c:varyColors val="1"/>
        <c:ser>
          <c:idx val="0"/>
          <c:order val="0"/>
          <c:tx>
            <c:strRef>
              <c:f>'Trial Type'!$E$5:$E$6</c:f>
              <c:strCache>
                <c:ptCount val="1"/>
                <c:pt idx="0">
                  <c:v>Sum of Cleaned Enrollment</c:v>
                </c:pt>
              </c:strCache>
            </c:strRef>
          </c:tx>
          <c:dPt>
            <c:idx val="0"/>
            <c:spPr>
              <a:solidFill>
                <a:schemeClr val="accent6"/>
              </a:solidFill>
              <a:effectLst/>
              <a:scene3d>
                <a:camera prst="orthographicFront"/>
                <a:lightRig rig="threePt" dir="t">
                  <a:rot lat="0" lon="0" rev="1200000"/>
                </a:lightRig>
              </a:scene3d>
              <a:sp3d/>
            </c:spPr>
          </c:dPt>
          <c:dPt>
            <c:idx val="1"/>
            <c:spPr>
              <a:solidFill>
                <a:schemeClr val="accent1"/>
              </a:solidFill>
              <a:effectLst/>
              <a:scene3d>
                <a:camera prst="orthographicFront"/>
                <a:lightRig rig="threePt" dir="t">
                  <a:rot lat="0" lon="0" rev="1200000"/>
                </a:lightRig>
              </a:scene3d>
              <a:sp3d/>
            </c:spPr>
          </c:dPt>
          <c:dPt>
            <c:idx val="2"/>
            <c:spPr>
              <a:solidFill>
                <a:srgbClr val="6D2077"/>
              </a:solidFill>
              <a:effectLst/>
              <a:scene3d>
                <a:camera prst="orthographicFront"/>
                <a:lightRig rig="threePt" dir="t">
                  <a:rot lat="0" lon="0" rev="1200000"/>
                </a:lightRig>
              </a:scene3d>
              <a:sp3d/>
            </c:spPr>
          </c:dPt>
          <c:cat>
            <c:strRef>
              <c:f>'Trial Type'!$D$7:$D$10</c:f>
              <c:strCache>
                <c:ptCount val="3"/>
                <c:pt idx="0">
                  <c:v>Diagnostic</c:v>
                </c:pt>
                <c:pt idx="1">
                  <c:v>Interventional</c:v>
                </c:pt>
                <c:pt idx="2">
                  <c:v>Observational</c:v>
                </c:pt>
              </c:strCache>
            </c:strRef>
          </c:cat>
          <c:val>
            <c:numRef>
              <c:f>'Trial Type'!$E$7:$E$10</c:f>
              <c:numCache>
                <c:formatCode>#,##0</c:formatCode>
                <c:ptCount val="3"/>
                <c:pt idx="0">
                  <c:v>1389</c:v>
                </c:pt>
                <c:pt idx="1">
                  <c:v>45896</c:v>
                </c:pt>
                <c:pt idx="2">
                  <c:v>123442</c:v>
                </c:pt>
              </c:numCache>
            </c:numRef>
          </c:val>
        </c:ser>
        <c:ser>
          <c:idx val="1"/>
          <c:order val="1"/>
          <c:tx>
            <c:strRef>
              <c:f>'Trial Type'!$F$5:$F$6</c:f>
              <c:strCache>
                <c:ptCount val="1"/>
                <c:pt idx="0">
                  <c:v>Count of Study ID</c:v>
                </c:pt>
              </c:strCache>
            </c:strRef>
          </c:tx>
          <c:cat>
            <c:strRef>
              <c:f>'Trial Type'!$D$7:$D$10</c:f>
              <c:strCache>
                <c:ptCount val="3"/>
                <c:pt idx="0">
                  <c:v>Diagnostic</c:v>
                </c:pt>
                <c:pt idx="1">
                  <c:v>Interventional</c:v>
                </c:pt>
                <c:pt idx="2">
                  <c:v>Observational</c:v>
                </c:pt>
              </c:strCache>
            </c:strRef>
          </c:cat>
          <c:val>
            <c:numRef>
              <c:f>'Trial Type'!$F$7:$F$10</c:f>
              <c:numCache>
                <c:formatCode>#,##0</c:formatCode>
                <c:ptCount val="3"/>
                <c:pt idx="0">
                  <c:v>13</c:v>
                </c:pt>
                <c:pt idx="1">
                  <c:v>236</c:v>
                </c:pt>
                <c:pt idx="2">
                  <c:v>91</c:v>
                </c:pt>
              </c:numCache>
            </c:numRef>
          </c:val>
        </c:ser>
        <c:firstSliceAng val="0"/>
      </c:pieChart>
    </c:plotArea>
    <c:legend>
      <c:legendPos val="t"/>
      <c:layout/>
      <c:txPr>
        <a:bodyPr/>
        <a:lstStyle/>
        <a:p>
          <a:pPr>
            <a:defRPr sz="1100"/>
          </a:pPr>
          <a:endParaRPr lang="fr-FR"/>
        </a:p>
      </c:txPr>
    </c:legend>
    <c:plotVisOnly val="1"/>
    <c:dispBlanksAs val="zero"/>
  </c:chart>
  <c:txPr>
    <a:bodyPr/>
    <a:lstStyle/>
    <a:p>
      <a:pPr algn="ctr">
        <a:defRPr sz="1800"/>
      </a:pPr>
      <a:endParaRPr lang="fr-FR"/>
    </a:p>
  </c:txPr>
  <c:externalData r:id="rId1"/>
  <c:extLst>
    <c:ext xmlns:c14="http://schemas.microsoft.com/office/drawing/2007/8/2/chart" uri="{781A3756-C4B2-4CAC-9D66-4F8BD8637D16}">
      <c14:pivotOptions>
        <c14:dropZoneCategories val="1"/>
      </c14:pivotOptions>
    </c:ext>
  </c:extLst>
</c:chartSpace>
</file>

<file path=ppt/charts/chart8.xml><?xml version="1.0" encoding="utf-8"?>
<c:chartSpace xmlns:c="http://schemas.openxmlformats.org/drawingml/2006/chart" xmlns:a="http://schemas.openxmlformats.org/drawingml/2006/main" xmlns:r="http://schemas.openxmlformats.org/officeDocument/2006/relationships">
  <c:lang val="fr-FR"/>
  <c:pivotSource>
    <c:name>[Competing Trials_MS_BioPharm_08Jul2014 for MT slides.xls]Remyelinating!PivotTable3</c:name>
    <c:fmtId val="2"/>
  </c:pivotSource>
  <c:chart>
    <c:title>
      <c:tx>
        <c:rich>
          <a:bodyPr/>
          <a:lstStyle/>
          <a:p>
            <a:pPr>
              <a:defRPr/>
            </a:pPr>
            <a:r>
              <a:rPr lang="en-US" sz="900" b="0" baseline="0" dirty="0" smtClean="0">
                <a:latin typeface="Arial"/>
                <a:cs typeface="Arial"/>
              </a:rPr>
              <a:t>(</a:t>
            </a:r>
            <a:r>
              <a:rPr lang="en-US" sz="900" b="0" baseline="0" dirty="0">
                <a:latin typeface="Arial"/>
                <a:cs typeface="Arial"/>
              </a:rPr>
              <a:t>Source: </a:t>
            </a:r>
            <a:r>
              <a:rPr lang="en-US" sz="900" b="0" baseline="0" dirty="0" smtClean="0">
                <a:latin typeface="Arial"/>
                <a:cs typeface="Arial"/>
              </a:rPr>
              <a:t>clinicaltrials.gov 02Jul2014</a:t>
            </a:r>
            <a:r>
              <a:rPr lang="en-US" sz="900" b="0" baseline="0" dirty="0">
                <a:latin typeface="Arial"/>
                <a:cs typeface="Arial"/>
              </a:rPr>
              <a:t>)</a:t>
            </a:r>
            <a:endParaRPr lang="en-US" sz="900" b="0" dirty="0">
              <a:latin typeface="Arial"/>
              <a:cs typeface="Arial"/>
            </a:endParaRPr>
          </a:p>
        </c:rich>
      </c:tx>
      <c:layout/>
    </c:title>
    <c:pivotFmts>
      <c:pivotFmt>
        <c:idx val="0"/>
        <c:marker>
          <c:symbol val="none"/>
        </c:marker>
      </c:pivotFmt>
      <c:pivotFmt>
        <c:idx val="1"/>
        <c:marker>
          <c:symbol val="none"/>
        </c:marker>
      </c:pivotFmt>
    </c:pivotFmts>
    <c:plotArea>
      <c:layout/>
      <c:barChart>
        <c:barDir val="bar"/>
        <c:grouping val="clustered"/>
        <c:ser>
          <c:idx val="0"/>
          <c:order val="0"/>
          <c:tx>
            <c:strRef>
              <c:f>Remyelinating!$M$8:$M$9</c:f>
              <c:strCache>
                <c:ptCount val="1"/>
                <c:pt idx="0">
                  <c:v>Total</c:v>
                </c:pt>
              </c:strCache>
            </c:strRef>
          </c:tx>
          <c:spPr>
            <a:solidFill>
              <a:srgbClr val="6D2077"/>
            </a:solidFill>
          </c:spPr>
          <c:cat>
            <c:multiLvlStrRef>
              <c:f>Remyelinating!$K$10:$L$20</c:f>
              <c:multiLvlStrCache>
                <c:ptCount val="10"/>
                <c:lvl>
                  <c:pt idx="0">
                    <c:v>Stem cell therapy</c:v>
                  </c:pt>
                  <c:pt idx="1">
                    <c:v>Amiloride, Riluzole, Ibudilast</c:v>
                  </c:pt>
                  <c:pt idx="2">
                    <c:v>Anti-LINGO 1 (BIIB033)</c:v>
                  </c:pt>
                  <c:pt idx="3">
                    <c:v>Minocycline</c:v>
                  </c:pt>
                  <c:pt idx="4">
                    <c:v>GSK239512</c:v>
                  </c:pt>
                  <c:pt idx="5">
                    <c:v>Phenytoin</c:v>
                  </c:pt>
                  <c:pt idx="6">
                    <c:v>rHIgM22</c:v>
                  </c:pt>
                  <c:pt idx="7">
                    <c:v>Clemastine Fumarate</c:v>
                  </c:pt>
                  <c:pt idx="8">
                    <c:v>VX15/2503</c:v>
                  </c:pt>
                  <c:pt idx="9">
                    <c:v>Amiloride</c:v>
                  </c:pt>
                </c:lvl>
                <c:lvl>
                  <c:pt idx="0">
                    <c:v>Remyelinating agents</c:v>
                  </c:pt>
                </c:lvl>
              </c:multiLvlStrCache>
            </c:multiLvlStrRef>
          </c:cat>
          <c:val>
            <c:numRef>
              <c:f>Remyelinating!$M$10:$M$20</c:f>
              <c:numCache>
                <c:formatCode>General</c:formatCode>
                <c:ptCount val="10"/>
                <c:pt idx="0">
                  <c:v>524</c:v>
                </c:pt>
                <c:pt idx="1">
                  <c:v>440</c:v>
                </c:pt>
                <c:pt idx="2">
                  <c:v>396</c:v>
                </c:pt>
                <c:pt idx="3">
                  <c:v>154</c:v>
                </c:pt>
                <c:pt idx="4">
                  <c:v>114</c:v>
                </c:pt>
                <c:pt idx="5">
                  <c:v>90</c:v>
                </c:pt>
                <c:pt idx="6">
                  <c:v>71</c:v>
                </c:pt>
                <c:pt idx="7">
                  <c:v>50</c:v>
                </c:pt>
                <c:pt idx="8">
                  <c:v>50</c:v>
                </c:pt>
                <c:pt idx="9">
                  <c:v>46</c:v>
                </c:pt>
              </c:numCache>
            </c:numRef>
          </c:val>
        </c:ser>
        <c:axId val="109919616"/>
        <c:axId val="110044288"/>
      </c:barChart>
      <c:catAx>
        <c:axId val="109919616"/>
        <c:scaling>
          <c:orientation val="minMax"/>
        </c:scaling>
        <c:axPos val="l"/>
        <c:numFmt formatCode="General" sourceLinked="1"/>
        <c:tickLblPos val="nextTo"/>
        <c:crossAx val="110044288"/>
        <c:crosses val="autoZero"/>
        <c:lblAlgn val="ctr"/>
        <c:lblOffset val="100"/>
      </c:catAx>
      <c:valAx>
        <c:axId val="110044288"/>
        <c:scaling>
          <c:orientation val="minMax"/>
        </c:scaling>
        <c:axPos val="b"/>
        <c:majorGridlines/>
        <c:numFmt formatCode="General" sourceLinked="1"/>
        <c:tickLblPos val="nextTo"/>
        <c:crossAx val="109919616"/>
        <c:crosses val="autoZero"/>
        <c:crossBetween val="between"/>
      </c:valAx>
    </c:plotArea>
    <c:plotVisOnly val="1"/>
    <c:dispBlanksAs val="gap"/>
  </c:chart>
  <c:spPr>
    <a:ln>
      <a:noFill/>
    </a:ln>
  </c:spPr>
  <c:externalData r:id="rId1"/>
</c:chartSpace>
</file>

<file path=ppt/drawings/drawing1.xml><?xml version="1.0" encoding="utf-8"?>
<c:userShapes xmlns:c="http://schemas.openxmlformats.org/drawingml/2006/chart">
  <cdr:relSizeAnchor xmlns:cdr="http://schemas.openxmlformats.org/drawingml/2006/chartDrawing">
    <cdr:from>
      <cdr:x>0.2069</cdr:x>
      <cdr:y>0.92445</cdr:y>
    </cdr:from>
    <cdr:to>
      <cdr:x>0.85482</cdr:x>
      <cdr:y>0.97271</cdr:y>
    </cdr:to>
    <cdr:sp macro="" textlink="">
      <cdr:nvSpPr>
        <cdr:cNvPr id="2" name="TextBox 1"/>
        <cdr:cNvSpPr txBox="1"/>
      </cdr:nvSpPr>
      <cdr:spPr>
        <a:xfrm xmlns:a="http://schemas.openxmlformats.org/drawingml/2006/main">
          <a:off x="864096" y="3024336"/>
          <a:ext cx="2706015" cy="157882"/>
        </a:xfrm>
        <a:prstGeom xmlns:a="http://schemas.openxmlformats.org/drawingml/2006/main" prst="rect">
          <a:avLst/>
        </a:prstGeom>
      </cdr:spPr>
      <cdr:txBody>
        <a:bodyPr xmlns:a="http://schemas.openxmlformats.org/drawingml/2006/main" vertOverflow="clip" wrap="square" rtlCol="0" anchor="ctr"/>
        <a:lstStyle xmlns:a="http://schemas.openxmlformats.org/drawingml/2006/main"/>
        <a:p xmlns:a="http://schemas.openxmlformats.org/drawingml/2006/main">
          <a:r>
            <a:rPr lang="en-GB" sz="900" dirty="0"/>
            <a:t>Source:</a:t>
          </a:r>
          <a:r>
            <a:rPr lang="en-GB" sz="900" baseline="0" dirty="0"/>
            <a:t> Quintiles Proprietary Data 11Jul2014</a:t>
          </a:r>
          <a:endParaRPr lang="en-GB" sz="900" dirty="0"/>
        </a:p>
      </cdr:txBody>
    </cdr:sp>
  </cdr:relSizeAnchor>
</c:userShapes>
</file>

<file path=ppt/drawings/drawing2.xml><?xml version="1.0" encoding="utf-8"?>
<c:userShapes xmlns:c="http://schemas.openxmlformats.org/drawingml/2006/chart">
  <cdr:relSizeAnchor xmlns:cdr="http://schemas.openxmlformats.org/drawingml/2006/chartDrawing">
    <cdr:from>
      <cdr:x>0.01923</cdr:x>
      <cdr:y>0.90333</cdr:y>
    </cdr:from>
    <cdr:to>
      <cdr:x>1</cdr:x>
      <cdr:y>1</cdr:y>
    </cdr:to>
    <cdr:sp macro="" textlink="">
      <cdr:nvSpPr>
        <cdr:cNvPr id="2" name="TextBox 1"/>
        <cdr:cNvSpPr txBox="1"/>
      </cdr:nvSpPr>
      <cdr:spPr>
        <a:xfrm xmlns:a="http://schemas.openxmlformats.org/drawingml/2006/main">
          <a:off x="72009" y="3066748"/>
          <a:ext cx="3672985" cy="328189"/>
        </a:xfrm>
        <a:prstGeom xmlns:a="http://schemas.openxmlformats.org/drawingml/2006/main" prst="rect">
          <a:avLst/>
        </a:prstGeom>
      </cdr:spPr>
      <cdr:txBody>
        <a:bodyPr xmlns:a="http://schemas.openxmlformats.org/drawingml/2006/main" vertOverflow="clip" wrap="square" rtlCol="0" anchor="ctr"/>
        <a:lstStyle xmlns:a="http://schemas.openxmlformats.org/drawingml/2006/main"/>
        <a:p xmlns:a="http://schemas.openxmlformats.org/drawingml/2006/main">
          <a:pPr algn="ctr"/>
          <a:r>
            <a:rPr lang="en-GB" sz="900" dirty="0"/>
            <a:t>Source: Quintiles Proprietary Data 11Jul2014</a:t>
          </a:r>
        </a:p>
      </cdr:txBody>
    </cdr:sp>
  </cdr:relSizeAnchor>
</c:userShapes>
</file>

<file path=ppt/drawings/drawing3.xml><?xml version="1.0" encoding="utf-8"?>
<c:userShapes xmlns:c="http://schemas.openxmlformats.org/drawingml/2006/chart">
  <cdr:relSizeAnchor xmlns:cdr="http://schemas.openxmlformats.org/drawingml/2006/chartDrawing">
    <cdr:from>
      <cdr:x>0.02547</cdr:x>
      <cdr:y>0.78252</cdr:y>
    </cdr:from>
    <cdr:to>
      <cdr:x>0.52122</cdr:x>
      <cdr:y>1</cdr:y>
    </cdr:to>
    <cdr:sp macro="" textlink="">
      <cdr:nvSpPr>
        <cdr:cNvPr id="2" name="TextBox 1"/>
        <cdr:cNvSpPr txBox="1"/>
      </cdr:nvSpPr>
      <cdr:spPr>
        <a:xfrm xmlns:a="http://schemas.openxmlformats.org/drawingml/2006/main">
          <a:off x="204107" y="3290207"/>
          <a:ext cx="3973286"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GB" sz="1100"/>
        </a:p>
      </cdr:txBody>
    </cdr:sp>
  </cdr:relSizeAnchor>
  <cdr:relSizeAnchor xmlns:cdr="http://schemas.openxmlformats.org/drawingml/2006/chartDrawing">
    <cdr:from>
      <cdr:x>0.01436</cdr:x>
      <cdr:y>0.91304</cdr:y>
    </cdr:from>
    <cdr:to>
      <cdr:x>0.22319</cdr:x>
      <cdr:y>0.97826</cdr:y>
    </cdr:to>
    <cdr:sp macro="" textlink="">
      <cdr:nvSpPr>
        <cdr:cNvPr id="3" name="TextBox 2"/>
        <cdr:cNvSpPr txBox="1"/>
      </cdr:nvSpPr>
      <cdr:spPr>
        <a:xfrm xmlns:a="http://schemas.openxmlformats.org/drawingml/2006/main">
          <a:off x="72008" y="3024336"/>
          <a:ext cx="1047369" cy="21602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GB" sz="1000" dirty="0"/>
            <a:t>Source: Datamonitor(forecast</a:t>
          </a:r>
          <a:r>
            <a:rPr lang="en-GB" sz="1000" baseline="0" dirty="0"/>
            <a:t> 14/08/13)</a:t>
          </a:r>
          <a:endParaRPr lang="en-GB" sz="1000" dirty="0"/>
        </a:p>
      </cdr:txBody>
    </cdr:sp>
  </cdr:relSizeAnchor>
</c:userShapes>
</file>

<file path=ppt/handoutMasters/_rels/handoutMaster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10" descr="Powerpoint_Secondary_page_logo_full"/>
          <p:cNvPicPr>
            <a:picLocks noChangeAspect="1" noChangeArrowheads="1"/>
          </p:cNvPicPr>
          <p:nvPr/>
        </p:nvPicPr>
        <p:blipFill>
          <a:blip r:embed="rId2" cstate="print"/>
          <a:srcRect t="41667" r="5556"/>
          <a:stretch>
            <a:fillRect/>
          </a:stretch>
        </p:blipFill>
        <p:spPr bwMode="auto">
          <a:xfrm>
            <a:off x="4267200" y="141940"/>
            <a:ext cx="2590800" cy="533400"/>
          </a:xfrm>
          <a:prstGeom prst="rect">
            <a:avLst/>
          </a:prstGeom>
          <a:noFill/>
          <a:ln w="9525">
            <a:noFill/>
            <a:miter lim="800000"/>
            <a:headEnd/>
            <a:tailEnd/>
          </a:ln>
        </p:spPr>
      </p:pic>
      <p:sp>
        <p:nvSpPr>
          <p:cNvPr id="6" name="Rectangle 5"/>
          <p:cNvSpPr/>
          <p:nvPr/>
        </p:nvSpPr>
        <p:spPr>
          <a:xfrm>
            <a:off x="381000" y="8686800"/>
            <a:ext cx="6172200" cy="304800"/>
          </a:xfrm>
          <a:prstGeom prst="rect">
            <a:avLst/>
          </a:prstGeom>
          <a:solidFill>
            <a:srgbClr val="006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dirty="0">
              <a:solidFill>
                <a:schemeClr val="accent3"/>
              </a:solidFill>
              <a:latin typeface="Arial"/>
            </a:endParaRPr>
          </a:p>
        </p:txBody>
      </p:sp>
      <p:sp>
        <p:nvSpPr>
          <p:cNvPr id="2" name="Header Placeholder 1"/>
          <p:cNvSpPr>
            <a:spLocks noGrp="1"/>
          </p:cNvSpPr>
          <p:nvPr>
            <p:ph type="hdr" sz="quarter"/>
          </p:nvPr>
        </p:nvSpPr>
        <p:spPr>
          <a:xfrm>
            <a:off x="533400" y="152400"/>
            <a:ext cx="4038600" cy="457200"/>
          </a:xfrm>
          <a:prstGeom prst="rect">
            <a:avLst/>
          </a:prstGeom>
        </p:spPr>
        <p:txBody>
          <a:bodyPr vert="horz" lIns="91440" tIns="45720" rIns="91440" bIns="45720" rtlCol="0"/>
          <a:lstStyle>
            <a:lvl1pPr algn="l">
              <a:defRPr sz="1200"/>
            </a:lvl1pPr>
          </a:lstStyle>
          <a:p>
            <a:r>
              <a:rPr lang="en-US" sz="1400" dirty="0" smtClean="0">
                <a:latin typeface="Georgia"/>
                <a:ea typeface="Arial"/>
                <a:cs typeface="Georgia"/>
              </a:rPr>
              <a:t>To change this title, go to Notes Master</a:t>
            </a:r>
            <a:endParaRPr lang="en-US" sz="1400" dirty="0">
              <a:latin typeface="Georgia"/>
              <a:ea typeface="Arial"/>
              <a:cs typeface="Georgia"/>
            </a:endParaRPr>
          </a:p>
        </p:txBody>
      </p:sp>
      <p:sp>
        <p:nvSpPr>
          <p:cNvPr id="3" name="Date Placeholder 2"/>
          <p:cNvSpPr>
            <a:spLocks noGrp="1"/>
          </p:cNvSpPr>
          <p:nvPr>
            <p:ph type="dt" sz="quarter" idx="1"/>
          </p:nvPr>
        </p:nvSpPr>
        <p:spPr>
          <a:xfrm>
            <a:off x="533400" y="609600"/>
            <a:ext cx="4038600" cy="228600"/>
          </a:xfrm>
          <a:prstGeom prst="rect">
            <a:avLst/>
          </a:prstGeom>
        </p:spPr>
        <p:txBody>
          <a:bodyPr vert="horz" lIns="91440" tIns="45720" rIns="91440" bIns="45720" rtlCol="0" anchor="ctr"/>
          <a:lstStyle>
            <a:lvl1pPr algn="r">
              <a:defRPr sz="1200"/>
            </a:lvl1pPr>
          </a:lstStyle>
          <a:p>
            <a:pPr algn="l"/>
            <a:fld id="{F08D4E9F-875C-A646-9C24-996CA946CDDA}" type="datetime1">
              <a:rPr lang="en-US" sz="1000" smtClean="0">
                <a:latin typeface="Georgia"/>
                <a:ea typeface="Arial"/>
                <a:cs typeface="Georgia"/>
              </a:rPr>
              <a:pPr algn="l"/>
              <a:t>8/25/2014</a:t>
            </a:fld>
            <a:endParaRPr lang="en-US" sz="1000" dirty="0">
              <a:latin typeface="Georgia"/>
              <a:ea typeface="Arial"/>
              <a:cs typeface="Georgia"/>
            </a:endParaRPr>
          </a:p>
        </p:txBody>
      </p:sp>
      <p:sp>
        <p:nvSpPr>
          <p:cNvPr id="4" name="Footer Placeholder 3"/>
          <p:cNvSpPr>
            <a:spLocks noGrp="1"/>
          </p:cNvSpPr>
          <p:nvPr>
            <p:ph type="ftr" sz="quarter" idx="2"/>
          </p:nvPr>
        </p:nvSpPr>
        <p:spPr>
          <a:xfrm>
            <a:off x="381000" y="8686800"/>
            <a:ext cx="2971800" cy="304800"/>
          </a:xfrm>
          <a:prstGeom prst="rect">
            <a:avLst/>
          </a:prstGeom>
        </p:spPr>
        <p:txBody>
          <a:bodyPr vert="horz" lIns="91440" tIns="45720" rIns="91440" bIns="45720" rtlCol="0" anchor="ctr"/>
          <a:lstStyle>
            <a:lvl1pPr algn="l">
              <a:defRPr sz="1200"/>
            </a:lvl1pPr>
          </a:lstStyle>
          <a:p>
            <a:endParaRPr lang="en-US" sz="1000" dirty="0">
              <a:solidFill>
                <a:srgbClr val="FFFFFF"/>
              </a:solidFill>
              <a:latin typeface="Arial"/>
              <a:ea typeface="Arial"/>
              <a:cs typeface="Arial"/>
            </a:endParaRPr>
          </a:p>
        </p:txBody>
      </p:sp>
      <p:sp>
        <p:nvSpPr>
          <p:cNvPr id="5" name="Slide Number Placeholder 4"/>
          <p:cNvSpPr>
            <a:spLocks noGrp="1"/>
          </p:cNvSpPr>
          <p:nvPr>
            <p:ph type="sldNum" sz="quarter" idx="3"/>
          </p:nvPr>
        </p:nvSpPr>
        <p:spPr>
          <a:xfrm>
            <a:off x="3884613" y="8685213"/>
            <a:ext cx="2668587" cy="306387"/>
          </a:xfrm>
          <a:prstGeom prst="rect">
            <a:avLst/>
          </a:prstGeom>
        </p:spPr>
        <p:txBody>
          <a:bodyPr vert="horz" lIns="91440" tIns="45720" rIns="91440" bIns="45720" rtlCol="0" anchor="ctr"/>
          <a:lstStyle>
            <a:lvl1pPr algn="r">
              <a:defRPr sz="1200"/>
            </a:lvl1pPr>
          </a:lstStyle>
          <a:p>
            <a:fld id="{F5B6B61E-71C8-4769-B257-3377CAF4417B}" type="slidenum">
              <a:rPr lang="en-US" sz="1000" smtClean="0">
                <a:solidFill>
                  <a:srgbClr val="FFFFFF"/>
                </a:solidFill>
                <a:ea typeface="Arial"/>
              </a:rPr>
              <a:pPr/>
              <a:t>‹#›</a:t>
            </a:fld>
            <a:endParaRPr lang="en-US" sz="1000" dirty="0">
              <a:solidFill>
                <a:srgbClr val="FFFFFF"/>
              </a:solidFill>
              <a:ea typeface="Arial"/>
            </a:endParaRPr>
          </a:p>
        </p:txBody>
      </p:sp>
    </p:spTree>
    <p:extLst>
      <p:ext uri="{BB962C8B-B14F-4D97-AF65-F5344CB8AC3E}">
        <p14:creationId xmlns="" xmlns:p14="http://schemas.microsoft.com/office/powerpoint/2010/main" val="2052977317"/>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 name="Slide Image Placeholder 14"/>
          <p:cNvSpPr>
            <a:spLocks noGrp="1" noRot="1" noChangeAspect="1"/>
          </p:cNvSpPr>
          <p:nvPr>
            <p:ph type="sldImg" idx="2"/>
          </p:nvPr>
        </p:nvSpPr>
        <p:spPr>
          <a:xfrm>
            <a:off x="3841396" y="6576746"/>
            <a:ext cx="2711804" cy="2033854"/>
          </a:xfrm>
          <a:prstGeom prst="rect">
            <a:avLst/>
          </a:prstGeom>
          <a:noFill/>
          <a:ln w="12700">
            <a:solidFill>
              <a:prstClr val="black"/>
            </a:solidFill>
          </a:ln>
        </p:spPr>
        <p:txBody>
          <a:bodyPr vert="horz" lIns="91440" tIns="45720" rIns="91440" bIns="45720" rtlCol="0" anchor="ctr"/>
          <a:lstStyle/>
          <a:p>
            <a:endParaRPr lang="en-US" dirty="0"/>
          </a:p>
        </p:txBody>
      </p:sp>
      <p:sp>
        <p:nvSpPr>
          <p:cNvPr id="43" name="Rectangle 42"/>
          <p:cNvSpPr/>
          <p:nvPr/>
        </p:nvSpPr>
        <p:spPr>
          <a:xfrm>
            <a:off x="381000" y="8686800"/>
            <a:ext cx="6172200" cy="304800"/>
          </a:xfrm>
          <a:prstGeom prst="rect">
            <a:avLst/>
          </a:prstGeom>
          <a:solidFill>
            <a:srgbClr val="006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dirty="0">
              <a:solidFill>
                <a:schemeClr val="accent3"/>
              </a:solidFill>
              <a:latin typeface="Arial"/>
            </a:endParaRPr>
          </a:p>
        </p:txBody>
      </p:sp>
      <p:pic>
        <p:nvPicPr>
          <p:cNvPr id="27" name="Picture 10" descr="Powerpoint_Secondary_page_logo_full"/>
          <p:cNvPicPr>
            <a:picLocks noChangeAspect="1" noChangeArrowheads="1"/>
          </p:cNvPicPr>
          <p:nvPr/>
        </p:nvPicPr>
        <p:blipFill>
          <a:blip r:embed="rId2"/>
          <a:srcRect r="5556"/>
          <a:stretch>
            <a:fillRect/>
          </a:stretch>
        </p:blipFill>
        <p:spPr bwMode="auto">
          <a:xfrm>
            <a:off x="4267200" y="0"/>
            <a:ext cx="2590800" cy="914400"/>
          </a:xfrm>
          <a:prstGeom prst="rect">
            <a:avLst/>
          </a:prstGeom>
          <a:noFill/>
          <a:ln w="9525">
            <a:noFill/>
            <a:miter lim="800000"/>
            <a:headEnd/>
            <a:tailEnd/>
          </a:ln>
        </p:spPr>
      </p:pic>
      <p:cxnSp>
        <p:nvCxnSpPr>
          <p:cNvPr id="42" name="Straight Connector 41"/>
          <p:cNvCxnSpPr/>
          <p:nvPr/>
        </p:nvCxnSpPr>
        <p:spPr>
          <a:xfrm>
            <a:off x="381000" y="1144588"/>
            <a:ext cx="6172200" cy="1587"/>
          </a:xfrm>
          <a:prstGeom prst="line">
            <a:avLst/>
          </a:prstGeom>
          <a:ln w="6350" cap="flat" cmpd="sng" algn="ctr">
            <a:solidFill>
              <a:srgbClr val="006A7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1" name="Notes Placeholder 10"/>
          <p:cNvSpPr>
            <a:spLocks noGrp="1"/>
          </p:cNvSpPr>
          <p:nvPr>
            <p:ph type="body" sz="quarter" idx="3"/>
          </p:nvPr>
        </p:nvSpPr>
        <p:spPr>
          <a:xfrm>
            <a:off x="381000" y="1371600"/>
            <a:ext cx="6172200" cy="51054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endParaRPr lang="en-US" dirty="0"/>
          </a:p>
        </p:txBody>
      </p:sp>
      <p:sp>
        <p:nvSpPr>
          <p:cNvPr id="12" name="Slide Number Placeholder 11"/>
          <p:cNvSpPr>
            <a:spLocks noGrp="1"/>
          </p:cNvSpPr>
          <p:nvPr>
            <p:ph type="sldNum" sz="quarter" idx="5"/>
          </p:nvPr>
        </p:nvSpPr>
        <p:spPr>
          <a:xfrm>
            <a:off x="3884613" y="8685213"/>
            <a:ext cx="2668587" cy="306387"/>
          </a:xfrm>
          <a:prstGeom prst="rect">
            <a:avLst/>
          </a:prstGeom>
        </p:spPr>
        <p:txBody>
          <a:bodyPr vert="horz" lIns="91440" tIns="45720" rIns="91440" bIns="45720" rtlCol="0" anchor="ctr"/>
          <a:lstStyle>
            <a:lvl1pPr algn="r">
              <a:defRPr sz="1000">
                <a:solidFill>
                  <a:srgbClr val="FFFFFF"/>
                </a:solidFill>
                <a:ea typeface="Arial"/>
              </a:defRPr>
            </a:lvl1pPr>
          </a:lstStyle>
          <a:p>
            <a:fld id="{DADD4AB0-DA56-AC40-9592-4E955E6D4581}" type="slidenum">
              <a:rPr lang="en-US" smtClean="0"/>
              <a:pPr/>
              <a:t>‹#›</a:t>
            </a:fld>
            <a:endParaRPr lang="en-US" dirty="0"/>
          </a:p>
        </p:txBody>
      </p:sp>
      <p:sp>
        <p:nvSpPr>
          <p:cNvPr id="13" name="Header Placeholder 12"/>
          <p:cNvSpPr>
            <a:spLocks noGrp="1"/>
          </p:cNvSpPr>
          <p:nvPr>
            <p:ph type="hdr" sz="quarter"/>
          </p:nvPr>
        </p:nvSpPr>
        <p:spPr>
          <a:xfrm>
            <a:off x="381000" y="381000"/>
            <a:ext cx="4191000" cy="457200"/>
          </a:xfrm>
          <a:prstGeom prst="rect">
            <a:avLst/>
          </a:prstGeom>
        </p:spPr>
        <p:txBody>
          <a:bodyPr vert="horz" lIns="91440" tIns="45720" rIns="91440" bIns="45720" rtlCol="0" anchor="ctr"/>
          <a:lstStyle>
            <a:lvl1pPr algn="l">
              <a:defRPr sz="1400">
                <a:latin typeface="Georgia"/>
                <a:ea typeface="Arial"/>
                <a:cs typeface="Georgia"/>
              </a:defRPr>
            </a:lvl1pPr>
          </a:lstStyle>
          <a:p>
            <a:r>
              <a:rPr lang="en-US" dirty="0" smtClean="0"/>
              <a:t>To change this title, go to Notes Master</a:t>
            </a:r>
            <a:endParaRPr lang="en-US" dirty="0"/>
          </a:p>
        </p:txBody>
      </p:sp>
      <p:sp>
        <p:nvSpPr>
          <p:cNvPr id="14" name="Date Placeholder 13"/>
          <p:cNvSpPr>
            <a:spLocks noGrp="1"/>
          </p:cNvSpPr>
          <p:nvPr>
            <p:ph type="dt" idx="1"/>
          </p:nvPr>
        </p:nvSpPr>
        <p:spPr>
          <a:xfrm>
            <a:off x="381000" y="838200"/>
            <a:ext cx="4191000" cy="304800"/>
          </a:xfrm>
          <a:prstGeom prst="rect">
            <a:avLst/>
          </a:prstGeom>
        </p:spPr>
        <p:txBody>
          <a:bodyPr vert="horz" lIns="91440" tIns="45720" rIns="91440" bIns="45720" rtlCol="0" anchor="ctr"/>
          <a:lstStyle>
            <a:lvl1pPr algn="l">
              <a:defRPr sz="1000">
                <a:latin typeface="Georgia"/>
                <a:ea typeface="Arial"/>
                <a:cs typeface="Georgia"/>
              </a:defRPr>
            </a:lvl1pPr>
          </a:lstStyle>
          <a:p>
            <a:fld id="{EEE55DDE-3F3A-7748-BD78-3C98261CAAF2}" type="datetime1">
              <a:rPr lang="en-US" smtClean="0"/>
              <a:pPr/>
              <a:t>8/25/2014</a:t>
            </a:fld>
            <a:endParaRPr lang="en-US" dirty="0"/>
          </a:p>
        </p:txBody>
      </p:sp>
    </p:spTree>
    <p:extLst>
      <p:ext uri="{BB962C8B-B14F-4D97-AF65-F5344CB8AC3E}">
        <p14:creationId xmlns="" xmlns:p14="http://schemas.microsoft.com/office/powerpoint/2010/main" val="90000095"/>
      </p:ext>
    </p:extLst>
  </p:cSld>
  <p:clrMap bg1="lt1" tx1="dk1" bg2="lt2" tx2="dk2" accent1="accent1" accent2="accent2" accent3="accent3" accent4="accent4" accent5="accent5" accent6="accent6" hlink="hlink" folHlink="folHlink"/>
  <p:hf ftr="0"/>
  <p:notesStyle>
    <a:lvl1pPr marL="0" marR="0" indent="0" algn="l" defTabSz="914400" rtl="0" eaLnBrk="1" fontAlgn="base" latinLnBrk="0" hangingPunct="1">
      <a:lnSpc>
        <a:spcPct val="100000"/>
      </a:lnSpc>
      <a:spcBef>
        <a:spcPct val="30000"/>
      </a:spcBef>
      <a:spcAft>
        <a:spcPct val="0"/>
      </a:spcAft>
      <a:buClrTx/>
      <a:buSzTx/>
      <a:buFontTx/>
      <a:buNone/>
      <a:tabLst/>
      <a:defRPr sz="1400" b="1" kern="1200">
        <a:solidFill>
          <a:schemeClr val="accent1"/>
        </a:solidFill>
        <a:latin typeface="Arial"/>
        <a:ea typeface="+mn-ea"/>
        <a:cs typeface="Arial"/>
      </a:defRPr>
    </a:lvl1pPr>
    <a:lvl2pPr marL="0" marR="0" indent="0" algn="l" defTabSz="914400" rtl="0" eaLnBrk="1" fontAlgn="base" latinLnBrk="0" hangingPunct="1">
      <a:lnSpc>
        <a:spcPts val="1500"/>
      </a:lnSpc>
      <a:spcBef>
        <a:spcPct val="0"/>
      </a:spcBef>
      <a:spcAft>
        <a:spcPct val="0"/>
      </a:spcAft>
      <a:buClrTx/>
      <a:buSzTx/>
      <a:buFont typeface="Lucida Grande" charset="0"/>
      <a:buNone/>
      <a:tabLst/>
      <a:defRPr sz="1200" i="1" kern="1200">
        <a:solidFill>
          <a:schemeClr val="tx1"/>
        </a:solidFill>
        <a:latin typeface="Arial"/>
        <a:ea typeface="+mn-ea"/>
        <a:cs typeface="Arial"/>
      </a:defRPr>
    </a:lvl2pPr>
    <a:lvl3pPr marL="1588" marR="0" indent="-1588" algn="l" defTabSz="914400" rtl="0" eaLnBrk="1" fontAlgn="base" latinLnBrk="0" hangingPunct="1">
      <a:lnSpc>
        <a:spcPts val="1500"/>
      </a:lnSpc>
      <a:spcBef>
        <a:spcPts val="400"/>
      </a:spcBef>
      <a:spcAft>
        <a:spcPct val="0"/>
      </a:spcAft>
      <a:buClrTx/>
      <a:buSzTx/>
      <a:buFont typeface="Arial"/>
      <a:buNone/>
      <a:tabLst/>
      <a:defRPr sz="1200" kern="1200" baseline="0">
        <a:solidFill>
          <a:schemeClr val="tx1"/>
        </a:solidFill>
        <a:latin typeface="Arial"/>
        <a:ea typeface="+mn-ea"/>
        <a:cs typeface="Arial"/>
      </a:defRPr>
    </a:lvl3pPr>
    <a:lvl4pPr marL="403225" marR="0" indent="-182563" algn="l" defTabSz="914400" rtl="0" eaLnBrk="1" fontAlgn="base" latinLnBrk="0" hangingPunct="1">
      <a:lnSpc>
        <a:spcPts val="1500"/>
      </a:lnSpc>
      <a:spcBef>
        <a:spcPts val="200"/>
      </a:spcBef>
      <a:spcAft>
        <a:spcPct val="0"/>
      </a:spcAft>
      <a:buClrTx/>
      <a:buSzTx/>
      <a:buFont typeface="Arial"/>
      <a:buChar char="•"/>
      <a:tabLst/>
      <a:defRPr sz="1200" kern="1200">
        <a:solidFill>
          <a:schemeClr val="tx1"/>
        </a:solidFill>
        <a:latin typeface="Arial"/>
        <a:ea typeface="+mn-ea"/>
        <a:cs typeface="Arial"/>
      </a:defRPr>
    </a:lvl4pPr>
    <a:lvl5pPr marL="631825" marR="0" indent="-182563" algn="l" defTabSz="860425" rtl="0" eaLnBrk="1" fontAlgn="base" latinLnBrk="0" hangingPunct="1">
      <a:lnSpc>
        <a:spcPts val="1500"/>
      </a:lnSpc>
      <a:spcBef>
        <a:spcPts val="200"/>
      </a:spcBef>
      <a:spcAft>
        <a:spcPct val="0"/>
      </a:spcAft>
      <a:buClrTx/>
      <a:buSzTx/>
      <a:buFont typeface="Lucida Grande"/>
      <a:buChar char="&gt;"/>
      <a:tabLst/>
      <a:defRPr sz="1200" kern="1200">
        <a:solidFill>
          <a:schemeClr val="tx1"/>
        </a:solidFill>
        <a:latin typeface="Arial"/>
        <a:ea typeface="+mn-ea"/>
        <a:cs typeface="Arial"/>
      </a:defRPr>
    </a:lvl5pPr>
    <a:lvl6pPr marL="912813" indent="-231775" algn="l" defTabSz="860425" rtl="0" eaLnBrk="1" latinLnBrk="0" hangingPunct="1">
      <a:buFont typeface="Lucida Grande"/>
      <a:buChar char="-"/>
      <a:tabLst/>
      <a:defRPr sz="1200" kern="1200">
        <a:solidFill>
          <a:schemeClr val="tx1"/>
        </a:solidFill>
        <a:latin typeface="Arial"/>
        <a:ea typeface="+mn-ea"/>
        <a:cs typeface="Arial"/>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ADD4AB0-DA56-AC40-9592-4E955E6D4581}" type="slidenum">
              <a:rPr lang="en-US" smtClean="0"/>
              <a:pPr/>
              <a:t>1</a:t>
            </a:fld>
            <a:endParaRPr lang="en-US" dirty="0"/>
          </a:p>
        </p:txBody>
      </p:sp>
      <p:sp>
        <p:nvSpPr>
          <p:cNvPr id="5" name="Header Placeholder 4"/>
          <p:cNvSpPr>
            <a:spLocks noGrp="1"/>
          </p:cNvSpPr>
          <p:nvPr>
            <p:ph type="hdr" sz="quarter" idx="11"/>
          </p:nvPr>
        </p:nvSpPr>
        <p:spPr/>
        <p:txBody>
          <a:bodyPr/>
          <a:lstStyle/>
          <a:p>
            <a:r>
              <a:rPr lang="en-US" dirty="0" smtClean="0"/>
              <a:t>To change this title, go to Notes Master</a:t>
            </a:r>
            <a:endParaRPr lang="en-US" dirty="0"/>
          </a:p>
        </p:txBody>
      </p:sp>
      <p:sp>
        <p:nvSpPr>
          <p:cNvPr id="6" name="Date Placeholder 5"/>
          <p:cNvSpPr>
            <a:spLocks noGrp="1"/>
          </p:cNvSpPr>
          <p:nvPr>
            <p:ph type="dt" idx="12"/>
          </p:nvPr>
        </p:nvSpPr>
        <p:spPr/>
        <p:txBody>
          <a:bodyPr/>
          <a:lstStyle/>
          <a:p>
            <a:fld id="{EEE55DDE-3F3A-7748-BD78-3C98261CAAF2}" type="datetime1">
              <a:rPr lang="en-US" smtClean="0"/>
              <a:pPr/>
              <a:t>8/25/2014</a:t>
            </a:fld>
            <a:endParaRPr lang="en-US" dirty="0"/>
          </a:p>
        </p:txBody>
      </p:sp>
      <p:sp>
        <p:nvSpPr>
          <p:cNvPr id="10" name="Slide Image Placeholder 9"/>
          <p:cNvSpPr>
            <a:spLocks noGrp="1" noRot="1" noChangeAspect="1"/>
          </p:cNvSpPr>
          <p:nvPr>
            <p:ph type="sldImg"/>
          </p:nvPr>
        </p:nvSpPr>
        <p:spPr>
          <a:xfrm>
            <a:off x="3841750" y="6577013"/>
            <a:ext cx="2711450" cy="2033587"/>
          </a:xfrm>
        </p:spPr>
      </p:sp>
      <p:sp>
        <p:nvSpPr>
          <p:cNvPr id="11" name="Notes Placeholder 10"/>
          <p:cNvSpPr>
            <a:spLocks noGrp="1"/>
          </p:cNvSpPr>
          <p:nvPr>
            <p:ph type="body" idx="1"/>
          </p:nvPr>
        </p:nvSpPr>
        <p:spPr/>
        <p:txBody>
          <a:bodyPr>
            <a:normAutofit/>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xfrm>
            <a:off x="3840163" y="6577013"/>
            <a:ext cx="2713037" cy="2033587"/>
          </a:xfrm>
          <a:ln/>
        </p:spPr>
      </p:sp>
      <p:sp>
        <p:nvSpPr>
          <p:cNvPr id="57347" name="Notes Placeholder 2"/>
          <p:cNvSpPr>
            <a:spLocks noGrp="1"/>
          </p:cNvSpPr>
          <p:nvPr>
            <p:ph type="body" idx="1"/>
          </p:nvPr>
        </p:nvSpPr>
        <p:spPr>
          <a:xfrm>
            <a:off x="685959" y="4344111"/>
            <a:ext cx="5486083" cy="4113977"/>
          </a:xfrm>
          <a:prstGeom prst="rect">
            <a:avLst/>
          </a:prstGeom>
          <a:noFill/>
          <a:ln/>
        </p:spPr>
        <p:txBody>
          <a:bodyPr/>
          <a:lstStyle/>
          <a:p>
            <a:pPr eaLnBrk="1" hangingPunct="1"/>
            <a:endParaRPr lang="fr-FR" dirty="0" smtClean="0"/>
          </a:p>
        </p:txBody>
      </p:sp>
      <p:sp>
        <p:nvSpPr>
          <p:cNvPr id="57348" name="Slide Number Placeholder 3"/>
          <p:cNvSpPr>
            <a:spLocks noGrp="1"/>
          </p:cNvSpPr>
          <p:nvPr>
            <p:ph type="sldNum" sz="quarter" idx="5"/>
          </p:nvPr>
        </p:nvSpPr>
        <p:spPr>
          <a:noFill/>
        </p:spPr>
        <p:txBody>
          <a:bodyPr/>
          <a:lstStyle/>
          <a:p>
            <a:pPr defTabSz="914400"/>
            <a:fld id="{C3CAA1AA-7FB0-4F1A-B6D3-D9BD7DA6B4C1}" type="slidenum">
              <a:rPr lang="en-US" smtClean="0">
                <a:solidFill>
                  <a:srgbClr val="000000"/>
                </a:solidFill>
                <a:latin typeface="Arial" charset="0"/>
              </a:rPr>
              <a:pPr defTabSz="914400"/>
              <a:t>5</a:t>
            </a:fld>
            <a:endParaRPr lang="en-US" dirty="0" smtClean="0">
              <a:solidFill>
                <a:srgbClr val="000000"/>
              </a:solidFill>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0" y="6577013"/>
            <a:ext cx="2711450" cy="2033587"/>
          </a:xfrm>
        </p:spPr>
      </p:sp>
      <p:sp>
        <p:nvSpPr>
          <p:cNvPr id="3" name="Notes Placeholder 2"/>
          <p:cNvSpPr>
            <a:spLocks noGrp="1"/>
          </p:cNvSpPr>
          <p:nvPr>
            <p:ph type="body" idx="1"/>
          </p:nvPr>
        </p:nvSpPr>
        <p:spPr>
          <a:xfrm>
            <a:off x="1145423" y="7206438"/>
            <a:ext cx="2467029" cy="975861"/>
          </a:xfrm>
          <a:prstGeom prst="rect">
            <a:avLst/>
          </a:prstGeom>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C9F0E6B-6024-439C-B7BF-772A5FF824B1}" type="slidenum">
              <a:rPr lang="ja-JP" altLang="en-US" smtClean="0"/>
              <a:pPr/>
              <a:t>6</a:t>
            </a:fld>
            <a:endParaRPr lang="en-US" altLang="ja-JP" dirty="0"/>
          </a:p>
        </p:txBody>
      </p:sp>
      <p:pic>
        <p:nvPicPr>
          <p:cNvPr id="89090" name="Picture 2"/>
          <p:cNvPicPr>
            <a:picLocks noChangeAspect="1" noChangeArrowheads="1"/>
          </p:cNvPicPr>
          <p:nvPr/>
        </p:nvPicPr>
        <p:blipFill>
          <a:blip r:embed="rId3"/>
          <a:srcRect/>
          <a:stretch>
            <a:fillRect/>
          </a:stretch>
        </p:blipFill>
        <p:spPr bwMode="auto">
          <a:xfrm>
            <a:off x="946349" y="4360135"/>
            <a:ext cx="3165542" cy="2623070"/>
          </a:xfrm>
          <a:prstGeom prst="rect">
            <a:avLst/>
          </a:prstGeom>
          <a:noFill/>
          <a:ln w="9525">
            <a:noFill/>
            <a:miter lim="800000"/>
            <a:headEnd/>
            <a:tailEnd/>
          </a:ln>
        </p:spPr>
      </p:pic>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2C689886-C85D-419B-8F22-97EC93F1B0BA}" type="slidenum">
              <a:rPr lang="en-US" smtClean="0"/>
              <a:pPr/>
              <a:t>10</a:t>
            </a:fld>
            <a:endParaRPr lang="en-US" dirty="0"/>
          </a:p>
        </p:txBody>
      </p:sp>
      <p:sp>
        <p:nvSpPr>
          <p:cNvPr id="14" name="Header Placeholder 13"/>
          <p:cNvSpPr>
            <a:spLocks noGrp="1"/>
          </p:cNvSpPr>
          <p:nvPr>
            <p:ph type="hdr" sz="quarter" idx="11"/>
          </p:nvPr>
        </p:nvSpPr>
        <p:spPr/>
        <p:txBody>
          <a:bodyPr/>
          <a:lstStyle/>
          <a:p>
            <a:r>
              <a:rPr lang="en-US" dirty="0" smtClean="0"/>
              <a:t>To change this header/title, go to Notes Master</a:t>
            </a:r>
            <a:endParaRPr lang="en-US" dirty="0"/>
          </a:p>
        </p:txBody>
      </p:sp>
      <p:sp>
        <p:nvSpPr>
          <p:cNvPr id="17" name="Date Placeholder 16"/>
          <p:cNvSpPr>
            <a:spLocks noGrp="1"/>
          </p:cNvSpPr>
          <p:nvPr>
            <p:ph type="dt" idx="12"/>
          </p:nvPr>
        </p:nvSpPr>
        <p:spPr/>
        <p:txBody>
          <a:bodyPr/>
          <a:lstStyle/>
          <a:p>
            <a:fld id="{52FA7806-3A66-7441-9F96-9D9BD9645F2F}" type="datetime1">
              <a:rPr lang="en-US" smtClean="0"/>
              <a:pPr/>
              <a:t>8/25/2014</a:t>
            </a:fld>
            <a:endParaRPr lang="en-US" dirty="0"/>
          </a:p>
        </p:txBody>
      </p:sp>
      <p:sp>
        <p:nvSpPr>
          <p:cNvPr id="23" name="Slide Image Placeholder 22"/>
          <p:cNvSpPr>
            <a:spLocks noGrp="1" noRot="1" noChangeAspect="1"/>
          </p:cNvSpPr>
          <p:nvPr>
            <p:ph type="sldImg"/>
          </p:nvPr>
        </p:nvSpPr>
        <p:spPr>
          <a:xfrm>
            <a:off x="3841750" y="6577013"/>
            <a:ext cx="2711450" cy="2033587"/>
          </a:xfrm>
        </p:spPr>
      </p:sp>
      <p:sp>
        <p:nvSpPr>
          <p:cNvPr id="24" name="Notes Placeholder 23"/>
          <p:cNvSpPr>
            <a:spLocks noGrp="1"/>
          </p:cNvSpPr>
          <p:nvPr>
            <p:ph type="body" idx="1"/>
          </p:nvPr>
        </p:nvSpPr>
        <p:spPr>
          <a:xfrm>
            <a:off x="381000" y="1371600"/>
            <a:ext cx="6172200" cy="7239000"/>
          </a:xfrm>
        </p:spPr>
        <p:txBody>
          <a:bodyPr>
            <a:normAutofit/>
          </a:bodyPr>
          <a:lstStyle/>
          <a:p>
            <a:pPr lvl="0"/>
            <a:r>
              <a:rPr lang="en-US" dirty="0" smtClean="0"/>
              <a:t>How to Use the Formatted Notes Pages</a:t>
            </a:r>
          </a:p>
          <a:p>
            <a:pPr lvl="2"/>
            <a:endParaRPr lang="en-US" dirty="0" smtClean="0"/>
          </a:p>
          <a:p>
            <a:pPr lvl="2"/>
            <a:r>
              <a:rPr lang="en-US" dirty="0" smtClean="0"/>
              <a:t>Why the Notes Page helps you extend your story and clear content off your slides </a:t>
            </a:r>
          </a:p>
          <a:p>
            <a:pPr lvl="3"/>
            <a:r>
              <a:rPr lang="en-US" dirty="0" smtClean="0"/>
              <a:t>Can be used as a pre-read, follow-along or leave-behind for a deeper level of understanding. </a:t>
            </a:r>
          </a:p>
          <a:p>
            <a:pPr lvl="3"/>
            <a:r>
              <a:rPr lang="en-US" dirty="0" smtClean="0"/>
              <a:t>Gives you more space for your content, helping to keep the slides of your presentation more concise and focused.</a:t>
            </a:r>
          </a:p>
          <a:p>
            <a:pPr lvl="2"/>
            <a:r>
              <a:rPr lang="en-US" dirty="0" smtClean="0"/>
              <a:t>Using and formatting your notes</a:t>
            </a:r>
          </a:p>
          <a:p>
            <a:pPr lvl="3"/>
            <a:r>
              <a:rPr lang="en-US" dirty="0" smtClean="0"/>
              <a:t>To view the Notes Pages, go to the View Tab, select Notes Page.</a:t>
            </a:r>
          </a:p>
          <a:p>
            <a:pPr lvl="3"/>
            <a:r>
              <a:rPr lang="en-US" dirty="0" smtClean="0"/>
              <a:t>To print the Notes Pages, go to Print, Print What, Notes Pages.</a:t>
            </a:r>
          </a:p>
          <a:p>
            <a:pPr lvl="3"/>
            <a:r>
              <a:rPr lang="en-US" dirty="0" smtClean="0"/>
              <a:t>To add a header to your Notes Page, go to View, Notes Page, Insert, then Insert Header &amp; Footer. Click the check box next to Header, and insert the title of your presentation. Click Apply to All.</a:t>
            </a:r>
          </a:p>
          <a:p>
            <a:pPr lvl="2"/>
            <a:r>
              <a:rPr lang="en-US" dirty="0" smtClean="0"/>
              <a:t>To use the Notes Pages and format your text:</a:t>
            </a:r>
          </a:p>
          <a:p>
            <a:pPr lvl="3"/>
            <a:r>
              <a:rPr lang="en-US" dirty="0" smtClean="0"/>
              <a:t>Enter your notes similar to how you would on a slide, using the “Decrease List Level” and “Increase List Level” under the Home tab/Paragraph portion of the ribbon to promote and demote bullets.</a:t>
            </a:r>
          </a:p>
          <a:p>
            <a:pPr lvl="2"/>
            <a:r>
              <a:rPr lang="en-US" dirty="0" smtClean="0"/>
              <a:t>Sharing the formatted notes with your audience</a:t>
            </a:r>
          </a:p>
          <a:p>
            <a:pPr lvl="3"/>
            <a:r>
              <a:rPr lang="en-US" dirty="0" smtClean="0"/>
              <a:t>To send just the formatted notes:  email Notes Pages via PDF, go to Print, Print What, Notes Pages, then under Printer Name, select Adobe PDF or Cute PDF Writer.</a:t>
            </a:r>
          </a:p>
          <a:p>
            <a:pPr lvl="2"/>
            <a:r>
              <a:rPr lang="en-US" dirty="0" smtClean="0">
                <a:solidFill>
                  <a:srgbClr val="FF0000"/>
                </a:solidFill>
              </a:rPr>
              <a:t>Increasing the size of the slide image on the note pages</a:t>
            </a:r>
          </a:p>
          <a:p>
            <a:pPr lvl="3">
              <a:buFont typeface="Arial" pitchFamily="34" charset="0"/>
              <a:buChar char="•"/>
            </a:pPr>
            <a:r>
              <a:rPr lang="en-US" dirty="0" smtClean="0"/>
              <a:t>Go to View &gt; Notes Master</a:t>
            </a:r>
          </a:p>
          <a:p>
            <a:pPr lvl="3">
              <a:buFont typeface="Arial" pitchFamily="34" charset="0"/>
              <a:buChar char="•"/>
            </a:pPr>
            <a:r>
              <a:rPr lang="en-US" dirty="0" smtClean="0"/>
              <a:t>Click on the slide in the lower right corner</a:t>
            </a:r>
          </a:p>
          <a:p>
            <a:pPr lvl="3">
              <a:buFont typeface="Arial" pitchFamily="34" charset="0"/>
              <a:buChar char="•"/>
            </a:pPr>
            <a:r>
              <a:rPr lang="en-US" dirty="0" smtClean="0"/>
              <a:t>Expand the size by dragging the upper</a:t>
            </a:r>
            <a:br>
              <a:rPr lang="en-US" dirty="0" smtClean="0"/>
            </a:br>
            <a:r>
              <a:rPr lang="en-US" dirty="0" smtClean="0"/>
              <a:t>left corner of the slide</a:t>
            </a:r>
          </a:p>
          <a:p>
            <a:pPr lvl="3">
              <a:buFont typeface="Arial" pitchFamily="34" charset="0"/>
              <a:buChar char="•"/>
            </a:pPr>
            <a:r>
              <a:rPr lang="en-US" dirty="0" smtClean="0"/>
              <a:t>Then close Notes Master</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Quintiles Titl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84048" y="1050416"/>
            <a:ext cx="7772400" cy="1200328"/>
          </a:xfrm>
          <a:prstGeom prst="rect">
            <a:avLst/>
          </a:prstGeom>
        </p:spPr>
        <p:txBody>
          <a:bodyPr anchor="t" anchorCtr="0">
            <a:spAutoFit/>
          </a:bodyPr>
          <a:lstStyle>
            <a:lvl1pPr algn="l">
              <a:defRPr sz="2400" b="1" baseline="0">
                <a:solidFill>
                  <a:schemeClr val="tx2"/>
                </a:solidFill>
                <a:latin typeface="+mj-lt"/>
                <a:ea typeface="Arial"/>
              </a:defRPr>
            </a:lvl1pPr>
          </a:lstStyle>
          <a:p>
            <a:r>
              <a:rPr lang="en-US" dirty="0" smtClean="0"/>
              <a:t>Click to add title 24pt Arial Bold</a:t>
            </a:r>
            <a:br>
              <a:rPr lang="en-US" dirty="0" smtClean="0"/>
            </a:br>
            <a:r>
              <a:rPr lang="en-US" dirty="0" smtClean="0"/>
              <a:t>NOTE: To add a subtitle, use alternate Title Slide</a:t>
            </a:r>
            <a:endParaRPr lang="en-US" dirty="0"/>
          </a:p>
        </p:txBody>
      </p:sp>
      <p:sp>
        <p:nvSpPr>
          <p:cNvPr id="3" name="Subtitle 2"/>
          <p:cNvSpPr>
            <a:spLocks noGrp="1"/>
          </p:cNvSpPr>
          <p:nvPr>
            <p:ph type="subTitle" idx="1" hasCustomPrompt="1"/>
          </p:nvPr>
        </p:nvSpPr>
        <p:spPr>
          <a:xfrm>
            <a:off x="384048" y="2139696"/>
            <a:ext cx="3886200" cy="685800"/>
          </a:xfrm>
          <a:prstGeom prst="rect">
            <a:avLst/>
          </a:prstGeom>
        </p:spPr>
        <p:txBody>
          <a:bodyPr/>
          <a:lstStyle>
            <a:lvl1pPr marL="0" indent="0" algn="l">
              <a:spcBef>
                <a:spcPts val="0"/>
              </a:spcBef>
              <a:buNone/>
              <a:defRPr sz="1200" i="0" baseline="0">
                <a:solidFill>
                  <a:schemeClr val="tx2"/>
                </a:solidFill>
                <a:latin typeface="+mj-lt"/>
                <a:ea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Author First Last Name, MD</a:t>
            </a:r>
          </a:p>
          <a:p>
            <a:r>
              <a:rPr lang="en-US" dirty="0" smtClean="0"/>
              <a:t>Author Title, Quintiles</a:t>
            </a:r>
          </a:p>
          <a:p>
            <a:r>
              <a:rPr lang="en-US" dirty="0" smtClean="0"/>
              <a:t>Month 00, 2014</a:t>
            </a:r>
            <a:endParaRPr lang="en-US" dirty="0"/>
          </a:p>
        </p:txBody>
      </p:sp>
      <p:sp>
        <p:nvSpPr>
          <p:cNvPr id="5" name="TextBox 4"/>
          <p:cNvSpPr txBox="1"/>
          <p:nvPr/>
        </p:nvSpPr>
        <p:spPr>
          <a:xfrm>
            <a:off x="380866" y="6412305"/>
            <a:ext cx="1735233" cy="230832"/>
          </a:xfrm>
          <a:prstGeom prst="rect">
            <a:avLst/>
          </a:prstGeom>
          <a:ln>
            <a:noFill/>
          </a:ln>
        </p:spPr>
        <p:txBody>
          <a:bodyPr vert="horz" wrap="none" lIns="91440" tIns="45720" rIns="91440" bIns="45720" numCol="1" rtlCol="0"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0" i="0" u="none" strike="noStrike" kern="1200" cap="none" spc="0" normalizeH="0" baseline="0" noProof="0" dirty="0" smtClean="0">
                <a:ln>
                  <a:noFill/>
                </a:ln>
                <a:solidFill>
                  <a:srgbClr val="1A1A1A">
                    <a:lumMod val="50000"/>
                    <a:lumOff val="50000"/>
                  </a:srgbClr>
                </a:solidFill>
                <a:effectLst/>
                <a:uLnTx/>
                <a:uFillTx/>
                <a:latin typeface="Arial"/>
                <a:ea typeface="Arial"/>
                <a:cs typeface="+mn-cs"/>
              </a:rPr>
              <a:t>© Copyright 2014 Quintiles </a:t>
            </a:r>
          </a:p>
        </p:txBody>
      </p:sp>
      <p:pic>
        <p:nvPicPr>
          <p:cNvPr id="80" name="Picture 79" descr="Q logo.jpg"/>
          <p:cNvPicPr>
            <a:picLocks noChangeAspect="1"/>
          </p:cNvPicPr>
          <p:nvPr/>
        </p:nvPicPr>
        <p:blipFill>
          <a:blip r:embed="rId2" cstate="print"/>
          <a:stretch>
            <a:fillRect/>
          </a:stretch>
        </p:blipFill>
        <p:spPr>
          <a:xfrm>
            <a:off x="6260592" y="0"/>
            <a:ext cx="2883408" cy="1042416"/>
          </a:xfrm>
          <a:prstGeom prst="rect">
            <a:avLst/>
          </a:prstGeom>
        </p:spPr>
      </p:pic>
      <p:sp>
        <p:nvSpPr>
          <p:cNvPr id="4" name="TextBox 3"/>
          <p:cNvSpPr txBox="1"/>
          <p:nvPr/>
        </p:nvSpPr>
        <p:spPr>
          <a:xfrm>
            <a:off x="6716128" y="4298616"/>
            <a:ext cx="274434" cy="215444"/>
          </a:xfrm>
          <a:prstGeom prst="rect">
            <a:avLst/>
          </a:prstGeom>
          <a:ln>
            <a:noFill/>
          </a:ln>
        </p:spPr>
        <p:txBody>
          <a:bodyPr vert="horz" wrap="non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spc="0" normalizeH="0" baseline="0" noProof="0" dirty="0" smtClean="0">
                <a:ln>
                  <a:noFill/>
                </a:ln>
                <a:solidFill>
                  <a:srgbClr val="FFFFFF"/>
                </a:solidFill>
                <a:effectLst/>
                <a:uLnTx/>
                <a:uFillTx/>
                <a:latin typeface="+mn-lt"/>
                <a:ea typeface="Arial"/>
                <a:cs typeface="+mn-cs"/>
              </a:rPr>
              <a:t>™</a:t>
            </a:r>
          </a:p>
        </p:txBody>
      </p:sp>
      <p:grpSp>
        <p:nvGrpSpPr>
          <p:cNvPr id="295" name="Group 150"/>
          <p:cNvGrpSpPr/>
          <p:nvPr/>
        </p:nvGrpSpPr>
        <p:grpSpPr>
          <a:xfrm>
            <a:off x="1647825" y="2619375"/>
            <a:ext cx="7134226" cy="3546475"/>
            <a:chOff x="1647825" y="2619375"/>
            <a:chExt cx="7134226" cy="3546475"/>
          </a:xfrm>
        </p:grpSpPr>
        <p:grpSp>
          <p:nvGrpSpPr>
            <p:cNvPr id="296" name="Group 216"/>
            <p:cNvGrpSpPr/>
            <p:nvPr/>
          </p:nvGrpSpPr>
          <p:grpSpPr>
            <a:xfrm>
              <a:off x="1647825" y="2973388"/>
              <a:ext cx="7134226" cy="3106738"/>
              <a:chOff x="1647825" y="2973388"/>
              <a:chExt cx="7134226" cy="3106738"/>
            </a:xfrm>
          </p:grpSpPr>
          <p:sp>
            <p:nvSpPr>
              <p:cNvPr id="303" name="Oval 302"/>
              <p:cNvSpPr/>
              <p:nvPr/>
            </p:nvSpPr>
            <p:spPr>
              <a:xfrm>
                <a:off x="3395663" y="3170921"/>
                <a:ext cx="178593" cy="160448"/>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4" name="Oval 303"/>
              <p:cNvSpPr/>
              <p:nvPr/>
            </p:nvSpPr>
            <p:spPr>
              <a:xfrm>
                <a:off x="4275026" y="3235215"/>
                <a:ext cx="160448" cy="160448"/>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5" name="Oval 304"/>
              <p:cNvSpPr/>
              <p:nvPr/>
            </p:nvSpPr>
            <p:spPr>
              <a:xfrm>
                <a:off x="4628700" y="3062288"/>
                <a:ext cx="255244" cy="247196"/>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6" name="Oval 305"/>
              <p:cNvSpPr/>
              <p:nvPr/>
            </p:nvSpPr>
            <p:spPr>
              <a:xfrm>
                <a:off x="3825424" y="2976563"/>
                <a:ext cx="242888" cy="250031"/>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7" name="Oval 306"/>
              <p:cNvSpPr/>
              <p:nvPr/>
            </p:nvSpPr>
            <p:spPr>
              <a:xfrm>
                <a:off x="4114800" y="3521759"/>
                <a:ext cx="170656" cy="170656"/>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8" name="Oval 307"/>
              <p:cNvSpPr/>
              <p:nvPr/>
            </p:nvSpPr>
            <p:spPr>
              <a:xfrm>
                <a:off x="5057774" y="3312318"/>
                <a:ext cx="290513" cy="288131"/>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9" name="Oval 308"/>
              <p:cNvSpPr/>
              <p:nvPr/>
            </p:nvSpPr>
            <p:spPr>
              <a:xfrm>
                <a:off x="3063765" y="4016943"/>
                <a:ext cx="300941" cy="295274"/>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0" name="Oval 309"/>
              <p:cNvSpPr/>
              <p:nvPr/>
            </p:nvSpPr>
            <p:spPr>
              <a:xfrm>
                <a:off x="2566085" y="4110038"/>
                <a:ext cx="243790" cy="254793"/>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1" name="Oval 310"/>
              <p:cNvSpPr/>
              <p:nvPr/>
            </p:nvSpPr>
            <p:spPr>
              <a:xfrm>
                <a:off x="1874044" y="4538663"/>
                <a:ext cx="247650" cy="252411"/>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2" name="Oval 311"/>
              <p:cNvSpPr/>
              <p:nvPr/>
            </p:nvSpPr>
            <p:spPr>
              <a:xfrm>
                <a:off x="2425590" y="4814887"/>
                <a:ext cx="162829" cy="166998"/>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3" name="Oval 312"/>
              <p:cNvSpPr/>
              <p:nvPr/>
            </p:nvSpPr>
            <p:spPr>
              <a:xfrm>
                <a:off x="1651683" y="4986338"/>
                <a:ext cx="153239" cy="15716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4" name="Oval 313"/>
              <p:cNvSpPr/>
              <p:nvPr/>
            </p:nvSpPr>
            <p:spPr>
              <a:xfrm>
                <a:off x="7886700" y="3128622"/>
                <a:ext cx="246742" cy="25003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5" name="Oval 314"/>
              <p:cNvSpPr/>
              <p:nvPr/>
            </p:nvSpPr>
            <p:spPr>
              <a:xfrm>
                <a:off x="8284369" y="3447709"/>
                <a:ext cx="290511" cy="281327"/>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6" name="Oval 315"/>
              <p:cNvSpPr/>
              <p:nvPr/>
            </p:nvSpPr>
            <p:spPr>
              <a:xfrm>
                <a:off x="8386762" y="3862047"/>
                <a:ext cx="228599" cy="23445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7" name="Oval 316"/>
              <p:cNvSpPr/>
              <p:nvPr/>
            </p:nvSpPr>
            <p:spPr>
              <a:xfrm>
                <a:off x="8205787" y="4262097"/>
                <a:ext cx="159544" cy="16607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8" name="Oval 317"/>
              <p:cNvSpPr/>
              <p:nvPr/>
            </p:nvSpPr>
            <p:spPr>
              <a:xfrm>
                <a:off x="8672512" y="4093028"/>
                <a:ext cx="104776" cy="107459"/>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9" name="Oval 318"/>
              <p:cNvSpPr/>
              <p:nvPr/>
            </p:nvSpPr>
            <p:spPr>
              <a:xfrm>
                <a:off x="3639120" y="5867400"/>
                <a:ext cx="206599" cy="211931"/>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0" name="Oval 319"/>
              <p:cNvSpPr/>
              <p:nvPr/>
            </p:nvSpPr>
            <p:spPr>
              <a:xfrm>
                <a:off x="3634358" y="5407819"/>
                <a:ext cx="211931" cy="211931"/>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1" name="Oval 320"/>
              <p:cNvSpPr/>
              <p:nvPr/>
            </p:nvSpPr>
            <p:spPr>
              <a:xfrm>
                <a:off x="3343846" y="5705476"/>
                <a:ext cx="140494" cy="140494"/>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2" name="Oval 321"/>
              <p:cNvSpPr/>
              <p:nvPr/>
            </p:nvSpPr>
            <p:spPr>
              <a:xfrm>
                <a:off x="3781995" y="4933951"/>
                <a:ext cx="144685" cy="140494"/>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3" name="Oval 322"/>
              <p:cNvSpPr/>
              <p:nvPr/>
            </p:nvSpPr>
            <p:spPr>
              <a:xfrm>
                <a:off x="4334446" y="5162551"/>
                <a:ext cx="140494" cy="140494"/>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4" name="Oval 323"/>
              <p:cNvSpPr/>
              <p:nvPr/>
            </p:nvSpPr>
            <p:spPr>
              <a:xfrm>
                <a:off x="3924300" y="5129213"/>
                <a:ext cx="190500" cy="202405"/>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5" name="Oval 324"/>
              <p:cNvSpPr/>
              <p:nvPr/>
            </p:nvSpPr>
            <p:spPr>
              <a:xfrm>
                <a:off x="4779169" y="5081589"/>
                <a:ext cx="219075" cy="223836"/>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6" name="Oval 325"/>
              <p:cNvSpPr/>
              <p:nvPr/>
            </p:nvSpPr>
            <p:spPr>
              <a:xfrm>
                <a:off x="5124450" y="4941095"/>
                <a:ext cx="178597" cy="178597"/>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7" name="Oval 326"/>
              <p:cNvSpPr/>
              <p:nvPr/>
            </p:nvSpPr>
            <p:spPr>
              <a:xfrm>
                <a:off x="5129212" y="5405438"/>
                <a:ext cx="121448" cy="121446"/>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8" name="Oval 327"/>
              <p:cNvSpPr/>
              <p:nvPr/>
            </p:nvSpPr>
            <p:spPr>
              <a:xfrm>
                <a:off x="4829176" y="5395915"/>
                <a:ext cx="176212" cy="166687"/>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9" name="Oval 328"/>
              <p:cNvSpPr/>
              <p:nvPr/>
            </p:nvSpPr>
            <p:spPr>
              <a:xfrm>
                <a:off x="4681538" y="4926809"/>
                <a:ext cx="69056" cy="69056"/>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0" name="Oval 329"/>
              <p:cNvSpPr/>
              <p:nvPr/>
            </p:nvSpPr>
            <p:spPr>
              <a:xfrm>
                <a:off x="5414963" y="5036344"/>
                <a:ext cx="150018" cy="152399"/>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1" name="Oval 330"/>
              <p:cNvSpPr/>
              <p:nvPr/>
            </p:nvSpPr>
            <p:spPr>
              <a:xfrm>
                <a:off x="2278856" y="3750468"/>
                <a:ext cx="135732" cy="12382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2" name="Oval 331"/>
              <p:cNvSpPr/>
              <p:nvPr/>
            </p:nvSpPr>
            <p:spPr>
              <a:xfrm>
                <a:off x="1995488" y="3743324"/>
                <a:ext cx="152512" cy="157163"/>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3" name="Oval 332"/>
              <p:cNvSpPr/>
              <p:nvPr/>
            </p:nvSpPr>
            <p:spPr>
              <a:xfrm>
                <a:off x="2442825" y="3521869"/>
                <a:ext cx="124163" cy="122350"/>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4" name="Oval 333"/>
              <p:cNvSpPr/>
              <p:nvPr/>
            </p:nvSpPr>
            <p:spPr>
              <a:xfrm>
                <a:off x="2383295" y="4012407"/>
                <a:ext cx="109874" cy="11217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5" name="Oval 334"/>
              <p:cNvSpPr/>
              <p:nvPr/>
            </p:nvSpPr>
            <p:spPr>
              <a:xfrm>
                <a:off x="2288382" y="4207344"/>
                <a:ext cx="107156" cy="107411"/>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6" name="Oval 335"/>
              <p:cNvSpPr/>
              <p:nvPr/>
            </p:nvSpPr>
            <p:spPr>
              <a:xfrm>
                <a:off x="2807494" y="4569619"/>
                <a:ext cx="130969" cy="130969"/>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7" name="Oval 336"/>
              <p:cNvSpPr/>
              <p:nvPr/>
            </p:nvSpPr>
            <p:spPr>
              <a:xfrm>
                <a:off x="2804318" y="4416424"/>
                <a:ext cx="60325" cy="6032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8" name="Oval 337"/>
              <p:cNvSpPr/>
              <p:nvPr/>
            </p:nvSpPr>
            <p:spPr>
              <a:xfrm>
                <a:off x="2978943" y="4695825"/>
                <a:ext cx="180975" cy="171450"/>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9" name="Oval 338"/>
              <p:cNvSpPr/>
              <p:nvPr/>
            </p:nvSpPr>
            <p:spPr>
              <a:xfrm>
                <a:off x="2490787" y="4557711"/>
                <a:ext cx="78581" cy="78581"/>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0" name="Oval 339"/>
              <p:cNvSpPr/>
              <p:nvPr/>
            </p:nvSpPr>
            <p:spPr>
              <a:xfrm>
                <a:off x="3057526" y="4972050"/>
                <a:ext cx="119063" cy="130969"/>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1" name="Oval 340"/>
              <p:cNvSpPr/>
              <p:nvPr/>
            </p:nvSpPr>
            <p:spPr>
              <a:xfrm>
                <a:off x="2769394" y="4991100"/>
                <a:ext cx="159544" cy="164306"/>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2" name="Oval 341"/>
              <p:cNvSpPr/>
              <p:nvPr/>
            </p:nvSpPr>
            <p:spPr>
              <a:xfrm>
                <a:off x="1976439" y="5550694"/>
                <a:ext cx="159542" cy="159542"/>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3" name="Oval 342"/>
              <p:cNvSpPr/>
              <p:nvPr/>
            </p:nvSpPr>
            <p:spPr>
              <a:xfrm>
                <a:off x="1983583" y="5841207"/>
                <a:ext cx="126206" cy="126206"/>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4" name="Oval 343"/>
              <p:cNvSpPr/>
              <p:nvPr/>
            </p:nvSpPr>
            <p:spPr>
              <a:xfrm>
                <a:off x="2235994" y="5838825"/>
                <a:ext cx="154781" cy="147638"/>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5" name="Oval 344"/>
              <p:cNvSpPr/>
              <p:nvPr/>
            </p:nvSpPr>
            <p:spPr>
              <a:xfrm>
                <a:off x="4638675" y="4293393"/>
                <a:ext cx="159547" cy="16192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6" name="Oval 345"/>
              <p:cNvSpPr/>
              <p:nvPr/>
            </p:nvSpPr>
            <p:spPr>
              <a:xfrm>
                <a:off x="4979194" y="4579143"/>
                <a:ext cx="76200" cy="76200"/>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7" name="Oval 346"/>
              <p:cNvSpPr/>
              <p:nvPr/>
            </p:nvSpPr>
            <p:spPr>
              <a:xfrm>
                <a:off x="4864893" y="4379118"/>
                <a:ext cx="135733" cy="135732"/>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8" name="Oval 347"/>
              <p:cNvSpPr/>
              <p:nvPr/>
            </p:nvSpPr>
            <p:spPr>
              <a:xfrm>
                <a:off x="4731547" y="3929064"/>
                <a:ext cx="173828" cy="173828"/>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9" name="Oval 348"/>
              <p:cNvSpPr/>
              <p:nvPr/>
            </p:nvSpPr>
            <p:spPr>
              <a:xfrm>
                <a:off x="8089108" y="4119563"/>
                <a:ext cx="164306" cy="164306"/>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0" name="Oval 349"/>
              <p:cNvSpPr/>
              <p:nvPr/>
            </p:nvSpPr>
            <p:spPr>
              <a:xfrm>
                <a:off x="7874795" y="4436268"/>
                <a:ext cx="154780" cy="154782"/>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1" name="Oval 350"/>
              <p:cNvSpPr/>
              <p:nvPr/>
            </p:nvSpPr>
            <p:spPr>
              <a:xfrm>
                <a:off x="8070058" y="4600575"/>
                <a:ext cx="123823" cy="119063"/>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2" name="Oval 351"/>
              <p:cNvSpPr/>
              <p:nvPr/>
            </p:nvSpPr>
            <p:spPr>
              <a:xfrm>
                <a:off x="8432006" y="4667250"/>
                <a:ext cx="104775" cy="102391"/>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3" name="Oval 352"/>
              <p:cNvSpPr/>
              <p:nvPr/>
            </p:nvSpPr>
            <p:spPr>
              <a:xfrm>
                <a:off x="8134354" y="4824414"/>
                <a:ext cx="59528" cy="59528"/>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4" name="Freeform 9"/>
              <p:cNvSpPr>
                <a:spLocks noEditPoints="1"/>
              </p:cNvSpPr>
              <p:nvPr/>
            </p:nvSpPr>
            <p:spPr bwMode="auto">
              <a:xfrm>
                <a:off x="3392488" y="2973388"/>
                <a:ext cx="1954213" cy="723900"/>
              </a:xfrm>
              <a:custGeom>
                <a:avLst/>
                <a:gdLst/>
                <a:ahLst/>
                <a:cxnLst>
                  <a:cxn ang="0">
                    <a:pos x="716" y="157"/>
                  </a:cxn>
                  <a:cxn ang="0">
                    <a:pos x="628" y="90"/>
                  </a:cxn>
                  <a:cxn ang="0">
                    <a:pos x="516" y="90"/>
                  </a:cxn>
                  <a:cxn ang="0">
                    <a:pos x="437" y="128"/>
                  </a:cxn>
                  <a:cxn ang="0">
                    <a:pos x="375" y="124"/>
                  </a:cxn>
                  <a:cxn ang="0">
                    <a:pos x="280" y="76"/>
                  </a:cxn>
                  <a:cxn ang="0">
                    <a:pos x="232" y="0"/>
                  </a:cxn>
                  <a:cxn ang="0">
                    <a:pos x="182" y="65"/>
                  </a:cxn>
                  <a:cxn ang="0">
                    <a:pos x="38" y="80"/>
                  </a:cxn>
                  <a:cxn ang="0">
                    <a:pos x="38" y="152"/>
                  </a:cxn>
                  <a:cxn ang="0">
                    <a:pos x="74" y="105"/>
                  </a:cxn>
                  <a:cxn ang="0">
                    <a:pos x="232" y="108"/>
                  </a:cxn>
                  <a:cxn ang="0">
                    <a:pos x="276" y="82"/>
                  </a:cxn>
                  <a:cxn ang="0">
                    <a:pos x="368" y="144"/>
                  </a:cxn>
                  <a:cxn ang="0">
                    <a:pos x="347" y="229"/>
                  </a:cxn>
                  <a:cxn ang="0">
                    <a:pos x="300" y="266"/>
                  </a:cxn>
                  <a:cxn ang="0">
                    <a:pos x="376" y="266"/>
                  </a:cxn>
                  <a:cxn ang="0">
                    <a:pos x="385" y="175"/>
                  </a:cxn>
                  <a:cxn ang="0">
                    <a:pos x="440" y="144"/>
                  </a:cxn>
                  <a:cxn ang="0">
                    <a:pos x="519" y="107"/>
                  </a:cxn>
                  <a:cxn ang="0">
                    <a:pos x="621" y="116"/>
                  </a:cxn>
                  <a:cxn ang="0">
                    <a:pos x="696" y="202"/>
                  </a:cxn>
                  <a:cxn ang="0">
                    <a:pos x="820" y="202"/>
                  </a:cxn>
                  <a:cxn ang="0">
                    <a:pos x="38" y="148"/>
                  </a:cxn>
                  <a:cxn ang="0">
                    <a:pos x="38" y="84"/>
                  </a:cxn>
                  <a:cxn ang="0">
                    <a:pos x="38" y="148"/>
                  </a:cxn>
                  <a:cxn ang="0">
                    <a:pos x="184" y="54"/>
                  </a:cxn>
                  <a:cxn ang="0">
                    <a:pos x="280" y="54"/>
                  </a:cxn>
                  <a:cxn ang="0">
                    <a:pos x="372" y="266"/>
                  </a:cxn>
                  <a:cxn ang="0">
                    <a:pos x="304" y="266"/>
                  </a:cxn>
                  <a:cxn ang="0">
                    <a:pos x="372" y="266"/>
                  </a:cxn>
                  <a:cxn ang="0">
                    <a:pos x="372" y="144"/>
                  </a:cxn>
                  <a:cxn ang="0">
                    <a:pos x="436" y="144"/>
                  </a:cxn>
                  <a:cxn ang="0">
                    <a:pos x="572" y="140"/>
                  </a:cxn>
                  <a:cxn ang="0">
                    <a:pos x="572" y="40"/>
                  </a:cxn>
                  <a:cxn ang="0">
                    <a:pos x="572" y="140"/>
                  </a:cxn>
                  <a:cxn ang="0">
                    <a:pos x="700" y="202"/>
                  </a:cxn>
                  <a:cxn ang="0">
                    <a:pos x="714" y="165"/>
                  </a:cxn>
                  <a:cxn ang="0">
                    <a:pos x="758" y="144"/>
                  </a:cxn>
                  <a:cxn ang="0">
                    <a:pos x="758" y="260"/>
                  </a:cxn>
                </a:cxnLst>
                <a:rect l="0" t="0" r="r" b="b"/>
                <a:pathLst>
                  <a:path w="820" h="304">
                    <a:moveTo>
                      <a:pt x="758" y="140"/>
                    </a:moveTo>
                    <a:cubicBezTo>
                      <a:pt x="742" y="140"/>
                      <a:pt x="727" y="146"/>
                      <a:pt x="716" y="157"/>
                    </a:cubicBezTo>
                    <a:cubicBezTo>
                      <a:pt x="625" y="109"/>
                      <a:pt x="625" y="109"/>
                      <a:pt x="625" y="109"/>
                    </a:cubicBezTo>
                    <a:cubicBezTo>
                      <a:pt x="627" y="103"/>
                      <a:pt x="628" y="96"/>
                      <a:pt x="628" y="90"/>
                    </a:cubicBezTo>
                    <a:cubicBezTo>
                      <a:pt x="628" y="60"/>
                      <a:pt x="603" y="36"/>
                      <a:pt x="572" y="36"/>
                    </a:cubicBezTo>
                    <a:cubicBezTo>
                      <a:pt x="541" y="36"/>
                      <a:pt x="516" y="60"/>
                      <a:pt x="516" y="90"/>
                    </a:cubicBezTo>
                    <a:cubicBezTo>
                      <a:pt x="516" y="93"/>
                      <a:pt x="517" y="96"/>
                      <a:pt x="517" y="99"/>
                    </a:cubicBezTo>
                    <a:cubicBezTo>
                      <a:pt x="437" y="128"/>
                      <a:pt x="437" y="128"/>
                      <a:pt x="437" y="128"/>
                    </a:cubicBezTo>
                    <a:cubicBezTo>
                      <a:pt x="431" y="116"/>
                      <a:pt x="418" y="108"/>
                      <a:pt x="404" y="108"/>
                    </a:cubicBezTo>
                    <a:cubicBezTo>
                      <a:pt x="392" y="108"/>
                      <a:pt x="381" y="114"/>
                      <a:pt x="375" y="124"/>
                    </a:cubicBezTo>
                    <a:cubicBezTo>
                      <a:pt x="280" y="75"/>
                      <a:pt x="280" y="75"/>
                      <a:pt x="280" y="75"/>
                    </a:cubicBezTo>
                    <a:cubicBezTo>
                      <a:pt x="280" y="76"/>
                      <a:pt x="280" y="76"/>
                      <a:pt x="280" y="76"/>
                    </a:cubicBezTo>
                    <a:cubicBezTo>
                      <a:pt x="283" y="69"/>
                      <a:pt x="284" y="62"/>
                      <a:pt x="284" y="54"/>
                    </a:cubicBezTo>
                    <a:cubicBezTo>
                      <a:pt x="284" y="24"/>
                      <a:pt x="261" y="0"/>
                      <a:pt x="232" y="0"/>
                    </a:cubicBezTo>
                    <a:cubicBezTo>
                      <a:pt x="204" y="0"/>
                      <a:pt x="180" y="24"/>
                      <a:pt x="180" y="54"/>
                    </a:cubicBezTo>
                    <a:cubicBezTo>
                      <a:pt x="180" y="58"/>
                      <a:pt x="181" y="62"/>
                      <a:pt x="182" y="65"/>
                    </a:cubicBezTo>
                    <a:cubicBezTo>
                      <a:pt x="71" y="98"/>
                      <a:pt x="71" y="98"/>
                      <a:pt x="71" y="98"/>
                    </a:cubicBezTo>
                    <a:cubicBezTo>
                      <a:pt x="64" y="87"/>
                      <a:pt x="52" y="80"/>
                      <a:pt x="38" y="80"/>
                    </a:cubicBezTo>
                    <a:cubicBezTo>
                      <a:pt x="17" y="80"/>
                      <a:pt x="0" y="96"/>
                      <a:pt x="0" y="116"/>
                    </a:cubicBezTo>
                    <a:cubicBezTo>
                      <a:pt x="0" y="136"/>
                      <a:pt x="17" y="152"/>
                      <a:pt x="38" y="152"/>
                    </a:cubicBezTo>
                    <a:cubicBezTo>
                      <a:pt x="59" y="152"/>
                      <a:pt x="76" y="136"/>
                      <a:pt x="76" y="116"/>
                    </a:cubicBezTo>
                    <a:cubicBezTo>
                      <a:pt x="76" y="112"/>
                      <a:pt x="76" y="108"/>
                      <a:pt x="74" y="105"/>
                    </a:cubicBezTo>
                    <a:cubicBezTo>
                      <a:pt x="184" y="73"/>
                      <a:pt x="184" y="73"/>
                      <a:pt x="184" y="73"/>
                    </a:cubicBezTo>
                    <a:cubicBezTo>
                      <a:pt x="191" y="93"/>
                      <a:pt x="210" y="108"/>
                      <a:pt x="232" y="108"/>
                    </a:cubicBezTo>
                    <a:cubicBezTo>
                      <a:pt x="251" y="108"/>
                      <a:pt x="268" y="97"/>
                      <a:pt x="277" y="82"/>
                    </a:cubicBezTo>
                    <a:cubicBezTo>
                      <a:pt x="276" y="82"/>
                      <a:pt x="276" y="82"/>
                      <a:pt x="276" y="82"/>
                    </a:cubicBezTo>
                    <a:cubicBezTo>
                      <a:pt x="371" y="131"/>
                      <a:pt x="371" y="131"/>
                      <a:pt x="371" y="131"/>
                    </a:cubicBezTo>
                    <a:cubicBezTo>
                      <a:pt x="369" y="135"/>
                      <a:pt x="368" y="139"/>
                      <a:pt x="368" y="144"/>
                    </a:cubicBezTo>
                    <a:cubicBezTo>
                      <a:pt x="368" y="154"/>
                      <a:pt x="372" y="163"/>
                      <a:pt x="379" y="170"/>
                    </a:cubicBezTo>
                    <a:cubicBezTo>
                      <a:pt x="347" y="229"/>
                      <a:pt x="347" y="229"/>
                      <a:pt x="347" y="229"/>
                    </a:cubicBezTo>
                    <a:cubicBezTo>
                      <a:pt x="344" y="228"/>
                      <a:pt x="341" y="228"/>
                      <a:pt x="338" y="228"/>
                    </a:cubicBezTo>
                    <a:cubicBezTo>
                      <a:pt x="317" y="228"/>
                      <a:pt x="300" y="245"/>
                      <a:pt x="300" y="266"/>
                    </a:cubicBezTo>
                    <a:cubicBezTo>
                      <a:pt x="300" y="287"/>
                      <a:pt x="317" y="304"/>
                      <a:pt x="338" y="304"/>
                    </a:cubicBezTo>
                    <a:cubicBezTo>
                      <a:pt x="359" y="304"/>
                      <a:pt x="376" y="287"/>
                      <a:pt x="376" y="266"/>
                    </a:cubicBezTo>
                    <a:cubicBezTo>
                      <a:pt x="376" y="251"/>
                      <a:pt x="367" y="238"/>
                      <a:pt x="355" y="232"/>
                    </a:cubicBezTo>
                    <a:cubicBezTo>
                      <a:pt x="385" y="175"/>
                      <a:pt x="385" y="175"/>
                      <a:pt x="385" y="175"/>
                    </a:cubicBezTo>
                    <a:cubicBezTo>
                      <a:pt x="391" y="178"/>
                      <a:pt x="397" y="180"/>
                      <a:pt x="404" y="180"/>
                    </a:cubicBezTo>
                    <a:cubicBezTo>
                      <a:pt x="424" y="180"/>
                      <a:pt x="440" y="164"/>
                      <a:pt x="440" y="144"/>
                    </a:cubicBezTo>
                    <a:cubicBezTo>
                      <a:pt x="440" y="141"/>
                      <a:pt x="440" y="138"/>
                      <a:pt x="439" y="135"/>
                    </a:cubicBezTo>
                    <a:cubicBezTo>
                      <a:pt x="519" y="107"/>
                      <a:pt x="519" y="107"/>
                      <a:pt x="519" y="107"/>
                    </a:cubicBezTo>
                    <a:cubicBezTo>
                      <a:pt x="526" y="128"/>
                      <a:pt x="548" y="144"/>
                      <a:pt x="572" y="144"/>
                    </a:cubicBezTo>
                    <a:cubicBezTo>
                      <a:pt x="594" y="144"/>
                      <a:pt x="612" y="133"/>
                      <a:pt x="621" y="116"/>
                    </a:cubicBezTo>
                    <a:cubicBezTo>
                      <a:pt x="710" y="163"/>
                      <a:pt x="710" y="163"/>
                      <a:pt x="710" y="163"/>
                    </a:cubicBezTo>
                    <a:cubicBezTo>
                      <a:pt x="702" y="173"/>
                      <a:pt x="696" y="187"/>
                      <a:pt x="696" y="202"/>
                    </a:cubicBezTo>
                    <a:cubicBezTo>
                      <a:pt x="696" y="236"/>
                      <a:pt x="724" y="264"/>
                      <a:pt x="758" y="264"/>
                    </a:cubicBezTo>
                    <a:cubicBezTo>
                      <a:pt x="793" y="264"/>
                      <a:pt x="820" y="236"/>
                      <a:pt x="820" y="202"/>
                    </a:cubicBezTo>
                    <a:cubicBezTo>
                      <a:pt x="820" y="168"/>
                      <a:pt x="793" y="140"/>
                      <a:pt x="758" y="140"/>
                    </a:cubicBezTo>
                    <a:close/>
                    <a:moveTo>
                      <a:pt x="38" y="148"/>
                    </a:moveTo>
                    <a:cubicBezTo>
                      <a:pt x="20" y="148"/>
                      <a:pt x="4" y="134"/>
                      <a:pt x="4" y="116"/>
                    </a:cubicBezTo>
                    <a:cubicBezTo>
                      <a:pt x="4" y="98"/>
                      <a:pt x="20" y="84"/>
                      <a:pt x="38" y="84"/>
                    </a:cubicBezTo>
                    <a:cubicBezTo>
                      <a:pt x="57" y="84"/>
                      <a:pt x="72" y="98"/>
                      <a:pt x="72" y="116"/>
                    </a:cubicBezTo>
                    <a:cubicBezTo>
                      <a:pt x="72" y="134"/>
                      <a:pt x="57" y="148"/>
                      <a:pt x="38" y="148"/>
                    </a:cubicBezTo>
                    <a:close/>
                    <a:moveTo>
                      <a:pt x="232" y="104"/>
                    </a:moveTo>
                    <a:cubicBezTo>
                      <a:pt x="206" y="104"/>
                      <a:pt x="184" y="81"/>
                      <a:pt x="184" y="54"/>
                    </a:cubicBezTo>
                    <a:cubicBezTo>
                      <a:pt x="184" y="26"/>
                      <a:pt x="206" y="4"/>
                      <a:pt x="232" y="4"/>
                    </a:cubicBezTo>
                    <a:cubicBezTo>
                      <a:pt x="259" y="4"/>
                      <a:pt x="280" y="26"/>
                      <a:pt x="280" y="54"/>
                    </a:cubicBezTo>
                    <a:cubicBezTo>
                      <a:pt x="280" y="81"/>
                      <a:pt x="259" y="104"/>
                      <a:pt x="232" y="104"/>
                    </a:cubicBezTo>
                    <a:close/>
                    <a:moveTo>
                      <a:pt x="372" y="266"/>
                    </a:moveTo>
                    <a:cubicBezTo>
                      <a:pt x="372" y="285"/>
                      <a:pt x="357" y="300"/>
                      <a:pt x="338" y="300"/>
                    </a:cubicBezTo>
                    <a:cubicBezTo>
                      <a:pt x="320" y="300"/>
                      <a:pt x="304" y="285"/>
                      <a:pt x="304" y="266"/>
                    </a:cubicBezTo>
                    <a:cubicBezTo>
                      <a:pt x="304" y="247"/>
                      <a:pt x="320" y="232"/>
                      <a:pt x="338" y="232"/>
                    </a:cubicBezTo>
                    <a:cubicBezTo>
                      <a:pt x="357" y="232"/>
                      <a:pt x="372" y="247"/>
                      <a:pt x="372" y="266"/>
                    </a:cubicBezTo>
                    <a:close/>
                    <a:moveTo>
                      <a:pt x="404" y="176"/>
                    </a:moveTo>
                    <a:cubicBezTo>
                      <a:pt x="387" y="176"/>
                      <a:pt x="372" y="162"/>
                      <a:pt x="372" y="144"/>
                    </a:cubicBezTo>
                    <a:cubicBezTo>
                      <a:pt x="372" y="126"/>
                      <a:pt x="387" y="112"/>
                      <a:pt x="404" y="112"/>
                    </a:cubicBezTo>
                    <a:cubicBezTo>
                      <a:pt x="422" y="112"/>
                      <a:pt x="436" y="126"/>
                      <a:pt x="436" y="144"/>
                    </a:cubicBezTo>
                    <a:cubicBezTo>
                      <a:pt x="436" y="162"/>
                      <a:pt x="422" y="176"/>
                      <a:pt x="404" y="176"/>
                    </a:cubicBezTo>
                    <a:close/>
                    <a:moveTo>
                      <a:pt x="572" y="140"/>
                    </a:moveTo>
                    <a:cubicBezTo>
                      <a:pt x="544" y="140"/>
                      <a:pt x="520" y="117"/>
                      <a:pt x="520" y="90"/>
                    </a:cubicBezTo>
                    <a:cubicBezTo>
                      <a:pt x="520" y="62"/>
                      <a:pt x="544" y="40"/>
                      <a:pt x="572" y="40"/>
                    </a:cubicBezTo>
                    <a:cubicBezTo>
                      <a:pt x="601" y="40"/>
                      <a:pt x="624" y="62"/>
                      <a:pt x="624" y="90"/>
                    </a:cubicBezTo>
                    <a:cubicBezTo>
                      <a:pt x="624" y="117"/>
                      <a:pt x="601" y="140"/>
                      <a:pt x="572" y="140"/>
                    </a:cubicBezTo>
                    <a:close/>
                    <a:moveTo>
                      <a:pt x="758" y="260"/>
                    </a:moveTo>
                    <a:cubicBezTo>
                      <a:pt x="726" y="260"/>
                      <a:pt x="700" y="234"/>
                      <a:pt x="700" y="202"/>
                    </a:cubicBezTo>
                    <a:cubicBezTo>
                      <a:pt x="700" y="188"/>
                      <a:pt x="706" y="175"/>
                      <a:pt x="714" y="165"/>
                    </a:cubicBezTo>
                    <a:cubicBezTo>
                      <a:pt x="714" y="165"/>
                      <a:pt x="714" y="165"/>
                      <a:pt x="714" y="165"/>
                    </a:cubicBezTo>
                    <a:cubicBezTo>
                      <a:pt x="714" y="164"/>
                      <a:pt x="714" y="164"/>
                      <a:pt x="714" y="164"/>
                    </a:cubicBezTo>
                    <a:cubicBezTo>
                      <a:pt x="725" y="152"/>
                      <a:pt x="741" y="144"/>
                      <a:pt x="758" y="144"/>
                    </a:cubicBezTo>
                    <a:cubicBezTo>
                      <a:pt x="790" y="144"/>
                      <a:pt x="816" y="170"/>
                      <a:pt x="816" y="202"/>
                    </a:cubicBezTo>
                    <a:cubicBezTo>
                      <a:pt x="816" y="234"/>
                      <a:pt x="790" y="260"/>
                      <a:pt x="758" y="260"/>
                    </a:cubicBezTo>
                    <a:close/>
                  </a:path>
                </a:pathLst>
              </a:custGeom>
              <a:solidFill>
                <a:srgbClr val="7B418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5" name="Freeform 6"/>
              <p:cNvSpPr>
                <a:spLocks noEditPoints="1"/>
              </p:cNvSpPr>
              <p:nvPr/>
            </p:nvSpPr>
            <p:spPr bwMode="auto">
              <a:xfrm>
                <a:off x="7672388" y="3125788"/>
                <a:ext cx="1109663" cy="1304925"/>
              </a:xfrm>
              <a:custGeom>
                <a:avLst/>
                <a:gdLst/>
                <a:ahLst/>
                <a:cxnLst>
                  <a:cxn ang="0">
                    <a:pos x="424" y="411"/>
                  </a:cxn>
                  <a:cxn ang="0">
                    <a:pos x="397" y="358"/>
                  </a:cxn>
                  <a:cxn ang="0">
                    <a:pos x="337" y="309"/>
                  </a:cxn>
                  <a:cxn ang="0">
                    <a:pos x="381" y="194"/>
                  </a:cxn>
                  <a:cxn ang="0">
                    <a:pos x="282" y="144"/>
                  </a:cxn>
                  <a:cxn ang="0">
                    <a:pos x="190" y="79"/>
                  </a:cxn>
                  <a:cxn ang="0">
                    <a:pos x="143" y="0"/>
                  </a:cxn>
                  <a:cxn ang="0">
                    <a:pos x="89" y="60"/>
                  </a:cxn>
                  <a:cxn ang="0">
                    <a:pos x="1" y="84"/>
                  </a:cxn>
                  <a:cxn ang="0">
                    <a:pos x="143" y="108"/>
                  </a:cxn>
                  <a:cxn ang="0">
                    <a:pos x="276" y="149"/>
                  </a:cxn>
                  <a:cxn ang="0">
                    <a:pos x="319" y="256"/>
                  </a:cxn>
                  <a:cxn ang="0">
                    <a:pos x="330" y="311"/>
                  </a:cxn>
                  <a:cxn ang="0">
                    <a:pos x="323" y="402"/>
                  </a:cxn>
                  <a:cxn ang="0">
                    <a:pos x="257" y="476"/>
                  </a:cxn>
                  <a:cxn ang="0">
                    <a:pos x="257" y="548"/>
                  </a:cxn>
                  <a:cxn ang="0">
                    <a:pos x="278" y="483"/>
                  </a:cxn>
                  <a:cxn ang="0">
                    <a:pos x="347" y="408"/>
                  </a:cxn>
                  <a:cxn ang="0">
                    <a:pos x="380" y="395"/>
                  </a:cxn>
                  <a:cxn ang="0">
                    <a:pos x="417" y="428"/>
                  </a:cxn>
                  <a:cxn ang="0">
                    <a:pos x="465" y="428"/>
                  </a:cxn>
                  <a:cxn ang="0">
                    <a:pos x="143" y="104"/>
                  </a:cxn>
                  <a:cxn ang="0">
                    <a:pos x="143" y="4"/>
                  </a:cxn>
                  <a:cxn ang="0">
                    <a:pos x="143" y="104"/>
                  </a:cxn>
                  <a:cxn ang="0">
                    <a:pos x="319" y="136"/>
                  </a:cxn>
                  <a:cxn ang="0">
                    <a:pos x="319" y="252"/>
                  </a:cxn>
                  <a:cxn ang="0">
                    <a:pos x="289" y="512"/>
                  </a:cxn>
                  <a:cxn ang="0">
                    <a:pos x="225" y="512"/>
                  </a:cxn>
                  <a:cxn ang="0">
                    <a:pos x="289" y="512"/>
                  </a:cxn>
                  <a:cxn ang="0">
                    <a:pos x="301" y="358"/>
                  </a:cxn>
                  <a:cxn ang="0">
                    <a:pos x="393" y="358"/>
                  </a:cxn>
                  <a:cxn ang="0">
                    <a:pos x="441" y="448"/>
                  </a:cxn>
                  <a:cxn ang="0">
                    <a:pos x="441" y="408"/>
                  </a:cxn>
                  <a:cxn ang="0">
                    <a:pos x="441" y="448"/>
                  </a:cxn>
                </a:cxnLst>
                <a:rect l="0" t="0" r="r" b="b"/>
                <a:pathLst>
                  <a:path w="465" h="548">
                    <a:moveTo>
                      <a:pt x="441" y="404"/>
                    </a:moveTo>
                    <a:cubicBezTo>
                      <a:pt x="434" y="404"/>
                      <a:pt x="428" y="407"/>
                      <a:pt x="424" y="411"/>
                    </a:cubicBezTo>
                    <a:cubicBezTo>
                      <a:pt x="386" y="389"/>
                      <a:pt x="386" y="389"/>
                      <a:pt x="386" y="389"/>
                    </a:cubicBezTo>
                    <a:cubicBezTo>
                      <a:pt x="393" y="380"/>
                      <a:pt x="397" y="370"/>
                      <a:pt x="397" y="358"/>
                    </a:cubicBezTo>
                    <a:cubicBezTo>
                      <a:pt x="397" y="330"/>
                      <a:pt x="374" y="308"/>
                      <a:pt x="347" y="308"/>
                    </a:cubicBezTo>
                    <a:cubicBezTo>
                      <a:pt x="343" y="308"/>
                      <a:pt x="340" y="308"/>
                      <a:pt x="337" y="309"/>
                    </a:cubicBezTo>
                    <a:cubicBezTo>
                      <a:pt x="329" y="255"/>
                      <a:pt x="329" y="255"/>
                      <a:pt x="329" y="255"/>
                    </a:cubicBezTo>
                    <a:cubicBezTo>
                      <a:pt x="358" y="250"/>
                      <a:pt x="381" y="225"/>
                      <a:pt x="381" y="194"/>
                    </a:cubicBezTo>
                    <a:cubicBezTo>
                      <a:pt x="381" y="160"/>
                      <a:pt x="353" y="132"/>
                      <a:pt x="319" y="132"/>
                    </a:cubicBezTo>
                    <a:cubicBezTo>
                      <a:pt x="305" y="132"/>
                      <a:pt x="293" y="136"/>
                      <a:pt x="282" y="144"/>
                    </a:cubicBezTo>
                    <a:cubicBezTo>
                      <a:pt x="282" y="144"/>
                      <a:pt x="282" y="144"/>
                      <a:pt x="282" y="144"/>
                    </a:cubicBezTo>
                    <a:cubicBezTo>
                      <a:pt x="190" y="79"/>
                      <a:pt x="190" y="79"/>
                      <a:pt x="190" y="79"/>
                    </a:cubicBezTo>
                    <a:cubicBezTo>
                      <a:pt x="194" y="72"/>
                      <a:pt x="197" y="63"/>
                      <a:pt x="197" y="54"/>
                    </a:cubicBezTo>
                    <a:cubicBezTo>
                      <a:pt x="197" y="24"/>
                      <a:pt x="172" y="0"/>
                      <a:pt x="143" y="0"/>
                    </a:cubicBezTo>
                    <a:cubicBezTo>
                      <a:pt x="113" y="0"/>
                      <a:pt x="89" y="24"/>
                      <a:pt x="89" y="54"/>
                    </a:cubicBezTo>
                    <a:cubicBezTo>
                      <a:pt x="89" y="56"/>
                      <a:pt x="89" y="58"/>
                      <a:pt x="89" y="60"/>
                    </a:cubicBezTo>
                    <a:cubicBezTo>
                      <a:pt x="0" y="76"/>
                      <a:pt x="0" y="76"/>
                      <a:pt x="0" y="76"/>
                    </a:cubicBezTo>
                    <a:cubicBezTo>
                      <a:pt x="1" y="84"/>
                      <a:pt x="1" y="84"/>
                      <a:pt x="1" y="84"/>
                    </a:cubicBezTo>
                    <a:cubicBezTo>
                      <a:pt x="91" y="68"/>
                      <a:pt x="91" y="68"/>
                      <a:pt x="91" y="68"/>
                    </a:cubicBezTo>
                    <a:cubicBezTo>
                      <a:pt x="97" y="91"/>
                      <a:pt x="118" y="108"/>
                      <a:pt x="143" y="108"/>
                    </a:cubicBezTo>
                    <a:cubicBezTo>
                      <a:pt x="160" y="108"/>
                      <a:pt x="176" y="99"/>
                      <a:pt x="186" y="86"/>
                    </a:cubicBezTo>
                    <a:cubicBezTo>
                      <a:pt x="276" y="149"/>
                      <a:pt x="276" y="149"/>
                      <a:pt x="276" y="149"/>
                    </a:cubicBezTo>
                    <a:cubicBezTo>
                      <a:pt x="264" y="160"/>
                      <a:pt x="257" y="176"/>
                      <a:pt x="257" y="194"/>
                    </a:cubicBezTo>
                    <a:cubicBezTo>
                      <a:pt x="257" y="228"/>
                      <a:pt x="285" y="256"/>
                      <a:pt x="319" y="256"/>
                    </a:cubicBezTo>
                    <a:cubicBezTo>
                      <a:pt x="320" y="256"/>
                      <a:pt x="320" y="256"/>
                      <a:pt x="321" y="256"/>
                    </a:cubicBezTo>
                    <a:cubicBezTo>
                      <a:pt x="330" y="311"/>
                      <a:pt x="330" y="311"/>
                      <a:pt x="330" y="311"/>
                    </a:cubicBezTo>
                    <a:cubicBezTo>
                      <a:pt x="310" y="318"/>
                      <a:pt x="297" y="336"/>
                      <a:pt x="297" y="358"/>
                    </a:cubicBezTo>
                    <a:cubicBezTo>
                      <a:pt x="297" y="377"/>
                      <a:pt x="307" y="393"/>
                      <a:pt x="323" y="402"/>
                    </a:cubicBezTo>
                    <a:cubicBezTo>
                      <a:pt x="271" y="479"/>
                      <a:pt x="271" y="479"/>
                      <a:pt x="271" y="479"/>
                    </a:cubicBezTo>
                    <a:cubicBezTo>
                      <a:pt x="267" y="477"/>
                      <a:pt x="262" y="476"/>
                      <a:pt x="257" y="476"/>
                    </a:cubicBezTo>
                    <a:cubicBezTo>
                      <a:pt x="237" y="476"/>
                      <a:pt x="221" y="492"/>
                      <a:pt x="221" y="512"/>
                    </a:cubicBezTo>
                    <a:cubicBezTo>
                      <a:pt x="221" y="532"/>
                      <a:pt x="237" y="548"/>
                      <a:pt x="257" y="548"/>
                    </a:cubicBezTo>
                    <a:cubicBezTo>
                      <a:pt x="277" y="548"/>
                      <a:pt x="293" y="532"/>
                      <a:pt x="293" y="512"/>
                    </a:cubicBezTo>
                    <a:cubicBezTo>
                      <a:pt x="293" y="500"/>
                      <a:pt x="287" y="489"/>
                      <a:pt x="278" y="483"/>
                    </a:cubicBezTo>
                    <a:cubicBezTo>
                      <a:pt x="330" y="405"/>
                      <a:pt x="330" y="405"/>
                      <a:pt x="330" y="405"/>
                    </a:cubicBezTo>
                    <a:cubicBezTo>
                      <a:pt x="335" y="407"/>
                      <a:pt x="341" y="408"/>
                      <a:pt x="347" y="408"/>
                    </a:cubicBezTo>
                    <a:cubicBezTo>
                      <a:pt x="360" y="408"/>
                      <a:pt x="372" y="403"/>
                      <a:pt x="381" y="395"/>
                    </a:cubicBezTo>
                    <a:cubicBezTo>
                      <a:pt x="380" y="395"/>
                      <a:pt x="380" y="395"/>
                      <a:pt x="380" y="395"/>
                    </a:cubicBezTo>
                    <a:cubicBezTo>
                      <a:pt x="419" y="417"/>
                      <a:pt x="419" y="417"/>
                      <a:pt x="419" y="417"/>
                    </a:cubicBezTo>
                    <a:cubicBezTo>
                      <a:pt x="418" y="421"/>
                      <a:pt x="417" y="424"/>
                      <a:pt x="417" y="428"/>
                    </a:cubicBezTo>
                    <a:cubicBezTo>
                      <a:pt x="417" y="441"/>
                      <a:pt x="428" y="452"/>
                      <a:pt x="441" y="452"/>
                    </a:cubicBezTo>
                    <a:cubicBezTo>
                      <a:pt x="454" y="452"/>
                      <a:pt x="465" y="441"/>
                      <a:pt x="465" y="428"/>
                    </a:cubicBezTo>
                    <a:cubicBezTo>
                      <a:pt x="465" y="415"/>
                      <a:pt x="454" y="404"/>
                      <a:pt x="441" y="404"/>
                    </a:cubicBezTo>
                    <a:close/>
                    <a:moveTo>
                      <a:pt x="143" y="104"/>
                    </a:moveTo>
                    <a:cubicBezTo>
                      <a:pt x="115" y="104"/>
                      <a:pt x="93" y="81"/>
                      <a:pt x="93" y="54"/>
                    </a:cubicBezTo>
                    <a:cubicBezTo>
                      <a:pt x="93" y="26"/>
                      <a:pt x="115" y="4"/>
                      <a:pt x="143" y="4"/>
                    </a:cubicBezTo>
                    <a:cubicBezTo>
                      <a:pt x="170" y="4"/>
                      <a:pt x="193" y="26"/>
                      <a:pt x="193" y="54"/>
                    </a:cubicBezTo>
                    <a:cubicBezTo>
                      <a:pt x="193" y="81"/>
                      <a:pt x="170" y="104"/>
                      <a:pt x="143" y="104"/>
                    </a:cubicBezTo>
                    <a:close/>
                    <a:moveTo>
                      <a:pt x="261" y="194"/>
                    </a:moveTo>
                    <a:cubicBezTo>
                      <a:pt x="261" y="162"/>
                      <a:pt x="287" y="136"/>
                      <a:pt x="319" y="136"/>
                    </a:cubicBezTo>
                    <a:cubicBezTo>
                      <a:pt x="351" y="136"/>
                      <a:pt x="377" y="162"/>
                      <a:pt x="377" y="194"/>
                    </a:cubicBezTo>
                    <a:cubicBezTo>
                      <a:pt x="377" y="226"/>
                      <a:pt x="351" y="252"/>
                      <a:pt x="319" y="252"/>
                    </a:cubicBezTo>
                    <a:cubicBezTo>
                      <a:pt x="287" y="252"/>
                      <a:pt x="261" y="226"/>
                      <a:pt x="261" y="194"/>
                    </a:cubicBezTo>
                    <a:close/>
                    <a:moveTo>
                      <a:pt x="289" y="512"/>
                    </a:moveTo>
                    <a:cubicBezTo>
                      <a:pt x="289" y="530"/>
                      <a:pt x="274" y="544"/>
                      <a:pt x="257" y="544"/>
                    </a:cubicBezTo>
                    <a:cubicBezTo>
                      <a:pt x="239" y="544"/>
                      <a:pt x="225" y="530"/>
                      <a:pt x="225" y="512"/>
                    </a:cubicBezTo>
                    <a:cubicBezTo>
                      <a:pt x="225" y="494"/>
                      <a:pt x="239" y="480"/>
                      <a:pt x="257" y="480"/>
                    </a:cubicBezTo>
                    <a:cubicBezTo>
                      <a:pt x="274" y="480"/>
                      <a:pt x="289" y="494"/>
                      <a:pt x="289" y="512"/>
                    </a:cubicBezTo>
                    <a:close/>
                    <a:moveTo>
                      <a:pt x="347" y="404"/>
                    </a:moveTo>
                    <a:cubicBezTo>
                      <a:pt x="321" y="404"/>
                      <a:pt x="301" y="383"/>
                      <a:pt x="301" y="358"/>
                    </a:cubicBezTo>
                    <a:cubicBezTo>
                      <a:pt x="301" y="333"/>
                      <a:pt x="321" y="312"/>
                      <a:pt x="347" y="312"/>
                    </a:cubicBezTo>
                    <a:cubicBezTo>
                      <a:pt x="372" y="312"/>
                      <a:pt x="393" y="333"/>
                      <a:pt x="393" y="358"/>
                    </a:cubicBezTo>
                    <a:cubicBezTo>
                      <a:pt x="393" y="383"/>
                      <a:pt x="372" y="404"/>
                      <a:pt x="347" y="404"/>
                    </a:cubicBezTo>
                    <a:close/>
                    <a:moveTo>
                      <a:pt x="441" y="448"/>
                    </a:moveTo>
                    <a:cubicBezTo>
                      <a:pt x="430" y="448"/>
                      <a:pt x="421" y="439"/>
                      <a:pt x="421" y="428"/>
                    </a:cubicBezTo>
                    <a:cubicBezTo>
                      <a:pt x="421" y="417"/>
                      <a:pt x="430" y="408"/>
                      <a:pt x="441" y="408"/>
                    </a:cubicBezTo>
                    <a:cubicBezTo>
                      <a:pt x="452" y="408"/>
                      <a:pt x="461" y="417"/>
                      <a:pt x="461" y="428"/>
                    </a:cubicBezTo>
                    <a:cubicBezTo>
                      <a:pt x="461" y="439"/>
                      <a:pt x="452" y="448"/>
                      <a:pt x="441" y="448"/>
                    </a:cubicBezTo>
                    <a:close/>
                  </a:path>
                </a:pathLst>
              </a:custGeom>
              <a:solidFill>
                <a:srgbClr val="7B418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6" name="Freeform 12"/>
              <p:cNvSpPr>
                <a:spLocks noEditPoints="1"/>
              </p:cNvSpPr>
              <p:nvPr/>
            </p:nvSpPr>
            <p:spPr bwMode="auto">
              <a:xfrm>
                <a:off x="3335338" y="4927601"/>
                <a:ext cx="1144588" cy="1152525"/>
              </a:xfrm>
              <a:custGeom>
                <a:avLst/>
                <a:gdLst/>
                <a:ahLst/>
                <a:cxnLst>
                  <a:cxn ang="0">
                    <a:pos x="416" y="125"/>
                  </a:cxn>
                  <a:cxn ang="0">
                    <a:pos x="286" y="84"/>
                  </a:cxn>
                  <a:cxn ang="0">
                    <a:pos x="238" y="56"/>
                  </a:cxn>
                  <a:cxn ang="0">
                    <a:pos x="216" y="0"/>
                  </a:cxn>
                  <a:cxn ang="0">
                    <a:pos x="216" y="64"/>
                  </a:cxn>
                  <a:cxn ang="0">
                    <a:pos x="262" y="93"/>
                  </a:cxn>
                  <a:cxn ang="0">
                    <a:pos x="256" y="158"/>
                  </a:cxn>
                  <a:cxn ang="0">
                    <a:pos x="170" y="200"/>
                  </a:cxn>
                  <a:cxn ang="0">
                    <a:pos x="163" y="292"/>
                  </a:cxn>
                  <a:cxn ang="0">
                    <a:pos x="134" y="410"/>
                  </a:cxn>
                  <a:cxn ang="0">
                    <a:pos x="64" y="356"/>
                  </a:cxn>
                  <a:cxn ang="0">
                    <a:pos x="0" y="356"/>
                  </a:cxn>
                  <a:cxn ang="0">
                    <a:pos x="60" y="373"/>
                  </a:cxn>
                  <a:cxn ang="0">
                    <a:pos x="124" y="438"/>
                  </a:cxn>
                  <a:cxn ang="0">
                    <a:pos x="216" y="438"/>
                  </a:cxn>
                  <a:cxn ang="0">
                    <a:pos x="169" y="392"/>
                  </a:cxn>
                  <a:cxn ang="0">
                    <a:pos x="216" y="246"/>
                  </a:cxn>
                  <a:cxn ang="0">
                    <a:pos x="261" y="163"/>
                  </a:cxn>
                  <a:cxn ang="0">
                    <a:pos x="328" y="132"/>
                  </a:cxn>
                  <a:cxn ang="0">
                    <a:pos x="448" y="160"/>
                  </a:cxn>
                  <a:cxn ang="0">
                    <a:pos x="448" y="96"/>
                  </a:cxn>
                  <a:cxn ang="0">
                    <a:pos x="216" y="4"/>
                  </a:cxn>
                  <a:cxn ang="0">
                    <a:pos x="216" y="60"/>
                  </a:cxn>
                  <a:cxn ang="0">
                    <a:pos x="32" y="384"/>
                  </a:cxn>
                  <a:cxn ang="0">
                    <a:pos x="32" y="328"/>
                  </a:cxn>
                  <a:cxn ang="0">
                    <a:pos x="32" y="384"/>
                  </a:cxn>
                  <a:cxn ang="0">
                    <a:pos x="170" y="480"/>
                  </a:cxn>
                  <a:cxn ang="0">
                    <a:pos x="170" y="396"/>
                  </a:cxn>
                  <a:cxn ang="0">
                    <a:pos x="170" y="288"/>
                  </a:cxn>
                  <a:cxn ang="0">
                    <a:pos x="170" y="204"/>
                  </a:cxn>
                  <a:cxn ang="0">
                    <a:pos x="170" y="288"/>
                  </a:cxn>
                  <a:cxn ang="0">
                    <a:pos x="248" y="128"/>
                  </a:cxn>
                  <a:cxn ang="0">
                    <a:pos x="324" y="128"/>
                  </a:cxn>
                  <a:cxn ang="0">
                    <a:pos x="448" y="156"/>
                  </a:cxn>
                  <a:cxn ang="0">
                    <a:pos x="448" y="100"/>
                  </a:cxn>
                  <a:cxn ang="0">
                    <a:pos x="448" y="156"/>
                  </a:cxn>
                </a:cxnLst>
                <a:rect l="0" t="0" r="r" b="b"/>
                <a:pathLst>
                  <a:path w="480" h="484">
                    <a:moveTo>
                      <a:pt x="448" y="96"/>
                    </a:moveTo>
                    <a:cubicBezTo>
                      <a:pt x="432" y="96"/>
                      <a:pt x="418" y="109"/>
                      <a:pt x="416" y="125"/>
                    </a:cubicBezTo>
                    <a:cubicBezTo>
                      <a:pt x="328" y="124"/>
                      <a:pt x="328" y="124"/>
                      <a:pt x="328" y="124"/>
                    </a:cubicBezTo>
                    <a:cubicBezTo>
                      <a:pt x="326" y="102"/>
                      <a:pt x="308" y="84"/>
                      <a:pt x="286" y="84"/>
                    </a:cubicBezTo>
                    <a:cubicBezTo>
                      <a:pt x="280" y="84"/>
                      <a:pt x="274" y="86"/>
                      <a:pt x="269" y="88"/>
                    </a:cubicBezTo>
                    <a:cubicBezTo>
                      <a:pt x="238" y="56"/>
                      <a:pt x="238" y="56"/>
                      <a:pt x="238" y="56"/>
                    </a:cubicBezTo>
                    <a:cubicBezTo>
                      <a:pt x="244" y="50"/>
                      <a:pt x="248" y="42"/>
                      <a:pt x="248" y="32"/>
                    </a:cubicBezTo>
                    <a:cubicBezTo>
                      <a:pt x="248" y="14"/>
                      <a:pt x="234" y="0"/>
                      <a:pt x="216" y="0"/>
                    </a:cubicBezTo>
                    <a:cubicBezTo>
                      <a:pt x="199" y="0"/>
                      <a:pt x="184" y="14"/>
                      <a:pt x="184" y="32"/>
                    </a:cubicBezTo>
                    <a:cubicBezTo>
                      <a:pt x="184" y="50"/>
                      <a:pt x="199" y="64"/>
                      <a:pt x="216" y="64"/>
                    </a:cubicBezTo>
                    <a:cubicBezTo>
                      <a:pt x="222" y="64"/>
                      <a:pt x="227" y="63"/>
                      <a:pt x="231" y="60"/>
                    </a:cubicBezTo>
                    <a:cubicBezTo>
                      <a:pt x="262" y="93"/>
                      <a:pt x="262" y="93"/>
                      <a:pt x="262" y="93"/>
                    </a:cubicBezTo>
                    <a:cubicBezTo>
                      <a:pt x="251" y="101"/>
                      <a:pt x="244" y="113"/>
                      <a:pt x="244" y="128"/>
                    </a:cubicBezTo>
                    <a:cubicBezTo>
                      <a:pt x="244" y="140"/>
                      <a:pt x="249" y="150"/>
                      <a:pt x="256" y="158"/>
                    </a:cubicBezTo>
                    <a:cubicBezTo>
                      <a:pt x="200" y="211"/>
                      <a:pt x="200" y="211"/>
                      <a:pt x="200" y="211"/>
                    </a:cubicBezTo>
                    <a:cubicBezTo>
                      <a:pt x="192" y="204"/>
                      <a:pt x="182" y="200"/>
                      <a:pt x="170" y="200"/>
                    </a:cubicBezTo>
                    <a:cubicBezTo>
                      <a:pt x="145" y="200"/>
                      <a:pt x="124" y="221"/>
                      <a:pt x="124" y="246"/>
                    </a:cubicBezTo>
                    <a:cubicBezTo>
                      <a:pt x="124" y="269"/>
                      <a:pt x="141" y="288"/>
                      <a:pt x="163" y="292"/>
                    </a:cubicBezTo>
                    <a:cubicBezTo>
                      <a:pt x="161" y="393"/>
                      <a:pt x="161" y="393"/>
                      <a:pt x="161" y="393"/>
                    </a:cubicBezTo>
                    <a:cubicBezTo>
                      <a:pt x="150" y="395"/>
                      <a:pt x="140" y="402"/>
                      <a:pt x="134" y="410"/>
                    </a:cubicBezTo>
                    <a:cubicBezTo>
                      <a:pt x="63" y="365"/>
                      <a:pt x="63" y="365"/>
                      <a:pt x="63" y="365"/>
                    </a:cubicBezTo>
                    <a:cubicBezTo>
                      <a:pt x="64" y="362"/>
                      <a:pt x="64" y="359"/>
                      <a:pt x="64" y="356"/>
                    </a:cubicBezTo>
                    <a:cubicBezTo>
                      <a:pt x="64" y="338"/>
                      <a:pt x="50" y="324"/>
                      <a:pt x="32" y="324"/>
                    </a:cubicBezTo>
                    <a:cubicBezTo>
                      <a:pt x="15" y="324"/>
                      <a:pt x="0" y="338"/>
                      <a:pt x="0" y="356"/>
                    </a:cubicBezTo>
                    <a:cubicBezTo>
                      <a:pt x="0" y="374"/>
                      <a:pt x="15" y="388"/>
                      <a:pt x="32" y="388"/>
                    </a:cubicBezTo>
                    <a:cubicBezTo>
                      <a:pt x="44" y="388"/>
                      <a:pt x="54" y="382"/>
                      <a:pt x="60" y="373"/>
                    </a:cubicBezTo>
                    <a:cubicBezTo>
                      <a:pt x="129" y="417"/>
                      <a:pt x="129" y="417"/>
                      <a:pt x="129" y="417"/>
                    </a:cubicBezTo>
                    <a:cubicBezTo>
                      <a:pt x="126" y="423"/>
                      <a:pt x="124" y="431"/>
                      <a:pt x="124" y="438"/>
                    </a:cubicBezTo>
                    <a:cubicBezTo>
                      <a:pt x="124" y="464"/>
                      <a:pt x="145" y="484"/>
                      <a:pt x="170" y="484"/>
                    </a:cubicBezTo>
                    <a:cubicBezTo>
                      <a:pt x="196" y="484"/>
                      <a:pt x="216" y="464"/>
                      <a:pt x="216" y="438"/>
                    </a:cubicBezTo>
                    <a:cubicBezTo>
                      <a:pt x="216" y="413"/>
                      <a:pt x="196" y="392"/>
                      <a:pt x="170" y="392"/>
                    </a:cubicBezTo>
                    <a:cubicBezTo>
                      <a:pt x="170" y="392"/>
                      <a:pt x="170" y="392"/>
                      <a:pt x="169" y="392"/>
                    </a:cubicBezTo>
                    <a:cubicBezTo>
                      <a:pt x="171" y="292"/>
                      <a:pt x="171" y="292"/>
                      <a:pt x="171" y="292"/>
                    </a:cubicBezTo>
                    <a:cubicBezTo>
                      <a:pt x="196" y="292"/>
                      <a:pt x="216" y="271"/>
                      <a:pt x="216" y="246"/>
                    </a:cubicBezTo>
                    <a:cubicBezTo>
                      <a:pt x="216" y="235"/>
                      <a:pt x="212" y="225"/>
                      <a:pt x="206" y="217"/>
                    </a:cubicBezTo>
                    <a:cubicBezTo>
                      <a:pt x="261" y="163"/>
                      <a:pt x="261" y="163"/>
                      <a:pt x="261" y="163"/>
                    </a:cubicBezTo>
                    <a:cubicBezTo>
                      <a:pt x="268" y="169"/>
                      <a:pt x="277" y="172"/>
                      <a:pt x="286" y="172"/>
                    </a:cubicBezTo>
                    <a:cubicBezTo>
                      <a:pt x="308" y="172"/>
                      <a:pt x="326" y="155"/>
                      <a:pt x="328" y="132"/>
                    </a:cubicBezTo>
                    <a:cubicBezTo>
                      <a:pt x="417" y="133"/>
                      <a:pt x="417" y="133"/>
                      <a:pt x="417" y="133"/>
                    </a:cubicBezTo>
                    <a:cubicBezTo>
                      <a:pt x="419" y="148"/>
                      <a:pt x="432" y="160"/>
                      <a:pt x="448" y="160"/>
                    </a:cubicBezTo>
                    <a:cubicBezTo>
                      <a:pt x="466" y="160"/>
                      <a:pt x="480" y="146"/>
                      <a:pt x="480" y="128"/>
                    </a:cubicBezTo>
                    <a:cubicBezTo>
                      <a:pt x="480" y="110"/>
                      <a:pt x="466" y="96"/>
                      <a:pt x="448" y="96"/>
                    </a:cubicBezTo>
                    <a:close/>
                    <a:moveTo>
                      <a:pt x="188" y="32"/>
                    </a:moveTo>
                    <a:cubicBezTo>
                      <a:pt x="188" y="17"/>
                      <a:pt x="201" y="4"/>
                      <a:pt x="216" y="4"/>
                    </a:cubicBezTo>
                    <a:cubicBezTo>
                      <a:pt x="232" y="4"/>
                      <a:pt x="244" y="17"/>
                      <a:pt x="244" y="32"/>
                    </a:cubicBezTo>
                    <a:cubicBezTo>
                      <a:pt x="244" y="48"/>
                      <a:pt x="232" y="60"/>
                      <a:pt x="216" y="60"/>
                    </a:cubicBezTo>
                    <a:cubicBezTo>
                      <a:pt x="201" y="60"/>
                      <a:pt x="188" y="48"/>
                      <a:pt x="188" y="32"/>
                    </a:cubicBezTo>
                    <a:close/>
                    <a:moveTo>
                      <a:pt x="32" y="384"/>
                    </a:moveTo>
                    <a:cubicBezTo>
                      <a:pt x="17" y="384"/>
                      <a:pt x="4" y="372"/>
                      <a:pt x="4" y="356"/>
                    </a:cubicBezTo>
                    <a:cubicBezTo>
                      <a:pt x="4" y="341"/>
                      <a:pt x="17" y="328"/>
                      <a:pt x="32" y="328"/>
                    </a:cubicBezTo>
                    <a:cubicBezTo>
                      <a:pt x="48" y="328"/>
                      <a:pt x="60" y="341"/>
                      <a:pt x="60" y="356"/>
                    </a:cubicBezTo>
                    <a:cubicBezTo>
                      <a:pt x="60" y="372"/>
                      <a:pt x="48" y="384"/>
                      <a:pt x="32" y="384"/>
                    </a:cubicBezTo>
                    <a:close/>
                    <a:moveTo>
                      <a:pt x="212" y="438"/>
                    </a:moveTo>
                    <a:cubicBezTo>
                      <a:pt x="212" y="461"/>
                      <a:pt x="193" y="480"/>
                      <a:pt x="170" y="480"/>
                    </a:cubicBezTo>
                    <a:cubicBezTo>
                      <a:pt x="147" y="480"/>
                      <a:pt x="128" y="461"/>
                      <a:pt x="128" y="438"/>
                    </a:cubicBezTo>
                    <a:cubicBezTo>
                      <a:pt x="128" y="415"/>
                      <a:pt x="147" y="396"/>
                      <a:pt x="170" y="396"/>
                    </a:cubicBezTo>
                    <a:cubicBezTo>
                      <a:pt x="193" y="396"/>
                      <a:pt x="212" y="415"/>
                      <a:pt x="212" y="438"/>
                    </a:cubicBezTo>
                    <a:close/>
                    <a:moveTo>
                      <a:pt x="170" y="288"/>
                    </a:moveTo>
                    <a:cubicBezTo>
                      <a:pt x="147" y="288"/>
                      <a:pt x="128" y="269"/>
                      <a:pt x="128" y="246"/>
                    </a:cubicBezTo>
                    <a:cubicBezTo>
                      <a:pt x="128" y="223"/>
                      <a:pt x="147" y="204"/>
                      <a:pt x="170" y="204"/>
                    </a:cubicBezTo>
                    <a:cubicBezTo>
                      <a:pt x="193" y="204"/>
                      <a:pt x="212" y="223"/>
                      <a:pt x="212" y="246"/>
                    </a:cubicBezTo>
                    <a:cubicBezTo>
                      <a:pt x="212" y="269"/>
                      <a:pt x="193" y="288"/>
                      <a:pt x="170" y="288"/>
                    </a:cubicBezTo>
                    <a:close/>
                    <a:moveTo>
                      <a:pt x="286" y="168"/>
                    </a:moveTo>
                    <a:cubicBezTo>
                      <a:pt x="265" y="168"/>
                      <a:pt x="248" y="150"/>
                      <a:pt x="248" y="128"/>
                    </a:cubicBezTo>
                    <a:cubicBezTo>
                      <a:pt x="248" y="106"/>
                      <a:pt x="265" y="88"/>
                      <a:pt x="286" y="88"/>
                    </a:cubicBezTo>
                    <a:cubicBezTo>
                      <a:pt x="307" y="88"/>
                      <a:pt x="324" y="106"/>
                      <a:pt x="324" y="128"/>
                    </a:cubicBezTo>
                    <a:cubicBezTo>
                      <a:pt x="324" y="150"/>
                      <a:pt x="307" y="168"/>
                      <a:pt x="286" y="168"/>
                    </a:cubicBezTo>
                    <a:close/>
                    <a:moveTo>
                      <a:pt x="448" y="156"/>
                    </a:moveTo>
                    <a:cubicBezTo>
                      <a:pt x="433" y="156"/>
                      <a:pt x="420" y="144"/>
                      <a:pt x="420" y="128"/>
                    </a:cubicBezTo>
                    <a:cubicBezTo>
                      <a:pt x="420" y="113"/>
                      <a:pt x="433" y="100"/>
                      <a:pt x="448" y="100"/>
                    </a:cubicBezTo>
                    <a:cubicBezTo>
                      <a:pt x="464" y="100"/>
                      <a:pt x="476" y="113"/>
                      <a:pt x="476" y="128"/>
                    </a:cubicBezTo>
                    <a:cubicBezTo>
                      <a:pt x="476" y="144"/>
                      <a:pt x="464" y="156"/>
                      <a:pt x="448" y="156"/>
                    </a:cubicBezTo>
                    <a:close/>
                  </a:path>
                </a:pathLst>
              </a:custGeom>
              <a:solidFill>
                <a:srgbClr val="A780A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7" name="Freeform 18"/>
              <p:cNvSpPr>
                <a:spLocks noEditPoints="1"/>
              </p:cNvSpPr>
              <p:nvPr/>
            </p:nvSpPr>
            <p:spPr bwMode="auto">
              <a:xfrm>
                <a:off x="4679950" y="4922838"/>
                <a:ext cx="885825" cy="642938"/>
              </a:xfrm>
              <a:custGeom>
                <a:avLst/>
                <a:gdLst/>
                <a:ahLst/>
                <a:cxnLst>
                  <a:cxn ang="0">
                    <a:pos x="312" y="65"/>
                  </a:cxn>
                  <a:cxn ang="0">
                    <a:pos x="264" y="46"/>
                  </a:cxn>
                  <a:cxn ang="0">
                    <a:pos x="184" y="46"/>
                  </a:cxn>
                  <a:cxn ang="0">
                    <a:pos x="128" y="87"/>
                  </a:cxn>
                  <a:cxn ang="0">
                    <a:pos x="59" y="76"/>
                  </a:cxn>
                  <a:cxn ang="0">
                    <a:pos x="32" y="16"/>
                  </a:cxn>
                  <a:cxn ang="0">
                    <a:pos x="0" y="16"/>
                  </a:cxn>
                  <a:cxn ang="0">
                    <a:pos x="21" y="32"/>
                  </a:cxn>
                  <a:cxn ang="0">
                    <a:pos x="53" y="82"/>
                  </a:cxn>
                  <a:cxn ang="0">
                    <a:pos x="86" y="162"/>
                  </a:cxn>
                  <a:cxn ang="0">
                    <a:pos x="60" y="234"/>
                  </a:cxn>
                  <a:cxn ang="0">
                    <a:pos x="136" y="236"/>
                  </a:cxn>
                  <a:cxn ang="0">
                    <a:pos x="214" y="254"/>
                  </a:cxn>
                  <a:cxn ang="0">
                    <a:pos x="214" y="202"/>
                  </a:cxn>
                  <a:cxn ang="0">
                    <a:pos x="136" y="228"/>
                  </a:cxn>
                  <a:cxn ang="0">
                    <a:pos x="97" y="198"/>
                  </a:cxn>
                  <a:cxn ang="0">
                    <a:pos x="136" y="114"/>
                  </a:cxn>
                  <a:cxn ang="0">
                    <a:pos x="188" y="62"/>
                  </a:cxn>
                  <a:cxn ang="0">
                    <a:pos x="262" y="61"/>
                  </a:cxn>
                  <a:cxn ang="0">
                    <a:pos x="308" y="80"/>
                  </a:cxn>
                  <a:cxn ang="0">
                    <a:pos x="372" y="80"/>
                  </a:cxn>
                  <a:cxn ang="0">
                    <a:pos x="4" y="16"/>
                  </a:cxn>
                  <a:cxn ang="0">
                    <a:pos x="28" y="16"/>
                  </a:cxn>
                  <a:cxn ang="0">
                    <a:pos x="4" y="16"/>
                  </a:cxn>
                  <a:cxn ang="0">
                    <a:pos x="236" y="228"/>
                  </a:cxn>
                  <a:cxn ang="0">
                    <a:pos x="192" y="228"/>
                  </a:cxn>
                  <a:cxn ang="0">
                    <a:pos x="132" y="234"/>
                  </a:cxn>
                  <a:cxn ang="0">
                    <a:pos x="64" y="234"/>
                  </a:cxn>
                  <a:cxn ang="0">
                    <a:pos x="132" y="234"/>
                  </a:cxn>
                  <a:cxn ang="0">
                    <a:pos x="44" y="114"/>
                  </a:cxn>
                  <a:cxn ang="0">
                    <a:pos x="132" y="114"/>
                  </a:cxn>
                  <a:cxn ang="0">
                    <a:pos x="224" y="82"/>
                  </a:cxn>
                  <a:cxn ang="0">
                    <a:pos x="224" y="10"/>
                  </a:cxn>
                  <a:cxn ang="0">
                    <a:pos x="224" y="82"/>
                  </a:cxn>
                  <a:cxn ang="0">
                    <a:pos x="312" y="80"/>
                  </a:cxn>
                  <a:cxn ang="0">
                    <a:pos x="368" y="80"/>
                  </a:cxn>
                </a:cxnLst>
                <a:rect l="0" t="0" r="r" b="b"/>
                <a:pathLst>
                  <a:path w="372" h="270">
                    <a:moveTo>
                      <a:pt x="340" y="46"/>
                    </a:moveTo>
                    <a:cubicBezTo>
                      <a:pt x="328" y="46"/>
                      <a:pt x="317" y="54"/>
                      <a:pt x="312" y="65"/>
                    </a:cubicBezTo>
                    <a:cubicBezTo>
                      <a:pt x="264" y="53"/>
                      <a:pt x="264" y="53"/>
                      <a:pt x="264" y="53"/>
                    </a:cubicBezTo>
                    <a:cubicBezTo>
                      <a:pt x="264" y="51"/>
                      <a:pt x="264" y="48"/>
                      <a:pt x="264" y="46"/>
                    </a:cubicBezTo>
                    <a:cubicBezTo>
                      <a:pt x="264" y="24"/>
                      <a:pt x="246" y="6"/>
                      <a:pt x="224" y="6"/>
                    </a:cubicBezTo>
                    <a:cubicBezTo>
                      <a:pt x="202" y="6"/>
                      <a:pt x="184" y="24"/>
                      <a:pt x="184" y="46"/>
                    </a:cubicBezTo>
                    <a:cubicBezTo>
                      <a:pt x="184" y="49"/>
                      <a:pt x="185" y="51"/>
                      <a:pt x="185" y="54"/>
                    </a:cubicBezTo>
                    <a:cubicBezTo>
                      <a:pt x="128" y="87"/>
                      <a:pt x="128" y="87"/>
                      <a:pt x="128" y="87"/>
                    </a:cubicBezTo>
                    <a:cubicBezTo>
                      <a:pt x="120" y="75"/>
                      <a:pt x="105" y="66"/>
                      <a:pt x="88" y="66"/>
                    </a:cubicBezTo>
                    <a:cubicBezTo>
                      <a:pt x="77" y="66"/>
                      <a:pt x="67" y="70"/>
                      <a:pt x="59" y="76"/>
                    </a:cubicBezTo>
                    <a:cubicBezTo>
                      <a:pt x="27" y="28"/>
                      <a:pt x="27" y="28"/>
                      <a:pt x="27" y="28"/>
                    </a:cubicBezTo>
                    <a:cubicBezTo>
                      <a:pt x="30" y="25"/>
                      <a:pt x="32" y="21"/>
                      <a:pt x="32" y="16"/>
                    </a:cubicBezTo>
                    <a:cubicBezTo>
                      <a:pt x="32" y="7"/>
                      <a:pt x="25" y="0"/>
                      <a:pt x="16" y="0"/>
                    </a:cubicBezTo>
                    <a:cubicBezTo>
                      <a:pt x="7" y="0"/>
                      <a:pt x="0" y="7"/>
                      <a:pt x="0" y="16"/>
                    </a:cubicBezTo>
                    <a:cubicBezTo>
                      <a:pt x="0" y="25"/>
                      <a:pt x="7" y="33"/>
                      <a:pt x="16" y="33"/>
                    </a:cubicBezTo>
                    <a:cubicBezTo>
                      <a:pt x="18" y="33"/>
                      <a:pt x="19" y="32"/>
                      <a:pt x="21" y="32"/>
                    </a:cubicBezTo>
                    <a:cubicBezTo>
                      <a:pt x="20" y="32"/>
                      <a:pt x="20" y="32"/>
                      <a:pt x="20" y="32"/>
                    </a:cubicBezTo>
                    <a:cubicBezTo>
                      <a:pt x="53" y="82"/>
                      <a:pt x="53" y="82"/>
                      <a:pt x="53" y="82"/>
                    </a:cubicBezTo>
                    <a:cubicBezTo>
                      <a:pt x="45" y="90"/>
                      <a:pt x="40" y="102"/>
                      <a:pt x="40" y="114"/>
                    </a:cubicBezTo>
                    <a:cubicBezTo>
                      <a:pt x="40" y="140"/>
                      <a:pt x="61" y="161"/>
                      <a:pt x="86" y="162"/>
                    </a:cubicBezTo>
                    <a:cubicBezTo>
                      <a:pt x="89" y="199"/>
                      <a:pt x="89" y="199"/>
                      <a:pt x="89" y="199"/>
                    </a:cubicBezTo>
                    <a:cubicBezTo>
                      <a:pt x="73" y="203"/>
                      <a:pt x="60" y="217"/>
                      <a:pt x="60" y="234"/>
                    </a:cubicBezTo>
                    <a:cubicBezTo>
                      <a:pt x="60" y="254"/>
                      <a:pt x="77" y="270"/>
                      <a:pt x="98" y="270"/>
                    </a:cubicBezTo>
                    <a:cubicBezTo>
                      <a:pt x="119" y="270"/>
                      <a:pt x="135" y="255"/>
                      <a:pt x="136" y="236"/>
                    </a:cubicBezTo>
                    <a:cubicBezTo>
                      <a:pt x="189" y="234"/>
                      <a:pt x="189" y="234"/>
                      <a:pt x="189" y="234"/>
                    </a:cubicBezTo>
                    <a:cubicBezTo>
                      <a:pt x="192" y="246"/>
                      <a:pt x="202" y="254"/>
                      <a:pt x="214" y="254"/>
                    </a:cubicBezTo>
                    <a:cubicBezTo>
                      <a:pt x="229" y="254"/>
                      <a:pt x="240" y="242"/>
                      <a:pt x="240" y="228"/>
                    </a:cubicBezTo>
                    <a:cubicBezTo>
                      <a:pt x="240" y="214"/>
                      <a:pt x="229" y="202"/>
                      <a:pt x="214" y="202"/>
                    </a:cubicBezTo>
                    <a:cubicBezTo>
                      <a:pt x="201" y="202"/>
                      <a:pt x="189" y="213"/>
                      <a:pt x="189" y="226"/>
                    </a:cubicBezTo>
                    <a:cubicBezTo>
                      <a:pt x="136" y="228"/>
                      <a:pt x="136" y="228"/>
                      <a:pt x="136" y="228"/>
                    </a:cubicBezTo>
                    <a:cubicBezTo>
                      <a:pt x="133" y="211"/>
                      <a:pt x="117" y="198"/>
                      <a:pt x="98" y="198"/>
                    </a:cubicBezTo>
                    <a:cubicBezTo>
                      <a:pt x="98" y="198"/>
                      <a:pt x="98" y="198"/>
                      <a:pt x="97" y="198"/>
                    </a:cubicBezTo>
                    <a:cubicBezTo>
                      <a:pt x="94" y="162"/>
                      <a:pt x="94" y="162"/>
                      <a:pt x="94" y="162"/>
                    </a:cubicBezTo>
                    <a:cubicBezTo>
                      <a:pt x="118" y="159"/>
                      <a:pt x="136" y="139"/>
                      <a:pt x="136" y="114"/>
                    </a:cubicBezTo>
                    <a:cubicBezTo>
                      <a:pt x="136" y="107"/>
                      <a:pt x="135" y="100"/>
                      <a:pt x="132" y="94"/>
                    </a:cubicBezTo>
                    <a:cubicBezTo>
                      <a:pt x="188" y="62"/>
                      <a:pt x="188" y="62"/>
                      <a:pt x="188" y="62"/>
                    </a:cubicBezTo>
                    <a:cubicBezTo>
                      <a:pt x="194" y="76"/>
                      <a:pt x="208" y="86"/>
                      <a:pt x="224" y="86"/>
                    </a:cubicBezTo>
                    <a:cubicBezTo>
                      <a:pt x="241" y="86"/>
                      <a:pt x="256" y="75"/>
                      <a:pt x="262" y="61"/>
                    </a:cubicBezTo>
                    <a:cubicBezTo>
                      <a:pt x="309" y="73"/>
                      <a:pt x="309" y="73"/>
                      <a:pt x="309" y="73"/>
                    </a:cubicBezTo>
                    <a:cubicBezTo>
                      <a:pt x="309" y="75"/>
                      <a:pt x="308" y="78"/>
                      <a:pt x="308" y="80"/>
                    </a:cubicBezTo>
                    <a:cubicBezTo>
                      <a:pt x="308" y="99"/>
                      <a:pt x="323" y="114"/>
                      <a:pt x="340" y="114"/>
                    </a:cubicBezTo>
                    <a:cubicBezTo>
                      <a:pt x="358" y="114"/>
                      <a:pt x="372" y="99"/>
                      <a:pt x="372" y="80"/>
                    </a:cubicBezTo>
                    <a:cubicBezTo>
                      <a:pt x="372" y="61"/>
                      <a:pt x="358" y="46"/>
                      <a:pt x="340" y="46"/>
                    </a:cubicBezTo>
                    <a:close/>
                    <a:moveTo>
                      <a:pt x="4" y="16"/>
                    </a:moveTo>
                    <a:cubicBezTo>
                      <a:pt x="4" y="10"/>
                      <a:pt x="9" y="4"/>
                      <a:pt x="16" y="4"/>
                    </a:cubicBezTo>
                    <a:cubicBezTo>
                      <a:pt x="23" y="4"/>
                      <a:pt x="28" y="10"/>
                      <a:pt x="28" y="16"/>
                    </a:cubicBezTo>
                    <a:cubicBezTo>
                      <a:pt x="28" y="23"/>
                      <a:pt x="23" y="29"/>
                      <a:pt x="16" y="29"/>
                    </a:cubicBezTo>
                    <a:cubicBezTo>
                      <a:pt x="9" y="29"/>
                      <a:pt x="4" y="23"/>
                      <a:pt x="4" y="16"/>
                    </a:cubicBezTo>
                    <a:close/>
                    <a:moveTo>
                      <a:pt x="214" y="206"/>
                    </a:moveTo>
                    <a:cubicBezTo>
                      <a:pt x="227" y="206"/>
                      <a:pt x="236" y="216"/>
                      <a:pt x="236" y="228"/>
                    </a:cubicBezTo>
                    <a:cubicBezTo>
                      <a:pt x="236" y="240"/>
                      <a:pt x="227" y="250"/>
                      <a:pt x="214" y="250"/>
                    </a:cubicBezTo>
                    <a:cubicBezTo>
                      <a:pt x="202" y="250"/>
                      <a:pt x="192" y="240"/>
                      <a:pt x="192" y="228"/>
                    </a:cubicBezTo>
                    <a:cubicBezTo>
                      <a:pt x="192" y="216"/>
                      <a:pt x="202" y="206"/>
                      <a:pt x="214" y="206"/>
                    </a:cubicBezTo>
                    <a:close/>
                    <a:moveTo>
                      <a:pt x="132" y="234"/>
                    </a:moveTo>
                    <a:cubicBezTo>
                      <a:pt x="132" y="252"/>
                      <a:pt x="117" y="266"/>
                      <a:pt x="98" y="266"/>
                    </a:cubicBezTo>
                    <a:cubicBezTo>
                      <a:pt x="80" y="266"/>
                      <a:pt x="64" y="252"/>
                      <a:pt x="64" y="234"/>
                    </a:cubicBezTo>
                    <a:cubicBezTo>
                      <a:pt x="64" y="216"/>
                      <a:pt x="80" y="202"/>
                      <a:pt x="98" y="202"/>
                    </a:cubicBezTo>
                    <a:cubicBezTo>
                      <a:pt x="117" y="202"/>
                      <a:pt x="132" y="216"/>
                      <a:pt x="132" y="234"/>
                    </a:cubicBezTo>
                    <a:close/>
                    <a:moveTo>
                      <a:pt x="88" y="158"/>
                    </a:moveTo>
                    <a:cubicBezTo>
                      <a:pt x="64" y="158"/>
                      <a:pt x="44" y="138"/>
                      <a:pt x="44" y="114"/>
                    </a:cubicBezTo>
                    <a:cubicBezTo>
                      <a:pt x="44" y="90"/>
                      <a:pt x="64" y="70"/>
                      <a:pt x="88" y="70"/>
                    </a:cubicBezTo>
                    <a:cubicBezTo>
                      <a:pt x="113" y="70"/>
                      <a:pt x="132" y="90"/>
                      <a:pt x="132" y="114"/>
                    </a:cubicBezTo>
                    <a:cubicBezTo>
                      <a:pt x="132" y="138"/>
                      <a:pt x="113" y="158"/>
                      <a:pt x="88" y="158"/>
                    </a:cubicBezTo>
                    <a:close/>
                    <a:moveTo>
                      <a:pt x="224" y="82"/>
                    </a:moveTo>
                    <a:cubicBezTo>
                      <a:pt x="205" y="82"/>
                      <a:pt x="188" y="66"/>
                      <a:pt x="188" y="46"/>
                    </a:cubicBezTo>
                    <a:cubicBezTo>
                      <a:pt x="188" y="26"/>
                      <a:pt x="205" y="10"/>
                      <a:pt x="224" y="10"/>
                    </a:cubicBezTo>
                    <a:cubicBezTo>
                      <a:pt x="244" y="10"/>
                      <a:pt x="260" y="26"/>
                      <a:pt x="260" y="46"/>
                    </a:cubicBezTo>
                    <a:cubicBezTo>
                      <a:pt x="260" y="66"/>
                      <a:pt x="244" y="82"/>
                      <a:pt x="224" y="82"/>
                    </a:cubicBezTo>
                    <a:close/>
                    <a:moveTo>
                      <a:pt x="340" y="110"/>
                    </a:moveTo>
                    <a:cubicBezTo>
                      <a:pt x="325" y="110"/>
                      <a:pt x="312" y="97"/>
                      <a:pt x="312" y="80"/>
                    </a:cubicBezTo>
                    <a:cubicBezTo>
                      <a:pt x="312" y="64"/>
                      <a:pt x="325" y="50"/>
                      <a:pt x="340" y="50"/>
                    </a:cubicBezTo>
                    <a:cubicBezTo>
                      <a:pt x="356" y="50"/>
                      <a:pt x="368" y="64"/>
                      <a:pt x="368" y="80"/>
                    </a:cubicBezTo>
                    <a:cubicBezTo>
                      <a:pt x="368" y="97"/>
                      <a:pt x="356" y="110"/>
                      <a:pt x="340" y="110"/>
                    </a:cubicBezTo>
                    <a:close/>
                  </a:path>
                </a:pathLst>
              </a:custGeom>
              <a:solidFill>
                <a:srgbClr val="A780A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8" name="Freeform 13"/>
              <p:cNvSpPr>
                <a:spLocks noEditPoints="1"/>
              </p:cNvSpPr>
              <p:nvPr/>
            </p:nvSpPr>
            <p:spPr bwMode="auto">
              <a:xfrm>
                <a:off x="1990725" y="3516313"/>
                <a:ext cx="581025" cy="800100"/>
              </a:xfrm>
              <a:custGeom>
                <a:avLst/>
                <a:gdLst/>
                <a:ahLst/>
                <a:cxnLst>
                  <a:cxn ang="0">
                    <a:pos x="216" y="0"/>
                  </a:cxn>
                  <a:cxn ang="0">
                    <a:pos x="188" y="28"/>
                  </a:cxn>
                  <a:cxn ang="0">
                    <a:pos x="196" y="48"/>
                  </a:cxn>
                  <a:cxn ang="0">
                    <a:pos x="158" y="97"/>
                  </a:cxn>
                  <a:cxn ang="0">
                    <a:pos x="150" y="96"/>
                  </a:cxn>
                  <a:cxn ang="0">
                    <a:pos x="120" y="124"/>
                  </a:cxn>
                  <a:cxn ang="0">
                    <a:pos x="68" y="125"/>
                  </a:cxn>
                  <a:cxn ang="0">
                    <a:pos x="34" y="92"/>
                  </a:cxn>
                  <a:cxn ang="0">
                    <a:pos x="0" y="128"/>
                  </a:cxn>
                  <a:cxn ang="0">
                    <a:pos x="34" y="164"/>
                  </a:cxn>
                  <a:cxn ang="0">
                    <a:pos x="68" y="129"/>
                  </a:cxn>
                  <a:cxn ang="0">
                    <a:pos x="120" y="128"/>
                  </a:cxn>
                  <a:cxn ang="0">
                    <a:pos x="150" y="152"/>
                  </a:cxn>
                  <a:cxn ang="0">
                    <a:pos x="158" y="151"/>
                  </a:cxn>
                  <a:cxn ang="0">
                    <a:pos x="178" y="210"/>
                  </a:cxn>
                  <a:cxn ang="0">
                    <a:pos x="164" y="232"/>
                  </a:cxn>
                  <a:cxn ang="0">
                    <a:pos x="176" y="253"/>
                  </a:cxn>
                  <a:cxn ang="0">
                    <a:pos x="159" y="291"/>
                  </a:cxn>
                  <a:cxn ang="0">
                    <a:pos x="148" y="288"/>
                  </a:cxn>
                  <a:cxn ang="0">
                    <a:pos x="124" y="312"/>
                  </a:cxn>
                  <a:cxn ang="0">
                    <a:pos x="148" y="336"/>
                  </a:cxn>
                  <a:cxn ang="0">
                    <a:pos x="172" y="312"/>
                  </a:cxn>
                  <a:cxn ang="0">
                    <a:pos x="162" y="293"/>
                  </a:cxn>
                  <a:cxn ang="0">
                    <a:pos x="180" y="255"/>
                  </a:cxn>
                  <a:cxn ang="0">
                    <a:pos x="188" y="256"/>
                  </a:cxn>
                  <a:cxn ang="0">
                    <a:pos x="212" y="232"/>
                  </a:cxn>
                  <a:cxn ang="0">
                    <a:pos x="188" y="208"/>
                  </a:cxn>
                  <a:cxn ang="0">
                    <a:pos x="182" y="209"/>
                  </a:cxn>
                  <a:cxn ang="0">
                    <a:pos x="162" y="150"/>
                  </a:cxn>
                  <a:cxn ang="0">
                    <a:pos x="180" y="124"/>
                  </a:cxn>
                  <a:cxn ang="0">
                    <a:pos x="162" y="98"/>
                  </a:cxn>
                  <a:cxn ang="0">
                    <a:pos x="199" y="50"/>
                  </a:cxn>
                  <a:cxn ang="0">
                    <a:pos x="216" y="56"/>
                  </a:cxn>
                  <a:cxn ang="0">
                    <a:pos x="244" y="28"/>
                  </a:cxn>
                  <a:cxn ang="0">
                    <a:pos x="216" y="0"/>
                  </a:cxn>
                  <a:cxn ang="0">
                    <a:pos x="168" y="312"/>
                  </a:cxn>
                  <a:cxn ang="0">
                    <a:pos x="148" y="332"/>
                  </a:cxn>
                  <a:cxn ang="0">
                    <a:pos x="128" y="312"/>
                  </a:cxn>
                  <a:cxn ang="0">
                    <a:pos x="148" y="292"/>
                  </a:cxn>
                  <a:cxn ang="0">
                    <a:pos x="168" y="312"/>
                  </a:cxn>
                  <a:cxn ang="0">
                    <a:pos x="208" y="232"/>
                  </a:cxn>
                  <a:cxn ang="0">
                    <a:pos x="188" y="252"/>
                  </a:cxn>
                  <a:cxn ang="0">
                    <a:pos x="168" y="232"/>
                  </a:cxn>
                  <a:cxn ang="0">
                    <a:pos x="188" y="212"/>
                  </a:cxn>
                  <a:cxn ang="0">
                    <a:pos x="208" y="232"/>
                  </a:cxn>
                  <a:cxn ang="0">
                    <a:pos x="34" y="160"/>
                  </a:cxn>
                  <a:cxn ang="0">
                    <a:pos x="4" y="128"/>
                  </a:cxn>
                  <a:cxn ang="0">
                    <a:pos x="34" y="96"/>
                  </a:cxn>
                  <a:cxn ang="0">
                    <a:pos x="64" y="128"/>
                  </a:cxn>
                  <a:cxn ang="0">
                    <a:pos x="34" y="160"/>
                  </a:cxn>
                  <a:cxn ang="0">
                    <a:pos x="176" y="124"/>
                  </a:cxn>
                  <a:cxn ang="0">
                    <a:pos x="150" y="148"/>
                  </a:cxn>
                  <a:cxn ang="0">
                    <a:pos x="124" y="124"/>
                  </a:cxn>
                  <a:cxn ang="0">
                    <a:pos x="150" y="100"/>
                  </a:cxn>
                  <a:cxn ang="0">
                    <a:pos x="176" y="124"/>
                  </a:cxn>
                  <a:cxn ang="0">
                    <a:pos x="216" y="52"/>
                  </a:cxn>
                  <a:cxn ang="0">
                    <a:pos x="192" y="28"/>
                  </a:cxn>
                  <a:cxn ang="0">
                    <a:pos x="216" y="4"/>
                  </a:cxn>
                  <a:cxn ang="0">
                    <a:pos x="240" y="28"/>
                  </a:cxn>
                  <a:cxn ang="0">
                    <a:pos x="216" y="52"/>
                  </a:cxn>
                </a:cxnLst>
                <a:rect l="0" t="0" r="r" b="b"/>
                <a:pathLst>
                  <a:path w="244" h="336">
                    <a:moveTo>
                      <a:pt x="216" y="0"/>
                    </a:moveTo>
                    <a:cubicBezTo>
                      <a:pt x="201" y="0"/>
                      <a:pt x="188" y="12"/>
                      <a:pt x="188" y="28"/>
                    </a:cubicBezTo>
                    <a:cubicBezTo>
                      <a:pt x="188" y="36"/>
                      <a:pt x="191" y="43"/>
                      <a:pt x="196" y="48"/>
                    </a:cubicBezTo>
                    <a:cubicBezTo>
                      <a:pt x="158" y="97"/>
                      <a:pt x="158" y="97"/>
                      <a:pt x="158" y="97"/>
                    </a:cubicBezTo>
                    <a:cubicBezTo>
                      <a:pt x="156" y="96"/>
                      <a:pt x="153" y="96"/>
                      <a:pt x="150" y="96"/>
                    </a:cubicBezTo>
                    <a:cubicBezTo>
                      <a:pt x="134" y="96"/>
                      <a:pt x="120" y="108"/>
                      <a:pt x="120" y="124"/>
                    </a:cubicBezTo>
                    <a:cubicBezTo>
                      <a:pt x="68" y="125"/>
                      <a:pt x="68" y="125"/>
                      <a:pt x="68" y="125"/>
                    </a:cubicBezTo>
                    <a:cubicBezTo>
                      <a:pt x="67" y="107"/>
                      <a:pt x="52" y="92"/>
                      <a:pt x="34" y="92"/>
                    </a:cubicBezTo>
                    <a:cubicBezTo>
                      <a:pt x="15" y="92"/>
                      <a:pt x="0" y="108"/>
                      <a:pt x="0" y="128"/>
                    </a:cubicBezTo>
                    <a:cubicBezTo>
                      <a:pt x="0" y="148"/>
                      <a:pt x="15" y="164"/>
                      <a:pt x="34" y="164"/>
                    </a:cubicBezTo>
                    <a:cubicBezTo>
                      <a:pt x="53" y="164"/>
                      <a:pt x="68" y="148"/>
                      <a:pt x="68" y="129"/>
                    </a:cubicBezTo>
                    <a:cubicBezTo>
                      <a:pt x="120" y="128"/>
                      <a:pt x="120" y="128"/>
                      <a:pt x="120" y="128"/>
                    </a:cubicBezTo>
                    <a:cubicBezTo>
                      <a:pt x="122" y="141"/>
                      <a:pt x="135" y="152"/>
                      <a:pt x="150" y="152"/>
                    </a:cubicBezTo>
                    <a:cubicBezTo>
                      <a:pt x="153" y="152"/>
                      <a:pt x="156" y="152"/>
                      <a:pt x="158" y="151"/>
                    </a:cubicBezTo>
                    <a:cubicBezTo>
                      <a:pt x="178" y="210"/>
                      <a:pt x="178" y="210"/>
                      <a:pt x="178" y="210"/>
                    </a:cubicBezTo>
                    <a:cubicBezTo>
                      <a:pt x="170" y="214"/>
                      <a:pt x="164" y="222"/>
                      <a:pt x="164" y="232"/>
                    </a:cubicBezTo>
                    <a:cubicBezTo>
                      <a:pt x="164" y="241"/>
                      <a:pt x="169" y="249"/>
                      <a:pt x="176" y="253"/>
                    </a:cubicBezTo>
                    <a:cubicBezTo>
                      <a:pt x="159" y="291"/>
                      <a:pt x="159" y="291"/>
                      <a:pt x="159" y="291"/>
                    </a:cubicBezTo>
                    <a:cubicBezTo>
                      <a:pt x="156" y="289"/>
                      <a:pt x="152" y="288"/>
                      <a:pt x="148" y="288"/>
                    </a:cubicBezTo>
                    <a:cubicBezTo>
                      <a:pt x="135" y="288"/>
                      <a:pt x="124" y="299"/>
                      <a:pt x="124" y="312"/>
                    </a:cubicBezTo>
                    <a:cubicBezTo>
                      <a:pt x="124" y="325"/>
                      <a:pt x="135" y="336"/>
                      <a:pt x="148" y="336"/>
                    </a:cubicBezTo>
                    <a:cubicBezTo>
                      <a:pt x="161" y="336"/>
                      <a:pt x="172" y="325"/>
                      <a:pt x="172" y="312"/>
                    </a:cubicBezTo>
                    <a:cubicBezTo>
                      <a:pt x="172" y="304"/>
                      <a:pt x="168" y="297"/>
                      <a:pt x="162" y="293"/>
                    </a:cubicBezTo>
                    <a:cubicBezTo>
                      <a:pt x="180" y="255"/>
                      <a:pt x="180" y="255"/>
                      <a:pt x="180" y="255"/>
                    </a:cubicBezTo>
                    <a:cubicBezTo>
                      <a:pt x="183" y="255"/>
                      <a:pt x="185" y="256"/>
                      <a:pt x="188" y="256"/>
                    </a:cubicBezTo>
                    <a:cubicBezTo>
                      <a:pt x="201" y="256"/>
                      <a:pt x="212" y="245"/>
                      <a:pt x="212" y="232"/>
                    </a:cubicBezTo>
                    <a:cubicBezTo>
                      <a:pt x="212" y="219"/>
                      <a:pt x="201" y="208"/>
                      <a:pt x="188" y="208"/>
                    </a:cubicBezTo>
                    <a:cubicBezTo>
                      <a:pt x="186" y="208"/>
                      <a:pt x="184" y="208"/>
                      <a:pt x="182" y="209"/>
                    </a:cubicBezTo>
                    <a:cubicBezTo>
                      <a:pt x="162" y="150"/>
                      <a:pt x="162" y="150"/>
                      <a:pt x="162" y="150"/>
                    </a:cubicBezTo>
                    <a:cubicBezTo>
                      <a:pt x="173" y="145"/>
                      <a:pt x="180" y="136"/>
                      <a:pt x="180" y="124"/>
                    </a:cubicBezTo>
                    <a:cubicBezTo>
                      <a:pt x="180" y="112"/>
                      <a:pt x="173" y="103"/>
                      <a:pt x="162" y="98"/>
                    </a:cubicBezTo>
                    <a:cubicBezTo>
                      <a:pt x="199" y="50"/>
                      <a:pt x="199" y="50"/>
                      <a:pt x="199" y="50"/>
                    </a:cubicBezTo>
                    <a:cubicBezTo>
                      <a:pt x="204" y="54"/>
                      <a:pt x="210" y="56"/>
                      <a:pt x="216" y="56"/>
                    </a:cubicBezTo>
                    <a:cubicBezTo>
                      <a:pt x="232" y="56"/>
                      <a:pt x="244" y="43"/>
                      <a:pt x="244" y="28"/>
                    </a:cubicBezTo>
                    <a:cubicBezTo>
                      <a:pt x="244" y="12"/>
                      <a:pt x="232" y="0"/>
                      <a:pt x="216" y="0"/>
                    </a:cubicBezTo>
                    <a:close/>
                    <a:moveTo>
                      <a:pt x="168" y="312"/>
                    </a:moveTo>
                    <a:cubicBezTo>
                      <a:pt x="168" y="323"/>
                      <a:pt x="159" y="332"/>
                      <a:pt x="148" y="332"/>
                    </a:cubicBezTo>
                    <a:cubicBezTo>
                      <a:pt x="137" y="332"/>
                      <a:pt x="128" y="323"/>
                      <a:pt x="128" y="312"/>
                    </a:cubicBezTo>
                    <a:cubicBezTo>
                      <a:pt x="128" y="301"/>
                      <a:pt x="137" y="292"/>
                      <a:pt x="148" y="292"/>
                    </a:cubicBezTo>
                    <a:cubicBezTo>
                      <a:pt x="159" y="292"/>
                      <a:pt x="168" y="301"/>
                      <a:pt x="168" y="312"/>
                    </a:cubicBezTo>
                    <a:close/>
                    <a:moveTo>
                      <a:pt x="208" y="232"/>
                    </a:moveTo>
                    <a:cubicBezTo>
                      <a:pt x="208" y="243"/>
                      <a:pt x="199" y="252"/>
                      <a:pt x="188" y="252"/>
                    </a:cubicBezTo>
                    <a:cubicBezTo>
                      <a:pt x="177" y="252"/>
                      <a:pt x="168" y="243"/>
                      <a:pt x="168" y="232"/>
                    </a:cubicBezTo>
                    <a:cubicBezTo>
                      <a:pt x="168" y="221"/>
                      <a:pt x="177" y="212"/>
                      <a:pt x="188" y="212"/>
                    </a:cubicBezTo>
                    <a:cubicBezTo>
                      <a:pt x="199" y="212"/>
                      <a:pt x="208" y="221"/>
                      <a:pt x="208" y="232"/>
                    </a:cubicBezTo>
                    <a:close/>
                    <a:moveTo>
                      <a:pt x="34" y="160"/>
                    </a:moveTo>
                    <a:cubicBezTo>
                      <a:pt x="18" y="160"/>
                      <a:pt x="4" y="146"/>
                      <a:pt x="4" y="128"/>
                    </a:cubicBezTo>
                    <a:cubicBezTo>
                      <a:pt x="4" y="110"/>
                      <a:pt x="18" y="96"/>
                      <a:pt x="34" y="96"/>
                    </a:cubicBezTo>
                    <a:cubicBezTo>
                      <a:pt x="51" y="96"/>
                      <a:pt x="64" y="110"/>
                      <a:pt x="64" y="128"/>
                    </a:cubicBezTo>
                    <a:cubicBezTo>
                      <a:pt x="64" y="146"/>
                      <a:pt x="51" y="160"/>
                      <a:pt x="34" y="160"/>
                    </a:cubicBezTo>
                    <a:close/>
                    <a:moveTo>
                      <a:pt x="176" y="124"/>
                    </a:moveTo>
                    <a:cubicBezTo>
                      <a:pt x="176" y="137"/>
                      <a:pt x="164" y="148"/>
                      <a:pt x="150" y="148"/>
                    </a:cubicBezTo>
                    <a:cubicBezTo>
                      <a:pt x="136" y="148"/>
                      <a:pt x="124" y="137"/>
                      <a:pt x="124" y="124"/>
                    </a:cubicBezTo>
                    <a:cubicBezTo>
                      <a:pt x="124" y="111"/>
                      <a:pt x="136" y="100"/>
                      <a:pt x="150" y="100"/>
                    </a:cubicBezTo>
                    <a:cubicBezTo>
                      <a:pt x="164" y="100"/>
                      <a:pt x="176" y="111"/>
                      <a:pt x="176" y="124"/>
                    </a:cubicBezTo>
                    <a:close/>
                    <a:moveTo>
                      <a:pt x="216" y="52"/>
                    </a:moveTo>
                    <a:cubicBezTo>
                      <a:pt x="203" y="52"/>
                      <a:pt x="192" y="41"/>
                      <a:pt x="192" y="28"/>
                    </a:cubicBezTo>
                    <a:cubicBezTo>
                      <a:pt x="192" y="15"/>
                      <a:pt x="203" y="4"/>
                      <a:pt x="216" y="4"/>
                    </a:cubicBezTo>
                    <a:cubicBezTo>
                      <a:pt x="229" y="4"/>
                      <a:pt x="240" y="15"/>
                      <a:pt x="240" y="28"/>
                    </a:cubicBezTo>
                    <a:cubicBezTo>
                      <a:pt x="240" y="41"/>
                      <a:pt x="229" y="52"/>
                      <a:pt x="216" y="52"/>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9" name="Freeform 15"/>
              <p:cNvSpPr>
                <a:spLocks noEditPoints="1"/>
              </p:cNvSpPr>
              <p:nvPr/>
            </p:nvSpPr>
            <p:spPr bwMode="auto">
              <a:xfrm>
                <a:off x="2486025" y="4411663"/>
                <a:ext cx="696913" cy="744538"/>
              </a:xfrm>
              <a:custGeom>
                <a:avLst/>
                <a:gdLst/>
                <a:ahLst/>
                <a:cxnLst>
                  <a:cxn ang="0">
                    <a:pos x="256" y="233"/>
                  </a:cxn>
                  <a:cxn ang="0">
                    <a:pos x="284" y="154"/>
                  </a:cxn>
                  <a:cxn ang="0">
                    <a:pos x="216" y="128"/>
                  </a:cxn>
                  <a:cxn ang="0">
                    <a:pos x="192" y="94"/>
                  </a:cxn>
                  <a:cxn ang="0">
                    <a:pos x="161" y="64"/>
                  </a:cxn>
                  <a:cxn ang="0">
                    <a:pos x="160" y="14"/>
                  </a:cxn>
                  <a:cxn ang="0">
                    <a:pos x="132" y="14"/>
                  </a:cxn>
                  <a:cxn ang="0">
                    <a:pos x="149" y="28"/>
                  </a:cxn>
                  <a:cxn ang="0">
                    <a:pos x="132" y="91"/>
                  </a:cxn>
                  <a:cxn ang="0">
                    <a:pos x="36" y="78"/>
                  </a:cxn>
                  <a:cxn ang="0">
                    <a:pos x="0" y="78"/>
                  </a:cxn>
                  <a:cxn ang="0">
                    <a:pos x="35" y="84"/>
                  </a:cxn>
                  <a:cxn ang="0">
                    <a:pos x="162" y="124"/>
                  </a:cxn>
                  <a:cxn ang="0">
                    <a:pos x="213" y="131"/>
                  </a:cxn>
                  <a:cxn ang="0">
                    <a:pos x="244" y="192"/>
                  </a:cxn>
                  <a:cxn ang="0">
                    <a:pos x="252" y="235"/>
                  </a:cxn>
                  <a:cxn ang="0">
                    <a:pos x="236" y="265"/>
                  </a:cxn>
                  <a:cxn ang="0">
                    <a:pos x="152" y="240"/>
                  </a:cxn>
                  <a:cxn ang="0">
                    <a:pos x="152" y="312"/>
                  </a:cxn>
                  <a:cxn ang="0">
                    <a:pos x="188" y="274"/>
                  </a:cxn>
                  <a:cxn ang="0">
                    <a:pos x="264" y="292"/>
                  </a:cxn>
                  <a:cxn ang="0">
                    <a:pos x="264" y="232"/>
                  </a:cxn>
                  <a:cxn ang="0">
                    <a:pos x="146" y="4"/>
                  </a:cxn>
                  <a:cxn ang="0">
                    <a:pos x="146" y="24"/>
                  </a:cxn>
                  <a:cxn ang="0">
                    <a:pos x="18" y="92"/>
                  </a:cxn>
                  <a:cxn ang="0">
                    <a:pos x="18" y="64"/>
                  </a:cxn>
                  <a:cxn ang="0">
                    <a:pos x="18" y="92"/>
                  </a:cxn>
                  <a:cxn ang="0">
                    <a:pos x="136" y="94"/>
                  </a:cxn>
                  <a:cxn ang="0">
                    <a:pos x="188" y="94"/>
                  </a:cxn>
                  <a:cxn ang="0">
                    <a:pos x="208" y="154"/>
                  </a:cxn>
                  <a:cxn ang="0">
                    <a:pos x="280" y="154"/>
                  </a:cxn>
                  <a:cxn ang="0">
                    <a:pos x="208" y="154"/>
                  </a:cxn>
                  <a:cxn ang="0">
                    <a:pos x="120" y="276"/>
                  </a:cxn>
                  <a:cxn ang="0">
                    <a:pos x="184" y="276"/>
                  </a:cxn>
                  <a:cxn ang="0">
                    <a:pos x="264" y="288"/>
                  </a:cxn>
                  <a:cxn ang="0">
                    <a:pos x="264" y="236"/>
                  </a:cxn>
                  <a:cxn ang="0">
                    <a:pos x="264" y="288"/>
                  </a:cxn>
                </a:cxnLst>
                <a:rect l="0" t="0" r="r" b="b"/>
                <a:pathLst>
                  <a:path w="292" h="312">
                    <a:moveTo>
                      <a:pt x="264" y="232"/>
                    </a:moveTo>
                    <a:cubicBezTo>
                      <a:pt x="261" y="232"/>
                      <a:pt x="259" y="232"/>
                      <a:pt x="256" y="233"/>
                    </a:cubicBezTo>
                    <a:cubicBezTo>
                      <a:pt x="253" y="191"/>
                      <a:pt x="253" y="191"/>
                      <a:pt x="253" y="191"/>
                    </a:cubicBezTo>
                    <a:cubicBezTo>
                      <a:pt x="271" y="188"/>
                      <a:pt x="284" y="172"/>
                      <a:pt x="284" y="154"/>
                    </a:cubicBezTo>
                    <a:cubicBezTo>
                      <a:pt x="284" y="133"/>
                      <a:pt x="266" y="116"/>
                      <a:pt x="244" y="116"/>
                    </a:cubicBezTo>
                    <a:cubicBezTo>
                      <a:pt x="233" y="116"/>
                      <a:pt x="223" y="120"/>
                      <a:pt x="216" y="128"/>
                    </a:cubicBezTo>
                    <a:cubicBezTo>
                      <a:pt x="188" y="108"/>
                      <a:pt x="188" y="108"/>
                      <a:pt x="188" y="108"/>
                    </a:cubicBezTo>
                    <a:cubicBezTo>
                      <a:pt x="191" y="104"/>
                      <a:pt x="192" y="99"/>
                      <a:pt x="192" y="94"/>
                    </a:cubicBezTo>
                    <a:cubicBezTo>
                      <a:pt x="192" y="77"/>
                      <a:pt x="179" y="64"/>
                      <a:pt x="162" y="64"/>
                    </a:cubicBezTo>
                    <a:cubicBezTo>
                      <a:pt x="162" y="64"/>
                      <a:pt x="161" y="64"/>
                      <a:pt x="161" y="64"/>
                    </a:cubicBezTo>
                    <a:cubicBezTo>
                      <a:pt x="152" y="27"/>
                      <a:pt x="152" y="27"/>
                      <a:pt x="152" y="27"/>
                    </a:cubicBezTo>
                    <a:cubicBezTo>
                      <a:pt x="157" y="24"/>
                      <a:pt x="160" y="19"/>
                      <a:pt x="160" y="14"/>
                    </a:cubicBezTo>
                    <a:cubicBezTo>
                      <a:pt x="160" y="6"/>
                      <a:pt x="154" y="0"/>
                      <a:pt x="146" y="0"/>
                    </a:cubicBezTo>
                    <a:cubicBezTo>
                      <a:pt x="138" y="0"/>
                      <a:pt x="132" y="6"/>
                      <a:pt x="132" y="14"/>
                    </a:cubicBezTo>
                    <a:cubicBezTo>
                      <a:pt x="132" y="22"/>
                      <a:pt x="138" y="28"/>
                      <a:pt x="146" y="28"/>
                    </a:cubicBezTo>
                    <a:cubicBezTo>
                      <a:pt x="147" y="28"/>
                      <a:pt x="148" y="28"/>
                      <a:pt x="149" y="28"/>
                    </a:cubicBezTo>
                    <a:cubicBezTo>
                      <a:pt x="157" y="64"/>
                      <a:pt x="157" y="64"/>
                      <a:pt x="157" y="64"/>
                    </a:cubicBezTo>
                    <a:cubicBezTo>
                      <a:pt x="144" y="67"/>
                      <a:pt x="134" y="78"/>
                      <a:pt x="132" y="91"/>
                    </a:cubicBezTo>
                    <a:cubicBezTo>
                      <a:pt x="36" y="80"/>
                      <a:pt x="36" y="80"/>
                      <a:pt x="36" y="80"/>
                    </a:cubicBezTo>
                    <a:cubicBezTo>
                      <a:pt x="36" y="79"/>
                      <a:pt x="36" y="79"/>
                      <a:pt x="36" y="78"/>
                    </a:cubicBezTo>
                    <a:cubicBezTo>
                      <a:pt x="36" y="68"/>
                      <a:pt x="28" y="60"/>
                      <a:pt x="18" y="60"/>
                    </a:cubicBezTo>
                    <a:cubicBezTo>
                      <a:pt x="8" y="60"/>
                      <a:pt x="0" y="68"/>
                      <a:pt x="0" y="78"/>
                    </a:cubicBezTo>
                    <a:cubicBezTo>
                      <a:pt x="0" y="88"/>
                      <a:pt x="8" y="96"/>
                      <a:pt x="18" y="96"/>
                    </a:cubicBezTo>
                    <a:cubicBezTo>
                      <a:pt x="26" y="96"/>
                      <a:pt x="33" y="91"/>
                      <a:pt x="35" y="84"/>
                    </a:cubicBezTo>
                    <a:cubicBezTo>
                      <a:pt x="132" y="95"/>
                      <a:pt x="132" y="95"/>
                      <a:pt x="132" y="95"/>
                    </a:cubicBezTo>
                    <a:cubicBezTo>
                      <a:pt x="133" y="111"/>
                      <a:pt x="146" y="124"/>
                      <a:pt x="162" y="124"/>
                    </a:cubicBezTo>
                    <a:cubicBezTo>
                      <a:pt x="172" y="124"/>
                      <a:pt x="181" y="119"/>
                      <a:pt x="186" y="112"/>
                    </a:cubicBezTo>
                    <a:cubicBezTo>
                      <a:pt x="213" y="131"/>
                      <a:pt x="213" y="131"/>
                      <a:pt x="213" y="131"/>
                    </a:cubicBezTo>
                    <a:cubicBezTo>
                      <a:pt x="207" y="137"/>
                      <a:pt x="204" y="145"/>
                      <a:pt x="204" y="154"/>
                    </a:cubicBezTo>
                    <a:cubicBezTo>
                      <a:pt x="204" y="175"/>
                      <a:pt x="222" y="192"/>
                      <a:pt x="244" y="192"/>
                    </a:cubicBezTo>
                    <a:cubicBezTo>
                      <a:pt x="246" y="192"/>
                      <a:pt x="247" y="192"/>
                      <a:pt x="249" y="192"/>
                    </a:cubicBezTo>
                    <a:cubicBezTo>
                      <a:pt x="252" y="235"/>
                      <a:pt x="252" y="235"/>
                      <a:pt x="252" y="235"/>
                    </a:cubicBezTo>
                    <a:cubicBezTo>
                      <a:pt x="243" y="240"/>
                      <a:pt x="236" y="250"/>
                      <a:pt x="236" y="262"/>
                    </a:cubicBezTo>
                    <a:cubicBezTo>
                      <a:pt x="236" y="263"/>
                      <a:pt x="236" y="264"/>
                      <a:pt x="236" y="265"/>
                    </a:cubicBezTo>
                    <a:cubicBezTo>
                      <a:pt x="188" y="270"/>
                      <a:pt x="188" y="270"/>
                      <a:pt x="188" y="270"/>
                    </a:cubicBezTo>
                    <a:cubicBezTo>
                      <a:pt x="185" y="253"/>
                      <a:pt x="170" y="240"/>
                      <a:pt x="152" y="240"/>
                    </a:cubicBezTo>
                    <a:cubicBezTo>
                      <a:pt x="132" y="240"/>
                      <a:pt x="116" y="256"/>
                      <a:pt x="116" y="276"/>
                    </a:cubicBezTo>
                    <a:cubicBezTo>
                      <a:pt x="116" y="296"/>
                      <a:pt x="132" y="312"/>
                      <a:pt x="152" y="312"/>
                    </a:cubicBezTo>
                    <a:cubicBezTo>
                      <a:pt x="172" y="312"/>
                      <a:pt x="188" y="296"/>
                      <a:pt x="188" y="276"/>
                    </a:cubicBezTo>
                    <a:cubicBezTo>
                      <a:pt x="188" y="275"/>
                      <a:pt x="188" y="275"/>
                      <a:pt x="188" y="274"/>
                    </a:cubicBezTo>
                    <a:cubicBezTo>
                      <a:pt x="237" y="269"/>
                      <a:pt x="237" y="269"/>
                      <a:pt x="237" y="269"/>
                    </a:cubicBezTo>
                    <a:cubicBezTo>
                      <a:pt x="240" y="282"/>
                      <a:pt x="251" y="292"/>
                      <a:pt x="264" y="292"/>
                    </a:cubicBezTo>
                    <a:cubicBezTo>
                      <a:pt x="280" y="292"/>
                      <a:pt x="292" y="279"/>
                      <a:pt x="292" y="262"/>
                    </a:cubicBezTo>
                    <a:cubicBezTo>
                      <a:pt x="292" y="246"/>
                      <a:pt x="280" y="232"/>
                      <a:pt x="264" y="232"/>
                    </a:cubicBezTo>
                    <a:close/>
                    <a:moveTo>
                      <a:pt x="136" y="14"/>
                    </a:moveTo>
                    <a:cubicBezTo>
                      <a:pt x="136" y="8"/>
                      <a:pt x="141" y="4"/>
                      <a:pt x="146" y="4"/>
                    </a:cubicBezTo>
                    <a:cubicBezTo>
                      <a:pt x="152" y="4"/>
                      <a:pt x="156" y="8"/>
                      <a:pt x="156" y="14"/>
                    </a:cubicBezTo>
                    <a:cubicBezTo>
                      <a:pt x="156" y="20"/>
                      <a:pt x="152" y="24"/>
                      <a:pt x="146" y="24"/>
                    </a:cubicBezTo>
                    <a:cubicBezTo>
                      <a:pt x="141" y="24"/>
                      <a:pt x="136" y="20"/>
                      <a:pt x="136" y="14"/>
                    </a:cubicBezTo>
                    <a:close/>
                    <a:moveTo>
                      <a:pt x="18" y="92"/>
                    </a:moveTo>
                    <a:cubicBezTo>
                      <a:pt x="10" y="92"/>
                      <a:pt x="4" y="86"/>
                      <a:pt x="4" y="78"/>
                    </a:cubicBezTo>
                    <a:cubicBezTo>
                      <a:pt x="4" y="70"/>
                      <a:pt x="10" y="64"/>
                      <a:pt x="18" y="64"/>
                    </a:cubicBezTo>
                    <a:cubicBezTo>
                      <a:pt x="26" y="64"/>
                      <a:pt x="32" y="70"/>
                      <a:pt x="32" y="78"/>
                    </a:cubicBezTo>
                    <a:cubicBezTo>
                      <a:pt x="32" y="86"/>
                      <a:pt x="26" y="92"/>
                      <a:pt x="18" y="92"/>
                    </a:cubicBezTo>
                    <a:close/>
                    <a:moveTo>
                      <a:pt x="162" y="120"/>
                    </a:moveTo>
                    <a:cubicBezTo>
                      <a:pt x="148" y="120"/>
                      <a:pt x="136" y="108"/>
                      <a:pt x="136" y="94"/>
                    </a:cubicBezTo>
                    <a:cubicBezTo>
                      <a:pt x="136" y="80"/>
                      <a:pt x="148" y="68"/>
                      <a:pt x="162" y="68"/>
                    </a:cubicBezTo>
                    <a:cubicBezTo>
                      <a:pt x="177" y="68"/>
                      <a:pt x="188" y="80"/>
                      <a:pt x="188" y="94"/>
                    </a:cubicBezTo>
                    <a:cubicBezTo>
                      <a:pt x="188" y="108"/>
                      <a:pt x="177" y="120"/>
                      <a:pt x="162" y="120"/>
                    </a:cubicBezTo>
                    <a:close/>
                    <a:moveTo>
                      <a:pt x="208" y="154"/>
                    </a:moveTo>
                    <a:cubicBezTo>
                      <a:pt x="208" y="135"/>
                      <a:pt x="224" y="120"/>
                      <a:pt x="244" y="120"/>
                    </a:cubicBezTo>
                    <a:cubicBezTo>
                      <a:pt x="264" y="120"/>
                      <a:pt x="280" y="135"/>
                      <a:pt x="280" y="154"/>
                    </a:cubicBezTo>
                    <a:cubicBezTo>
                      <a:pt x="280" y="173"/>
                      <a:pt x="264" y="188"/>
                      <a:pt x="244" y="188"/>
                    </a:cubicBezTo>
                    <a:cubicBezTo>
                      <a:pt x="224" y="188"/>
                      <a:pt x="208" y="173"/>
                      <a:pt x="208" y="154"/>
                    </a:cubicBezTo>
                    <a:close/>
                    <a:moveTo>
                      <a:pt x="152" y="308"/>
                    </a:moveTo>
                    <a:cubicBezTo>
                      <a:pt x="135" y="308"/>
                      <a:pt x="120" y="294"/>
                      <a:pt x="120" y="276"/>
                    </a:cubicBezTo>
                    <a:cubicBezTo>
                      <a:pt x="120" y="258"/>
                      <a:pt x="135" y="244"/>
                      <a:pt x="152" y="244"/>
                    </a:cubicBezTo>
                    <a:cubicBezTo>
                      <a:pt x="170" y="244"/>
                      <a:pt x="184" y="258"/>
                      <a:pt x="184" y="276"/>
                    </a:cubicBezTo>
                    <a:cubicBezTo>
                      <a:pt x="184" y="294"/>
                      <a:pt x="170" y="308"/>
                      <a:pt x="152" y="308"/>
                    </a:cubicBezTo>
                    <a:close/>
                    <a:moveTo>
                      <a:pt x="264" y="288"/>
                    </a:moveTo>
                    <a:cubicBezTo>
                      <a:pt x="251" y="288"/>
                      <a:pt x="240" y="276"/>
                      <a:pt x="240" y="262"/>
                    </a:cubicBezTo>
                    <a:cubicBezTo>
                      <a:pt x="240" y="248"/>
                      <a:pt x="251" y="236"/>
                      <a:pt x="264" y="236"/>
                    </a:cubicBezTo>
                    <a:cubicBezTo>
                      <a:pt x="277" y="236"/>
                      <a:pt x="288" y="248"/>
                      <a:pt x="288" y="262"/>
                    </a:cubicBezTo>
                    <a:cubicBezTo>
                      <a:pt x="288" y="276"/>
                      <a:pt x="277" y="288"/>
                      <a:pt x="264" y="288"/>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0" name="Oval 359"/>
              <p:cNvSpPr/>
              <p:nvPr/>
            </p:nvSpPr>
            <p:spPr>
              <a:xfrm>
                <a:off x="2376488" y="4507706"/>
                <a:ext cx="152399" cy="159543"/>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61" name="Freeform 14"/>
              <p:cNvSpPr>
                <a:spLocks noEditPoints="1"/>
              </p:cNvSpPr>
              <p:nvPr/>
            </p:nvSpPr>
            <p:spPr bwMode="auto">
              <a:xfrm>
                <a:off x="1647825" y="4011613"/>
                <a:ext cx="1716088" cy="1135063"/>
              </a:xfrm>
              <a:custGeom>
                <a:avLst/>
                <a:gdLst/>
                <a:ahLst/>
                <a:cxnLst>
                  <a:cxn ang="0">
                    <a:pos x="593" y="53"/>
                  </a:cxn>
                  <a:cxn ang="0">
                    <a:pos x="436" y="40"/>
                  </a:cxn>
                  <a:cxn ang="0">
                    <a:pos x="401" y="133"/>
                  </a:cxn>
                  <a:cxn ang="0">
                    <a:pos x="338" y="208"/>
                  </a:cxn>
                  <a:cxn ang="0">
                    <a:pos x="199" y="262"/>
                  </a:cxn>
                  <a:cxn ang="0">
                    <a:pos x="92" y="274"/>
                  </a:cxn>
                  <a:cxn ang="0">
                    <a:pos x="45" y="410"/>
                  </a:cxn>
                  <a:cxn ang="0">
                    <a:pos x="0" y="442"/>
                  </a:cxn>
                  <a:cxn ang="0">
                    <a:pos x="68" y="442"/>
                  </a:cxn>
                  <a:cxn ang="0">
                    <a:pos x="119" y="321"/>
                  </a:cxn>
                  <a:cxn ang="0">
                    <a:pos x="200" y="274"/>
                  </a:cxn>
                  <a:cxn ang="0">
                    <a:pos x="305" y="249"/>
                  </a:cxn>
                  <a:cxn ang="0">
                    <a:pos x="352" y="337"/>
                  </a:cxn>
                  <a:cxn ang="0">
                    <a:pos x="360" y="408"/>
                  </a:cxn>
                  <a:cxn ang="0">
                    <a:pos x="360" y="336"/>
                  </a:cxn>
                  <a:cxn ang="0">
                    <a:pos x="372" y="242"/>
                  </a:cxn>
                  <a:cxn ang="0">
                    <a:pos x="407" y="139"/>
                  </a:cxn>
                  <a:cxn ang="0">
                    <a:pos x="488" y="94"/>
                  </a:cxn>
                  <a:cxn ang="0">
                    <a:pos x="592" y="62"/>
                  </a:cxn>
                  <a:cxn ang="0">
                    <a:pos x="656" y="128"/>
                  </a:cxn>
                  <a:cxn ang="0">
                    <a:pos x="656" y="0"/>
                  </a:cxn>
                  <a:cxn ang="0">
                    <a:pos x="34" y="472"/>
                  </a:cxn>
                  <a:cxn ang="0">
                    <a:pos x="34" y="412"/>
                  </a:cxn>
                  <a:cxn ang="0">
                    <a:pos x="146" y="324"/>
                  </a:cxn>
                  <a:cxn ang="0">
                    <a:pos x="146" y="224"/>
                  </a:cxn>
                  <a:cxn ang="0">
                    <a:pos x="146" y="324"/>
                  </a:cxn>
                  <a:cxn ang="0">
                    <a:pos x="360" y="404"/>
                  </a:cxn>
                  <a:cxn ang="0">
                    <a:pos x="360" y="340"/>
                  </a:cxn>
                  <a:cxn ang="0">
                    <a:pos x="368" y="242"/>
                  </a:cxn>
                  <a:cxn ang="0">
                    <a:pos x="308" y="242"/>
                  </a:cxn>
                  <a:cxn ang="0">
                    <a:pos x="368" y="242"/>
                  </a:cxn>
                  <a:cxn ang="0">
                    <a:pos x="388" y="94"/>
                  </a:cxn>
                  <a:cxn ang="0">
                    <a:pos x="484" y="94"/>
                  </a:cxn>
                  <a:cxn ang="0">
                    <a:pos x="656" y="124"/>
                  </a:cxn>
                  <a:cxn ang="0">
                    <a:pos x="656" y="4"/>
                  </a:cxn>
                  <a:cxn ang="0">
                    <a:pos x="656" y="124"/>
                  </a:cxn>
                </a:cxnLst>
                <a:rect l="0" t="0" r="r" b="b"/>
                <a:pathLst>
                  <a:path w="720" h="476">
                    <a:moveTo>
                      <a:pt x="656" y="0"/>
                    </a:moveTo>
                    <a:cubicBezTo>
                      <a:pt x="625" y="0"/>
                      <a:pt x="598" y="23"/>
                      <a:pt x="593" y="53"/>
                    </a:cubicBezTo>
                    <a:cubicBezTo>
                      <a:pt x="484" y="74"/>
                      <a:pt x="484" y="74"/>
                      <a:pt x="484" y="74"/>
                    </a:cubicBezTo>
                    <a:cubicBezTo>
                      <a:pt x="477" y="54"/>
                      <a:pt x="458" y="40"/>
                      <a:pt x="436" y="40"/>
                    </a:cubicBezTo>
                    <a:cubicBezTo>
                      <a:pt x="408" y="40"/>
                      <a:pt x="384" y="64"/>
                      <a:pt x="384" y="94"/>
                    </a:cubicBezTo>
                    <a:cubicBezTo>
                      <a:pt x="384" y="110"/>
                      <a:pt x="391" y="124"/>
                      <a:pt x="401" y="133"/>
                    </a:cubicBezTo>
                    <a:cubicBezTo>
                      <a:pt x="350" y="210"/>
                      <a:pt x="350" y="210"/>
                      <a:pt x="350" y="210"/>
                    </a:cubicBezTo>
                    <a:cubicBezTo>
                      <a:pt x="347" y="209"/>
                      <a:pt x="342" y="208"/>
                      <a:pt x="338" y="208"/>
                    </a:cubicBezTo>
                    <a:cubicBezTo>
                      <a:pt x="320" y="208"/>
                      <a:pt x="305" y="222"/>
                      <a:pt x="304" y="240"/>
                    </a:cubicBezTo>
                    <a:cubicBezTo>
                      <a:pt x="199" y="262"/>
                      <a:pt x="199" y="262"/>
                      <a:pt x="199" y="262"/>
                    </a:cubicBezTo>
                    <a:cubicBezTo>
                      <a:pt x="193" y="238"/>
                      <a:pt x="172" y="220"/>
                      <a:pt x="146" y="220"/>
                    </a:cubicBezTo>
                    <a:cubicBezTo>
                      <a:pt x="116" y="220"/>
                      <a:pt x="92" y="244"/>
                      <a:pt x="92" y="274"/>
                    </a:cubicBezTo>
                    <a:cubicBezTo>
                      <a:pt x="92" y="291"/>
                      <a:pt x="100" y="306"/>
                      <a:pt x="113" y="316"/>
                    </a:cubicBezTo>
                    <a:cubicBezTo>
                      <a:pt x="45" y="410"/>
                      <a:pt x="45" y="410"/>
                      <a:pt x="45" y="410"/>
                    </a:cubicBezTo>
                    <a:cubicBezTo>
                      <a:pt x="42" y="409"/>
                      <a:pt x="38" y="408"/>
                      <a:pt x="34" y="408"/>
                    </a:cubicBezTo>
                    <a:cubicBezTo>
                      <a:pt x="15" y="408"/>
                      <a:pt x="0" y="423"/>
                      <a:pt x="0" y="442"/>
                    </a:cubicBezTo>
                    <a:cubicBezTo>
                      <a:pt x="0" y="461"/>
                      <a:pt x="15" y="476"/>
                      <a:pt x="34" y="476"/>
                    </a:cubicBezTo>
                    <a:cubicBezTo>
                      <a:pt x="53" y="476"/>
                      <a:pt x="68" y="461"/>
                      <a:pt x="68" y="442"/>
                    </a:cubicBezTo>
                    <a:cubicBezTo>
                      <a:pt x="68" y="430"/>
                      <a:pt x="62" y="420"/>
                      <a:pt x="53" y="414"/>
                    </a:cubicBezTo>
                    <a:cubicBezTo>
                      <a:pt x="119" y="321"/>
                      <a:pt x="119" y="321"/>
                      <a:pt x="119" y="321"/>
                    </a:cubicBezTo>
                    <a:cubicBezTo>
                      <a:pt x="127" y="325"/>
                      <a:pt x="136" y="328"/>
                      <a:pt x="146" y="328"/>
                    </a:cubicBezTo>
                    <a:cubicBezTo>
                      <a:pt x="176" y="328"/>
                      <a:pt x="200" y="304"/>
                      <a:pt x="200" y="274"/>
                    </a:cubicBezTo>
                    <a:cubicBezTo>
                      <a:pt x="200" y="272"/>
                      <a:pt x="200" y="271"/>
                      <a:pt x="200" y="270"/>
                    </a:cubicBezTo>
                    <a:cubicBezTo>
                      <a:pt x="305" y="249"/>
                      <a:pt x="305" y="249"/>
                      <a:pt x="305" y="249"/>
                    </a:cubicBezTo>
                    <a:cubicBezTo>
                      <a:pt x="308" y="264"/>
                      <a:pt x="321" y="276"/>
                      <a:pt x="338" y="276"/>
                    </a:cubicBezTo>
                    <a:cubicBezTo>
                      <a:pt x="352" y="337"/>
                      <a:pt x="352" y="337"/>
                      <a:pt x="352" y="337"/>
                    </a:cubicBezTo>
                    <a:cubicBezTo>
                      <a:pt x="336" y="340"/>
                      <a:pt x="324" y="355"/>
                      <a:pt x="324" y="372"/>
                    </a:cubicBezTo>
                    <a:cubicBezTo>
                      <a:pt x="324" y="392"/>
                      <a:pt x="340" y="408"/>
                      <a:pt x="360" y="408"/>
                    </a:cubicBezTo>
                    <a:cubicBezTo>
                      <a:pt x="380" y="408"/>
                      <a:pt x="396" y="392"/>
                      <a:pt x="396" y="372"/>
                    </a:cubicBezTo>
                    <a:cubicBezTo>
                      <a:pt x="396" y="352"/>
                      <a:pt x="380" y="336"/>
                      <a:pt x="360" y="336"/>
                    </a:cubicBezTo>
                    <a:cubicBezTo>
                      <a:pt x="346" y="275"/>
                      <a:pt x="346" y="275"/>
                      <a:pt x="346" y="275"/>
                    </a:cubicBezTo>
                    <a:cubicBezTo>
                      <a:pt x="361" y="272"/>
                      <a:pt x="372" y="258"/>
                      <a:pt x="372" y="242"/>
                    </a:cubicBezTo>
                    <a:cubicBezTo>
                      <a:pt x="372" y="230"/>
                      <a:pt x="366" y="220"/>
                      <a:pt x="357" y="214"/>
                    </a:cubicBezTo>
                    <a:cubicBezTo>
                      <a:pt x="407" y="139"/>
                      <a:pt x="407" y="139"/>
                      <a:pt x="407" y="139"/>
                    </a:cubicBezTo>
                    <a:cubicBezTo>
                      <a:pt x="415" y="145"/>
                      <a:pt x="425" y="148"/>
                      <a:pt x="436" y="148"/>
                    </a:cubicBezTo>
                    <a:cubicBezTo>
                      <a:pt x="465" y="148"/>
                      <a:pt x="488" y="124"/>
                      <a:pt x="488" y="94"/>
                    </a:cubicBezTo>
                    <a:cubicBezTo>
                      <a:pt x="488" y="90"/>
                      <a:pt x="488" y="86"/>
                      <a:pt x="487" y="82"/>
                    </a:cubicBezTo>
                    <a:cubicBezTo>
                      <a:pt x="592" y="62"/>
                      <a:pt x="592" y="62"/>
                      <a:pt x="592" y="62"/>
                    </a:cubicBezTo>
                    <a:cubicBezTo>
                      <a:pt x="592" y="62"/>
                      <a:pt x="592" y="63"/>
                      <a:pt x="592" y="64"/>
                    </a:cubicBezTo>
                    <a:cubicBezTo>
                      <a:pt x="592" y="99"/>
                      <a:pt x="621" y="128"/>
                      <a:pt x="656" y="128"/>
                    </a:cubicBezTo>
                    <a:cubicBezTo>
                      <a:pt x="692" y="128"/>
                      <a:pt x="720" y="99"/>
                      <a:pt x="720" y="64"/>
                    </a:cubicBezTo>
                    <a:cubicBezTo>
                      <a:pt x="720" y="29"/>
                      <a:pt x="692" y="0"/>
                      <a:pt x="656" y="0"/>
                    </a:cubicBezTo>
                    <a:close/>
                    <a:moveTo>
                      <a:pt x="64" y="442"/>
                    </a:moveTo>
                    <a:cubicBezTo>
                      <a:pt x="64" y="459"/>
                      <a:pt x="51" y="472"/>
                      <a:pt x="34" y="472"/>
                    </a:cubicBezTo>
                    <a:cubicBezTo>
                      <a:pt x="18" y="472"/>
                      <a:pt x="4" y="459"/>
                      <a:pt x="4" y="442"/>
                    </a:cubicBezTo>
                    <a:cubicBezTo>
                      <a:pt x="4" y="426"/>
                      <a:pt x="18" y="412"/>
                      <a:pt x="34" y="412"/>
                    </a:cubicBezTo>
                    <a:cubicBezTo>
                      <a:pt x="51" y="412"/>
                      <a:pt x="64" y="426"/>
                      <a:pt x="64" y="442"/>
                    </a:cubicBezTo>
                    <a:close/>
                    <a:moveTo>
                      <a:pt x="146" y="324"/>
                    </a:moveTo>
                    <a:cubicBezTo>
                      <a:pt x="119" y="324"/>
                      <a:pt x="96" y="302"/>
                      <a:pt x="96" y="274"/>
                    </a:cubicBezTo>
                    <a:cubicBezTo>
                      <a:pt x="96" y="246"/>
                      <a:pt x="119" y="224"/>
                      <a:pt x="146" y="224"/>
                    </a:cubicBezTo>
                    <a:cubicBezTo>
                      <a:pt x="174" y="224"/>
                      <a:pt x="196" y="246"/>
                      <a:pt x="196" y="274"/>
                    </a:cubicBezTo>
                    <a:cubicBezTo>
                      <a:pt x="196" y="302"/>
                      <a:pt x="174" y="324"/>
                      <a:pt x="146" y="324"/>
                    </a:cubicBezTo>
                    <a:close/>
                    <a:moveTo>
                      <a:pt x="392" y="372"/>
                    </a:moveTo>
                    <a:cubicBezTo>
                      <a:pt x="392" y="390"/>
                      <a:pt x="378" y="404"/>
                      <a:pt x="360" y="404"/>
                    </a:cubicBezTo>
                    <a:cubicBezTo>
                      <a:pt x="343" y="404"/>
                      <a:pt x="328" y="390"/>
                      <a:pt x="328" y="372"/>
                    </a:cubicBezTo>
                    <a:cubicBezTo>
                      <a:pt x="328" y="354"/>
                      <a:pt x="343" y="340"/>
                      <a:pt x="360" y="340"/>
                    </a:cubicBezTo>
                    <a:cubicBezTo>
                      <a:pt x="378" y="340"/>
                      <a:pt x="392" y="354"/>
                      <a:pt x="392" y="372"/>
                    </a:cubicBezTo>
                    <a:close/>
                    <a:moveTo>
                      <a:pt x="368" y="242"/>
                    </a:moveTo>
                    <a:cubicBezTo>
                      <a:pt x="368" y="259"/>
                      <a:pt x="355" y="272"/>
                      <a:pt x="338" y="272"/>
                    </a:cubicBezTo>
                    <a:cubicBezTo>
                      <a:pt x="322" y="272"/>
                      <a:pt x="308" y="259"/>
                      <a:pt x="308" y="242"/>
                    </a:cubicBezTo>
                    <a:cubicBezTo>
                      <a:pt x="308" y="225"/>
                      <a:pt x="322" y="212"/>
                      <a:pt x="338" y="212"/>
                    </a:cubicBezTo>
                    <a:cubicBezTo>
                      <a:pt x="355" y="212"/>
                      <a:pt x="368" y="225"/>
                      <a:pt x="368" y="242"/>
                    </a:cubicBezTo>
                    <a:close/>
                    <a:moveTo>
                      <a:pt x="436" y="144"/>
                    </a:moveTo>
                    <a:cubicBezTo>
                      <a:pt x="410" y="144"/>
                      <a:pt x="388" y="122"/>
                      <a:pt x="388" y="94"/>
                    </a:cubicBezTo>
                    <a:cubicBezTo>
                      <a:pt x="388" y="66"/>
                      <a:pt x="410" y="44"/>
                      <a:pt x="436" y="44"/>
                    </a:cubicBezTo>
                    <a:cubicBezTo>
                      <a:pt x="463" y="44"/>
                      <a:pt x="484" y="66"/>
                      <a:pt x="484" y="94"/>
                    </a:cubicBezTo>
                    <a:cubicBezTo>
                      <a:pt x="484" y="122"/>
                      <a:pt x="463" y="144"/>
                      <a:pt x="436" y="144"/>
                    </a:cubicBezTo>
                    <a:close/>
                    <a:moveTo>
                      <a:pt x="656" y="124"/>
                    </a:moveTo>
                    <a:cubicBezTo>
                      <a:pt x="623" y="124"/>
                      <a:pt x="596" y="97"/>
                      <a:pt x="596" y="64"/>
                    </a:cubicBezTo>
                    <a:cubicBezTo>
                      <a:pt x="596" y="31"/>
                      <a:pt x="623" y="4"/>
                      <a:pt x="656" y="4"/>
                    </a:cubicBezTo>
                    <a:cubicBezTo>
                      <a:pt x="689" y="4"/>
                      <a:pt x="716" y="31"/>
                      <a:pt x="716" y="64"/>
                    </a:cubicBezTo>
                    <a:cubicBezTo>
                      <a:pt x="716" y="97"/>
                      <a:pt x="689" y="124"/>
                      <a:pt x="656" y="124"/>
                    </a:cubicBezTo>
                    <a:close/>
                  </a:path>
                </a:pathLst>
              </a:custGeom>
              <a:solidFill>
                <a:srgbClr val="7B418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2" name="Freeform 10"/>
              <p:cNvSpPr>
                <a:spLocks noEditPoints="1"/>
              </p:cNvSpPr>
              <p:nvPr/>
            </p:nvSpPr>
            <p:spPr bwMode="auto">
              <a:xfrm>
                <a:off x="4632325" y="4287838"/>
                <a:ext cx="481013" cy="373063"/>
              </a:xfrm>
              <a:custGeom>
                <a:avLst/>
                <a:gdLst/>
                <a:ahLst/>
                <a:cxnLst>
                  <a:cxn ang="0">
                    <a:pos x="162" y="120"/>
                  </a:cxn>
                  <a:cxn ang="0">
                    <a:pos x="156" y="121"/>
                  </a:cxn>
                  <a:cxn ang="0">
                    <a:pos x="145" y="89"/>
                  </a:cxn>
                  <a:cxn ang="0">
                    <a:pos x="156" y="66"/>
                  </a:cxn>
                  <a:cxn ang="0">
                    <a:pos x="156" y="65"/>
                  </a:cxn>
                  <a:cxn ang="0">
                    <a:pos x="202" y="52"/>
                  </a:cxn>
                  <a:cxn ang="0">
                    <a:pos x="201" y="48"/>
                  </a:cxn>
                  <a:cxn ang="0">
                    <a:pos x="156" y="61"/>
                  </a:cxn>
                  <a:cxn ang="0">
                    <a:pos x="126" y="36"/>
                  </a:cxn>
                  <a:cxn ang="0">
                    <a:pos x="100" y="52"/>
                  </a:cxn>
                  <a:cxn ang="0">
                    <a:pos x="71" y="44"/>
                  </a:cxn>
                  <a:cxn ang="0">
                    <a:pos x="72" y="36"/>
                  </a:cxn>
                  <a:cxn ang="0">
                    <a:pos x="36" y="0"/>
                  </a:cxn>
                  <a:cxn ang="0">
                    <a:pos x="0" y="36"/>
                  </a:cxn>
                  <a:cxn ang="0">
                    <a:pos x="36" y="72"/>
                  </a:cxn>
                  <a:cxn ang="0">
                    <a:pos x="70" y="48"/>
                  </a:cxn>
                  <a:cxn ang="0">
                    <a:pos x="98" y="56"/>
                  </a:cxn>
                  <a:cxn ang="0">
                    <a:pos x="96" y="66"/>
                  </a:cxn>
                  <a:cxn ang="0">
                    <a:pos x="126" y="96"/>
                  </a:cxn>
                  <a:cxn ang="0">
                    <a:pos x="142" y="92"/>
                  </a:cxn>
                  <a:cxn ang="0">
                    <a:pos x="153" y="123"/>
                  </a:cxn>
                  <a:cxn ang="0">
                    <a:pos x="144" y="138"/>
                  </a:cxn>
                  <a:cxn ang="0">
                    <a:pos x="162" y="156"/>
                  </a:cxn>
                  <a:cxn ang="0">
                    <a:pos x="180" y="138"/>
                  </a:cxn>
                  <a:cxn ang="0">
                    <a:pos x="162" y="120"/>
                  </a:cxn>
                  <a:cxn ang="0">
                    <a:pos x="36" y="68"/>
                  </a:cxn>
                  <a:cxn ang="0">
                    <a:pos x="4" y="36"/>
                  </a:cxn>
                  <a:cxn ang="0">
                    <a:pos x="36" y="4"/>
                  </a:cxn>
                  <a:cxn ang="0">
                    <a:pos x="68" y="36"/>
                  </a:cxn>
                  <a:cxn ang="0">
                    <a:pos x="36" y="68"/>
                  </a:cxn>
                  <a:cxn ang="0">
                    <a:pos x="100" y="66"/>
                  </a:cxn>
                  <a:cxn ang="0">
                    <a:pos x="126" y="40"/>
                  </a:cxn>
                  <a:cxn ang="0">
                    <a:pos x="152" y="66"/>
                  </a:cxn>
                  <a:cxn ang="0">
                    <a:pos x="126" y="92"/>
                  </a:cxn>
                  <a:cxn ang="0">
                    <a:pos x="100" y="66"/>
                  </a:cxn>
                  <a:cxn ang="0">
                    <a:pos x="162" y="152"/>
                  </a:cxn>
                  <a:cxn ang="0">
                    <a:pos x="148" y="138"/>
                  </a:cxn>
                  <a:cxn ang="0">
                    <a:pos x="162" y="124"/>
                  </a:cxn>
                  <a:cxn ang="0">
                    <a:pos x="176" y="138"/>
                  </a:cxn>
                  <a:cxn ang="0">
                    <a:pos x="162" y="152"/>
                  </a:cxn>
                </a:cxnLst>
                <a:rect l="0" t="0" r="r" b="b"/>
                <a:pathLst>
                  <a:path w="202" h="156">
                    <a:moveTo>
                      <a:pt x="162" y="120"/>
                    </a:moveTo>
                    <a:cubicBezTo>
                      <a:pt x="160" y="120"/>
                      <a:pt x="158" y="120"/>
                      <a:pt x="156" y="121"/>
                    </a:cubicBezTo>
                    <a:cubicBezTo>
                      <a:pt x="145" y="89"/>
                      <a:pt x="145" y="89"/>
                      <a:pt x="145" y="89"/>
                    </a:cubicBezTo>
                    <a:cubicBezTo>
                      <a:pt x="152" y="84"/>
                      <a:pt x="156" y="75"/>
                      <a:pt x="156" y="66"/>
                    </a:cubicBezTo>
                    <a:cubicBezTo>
                      <a:pt x="156" y="66"/>
                      <a:pt x="156" y="65"/>
                      <a:pt x="156" y="65"/>
                    </a:cubicBezTo>
                    <a:cubicBezTo>
                      <a:pt x="202" y="52"/>
                      <a:pt x="202" y="52"/>
                      <a:pt x="202" y="52"/>
                    </a:cubicBezTo>
                    <a:cubicBezTo>
                      <a:pt x="201" y="48"/>
                      <a:pt x="201" y="48"/>
                      <a:pt x="201" y="48"/>
                    </a:cubicBezTo>
                    <a:cubicBezTo>
                      <a:pt x="156" y="61"/>
                      <a:pt x="156" y="61"/>
                      <a:pt x="156" y="61"/>
                    </a:cubicBezTo>
                    <a:cubicBezTo>
                      <a:pt x="154" y="47"/>
                      <a:pt x="141" y="36"/>
                      <a:pt x="126" y="36"/>
                    </a:cubicBezTo>
                    <a:cubicBezTo>
                      <a:pt x="115" y="36"/>
                      <a:pt x="105" y="43"/>
                      <a:pt x="100" y="52"/>
                    </a:cubicBezTo>
                    <a:cubicBezTo>
                      <a:pt x="71" y="44"/>
                      <a:pt x="71" y="44"/>
                      <a:pt x="71" y="44"/>
                    </a:cubicBezTo>
                    <a:cubicBezTo>
                      <a:pt x="72" y="42"/>
                      <a:pt x="72" y="39"/>
                      <a:pt x="72" y="36"/>
                    </a:cubicBezTo>
                    <a:cubicBezTo>
                      <a:pt x="72" y="16"/>
                      <a:pt x="56" y="0"/>
                      <a:pt x="36" y="0"/>
                    </a:cubicBezTo>
                    <a:cubicBezTo>
                      <a:pt x="17" y="0"/>
                      <a:pt x="0" y="16"/>
                      <a:pt x="0" y="36"/>
                    </a:cubicBezTo>
                    <a:cubicBezTo>
                      <a:pt x="0" y="56"/>
                      <a:pt x="17" y="72"/>
                      <a:pt x="36" y="72"/>
                    </a:cubicBezTo>
                    <a:cubicBezTo>
                      <a:pt x="52" y="72"/>
                      <a:pt x="65" y="62"/>
                      <a:pt x="70" y="48"/>
                    </a:cubicBezTo>
                    <a:cubicBezTo>
                      <a:pt x="98" y="56"/>
                      <a:pt x="98" y="56"/>
                      <a:pt x="98" y="56"/>
                    </a:cubicBezTo>
                    <a:cubicBezTo>
                      <a:pt x="97" y="59"/>
                      <a:pt x="96" y="62"/>
                      <a:pt x="96" y="66"/>
                    </a:cubicBezTo>
                    <a:cubicBezTo>
                      <a:pt x="96" y="83"/>
                      <a:pt x="110" y="96"/>
                      <a:pt x="126" y="96"/>
                    </a:cubicBezTo>
                    <a:cubicBezTo>
                      <a:pt x="132" y="96"/>
                      <a:pt x="137" y="94"/>
                      <a:pt x="142" y="92"/>
                    </a:cubicBezTo>
                    <a:cubicBezTo>
                      <a:pt x="153" y="123"/>
                      <a:pt x="153" y="123"/>
                      <a:pt x="153" y="123"/>
                    </a:cubicBezTo>
                    <a:cubicBezTo>
                      <a:pt x="148" y="126"/>
                      <a:pt x="144" y="132"/>
                      <a:pt x="144" y="138"/>
                    </a:cubicBezTo>
                    <a:cubicBezTo>
                      <a:pt x="144" y="148"/>
                      <a:pt x="152" y="156"/>
                      <a:pt x="162" y="156"/>
                    </a:cubicBezTo>
                    <a:cubicBezTo>
                      <a:pt x="172" y="156"/>
                      <a:pt x="180" y="148"/>
                      <a:pt x="180" y="138"/>
                    </a:cubicBezTo>
                    <a:cubicBezTo>
                      <a:pt x="180" y="128"/>
                      <a:pt x="172" y="120"/>
                      <a:pt x="162" y="120"/>
                    </a:cubicBezTo>
                    <a:close/>
                    <a:moveTo>
                      <a:pt x="36" y="68"/>
                    </a:moveTo>
                    <a:cubicBezTo>
                      <a:pt x="19" y="68"/>
                      <a:pt x="4" y="54"/>
                      <a:pt x="4" y="36"/>
                    </a:cubicBezTo>
                    <a:cubicBezTo>
                      <a:pt x="4" y="18"/>
                      <a:pt x="19" y="4"/>
                      <a:pt x="36" y="4"/>
                    </a:cubicBezTo>
                    <a:cubicBezTo>
                      <a:pt x="54" y="4"/>
                      <a:pt x="68" y="18"/>
                      <a:pt x="68" y="36"/>
                    </a:cubicBezTo>
                    <a:cubicBezTo>
                      <a:pt x="68" y="54"/>
                      <a:pt x="54" y="68"/>
                      <a:pt x="36" y="68"/>
                    </a:cubicBezTo>
                    <a:close/>
                    <a:moveTo>
                      <a:pt x="100" y="66"/>
                    </a:moveTo>
                    <a:cubicBezTo>
                      <a:pt x="100" y="52"/>
                      <a:pt x="112" y="40"/>
                      <a:pt x="126" y="40"/>
                    </a:cubicBezTo>
                    <a:cubicBezTo>
                      <a:pt x="141" y="40"/>
                      <a:pt x="152" y="52"/>
                      <a:pt x="152" y="66"/>
                    </a:cubicBezTo>
                    <a:cubicBezTo>
                      <a:pt x="152" y="80"/>
                      <a:pt x="141" y="92"/>
                      <a:pt x="126" y="92"/>
                    </a:cubicBezTo>
                    <a:cubicBezTo>
                      <a:pt x="112" y="92"/>
                      <a:pt x="100" y="80"/>
                      <a:pt x="100" y="66"/>
                    </a:cubicBezTo>
                    <a:close/>
                    <a:moveTo>
                      <a:pt x="162" y="152"/>
                    </a:moveTo>
                    <a:cubicBezTo>
                      <a:pt x="155" y="152"/>
                      <a:pt x="148" y="146"/>
                      <a:pt x="148" y="138"/>
                    </a:cubicBezTo>
                    <a:cubicBezTo>
                      <a:pt x="148" y="130"/>
                      <a:pt x="155" y="124"/>
                      <a:pt x="162" y="124"/>
                    </a:cubicBezTo>
                    <a:cubicBezTo>
                      <a:pt x="170" y="124"/>
                      <a:pt x="176" y="130"/>
                      <a:pt x="176" y="138"/>
                    </a:cubicBezTo>
                    <a:cubicBezTo>
                      <a:pt x="176" y="146"/>
                      <a:pt x="170" y="152"/>
                      <a:pt x="162" y="152"/>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3" name="Freeform 11"/>
              <p:cNvSpPr>
                <a:spLocks noEditPoints="1"/>
              </p:cNvSpPr>
              <p:nvPr/>
            </p:nvSpPr>
            <p:spPr bwMode="auto">
              <a:xfrm>
                <a:off x="4672013" y="3925888"/>
                <a:ext cx="236538" cy="180975"/>
              </a:xfrm>
              <a:custGeom>
                <a:avLst/>
                <a:gdLst/>
                <a:ahLst/>
                <a:cxnLst>
                  <a:cxn ang="0">
                    <a:pos x="2" y="75"/>
                  </a:cxn>
                  <a:cxn ang="0">
                    <a:pos x="29" y="58"/>
                  </a:cxn>
                  <a:cxn ang="0">
                    <a:pos x="61" y="76"/>
                  </a:cxn>
                  <a:cxn ang="0">
                    <a:pos x="99" y="38"/>
                  </a:cxn>
                  <a:cxn ang="0">
                    <a:pos x="61" y="0"/>
                  </a:cxn>
                  <a:cxn ang="0">
                    <a:pos x="23" y="38"/>
                  </a:cxn>
                  <a:cxn ang="0">
                    <a:pos x="27" y="54"/>
                  </a:cxn>
                  <a:cxn ang="0">
                    <a:pos x="0" y="72"/>
                  </a:cxn>
                  <a:cxn ang="0">
                    <a:pos x="2" y="75"/>
                  </a:cxn>
                  <a:cxn ang="0">
                    <a:pos x="27" y="38"/>
                  </a:cxn>
                  <a:cxn ang="0">
                    <a:pos x="61" y="4"/>
                  </a:cxn>
                  <a:cxn ang="0">
                    <a:pos x="95" y="38"/>
                  </a:cxn>
                  <a:cxn ang="0">
                    <a:pos x="61" y="72"/>
                  </a:cxn>
                  <a:cxn ang="0">
                    <a:pos x="33" y="56"/>
                  </a:cxn>
                  <a:cxn ang="0">
                    <a:pos x="33" y="56"/>
                  </a:cxn>
                  <a:cxn ang="0">
                    <a:pos x="31" y="52"/>
                  </a:cxn>
                  <a:cxn ang="0">
                    <a:pos x="31" y="52"/>
                  </a:cxn>
                  <a:cxn ang="0">
                    <a:pos x="27" y="38"/>
                  </a:cxn>
                </a:cxnLst>
                <a:rect l="0" t="0" r="r" b="b"/>
                <a:pathLst>
                  <a:path w="99" h="76">
                    <a:moveTo>
                      <a:pt x="2" y="75"/>
                    </a:moveTo>
                    <a:cubicBezTo>
                      <a:pt x="29" y="58"/>
                      <a:pt x="29" y="58"/>
                      <a:pt x="29" y="58"/>
                    </a:cubicBezTo>
                    <a:cubicBezTo>
                      <a:pt x="36" y="69"/>
                      <a:pt x="48" y="76"/>
                      <a:pt x="61" y="76"/>
                    </a:cubicBezTo>
                    <a:cubicBezTo>
                      <a:pt x="82" y="76"/>
                      <a:pt x="99" y="59"/>
                      <a:pt x="99" y="38"/>
                    </a:cubicBezTo>
                    <a:cubicBezTo>
                      <a:pt x="99" y="17"/>
                      <a:pt x="82" y="0"/>
                      <a:pt x="61" y="0"/>
                    </a:cubicBezTo>
                    <a:cubicBezTo>
                      <a:pt x="40" y="0"/>
                      <a:pt x="23" y="17"/>
                      <a:pt x="23" y="38"/>
                    </a:cubicBezTo>
                    <a:cubicBezTo>
                      <a:pt x="23" y="44"/>
                      <a:pt x="25" y="49"/>
                      <a:pt x="27" y="54"/>
                    </a:cubicBezTo>
                    <a:cubicBezTo>
                      <a:pt x="0" y="72"/>
                      <a:pt x="0" y="72"/>
                      <a:pt x="0" y="72"/>
                    </a:cubicBezTo>
                    <a:lnTo>
                      <a:pt x="2" y="75"/>
                    </a:lnTo>
                    <a:close/>
                    <a:moveTo>
                      <a:pt x="27" y="38"/>
                    </a:moveTo>
                    <a:cubicBezTo>
                      <a:pt x="27" y="19"/>
                      <a:pt x="43" y="4"/>
                      <a:pt x="61" y="4"/>
                    </a:cubicBezTo>
                    <a:cubicBezTo>
                      <a:pt x="80" y="4"/>
                      <a:pt x="95" y="19"/>
                      <a:pt x="95" y="38"/>
                    </a:cubicBezTo>
                    <a:cubicBezTo>
                      <a:pt x="95" y="57"/>
                      <a:pt x="80" y="72"/>
                      <a:pt x="61" y="72"/>
                    </a:cubicBezTo>
                    <a:cubicBezTo>
                      <a:pt x="49" y="72"/>
                      <a:pt x="39" y="65"/>
                      <a:pt x="33" y="56"/>
                    </a:cubicBezTo>
                    <a:cubicBezTo>
                      <a:pt x="33" y="56"/>
                      <a:pt x="33" y="56"/>
                      <a:pt x="33" y="56"/>
                    </a:cubicBezTo>
                    <a:cubicBezTo>
                      <a:pt x="31" y="52"/>
                      <a:pt x="31" y="52"/>
                      <a:pt x="31" y="52"/>
                    </a:cubicBezTo>
                    <a:cubicBezTo>
                      <a:pt x="31" y="52"/>
                      <a:pt x="31" y="52"/>
                      <a:pt x="31" y="52"/>
                    </a:cubicBezTo>
                    <a:cubicBezTo>
                      <a:pt x="29" y="48"/>
                      <a:pt x="27" y="43"/>
                      <a:pt x="27" y="38"/>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4" name="Freeform 16"/>
              <p:cNvSpPr>
                <a:spLocks noEditPoints="1"/>
              </p:cNvSpPr>
              <p:nvPr/>
            </p:nvSpPr>
            <p:spPr bwMode="auto">
              <a:xfrm>
                <a:off x="1971675" y="5546726"/>
                <a:ext cx="490538" cy="447675"/>
              </a:xfrm>
              <a:custGeom>
                <a:avLst/>
                <a:gdLst/>
                <a:ahLst/>
                <a:cxnLst>
                  <a:cxn ang="0">
                    <a:pos x="206" y="104"/>
                  </a:cxn>
                  <a:cxn ang="0">
                    <a:pos x="203" y="101"/>
                  </a:cxn>
                  <a:cxn ang="0">
                    <a:pos x="173" y="133"/>
                  </a:cxn>
                  <a:cxn ang="0">
                    <a:pos x="144" y="120"/>
                  </a:cxn>
                  <a:cxn ang="0">
                    <a:pos x="108" y="152"/>
                  </a:cxn>
                  <a:cxn ang="0">
                    <a:pos x="60" y="152"/>
                  </a:cxn>
                  <a:cxn ang="0">
                    <a:pos x="60" y="150"/>
                  </a:cxn>
                  <a:cxn ang="0">
                    <a:pos x="32" y="120"/>
                  </a:cxn>
                  <a:cxn ang="0">
                    <a:pos x="31" y="120"/>
                  </a:cxn>
                  <a:cxn ang="0">
                    <a:pos x="33" y="72"/>
                  </a:cxn>
                  <a:cxn ang="0">
                    <a:pos x="36" y="72"/>
                  </a:cxn>
                  <a:cxn ang="0">
                    <a:pos x="72" y="36"/>
                  </a:cxn>
                  <a:cxn ang="0">
                    <a:pos x="36" y="0"/>
                  </a:cxn>
                  <a:cxn ang="0">
                    <a:pos x="0" y="36"/>
                  </a:cxn>
                  <a:cxn ang="0">
                    <a:pos x="29" y="71"/>
                  </a:cxn>
                  <a:cxn ang="0">
                    <a:pos x="27" y="121"/>
                  </a:cxn>
                  <a:cxn ang="0">
                    <a:pos x="4" y="150"/>
                  </a:cxn>
                  <a:cxn ang="0">
                    <a:pos x="32" y="180"/>
                  </a:cxn>
                  <a:cxn ang="0">
                    <a:pos x="60" y="156"/>
                  </a:cxn>
                  <a:cxn ang="0">
                    <a:pos x="108" y="156"/>
                  </a:cxn>
                  <a:cxn ang="0">
                    <a:pos x="144" y="188"/>
                  </a:cxn>
                  <a:cxn ang="0">
                    <a:pos x="180" y="154"/>
                  </a:cxn>
                  <a:cxn ang="0">
                    <a:pos x="175" y="137"/>
                  </a:cxn>
                  <a:cxn ang="0">
                    <a:pos x="206" y="104"/>
                  </a:cxn>
                  <a:cxn ang="0">
                    <a:pos x="4" y="36"/>
                  </a:cxn>
                  <a:cxn ang="0">
                    <a:pos x="36" y="4"/>
                  </a:cxn>
                  <a:cxn ang="0">
                    <a:pos x="68" y="36"/>
                  </a:cxn>
                  <a:cxn ang="0">
                    <a:pos x="36" y="68"/>
                  </a:cxn>
                  <a:cxn ang="0">
                    <a:pos x="4" y="36"/>
                  </a:cxn>
                  <a:cxn ang="0">
                    <a:pos x="32" y="176"/>
                  </a:cxn>
                  <a:cxn ang="0">
                    <a:pos x="8" y="150"/>
                  </a:cxn>
                  <a:cxn ang="0">
                    <a:pos x="32" y="124"/>
                  </a:cxn>
                  <a:cxn ang="0">
                    <a:pos x="56" y="150"/>
                  </a:cxn>
                  <a:cxn ang="0">
                    <a:pos x="32" y="176"/>
                  </a:cxn>
                  <a:cxn ang="0">
                    <a:pos x="144" y="184"/>
                  </a:cxn>
                  <a:cxn ang="0">
                    <a:pos x="112" y="154"/>
                  </a:cxn>
                  <a:cxn ang="0">
                    <a:pos x="144" y="124"/>
                  </a:cxn>
                  <a:cxn ang="0">
                    <a:pos x="176" y="154"/>
                  </a:cxn>
                  <a:cxn ang="0">
                    <a:pos x="144" y="184"/>
                  </a:cxn>
                </a:cxnLst>
                <a:rect l="0" t="0" r="r" b="b"/>
                <a:pathLst>
                  <a:path w="206" h="188">
                    <a:moveTo>
                      <a:pt x="206" y="104"/>
                    </a:moveTo>
                    <a:cubicBezTo>
                      <a:pt x="203" y="101"/>
                      <a:pt x="203" y="101"/>
                      <a:pt x="203" y="101"/>
                    </a:cubicBezTo>
                    <a:cubicBezTo>
                      <a:pt x="173" y="133"/>
                      <a:pt x="173" y="133"/>
                      <a:pt x="173" y="133"/>
                    </a:cubicBezTo>
                    <a:cubicBezTo>
                      <a:pt x="166" y="125"/>
                      <a:pt x="156" y="120"/>
                      <a:pt x="144" y="120"/>
                    </a:cubicBezTo>
                    <a:cubicBezTo>
                      <a:pt x="125" y="120"/>
                      <a:pt x="109" y="134"/>
                      <a:pt x="108" y="152"/>
                    </a:cubicBezTo>
                    <a:cubicBezTo>
                      <a:pt x="60" y="152"/>
                      <a:pt x="60" y="152"/>
                      <a:pt x="60" y="152"/>
                    </a:cubicBezTo>
                    <a:cubicBezTo>
                      <a:pt x="60" y="151"/>
                      <a:pt x="60" y="151"/>
                      <a:pt x="60" y="150"/>
                    </a:cubicBezTo>
                    <a:cubicBezTo>
                      <a:pt x="60" y="134"/>
                      <a:pt x="48" y="120"/>
                      <a:pt x="32" y="120"/>
                    </a:cubicBezTo>
                    <a:cubicBezTo>
                      <a:pt x="32" y="120"/>
                      <a:pt x="31" y="120"/>
                      <a:pt x="31" y="120"/>
                    </a:cubicBezTo>
                    <a:cubicBezTo>
                      <a:pt x="33" y="72"/>
                      <a:pt x="33" y="72"/>
                      <a:pt x="33" y="72"/>
                    </a:cubicBezTo>
                    <a:cubicBezTo>
                      <a:pt x="34" y="72"/>
                      <a:pt x="35" y="72"/>
                      <a:pt x="36" y="72"/>
                    </a:cubicBezTo>
                    <a:cubicBezTo>
                      <a:pt x="56" y="72"/>
                      <a:pt x="72" y="56"/>
                      <a:pt x="72" y="36"/>
                    </a:cubicBezTo>
                    <a:cubicBezTo>
                      <a:pt x="72" y="16"/>
                      <a:pt x="56" y="0"/>
                      <a:pt x="36" y="0"/>
                    </a:cubicBezTo>
                    <a:cubicBezTo>
                      <a:pt x="16" y="0"/>
                      <a:pt x="0" y="16"/>
                      <a:pt x="0" y="36"/>
                    </a:cubicBezTo>
                    <a:cubicBezTo>
                      <a:pt x="0" y="54"/>
                      <a:pt x="13" y="68"/>
                      <a:pt x="29" y="71"/>
                    </a:cubicBezTo>
                    <a:cubicBezTo>
                      <a:pt x="27" y="121"/>
                      <a:pt x="27" y="121"/>
                      <a:pt x="27" y="121"/>
                    </a:cubicBezTo>
                    <a:cubicBezTo>
                      <a:pt x="14" y="123"/>
                      <a:pt x="4" y="135"/>
                      <a:pt x="4" y="150"/>
                    </a:cubicBezTo>
                    <a:cubicBezTo>
                      <a:pt x="4" y="167"/>
                      <a:pt x="17" y="180"/>
                      <a:pt x="32" y="180"/>
                    </a:cubicBezTo>
                    <a:cubicBezTo>
                      <a:pt x="46" y="180"/>
                      <a:pt x="57" y="170"/>
                      <a:pt x="60" y="156"/>
                    </a:cubicBezTo>
                    <a:cubicBezTo>
                      <a:pt x="108" y="156"/>
                      <a:pt x="108" y="156"/>
                      <a:pt x="108" y="156"/>
                    </a:cubicBezTo>
                    <a:cubicBezTo>
                      <a:pt x="109" y="174"/>
                      <a:pt x="125" y="188"/>
                      <a:pt x="144" y="188"/>
                    </a:cubicBezTo>
                    <a:cubicBezTo>
                      <a:pt x="164" y="188"/>
                      <a:pt x="180" y="173"/>
                      <a:pt x="180" y="154"/>
                    </a:cubicBezTo>
                    <a:cubicBezTo>
                      <a:pt x="180" y="148"/>
                      <a:pt x="178" y="142"/>
                      <a:pt x="175" y="137"/>
                    </a:cubicBezTo>
                    <a:lnTo>
                      <a:pt x="206" y="104"/>
                    </a:lnTo>
                    <a:close/>
                    <a:moveTo>
                      <a:pt x="4" y="36"/>
                    </a:moveTo>
                    <a:cubicBezTo>
                      <a:pt x="4" y="18"/>
                      <a:pt x="18" y="4"/>
                      <a:pt x="36" y="4"/>
                    </a:cubicBezTo>
                    <a:cubicBezTo>
                      <a:pt x="54" y="4"/>
                      <a:pt x="68" y="18"/>
                      <a:pt x="68" y="36"/>
                    </a:cubicBezTo>
                    <a:cubicBezTo>
                      <a:pt x="68" y="54"/>
                      <a:pt x="54" y="68"/>
                      <a:pt x="36" y="68"/>
                    </a:cubicBezTo>
                    <a:cubicBezTo>
                      <a:pt x="18" y="68"/>
                      <a:pt x="4" y="54"/>
                      <a:pt x="4" y="36"/>
                    </a:cubicBezTo>
                    <a:close/>
                    <a:moveTo>
                      <a:pt x="32" y="176"/>
                    </a:moveTo>
                    <a:cubicBezTo>
                      <a:pt x="19" y="176"/>
                      <a:pt x="8" y="164"/>
                      <a:pt x="8" y="150"/>
                    </a:cubicBezTo>
                    <a:cubicBezTo>
                      <a:pt x="8" y="136"/>
                      <a:pt x="19" y="124"/>
                      <a:pt x="32" y="124"/>
                    </a:cubicBezTo>
                    <a:cubicBezTo>
                      <a:pt x="45" y="124"/>
                      <a:pt x="56" y="136"/>
                      <a:pt x="56" y="150"/>
                    </a:cubicBezTo>
                    <a:cubicBezTo>
                      <a:pt x="56" y="164"/>
                      <a:pt x="45" y="176"/>
                      <a:pt x="32" y="176"/>
                    </a:cubicBezTo>
                    <a:close/>
                    <a:moveTo>
                      <a:pt x="144" y="184"/>
                    </a:moveTo>
                    <a:cubicBezTo>
                      <a:pt x="127" y="184"/>
                      <a:pt x="112" y="171"/>
                      <a:pt x="112" y="154"/>
                    </a:cubicBezTo>
                    <a:cubicBezTo>
                      <a:pt x="112" y="138"/>
                      <a:pt x="127" y="124"/>
                      <a:pt x="144" y="124"/>
                    </a:cubicBezTo>
                    <a:cubicBezTo>
                      <a:pt x="162" y="124"/>
                      <a:pt x="176" y="138"/>
                      <a:pt x="176" y="154"/>
                    </a:cubicBezTo>
                    <a:cubicBezTo>
                      <a:pt x="176" y="171"/>
                      <a:pt x="162" y="184"/>
                      <a:pt x="144" y="184"/>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5" name="Freeform 7"/>
              <p:cNvSpPr>
                <a:spLocks noEditPoints="1"/>
              </p:cNvSpPr>
              <p:nvPr/>
            </p:nvSpPr>
            <p:spPr bwMode="auto">
              <a:xfrm>
                <a:off x="7899400" y="4116388"/>
                <a:ext cx="357188" cy="171450"/>
              </a:xfrm>
              <a:custGeom>
                <a:avLst/>
                <a:gdLst/>
                <a:ahLst/>
                <a:cxnLst>
                  <a:cxn ang="0">
                    <a:pos x="150" y="36"/>
                  </a:cxn>
                  <a:cxn ang="0">
                    <a:pos x="114" y="0"/>
                  </a:cxn>
                  <a:cxn ang="0">
                    <a:pos x="78" y="36"/>
                  </a:cxn>
                  <a:cxn ang="0">
                    <a:pos x="78" y="40"/>
                  </a:cxn>
                  <a:cxn ang="0">
                    <a:pos x="0" y="45"/>
                  </a:cxn>
                  <a:cxn ang="0">
                    <a:pos x="0" y="49"/>
                  </a:cxn>
                  <a:cxn ang="0">
                    <a:pos x="79" y="44"/>
                  </a:cxn>
                  <a:cxn ang="0">
                    <a:pos x="114" y="72"/>
                  </a:cxn>
                  <a:cxn ang="0">
                    <a:pos x="150" y="36"/>
                  </a:cxn>
                  <a:cxn ang="0">
                    <a:pos x="114" y="68"/>
                  </a:cxn>
                  <a:cxn ang="0">
                    <a:pos x="82" y="36"/>
                  </a:cxn>
                  <a:cxn ang="0">
                    <a:pos x="114" y="4"/>
                  </a:cxn>
                  <a:cxn ang="0">
                    <a:pos x="146" y="36"/>
                  </a:cxn>
                  <a:cxn ang="0">
                    <a:pos x="114" y="68"/>
                  </a:cxn>
                </a:cxnLst>
                <a:rect l="0" t="0" r="r" b="b"/>
                <a:pathLst>
                  <a:path w="150" h="72">
                    <a:moveTo>
                      <a:pt x="150" y="36"/>
                    </a:moveTo>
                    <a:cubicBezTo>
                      <a:pt x="150" y="16"/>
                      <a:pt x="134" y="0"/>
                      <a:pt x="114" y="0"/>
                    </a:cubicBezTo>
                    <a:cubicBezTo>
                      <a:pt x="94" y="0"/>
                      <a:pt x="78" y="16"/>
                      <a:pt x="78" y="36"/>
                    </a:cubicBezTo>
                    <a:cubicBezTo>
                      <a:pt x="78" y="37"/>
                      <a:pt x="78" y="39"/>
                      <a:pt x="78" y="40"/>
                    </a:cubicBezTo>
                    <a:cubicBezTo>
                      <a:pt x="0" y="45"/>
                      <a:pt x="0" y="45"/>
                      <a:pt x="0" y="45"/>
                    </a:cubicBezTo>
                    <a:cubicBezTo>
                      <a:pt x="0" y="49"/>
                      <a:pt x="0" y="49"/>
                      <a:pt x="0" y="49"/>
                    </a:cubicBezTo>
                    <a:cubicBezTo>
                      <a:pt x="79" y="44"/>
                      <a:pt x="79" y="44"/>
                      <a:pt x="79" y="44"/>
                    </a:cubicBezTo>
                    <a:cubicBezTo>
                      <a:pt x="82" y="60"/>
                      <a:pt x="97" y="72"/>
                      <a:pt x="114" y="72"/>
                    </a:cubicBezTo>
                    <a:cubicBezTo>
                      <a:pt x="134" y="72"/>
                      <a:pt x="150" y="56"/>
                      <a:pt x="150" y="36"/>
                    </a:cubicBezTo>
                    <a:close/>
                    <a:moveTo>
                      <a:pt x="114" y="68"/>
                    </a:moveTo>
                    <a:cubicBezTo>
                      <a:pt x="96" y="68"/>
                      <a:pt x="82" y="54"/>
                      <a:pt x="82" y="36"/>
                    </a:cubicBezTo>
                    <a:cubicBezTo>
                      <a:pt x="82" y="18"/>
                      <a:pt x="96" y="4"/>
                      <a:pt x="114" y="4"/>
                    </a:cubicBezTo>
                    <a:cubicBezTo>
                      <a:pt x="131" y="4"/>
                      <a:pt x="146" y="18"/>
                      <a:pt x="146" y="36"/>
                    </a:cubicBezTo>
                    <a:cubicBezTo>
                      <a:pt x="146" y="54"/>
                      <a:pt x="131" y="68"/>
                      <a:pt x="114" y="68"/>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6" name="Freeform 8"/>
              <p:cNvSpPr>
                <a:spLocks noEditPoints="1"/>
              </p:cNvSpPr>
              <p:nvPr/>
            </p:nvSpPr>
            <p:spPr bwMode="auto">
              <a:xfrm>
                <a:off x="7866063" y="4430713"/>
                <a:ext cx="676275" cy="458788"/>
              </a:xfrm>
              <a:custGeom>
                <a:avLst/>
                <a:gdLst/>
                <a:ahLst/>
                <a:cxnLst>
                  <a:cxn ang="0">
                    <a:pos x="260" y="96"/>
                  </a:cxn>
                  <a:cxn ang="0">
                    <a:pos x="236" y="116"/>
                  </a:cxn>
                  <a:cxn ang="0">
                    <a:pos x="140" y="97"/>
                  </a:cxn>
                  <a:cxn ang="0">
                    <a:pos x="140" y="96"/>
                  </a:cxn>
                  <a:cxn ang="0">
                    <a:pos x="112" y="68"/>
                  </a:cxn>
                  <a:cxn ang="0">
                    <a:pos x="90" y="78"/>
                  </a:cxn>
                  <a:cxn ang="0">
                    <a:pos x="61" y="58"/>
                  </a:cxn>
                  <a:cxn ang="0">
                    <a:pos x="72" y="34"/>
                  </a:cxn>
                  <a:cxn ang="0">
                    <a:pos x="36" y="0"/>
                  </a:cxn>
                  <a:cxn ang="0">
                    <a:pos x="0" y="34"/>
                  </a:cxn>
                  <a:cxn ang="0">
                    <a:pos x="36" y="68"/>
                  </a:cxn>
                  <a:cxn ang="0">
                    <a:pos x="58" y="61"/>
                  </a:cxn>
                  <a:cxn ang="0">
                    <a:pos x="88" y="82"/>
                  </a:cxn>
                  <a:cxn ang="0">
                    <a:pos x="84" y="96"/>
                  </a:cxn>
                  <a:cxn ang="0">
                    <a:pos x="112" y="124"/>
                  </a:cxn>
                  <a:cxn ang="0">
                    <a:pos x="112" y="124"/>
                  </a:cxn>
                  <a:cxn ang="0">
                    <a:pos x="118" y="166"/>
                  </a:cxn>
                  <a:cxn ang="0">
                    <a:pos x="112" y="178"/>
                  </a:cxn>
                  <a:cxn ang="0">
                    <a:pos x="126" y="192"/>
                  </a:cxn>
                  <a:cxn ang="0">
                    <a:pos x="140" y="178"/>
                  </a:cxn>
                  <a:cxn ang="0">
                    <a:pos x="126" y="164"/>
                  </a:cxn>
                  <a:cxn ang="0">
                    <a:pos x="122" y="165"/>
                  </a:cxn>
                  <a:cxn ang="0">
                    <a:pos x="116" y="124"/>
                  </a:cxn>
                  <a:cxn ang="0">
                    <a:pos x="139" y="101"/>
                  </a:cxn>
                  <a:cxn ang="0">
                    <a:pos x="236" y="120"/>
                  </a:cxn>
                  <a:cxn ang="0">
                    <a:pos x="236" y="120"/>
                  </a:cxn>
                  <a:cxn ang="0">
                    <a:pos x="260" y="144"/>
                  </a:cxn>
                  <a:cxn ang="0">
                    <a:pos x="284" y="120"/>
                  </a:cxn>
                  <a:cxn ang="0">
                    <a:pos x="260" y="96"/>
                  </a:cxn>
                  <a:cxn ang="0">
                    <a:pos x="4" y="34"/>
                  </a:cxn>
                  <a:cxn ang="0">
                    <a:pos x="36" y="4"/>
                  </a:cxn>
                  <a:cxn ang="0">
                    <a:pos x="68" y="34"/>
                  </a:cxn>
                  <a:cxn ang="0">
                    <a:pos x="36" y="64"/>
                  </a:cxn>
                  <a:cxn ang="0">
                    <a:pos x="4" y="34"/>
                  </a:cxn>
                  <a:cxn ang="0">
                    <a:pos x="136" y="178"/>
                  </a:cxn>
                  <a:cxn ang="0">
                    <a:pos x="126" y="188"/>
                  </a:cxn>
                  <a:cxn ang="0">
                    <a:pos x="116" y="178"/>
                  </a:cxn>
                  <a:cxn ang="0">
                    <a:pos x="126" y="168"/>
                  </a:cxn>
                  <a:cxn ang="0">
                    <a:pos x="136" y="178"/>
                  </a:cxn>
                  <a:cxn ang="0">
                    <a:pos x="112" y="120"/>
                  </a:cxn>
                  <a:cxn ang="0">
                    <a:pos x="88" y="96"/>
                  </a:cxn>
                  <a:cxn ang="0">
                    <a:pos x="112" y="72"/>
                  </a:cxn>
                  <a:cxn ang="0">
                    <a:pos x="136" y="96"/>
                  </a:cxn>
                  <a:cxn ang="0">
                    <a:pos x="112" y="120"/>
                  </a:cxn>
                  <a:cxn ang="0">
                    <a:pos x="260" y="140"/>
                  </a:cxn>
                  <a:cxn ang="0">
                    <a:pos x="240" y="120"/>
                  </a:cxn>
                  <a:cxn ang="0">
                    <a:pos x="260" y="100"/>
                  </a:cxn>
                  <a:cxn ang="0">
                    <a:pos x="280" y="120"/>
                  </a:cxn>
                  <a:cxn ang="0">
                    <a:pos x="260" y="140"/>
                  </a:cxn>
                </a:cxnLst>
                <a:rect l="0" t="0" r="r" b="b"/>
                <a:pathLst>
                  <a:path w="284" h="192">
                    <a:moveTo>
                      <a:pt x="260" y="96"/>
                    </a:moveTo>
                    <a:cubicBezTo>
                      <a:pt x="248" y="96"/>
                      <a:pt x="238" y="105"/>
                      <a:pt x="236" y="116"/>
                    </a:cubicBezTo>
                    <a:cubicBezTo>
                      <a:pt x="140" y="97"/>
                      <a:pt x="140" y="97"/>
                      <a:pt x="140" y="97"/>
                    </a:cubicBezTo>
                    <a:cubicBezTo>
                      <a:pt x="140" y="97"/>
                      <a:pt x="140" y="96"/>
                      <a:pt x="140" y="96"/>
                    </a:cubicBezTo>
                    <a:cubicBezTo>
                      <a:pt x="140" y="81"/>
                      <a:pt x="127" y="68"/>
                      <a:pt x="112" y="68"/>
                    </a:cubicBezTo>
                    <a:cubicBezTo>
                      <a:pt x="103" y="68"/>
                      <a:pt x="95" y="72"/>
                      <a:pt x="90" y="78"/>
                    </a:cubicBezTo>
                    <a:cubicBezTo>
                      <a:pt x="61" y="58"/>
                      <a:pt x="61" y="58"/>
                      <a:pt x="61" y="58"/>
                    </a:cubicBezTo>
                    <a:cubicBezTo>
                      <a:pt x="68" y="52"/>
                      <a:pt x="72" y="43"/>
                      <a:pt x="72" y="34"/>
                    </a:cubicBezTo>
                    <a:cubicBezTo>
                      <a:pt x="72" y="15"/>
                      <a:pt x="56" y="0"/>
                      <a:pt x="36" y="0"/>
                    </a:cubicBezTo>
                    <a:cubicBezTo>
                      <a:pt x="16" y="0"/>
                      <a:pt x="0" y="15"/>
                      <a:pt x="0" y="34"/>
                    </a:cubicBezTo>
                    <a:cubicBezTo>
                      <a:pt x="0" y="53"/>
                      <a:pt x="16" y="68"/>
                      <a:pt x="36" y="68"/>
                    </a:cubicBezTo>
                    <a:cubicBezTo>
                      <a:pt x="44" y="68"/>
                      <a:pt x="52" y="65"/>
                      <a:pt x="58" y="61"/>
                    </a:cubicBezTo>
                    <a:cubicBezTo>
                      <a:pt x="88" y="82"/>
                      <a:pt x="88" y="82"/>
                      <a:pt x="88" y="82"/>
                    </a:cubicBezTo>
                    <a:cubicBezTo>
                      <a:pt x="85" y="86"/>
                      <a:pt x="84" y="91"/>
                      <a:pt x="84" y="96"/>
                    </a:cubicBezTo>
                    <a:cubicBezTo>
                      <a:pt x="84" y="111"/>
                      <a:pt x="96" y="124"/>
                      <a:pt x="112" y="124"/>
                    </a:cubicBezTo>
                    <a:cubicBezTo>
                      <a:pt x="112" y="124"/>
                      <a:pt x="112" y="124"/>
                      <a:pt x="112" y="124"/>
                    </a:cubicBezTo>
                    <a:cubicBezTo>
                      <a:pt x="118" y="166"/>
                      <a:pt x="118" y="166"/>
                      <a:pt x="118" y="166"/>
                    </a:cubicBezTo>
                    <a:cubicBezTo>
                      <a:pt x="114" y="169"/>
                      <a:pt x="112" y="173"/>
                      <a:pt x="112" y="178"/>
                    </a:cubicBezTo>
                    <a:cubicBezTo>
                      <a:pt x="112" y="186"/>
                      <a:pt x="118" y="192"/>
                      <a:pt x="126" y="192"/>
                    </a:cubicBezTo>
                    <a:cubicBezTo>
                      <a:pt x="133" y="192"/>
                      <a:pt x="140" y="186"/>
                      <a:pt x="140" y="178"/>
                    </a:cubicBezTo>
                    <a:cubicBezTo>
                      <a:pt x="140" y="170"/>
                      <a:pt x="133" y="164"/>
                      <a:pt x="126" y="164"/>
                    </a:cubicBezTo>
                    <a:cubicBezTo>
                      <a:pt x="124" y="164"/>
                      <a:pt x="123" y="164"/>
                      <a:pt x="122" y="165"/>
                    </a:cubicBezTo>
                    <a:cubicBezTo>
                      <a:pt x="116" y="124"/>
                      <a:pt x="116" y="124"/>
                      <a:pt x="116" y="124"/>
                    </a:cubicBezTo>
                    <a:cubicBezTo>
                      <a:pt x="128" y="122"/>
                      <a:pt x="137" y="113"/>
                      <a:pt x="139" y="101"/>
                    </a:cubicBezTo>
                    <a:cubicBezTo>
                      <a:pt x="236" y="120"/>
                      <a:pt x="236" y="120"/>
                      <a:pt x="236" y="120"/>
                    </a:cubicBezTo>
                    <a:cubicBezTo>
                      <a:pt x="236" y="120"/>
                      <a:pt x="236" y="120"/>
                      <a:pt x="236" y="120"/>
                    </a:cubicBezTo>
                    <a:cubicBezTo>
                      <a:pt x="236" y="133"/>
                      <a:pt x="246" y="144"/>
                      <a:pt x="260" y="144"/>
                    </a:cubicBezTo>
                    <a:cubicBezTo>
                      <a:pt x="273" y="144"/>
                      <a:pt x="284" y="133"/>
                      <a:pt x="284" y="120"/>
                    </a:cubicBezTo>
                    <a:cubicBezTo>
                      <a:pt x="284" y="107"/>
                      <a:pt x="273" y="96"/>
                      <a:pt x="260" y="96"/>
                    </a:cubicBezTo>
                    <a:close/>
                    <a:moveTo>
                      <a:pt x="4" y="34"/>
                    </a:moveTo>
                    <a:cubicBezTo>
                      <a:pt x="4" y="17"/>
                      <a:pt x="18" y="4"/>
                      <a:pt x="36" y="4"/>
                    </a:cubicBezTo>
                    <a:cubicBezTo>
                      <a:pt x="53" y="4"/>
                      <a:pt x="68" y="17"/>
                      <a:pt x="68" y="34"/>
                    </a:cubicBezTo>
                    <a:cubicBezTo>
                      <a:pt x="68" y="51"/>
                      <a:pt x="53" y="64"/>
                      <a:pt x="36" y="64"/>
                    </a:cubicBezTo>
                    <a:cubicBezTo>
                      <a:pt x="18" y="64"/>
                      <a:pt x="4" y="51"/>
                      <a:pt x="4" y="34"/>
                    </a:cubicBezTo>
                    <a:close/>
                    <a:moveTo>
                      <a:pt x="136" y="178"/>
                    </a:moveTo>
                    <a:cubicBezTo>
                      <a:pt x="136" y="184"/>
                      <a:pt x="131" y="188"/>
                      <a:pt x="126" y="188"/>
                    </a:cubicBezTo>
                    <a:cubicBezTo>
                      <a:pt x="120" y="188"/>
                      <a:pt x="116" y="184"/>
                      <a:pt x="116" y="178"/>
                    </a:cubicBezTo>
                    <a:cubicBezTo>
                      <a:pt x="116" y="173"/>
                      <a:pt x="120" y="168"/>
                      <a:pt x="126" y="168"/>
                    </a:cubicBezTo>
                    <a:cubicBezTo>
                      <a:pt x="131" y="168"/>
                      <a:pt x="136" y="173"/>
                      <a:pt x="136" y="178"/>
                    </a:cubicBezTo>
                    <a:close/>
                    <a:moveTo>
                      <a:pt x="112" y="120"/>
                    </a:moveTo>
                    <a:cubicBezTo>
                      <a:pt x="98" y="120"/>
                      <a:pt x="88" y="109"/>
                      <a:pt x="88" y="96"/>
                    </a:cubicBezTo>
                    <a:cubicBezTo>
                      <a:pt x="88" y="83"/>
                      <a:pt x="98" y="72"/>
                      <a:pt x="112" y="72"/>
                    </a:cubicBezTo>
                    <a:cubicBezTo>
                      <a:pt x="125" y="72"/>
                      <a:pt x="136" y="83"/>
                      <a:pt x="136" y="96"/>
                    </a:cubicBezTo>
                    <a:cubicBezTo>
                      <a:pt x="136" y="109"/>
                      <a:pt x="125" y="120"/>
                      <a:pt x="112" y="120"/>
                    </a:cubicBezTo>
                    <a:close/>
                    <a:moveTo>
                      <a:pt x="260" y="140"/>
                    </a:moveTo>
                    <a:cubicBezTo>
                      <a:pt x="249" y="140"/>
                      <a:pt x="240" y="131"/>
                      <a:pt x="240" y="120"/>
                    </a:cubicBezTo>
                    <a:cubicBezTo>
                      <a:pt x="240" y="109"/>
                      <a:pt x="249" y="100"/>
                      <a:pt x="260" y="100"/>
                    </a:cubicBezTo>
                    <a:cubicBezTo>
                      <a:pt x="271" y="100"/>
                      <a:pt x="280" y="109"/>
                      <a:pt x="280" y="120"/>
                    </a:cubicBezTo>
                    <a:cubicBezTo>
                      <a:pt x="280" y="131"/>
                      <a:pt x="271" y="140"/>
                      <a:pt x="260" y="140"/>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grpSp>
        <p:pic>
          <p:nvPicPr>
            <p:cNvPr id="297" name="Picture 296" descr="NewPurple.jpg"/>
            <p:cNvPicPr>
              <a:picLocks noChangeAspect="1"/>
            </p:cNvPicPr>
            <p:nvPr/>
          </p:nvPicPr>
          <p:blipFill>
            <a:blip r:embed="rId3" cstate="print">
              <a:clrChange>
                <a:clrFrom>
                  <a:srgbClr val="FFFFFF"/>
                </a:clrFrom>
                <a:clrTo>
                  <a:srgbClr val="FFFFFF">
                    <a:alpha val="0"/>
                  </a:srgbClr>
                </a:clrTo>
              </a:clrChange>
            </a:blip>
            <a:srcRect l="14509" r="13449"/>
            <a:stretch>
              <a:fillRect/>
            </a:stretch>
          </p:blipFill>
          <p:spPr>
            <a:xfrm>
              <a:off x="5015820" y="2641745"/>
              <a:ext cx="2885168" cy="2860984"/>
            </a:xfrm>
            <a:prstGeom prst="rect">
              <a:avLst/>
            </a:prstGeom>
          </p:spPr>
        </p:pic>
        <p:sp>
          <p:nvSpPr>
            <p:cNvPr id="298" name="Freeform 10"/>
            <p:cNvSpPr>
              <a:spLocks noEditPoints="1"/>
            </p:cNvSpPr>
            <p:nvPr/>
          </p:nvSpPr>
          <p:spPr bwMode="auto">
            <a:xfrm>
              <a:off x="2352675" y="2619375"/>
              <a:ext cx="5619750" cy="3546475"/>
            </a:xfrm>
            <a:custGeom>
              <a:avLst/>
              <a:gdLst/>
              <a:ahLst/>
              <a:cxnLst>
                <a:cxn ang="0">
                  <a:pos x="1743" y="0"/>
                </a:cxn>
                <a:cxn ang="0">
                  <a:pos x="1128" y="614"/>
                </a:cxn>
                <a:cxn ang="0">
                  <a:pos x="1129" y="644"/>
                </a:cxn>
                <a:cxn ang="0">
                  <a:pos x="993" y="657"/>
                </a:cxn>
                <a:cxn ang="0">
                  <a:pos x="690" y="400"/>
                </a:cxn>
                <a:cxn ang="0">
                  <a:pos x="463" y="500"/>
                </a:cxn>
                <a:cxn ang="0">
                  <a:pos x="388" y="441"/>
                </a:cxn>
                <a:cxn ang="0">
                  <a:pos x="428" y="324"/>
                </a:cxn>
                <a:cxn ang="0">
                  <a:pos x="236" y="132"/>
                </a:cxn>
                <a:cxn ang="0">
                  <a:pos x="44" y="324"/>
                </a:cxn>
                <a:cxn ang="0">
                  <a:pos x="236" y="516"/>
                </a:cxn>
                <a:cxn ang="0">
                  <a:pos x="381" y="450"/>
                </a:cxn>
                <a:cxn ang="0">
                  <a:pos x="455" y="509"/>
                </a:cxn>
                <a:cxn ang="0">
                  <a:pos x="384" y="704"/>
                </a:cxn>
                <a:cxn ang="0">
                  <a:pos x="499" y="941"/>
                </a:cxn>
                <a:cxn ang="0">
                  <a:pos x="373" y="1090"/>
                </a:cxn>
                <a:cxn ang="0">
                  <a:pos x="226" y="1036"/>
                </a:cxn>
                <a:cxn ang="0">
                  <a:pos x="226" y="1036"/>
                </a:cxn>
                <a:cxn ang="0">
                  <a:pos x="0" y="1262"/>
                </a:cxn>
                <a:cxn ang="0">
                  <a:pos x="226" y="1488"/>
                </a:cxn>
                <a:cxn ang="0">
                  <a:pos x="226" y="1488"/>
                </a:cxn>
                <a:cxn ang="0">
                  <a:pos x="452" y="1262"/>
                </a:cxn>
                <a:cxn ang="0">
                  <a:pos x="382" y="1098"/>
                </a:cxn>
                <a:cxn ang="0">
                  <a:pos x="508" y="948"/>
                </a:cxn>
                <a:cxn ang="0">
                  <a:pos x="690" y="1008"/>
                </a:cxn>
                <a:cxn ang="0">
                  <a:pos x="996" y="704"/>
                </a:cxn>
                <a:cxn ang="0">
                  <a:pos x="996" y="689"/>
                </a:cxn>
                <a:cxn ang="0">
                  <a:pos x="1132" y="676"/>
                </a:cxn>
                <a:cxn ang="0">
                  <a:pos x="1743" y="1228"/>
                </a:cxn>
                <a:cxn ang="0">
                  <a:pos x="2357" y="614"/>
                </a:cxn>
                <a:cxn ang="0">
                  <a:pos x="1743" y="0"/>
                </a:cxn>
                <a:cxn ang="0">
                  <a:pos x="1743" y="1196"/>
                </a:cxn>
                <a:cxn ang="0">
                  <a:pos x="1160" y="614"/>
                </a:cxn>
                <a:cxn ang="0">
                  <a:pos x="1743" y="32"/>
                </a:cxn>
                <a:cxn ang="0">
                  <a:pos x="2325" y="614"/>
                </a:cxn>
                <a:cxn ang="0">
                  <a:pos x="1743" y="1196"/>
                </a:cxn>
              </a:cxnLst>
              <a:rect l="0" t="0" r="r" b="b"/>
              <a:pathLst>
                <a:path w="2357" h="1488">
                  <a:moveTo>
                    <a:pt x="1743" y="0"/>
                  </a:moveTo>
                  <a:cubicBezTo>
                    <a:pt x="1404" y="0"/>
                    <a:pt x="1128" y="275"/>
                    <a:pt x="1128" y="614"/>
                  </a:cubicBezTo>
                  <a:cubicBezTo>
                    <a:pt x="1128" y="624"/>
                    <a:pt x="1129" y="634"/>
                    <a:pt x="1129" y="644"/>
                  </a:cubicBezTo>
                  <a:cubicBezTo>
                    <a:pt x="993" y="657"/>
                    <a:pt x="993" y="657"/>
                    <a:pt x="993" y="657"/>
                  </a:cubicBezTo>
                  <a:cubicBezTo>
                    <a:pt x="970" y="511"/>
                    <a:pt x="843" y="400"/>
                    <a:pt x="690" y="400"/>
                  </a:cubicBezTo>
                  <a:cubicBezTo>
                    <a:pt x="600" y="400"/>
                    <a:pt x="519" y="438"/>
                    <a:pt x="463" y="500"/>
                  </a:cubicBezTo>
                  <a:cubicBezTo>
                    <a:pt x="388" y="441"/>
                    <a:pt x="388" y="441"/>
                    <a:pt x="388" y="441"/>
                  </a:cubicBezTo>
                  <a:cubicBezTo>
                    <a:pt x="413" y="408"/>
                    <a:pt x="428" y="368"/>
                    <a:pt x="428" y="324"/>
                  </a:cubicBezTo>
                  <a:cubicBezTo>
                    <a:pt x="428" y="218"/>
                    <a:pt x="342" y="132"/>
                    <a:pt x="236" y="132"/>
                  </a:cubicBezTo>
                  <a:cubicBezTo>
                    <a:pt x="130" y="132"/>
                    <a:pt x="44" y="218"/>
                    <a:pt x="44" y="324"/>
                  </a:cubicBezTo>
                  <a:cubicBezTo>
                    <a:pt x="44" y="430"/>
                    <a:pt x="130" y="516"/>
                    <a:pt x="236" y="516"/>
                  </a:cubicBezTo>
                  <a:cubicBezTo>
                    <a:pt x="294" y="516"/>
                    <a:pt x="346" y="490"/>
                    <a:pt x="381" y="450"/>
                  </a:cubicBezTo>
                  <a:cubicBezTo>
                    <a:pt x="455" y="509"/>
                    <a:pt x="455" y="509"/>
                    <a:pt x="455" y="509"/>
                  </a:cubicBezTo>
                  <a:cubicBezTo>
                    <a:pt x="411" y="562"/>
                    <a:pt x="384" y="630"/>
                    <a:pt x="384" y="704"/>
                  </a:cubicBezTo>
                  <a:cubicBezTo>
                    <a:pt x="384" y="800"/>
                    <a:pt x="429" y="885"/>
                    <a:pt x="499" y="941"/>
                  </a:cubicBezTo>
                  <a:cubicBezTo>
                    <a:pt x="373" y="1090"/>
                    <a:pt x="373" y="1090"/>
                    <a:pt x="373" y="1090"/>
                  </a:cubicBezTo>
                  <a:cubicBezTo>
                    <a:pt x="333" y="1056"/>
                    <a:pt x="282" y="1036"/>
                    <a:pt x="226" y="1036"/>
                  </a:cubicBezTo>
                  <a:cubicBezTo>
                    <a:pt x="226" y="1036"/>
                    <a:pt x="226" y="1036"/>
                    <a:pt x="226" y="1036"/>
                  </a:cubicBezTo>
                  <a:cubicBezTo>
                    <a:pt x="101" y="1036"/>
                    <a:pt x="0" y="1137"/>
                    <a:pt x="0" y="1262"/>
                  </a:cubicBezTo>
                  <a:cubicBezTo>
                    <a:pt x="0" y="1387"/>
                    <a:pt x="101" y="1488"/>
                    <a:pt x="226" y="1488"/>
                  </a:cubicBezTo>
                  <a:cubicBezTo>
                    <a:pt x="226" y="1488"/>
                    <a:pt x="226" y="1488"/>
                    <a:pt x="226" y="1488"/>
                  </a:cubicBezTo>
                  <a:cubicBezTo>
                    <a:pt x="351" y="1488"/>
                    <a:pt x="452" y="1387"/>
                    <a:pt x="452" y="1262"/>
                  </a:cubicBezTo>
                  <a:cubicBezTo>
                    <a:pt x="452" y="1197"/>
                    <a:pt x="425" y="1139"/>
                    <a:pt x="382" y="1098"/>
                  </a:cubicBezTo>
                  <a:cubicBezTo>
                    <a:pt x="508" y="948"/>
                    <a:pt x="508" y="948"/>
                    <a:pt x="508" y="948"/>
                  </a:cubicBezTo>
                  <a:cubicBezTo>
                    <a:pt x="559" y="986"/>
                    <a:pt x="622" y="1008"/>
                    <a:pt x="690" y="1008"/>
                  </a:cubicBezTo>
                  <a:cubicBezTo>
                    <a:pt x="859" y="1008"/>
                    <a:pt x="996" y="872"/>
                    <a:pt x="996" y="704"/>
                  </a:cubicBezTo>
                  <a:cubicBezTo>
                    <a:pt x="996" y="699"/>
                    <a:pt x="996" y="694"/>
                    <a:pt x="996" y="689"/>
                  </a:cubicBezTo>
                  <a:cubicBezTo>
                    <a:pt x="1132" y="676"/>
                    <a:pt x="1132" y="676"/>
                    <a:pt x="1132" y="676"/>
                  </a:cubicBezTo>
                  <a:cubicBezTo>
                    <a:pt x="1163" y="985"/>
                    <a:pt x="1425" y="1228"/>
                    <a:pt x="1743" y="1228"/>
                  </a:cubicBezTo>
                  <a:cubicBezTo>
                    <a:pt x="2081" y="1228"/>
                    <a:pt x="2357" y="952"/>
                    <a:pt x="2357" y="614"/>
                  </a:cubicBezTo>
                  <a:cubicBezTo>
                    <a:pt x="2357" y="275"/>
                    <a:pt x="2081" y="0"/>
                    <a:pt x="1743" y="0"/>
                  </a:cubicBezTo>
                  <a:close/>
                  <a:moveTo>
                    <a:pt x="1743" y="1196"/>
                  </a:moveTo>
                  <a:cubicBezTo>
                    <a:pt x="1422" y="1196"/>
                    <a:pt x="1160" y="935"/>
                    <a:pt x="1160" y="614"/>
                  </a:cubicBezTo>
                  <a:cubicBezTo>
                    <a:pt x="1160" y="293"/>
                    <a:pt x="1422" y="32"/>
                    <a:pt x="1743" y="32"/>
                  </a:cubicBezTo>
                  <a:cubicBezTo>
                    <a:pt x="2064" y="32"/>
                    <a:pt x="2325" y="293"/>
                    <a:pt x="2325" y="614"/>
                  </a:cubicBezTo>
                  <a:cubicBezTo>
                    <a:pt x="2325" y="935"/>
                    <a:pt x="2064" y="1196"/>
                    <a:pt x="1743" y="1196"/>
                  </a:cubicBezTo>
                  <a:close/>
                </a:path>
              </a:pathLst>
            </a:custGeom>
            <a:solidFill>
              <a:srgbClr val="6D2077"/>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a typeface="Arial"/>
              </a:endParaRPr>
            </a:p>
          </p:txBody>
        </p:sp>
        <p:grpSp>
          <p:nvGrpSpPr>
            <p:cNvPr id="299" name="Group 215"/>
            <p:cNvGrpSpPr/>
            <p:nvPr/>
          </p:nvGrpSpPr>
          <p:grpSpPr>
            <a:xfrm>
              <a:off x="2547663" y="3250088"/>
              <a:ext cx="2001622" cy="2557024"/>
              <a:chOff x="2547663" y="3250088"/>
              <a:chExt cx="2001622" cy="2557024"/>
            </a:xfrm>
          </p:grpSpPr>
          <p:pic>
            <p:nvPicPr>
              <p:cNvPr id="300" name="Picture 299" descr="Better Outcomes.png"/>
              <p:cNvPicPr>
                <a:picLocks noChangeAspect="1"/>
              </p:cNvPicPr>
              <p:nvPr/>
            </p:nvPicPr>
            <p:blipFill>
              <a:blip r:embed="rId4" cstate="print"/>
              <a:stretch>
                <a:fillRect/>
              </a:stretch>
            </p:blipFill>
            <p:spPr>
              <a:xfrm>
                <a:off x="2622550" y="3250088"/>
                <a:ext cx="635000" cy="269874"/>
              </a:xfrm>
              <a:prstGeom prst="rect">
                <a:avLst/>
              </a:prstGeom>
            </p:spPr>
          </p:pic>
          <p:pic>
            <p:nvPicPr>
              <p:cNvPr id="301" name="Picture 300" descr="Connecting.png"/>
              <p:cNvPicPr>
                <a:picLocks noChangeAspect="1"/>
              </p:cNvPicPr>
              <p:nvPr/>
            </p:nvPicPr>
            <p:blipFill>
              <a:blip r:embed="rId5" cstate="print"/>
              <a:stretch>
                <a:fillRect/>
              </a:stretch>
            </p:blipFill>
            <p:spPr>
              <a:xfrm>
                <a:off x="3488971" y="4161811"/>
                <a:ext cx="1060314" cy="372089"/>
              </a:xfrm>
              <a:prstGeom prst="rect">
                <a:avLst/>
              </a:prstGeom>
            </p:spPr>
          </p:pic>
          <p:pic>
            <p:nvPicPr>
              <p:cNvPr id="302" name="Picture 301" descr="Superior Delivery.png"/>
              <p:cNvPicPr>
                <a:picLocks noChangeAspect="1"/>
              </p:cNvPicPr>
              <p:nvPr/>
            </p:nvPicPr>
            <p:blipFill>
              <a:blip r:embed="rId6" cstate="print"/>
              <a:stretch>
                <a:fillRect/>
              </a:stretch>
            </p:blipFill>
            <p:spPr>
              <a:xfrm>
                <a:off x="2547663" y="5478322"/>
                <a:ext cx="709887" cy="328790"/>
              </a:xfrm>
              <a:prstGeom prst="rect">
                <a:avLst/>
              </a:prstGeom>
            </p:spPr>
          </p:pic>
        </p:grpSp>
      </p:grpSp>
      <p:pic>
        <p:nvPicPr>
          <p:cNvPr id="367" name="Picture 366" descr="Q_brand-message_GREY_TM.jpg"/>
          <p:cNvPicPr>
            <a:picLocks noChangeAspect="1"/>
          </p:cNvPicPr>
          <p:nvPr/>
        </p:nvPicPr>
        <p:blipFill>
          <a:blip r:embed="rId7" cstate="print"/>
          <a:srcRect l="14286" t="25468" r="14762" b="32627"/>
          <a:stretch>
            <a:fillRect/>
          </a:stretch>
        </p:blipFill>
        <p:spPr>
          <a:xfrm>
            <a:off x="6375401" y="6033412"/>
            <a:ext cx="2536370" cy="680905"/>
          </a:xfrm>
          <a:prstGeom prst="rect">
            <a:avLst/>
          </a:prstGeom>
        </p:spPr>
      </p:pic>
    </p:spTree>
  </p:cSld>
  <p:clrMapOvr>
    <a:masterClrMapping/>
  </p:clrMapOvr>
  <p:transition spd="med">
    <p:fade/>
  </p:transition>
  <p:timing>
    <p:tnLst>
      <p:par>
        <p:cTn id="1" dur="indefinite" restart="never" nodeType="tmRoot"/>
      </p:par>
    </p:tnLst>
  </p:timing>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_Header w Subhead">
    <p:spTree>
      <p:nvGrpSpPr>
        <p:cNvPr id="1" name=""/>
        <p:cNvGrpSpPr/>
        <p:nvPr/>
      </p:nvGrpSpPr>
      <p:grpSpPr>
        <a:xfrm>
          <a:off x="0" y="0"/>
          <a:ext cx="0" cy="0"/>
          <a:chOff x="0" y="0"/>
          <a:chExt cx="0" cy="0"/>
        </a:xfrm>
      </p:grpSpPr>
      <p:sp>
        <p:nvSpPr>
          <p:cNvPr id="10" name="Content Placeholder 8"/>
          <p:cNvSpPr>
            <a:spLocks noGrp="1"/>
          </p:cNvSpPr>
          <p:nvPr>
            <p:ph sz="quarter" idx="14"/>
          </p:nvPr>
        </p:nvSpPr>
        <p:spPr>
          <a:xfrm>
            <a:off x="384047" y="1250655"/>
            <a:ext cx="8348472" cy="4914171"/>
          </a:xfrm>
          <a:prstGeom prst="rect">
            <a:avLst/>
          </a:prstGeom>
        </p:spPr>
        <p:txBody>
          <a:bodyPr/>
          <a:lstStyle>
            <a:lvl1pPr marL="171450" indent="-171450">
              <a:spcBef>
                <a:spcPts val="1000"/>
              </a:spcBef>
              <a:defRPr>
                <a:solidFill>
                  <a:schemeClr val="tx2"/>
                </a:solidFill>
                <a:ea typeface="Arial"/>
              </a:defRPr>
            </a:lvl1pPr>
            <a:lvl2pPr marL="400050" indent="-177800">
              <a:spcBef>
                <a:spcPts val="600"/>
              </a:spcBef>
              <a:buFont typeface="Arial" pitchFamily="34" charset="0"/>
              <a:buChar char="›"/>
              <a:defRPr>
                <a:solidFill>
                  <a:schemeClr val="tx2"/>
                </a:solidFill>
                <a:ea typeface="Arial"/>
              </a:defRPr>
            </a:lvl2pPr>
            <a:lvl3pPr marL="571500" indent="-171450">
              <a:spcBef>
                <a:spcPts val="600"/>
              </a:spcBef>
              <a:buFont typeface="Arial" pitchFamily="34" charset="0"/>
              <a:buChar char="»"/>
              <a:defRPr sz="1400">
                <a:solidFill>
                  <a:schemeClr val="tx2"/>
                </a:solidFill>
                <a:ea typeface="Arial"/>
              </a:defRPr>
            </a:lvl3pPr>
            <a:lvl4pPr marL="742950" indent="-171450">
              <a:spcBef>
                <a:spcPts val="600"/>
              </a:spcBef>
              <a:buFont typeface="Arial" pitchFamily="34" charset="0"/>
              <a:buChar char="–"/>
              <a:defRPr sz="1400">
                <a:solidFill>
                  <a:schemeClr val="tx2"/>
                </a:solidFill>
                <a:ea typeface="Arial"/>
              </a:defRPr>
            </a:lvl4pPr>
            <a:lvl5pPr marL="857250" indent="-114300">
              <a:spcBef>
                <a:spcPts val="600"/>
              </a:spcBef>
              <a:defRPr sz="1200">
                <a:solidFill>
                  <a:schemeClr val="tx2"/>
                </a:solidFill>
                <a:ea typeface="Arial"/>
              </a:defRPr>
            </a:lvl5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2" name="Title 1"/>
          <p:cNvSpPr>
            <a:spLocks noGrp="1"/>
          </p:cNvSpPr>
          <p:nvPr>
            <p:ph type="title" hasCustomPrompt="1"/>
          </p:nvPr>
        </p:nvSpPr>
        <p:spPr>
          <a:xfrm>
            <a:off x="384047" y="337184"/>
            <a:ext cx="8348472" cy="481012"/>
          </a:xfrm>
          <a:prstGeom prst="rect">
            <a:avLst/>
          </a:prstGeom>
        </p:spPr>
        <p:txBody>
          <a:bodyPr/>
          <a:lstStyle>
            <a:lvl1pPr>
              <a:defRPr sz="2400" b="1">
                <a:solidFill>
                  <a:schemeClr val="tx2"/>
                </a:solidFill>
                <a:ea typeface="Arial"/>
              </a:defRPr>
            </a:lvl1pPr>
          </a:lstStyle>
          <a:p>
            <a:r>
              <a:rPr lang="en-US" dirty="0" smtClean="0"/>
              <a:t>Click to add header</a:t>
            </a:r>
            <a:endParaRPr lang="en-US" dirty="0"/>
          </a:p>
        </p:txBody>
      </p:sp>
      <p:sp>
        <p:nvSpPr>
          <p:cNvPr id="5" name="Footer Placeholder 3"/>
          <p:cNvSpPr>
            <a:spLocks noGrp="1"/>
          </p:cNvSpPr>
          <p:nvPr>
            <p:ph type="ftr" sz="quarter" idx="16"/>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12" name="Text Placeholder 11"/>
          <p:cNvSpPr>
            <a:spLocks noGrp="1"/>
          </p:cNvSpPr>
          <p:nvPr>
            <p:ph type="body" sz="quarter" idx="15" hasCustomPrompt="1"/>
          </p:nvPr>
        </p:nvSpPr>
        <p:spPr>
          <a:xfrm>
            <a:off x="384047" y="737338"/>
            <a:ext cx="8348472" cy="338554"/>
          </a:xfrm>
          <a:prstGeom prst="rect">
            <a:avLst/>
          </a:prstGeom>
        </p:spPr>
        <p:txBody>
          <a:bodyPr>
            <a:spAutoFit/>
          </a:bodyPr>
          <a:lstStyle>
            <a:lvl1pPr marL="0" indent="0">
              <a:spcBef>
                <a:spcPts val="0"/>
              </a:spcBef>
              <a:buNone/>
              <a:defRPr sz="1600" i="1">
                <a:solidFill>
                  <a:schemeClr val="tx2"/>
                </a:solidFill>
                <a:latin typeface="Georgia" pitchFamily="18" charset="0"/>
                <a:ea typeface="Arial"/>
              </a:defRPr>
            </a:lvl1pPr>
            <a:lvl2pPr>
              <a:buNone/>
              <a:defRPr i="1"/>
            </a:lvl2pPr>
            <a:lvl3pPr>
              <a:buNone/>
              <a:defRPr i="1"/>
            </a:lvl3pPr>
            <a:lvl4pPr>
              <a:buNone/>
              <a:defRPr i="1"/>
            </a:lvl4pPr>
            <a:lvl5pPr>
              <a:buNone/>
              <a:defRPr i="1"/>
            </a:lvl5pPr>
          </a:lstStyle>
          <a:p>
            <a:pPr lvl="0"/>
            <a:r>
              <a:rPr lang="en-US" dirty="0" smtClean="0"/>
              <a:t>Click to add subhead</a:t>
            </a:r>
          </a:p>
        </p:txBody>
      </p:sp>
      <p:sp>
        <p:nvSpPr>
          <p:cNvPr id="6"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10" name="Content Placeholder 8"/>
          <p:cNvSpPr>
            <a:spLocks noGrp="1"/>
          </p:cNvSpPr>
          <p:nvPr>
            <p:ph sz="quarter" idx="14"/>
          </p:nvPr>
        </p:nvSpPr>
        <p:spPr>
          <a:xfrm>
            <a:off x="384047" y="1260363"/>
            <a:ext cx="8348472" cy="4902693"/>
          </a:xfrm>
          <a:prstGeom prst="rect">
            <a:avLst/>
          </a:prstGeom>
        </p:spPr>
        <p:txBody>
          <a:bodyPr/>
          <a:lstStyle>
            <a:lvl1pPr marL="171450" indent="-171450">
              <a:spcBef>
                <a:spcPts val="1000"/>
              </a:spcBef>
              <a:defRPr>
                <a:solidFill>
                  <a:schemeClr val="tx2"/>
                </a:solidFill>
                <a:ea typeface="Arial"/>
              </a:defRPr>
            </a:lvl1pPr>
            <a:lvl2pPr marL="400050" indent="-177800">
              <a:spcBef>
                <a:spcPts val="600"/>
              </a:spcBef>
              <a:buFont typeface="Arial" pitchFamily="34" charset="0"/>
              <a:buChar char="›"/>
              <a:defRPr>
                <a:solidFill>
                  <a:schemeClr val="tx2"/>
                </a:solidFill>
                <a:ea typeface="Arial"/>
              </a:defRPr>
            </a:lvl2pPr>
            <a:lvl3pPr marL="571500" indent="-171450">
              <a:spcBef>
                <a:spcPts val="600"/>
              </a:spcBef>
              <a:buFont typeface="Arial" pitchFamily="34" charset="0"/>
              <a:buChar char="»"/>
              <a:defRPr sz="1400">
                <a:solidFill>
                  <a:schemeClr val="tx2"/>
                </a:solidFill>
                <a:ea typeface="Arial"/>
              </a:defRPr>
            </a:lvl3pPr>
            <a:lvl4pPr marL="742950" indent="-171450">
              <a:spcBef>
                <a:spcPts val="600"/>
              </a:spcBef>
              <a:buFont typeface="Arial" pitchFamily="34" charset="0"/>
              <a:buChar char="–"/>
              <a:defRPr sz="1400">
                <a:solidFill>
                  <a:schemeClr val="tx2"/>
                </a:solidFill>
                <a:ea typeface="Arial"/>
              </a:defRPr>
            </a:lvl4pPr>
            <a:lvl5pPr marL="857250" indent="-114300">
              <a:spcBef>
                <a:spcPts val="600"/>
              </a:spcBef>
              <a:defRPr sz="1200">
                <a:solidFill>
                  <a:schemeClr val="tx2"/>
                </a:solidFill>
                <a:ea typeface="Arial"/>
              </a:defRPr>
            </a:lvl5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2" name="Title 1"/>
          <p:cNvSpPr>
            <a:spLocks noGrp="1"/>
          </p:cNvSpPr>
          <p:nvPr>
            <p:ph type="title" hasCustomPrompt="1"/>
          </p:nvPr>
        </p:nvSpPr>
        <p:spPr>
          <a:xfrm>
            <a:off x="384047" y="338136"/>
            <a:ext cx="8348472" cy="461665"/>
          </a:xfrm>
          <a:prstGeom prst="rect">
            <a:avLst/>
          </a:prstGeom>
        </p:spPr>
        <p:txBody>
          <a:bodyPr>
            <a:spAutoFit/>
          </a:bodyPr>
          <a:lstStyle>
            <a:lvl1pPr>
              <a:defRPr sz="2400" b="1">
                <a:solidFill>
                  <a:schemeClr val="tx2"/>
                </a:solidFill>
                <a:ea typeface="Arial"/>
              </a:defRPr>
            </a:lvl1pPr>
          </a:lstStyle>
          <a:p>
            <a:r>
              <a:rPr lang="en-US" dirty="0" smtClean="0"/>
              <a:t>Click to add header</a:t>
            </a:r>
            <a:endParaRPr lang="en-US" dirty="0"/>
          </a:p>
        </p:txBody>
      </p:sp>
      <p:sp>
        <p:nvSpPr>
          <p:cNvPr id="4" name="Footer Placeholder 3"/>
          <p:cNvSpPr>
            <a:spLocks noGrp="1"/>
          </p:cNvSpPr>
          <p:nvPr>
            <p:ph type="ftr" sz="quarter" idx="15"/>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5"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Callout w/photo_teal">
    <p:spTree>
      <p:nvGrpSpPr>
        <p:cNvPr id="1" name=""/>
        <p:cNvGrpSpPr/>
        <p:nvPr/>
      </p:nvGrpSpPr>
      <p:grpSpPr>
        <a:xfrm>
          <a:off x="0" y="0"/>
          <a:ext cx="0" cy="0"/>
          <a:chOff x="0" y="0"/>
          <a:chExt cx="0" cy="0"/>
        </a:xfrm>
      </p:grpSpPr>
      <p:sp>
        <p:nvSpPr>
          <p:cNvPr id="25" name="Rectangle 24"/>
          <p:cNvSpPr/>
          <p:nvPr/>
        </p:nvSpPr>
        <p:spPr bwMode="gray">
          <a:xfrm>
            <a:off x="0" y="5715000"/>
            <a:ext cx="9144000" cy="1142999"/>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algn="ctr" defTabSz="1763009" rtl="0" eaLnBrk="1" fontAlgn="base" latinLnBrk="0" hangingPunct="1">
              <a:spcBef>
                <a:spcPct val="0"/>
              </a:spcBef>
              <a:spcAft>
                <a:spcPct val="0"/>
              </a:spcAft>
              <a:defRPr/>
            </a:pPr>
            <a:endParaRPr lang="en-US" sz="7000" kern="1200" dirty="0" err="1">
              <a:solidFill>
                <a:schemeClr val="lt1"/>
              </a:solidFill>
              <a:latin typeface="+mn-lt"/>
              <a:ea typeface="+mn-ea"/>
              <a:cs typeface="+mn-cs"/>
            </a:endParaRPr>
          </a:p>
        </p:txBody>
      </p:sp>
      <p:sp>
        <p:nvSpPr>
          <p:cNvPr id="8" name="Picture Placeholder 10"/>
          <p:cNvSpPr>
            <a:spLocks noGrp="1"/>
          </p:cNvSpPr>
          <p:nvPr>
            <p:ph type="pic" sz="quarter" idx="14"/>
          </p:nvPr>
        </p:nvSpPr>
        <p:spPr bwMode="white">
          <a:xfrm>
            <a:off x="8201025" y="5300663"/>
            <a:ext cx="757236" cy="342900"/>
          </a:xfrm>
          <a:prstGeom prst="rect">
            <a:avLst/>
          </a:prstGeom>
        </p:spPr>
        <p:txBody>
          <a:bodyPr rtlCol="0">
            <a:noAutofit/>
          </a:bodyPr>
          <a:lstStyle>
            <a:lvl1pPr marL="0" indent="0">
              <a:buNone/>
              <a:defRPr sz="700">
                <a:solidFill>
                  <a:schemeClr val="bg1"/>
                </a:solidFill>
                <a:ea typeface="Arial"/>
              </a:defRPr>
            </a:lvl1pPr>
          </a:lstStyle>
          <a:p>
            <a:pPr lvl="0"/>
            <a:r>
              <a:rPr lang="en-US" altLang="zh-CN" noProof="0" dirty="0" smtClean="0"/>
              <a:t>Drag picture to placeholder or click icon to add</a:t>
            </a:r>
            <a:endParaRPr lang="en-US" noProof="0" dirty="0"/>
          </a:p>
        </p:txBody>
      </p:sp>
      <p:grpSp>
        <p:nvGrpSpPr>
          <p:cNvPr id="26" name="Group 25"/>
          <p:cNvGrpSpPr>
            <a:grpSpLocks noChangeAspect="1"/>
          </p:cNvGrpSpPr>
          <p:nvPr/>
        </p:nvGrpSpPr>
        <p:grpSpPr>
          <a:xfrm>
            <a:off x="6304709" y="5726171"/>
            <a:ext cx="2839289" cy="1131829"/>
            <a:chOff x="5208575" y="3998911"/>
            <a:chExt cx="3946537" cy="1573213"/>
          </a:xfrm>
        </p:grpSpPr>
        <p:sp>
          <p:nvSpPr>
            <p:cNvPr id="27" name="Oval 26"/>
            <p:cNvSpPr/>
            <p:nvPr/>
          </p:nvSpPr>
          <p:spPr>
            <a:xfrm>
              <a:off x="6105524" y="4597954"/>
              <a:ext cx="385763" cy="383621"/>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6791325" y="4741267"/>
              <a:ext cx="340519" cy="338629"/>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279482" y="4460081"/>
              <a:ext cx="223044" cy="230743"/>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824694" y="4492625"/>
              <a:ext cx="328706" cy="327675"/>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334264" y="4049713"/>
              <a:ext cx="228585" cy="227317"/>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8360569" y="4164807"/>
              <a:ext cx="224632" cy="217847"/>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7539115" y="4764881"/>
              <a:ext cx="202329" cy="197643"/>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7406558" y="5131594"/>
              <a:ext cx="195185" cy="192881"/>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7774859" y="5045250"/>
              <a:ext cx="150025" cy="148255"/>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7086600" y="5292880"/>
              <a:ext cx="171450" cy="169427"/>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6781800" y="5197631"/>
              <a:ext cx="140494" cy="13875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7827169" y="4050419"/>
              <a:ext cx="176212" cy="179546"/>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8151018" y="4088295"/>
              <a:ext cx="119063" cy="13128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7891462" y="4290701"/>
              <a:ext cx="83129" cy="81274"/>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8120696" y="4943475"/>
              <a:ext cx="394056" cy="392579"/>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8640545" y="4816475"/>
              <a:ext cx="321881" cy="330200"/>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8923971" y="4539464"/>
              <a:ext cx="153518" cy="153185"/>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6715919" y="4098148"/>
              <a:ext cx="215900" cy="214296"/>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5959475" y="4106879"/>
              <a:ext cx="217488" cy="218223"/>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6340474" y="4078303"/>
              <a:ext cx="143169" cy="150797"/>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6907212" y="4469607"/>
              <a:ext cx="148432" cy="140494"/>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5730876" y="4972249"/>
              <a:ext cx="307974" cy="304601"/>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5210177" y="4985743"/>
              <a:ext cx="219073" cy="230782"/>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45"/>
            <p:cNvSpPr>
              <a:spLocks/>
            </p:cNvSpPr>
            <p:nvPr/>
          </p:nvSpPr>
          <p:spPr bwMode="auto">
            <a:xfrm>
              <a:off x="7185025" y="5541963"/>
              <a:ext cx="117475" cy="28575"/>
            </a:xfrm>
            <a:custGeom>
              <a:avLst/>
              <a:gdLst/>
              <a:ahLst/>
              <a:cxnLst>
                <a:cxn ang="0">
                  <a:pos x="24" y="0"/>
                </a:cxn>
                <a:cxn ang="0">
                  <a:pos x="0" y="12"/>
                </a:cxn>
                <a:cxn ang="0">
                  <a:pos x="49" y="12"/>
                </a:cxn>
                <a:cxn ang="0">
                  <a:pos x="24" y="0"/>
                </a:cxn>
              </a:cxnLst>
              <a:rect l="0" t="0" r="r" b="b"/>
              <a:pathLst>
                <a:path w="49" h="12">
                  <a:moveTo>
                    <a:pt x="24" y="0"/>
                  </a:moveTo>
                  <a:cubicBezTo>
                    <a:pt x="14" y="0"/>
                    <a:pt x="5" y="5"/>
                    <a:pt x="0" y="12"/>
                  </a:cubicBezTo>
                  <a:cubicBezTo>
                    <a:pt x="49" y="12"/>
                    <a:pt x="49" y="12"/>
                    <a:pt x="49" y="12"/>
                  </a:cubicBezTo>
                  <a:cubicBezTo>
                    <a:pt x="43" y="5"/>
                    <a:pt x="34" y="0"/>
                    <a:pt x="24" y="0"/>
                  </a:cubicBezTo>
                  <a:close/>
                </a:path>
              </a:pathLst>
            </a:custGeom>
            <a:gradFill flip="none" rotWithShape="1">
              <a:gsLst>
                <a:gs pos="0">
                  <a:srgbClr val="6D2077"/>
                </a:gs>
                <a:gs pos="25000">
                  <a:srgbClr val="72297C"/>
                </a:gs>
                <a:gs pos="50000">
                  <a:srgbClr val="83418C"/>
                </a:gs>
                <a:gs pos="76000">
                  <a:srgbClr val="A576AB"/>
                </a:gs>
              </a:gsLst>
              <a:lin ang="135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51" name="Freeform 46"/>
            <p:cNvSpPr>
              <a:spLocks/>
            </p:cNvSpPr>
            <p:nvPr/>
          </p:nvSpPr>
          <p:spPr bwMode="auto">
            <a:xfrm>
              <a:off x="7634288" y="3998912"/>
              <a:ext cx="157163" cy="47625"/>
            </a:xfrm>
            <a:custGeom>
              <a:avLst/>
              <a:gdLst/>
              <a:ahLst/>
              <a:cxnLst>
                <a:cxn ang="0">
                  <a:pos x="33" y="20"/>
                </a:cxn>
                <a:cxn ang="0">
                  <a:pos x="66" y="0"/>
                </a:cxn>
                <a:cxn ang="0">
                  <a:pos x="0" y="0"/>
                </a:cxn>
                <a:cxn ang="0">
                  <a:pos x="33" y="20"/>
                </a:cxn>
              </a:cxnLst>
              <a:rect l="0" t="0" r="r" b="b"/>
              <a:pathLst>
                <a:path w="66" h="20">
                  <a:moveTo>
                    <a:pt x="33" y="20"/>
                  </a:moveTo>
                  <a:cubicBezTo>
                    <a:pt x="47" y="20"/>
                    <a:pt x="60" y="12"/>
                    <a:pt x="66" y="0"/>
                  </a:cubicBezTo>
                  <a:cubicBezTo>
                    <a:pt x="0" y="0"/>
                    <a:pt x="0" y="0"/>
                    <a:pt x="0" y="0"/>
                  </a:cubicBezTo>
                  <a:cubicBezTo>
                    <a:pt x="7" y="12"/>
                    <a:pt x="19" y="20"/>
                    <a:pt x="33" y="20"/>
                  </a:cubicBezTo>
                  <a:close/>
                </a:path>
              </a:pathLst>
            </a:custGeom>
            <a:gradFill flip="none" rotWithShape="1">
              <a:gsLst>
                <a:gs pos="0">
                  <a:srgbClr val="6D2077"/>
                </a:gs>
                <a:gs pos="25000">
                  <a:srgbClr val="6E2278"/>
                </a:gs>
                <a:gs pos="50000">
                  <a:srgbClr val="742A7D"/>
                </a:gs>
                <a:gs pos="76000">
                  <a:srgbClr val="8E5296"/>
                </a:gs>
              </a:gsLst>
              <a:path path="circle">
                <a:fillToRect r="100000" b="100000"/>
              </a:path>
              <a:tileRect l="-100000" t="-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52" name="Freeform 47"/>
            <p:cNvSpPr>
              <a:spLocks/>
            </p:cNvSpPr>
            <p:nvPr/>
          </p:nvSpPr>
          <p:spPr bwMode="auto">
            <a:xfrm>
              <a:off x="7267575" y="3998912"/>
              <a:ext cx="166688" cy="57150"/>
            </a:xfrm>
            <a:custGeom>
              <a:avLst/>
              <a:gdLst/>
              <a:ahLst/>
              <a:cxnLst>
                <a:cxn ang="0">
                  <a:pos x="35" y="24"/>
                </a:cxn>
                <a:cxn ang="0">
                  <a:pos x="70" y="0"/>
                </a:cxn>
                <a:cxn ang="0">
                  <a:pos x="0" y="0"/>
                </a:cxn>
                <a:cxn ang="0">
                  <a:pos x="35" y="24"/>
                </a:cxn>
              </a:cxnLst>
              <a:rect l="0" t="0" r="r" b="b"/>
              <a:pathLst>
                <a:path w="70" h="24">
                  <a:moveTo>
                    <a:pt x="35" y="24"/>
                  </a:moveTo>
                  <a:cubicBezTo>
                    <a:pt x="51" y="24"/>
                    <a:pt x="64" y="14"/>
                    <a:pt x="70" y="0"/>
                  </a:cubicBezTo>
                  <a:cubicBezTo>
                    <a:pt x="0" y="0"/>
                    <a:pt x="0" y="0"/>
                    <a:pt x="0" y="0"/>
                  </a:cubicBezTo>
                  <a:cubicBezTo>
                    <a:pt x="6" y="14"/>
                    <a:pt x="20" y="24"/>
                    <a:pt x="35" y="24"/>
                  </a:cubicBezTo>
                  <a:close/>
                </a:path>
              </a:pathLst>
            </a:custGeom>
            <a:gradFill flip="none" rotWithShape="1">
              <a:gsLst>
                <a:gs pos="0">
                  <a:srgbClr val="6D2077"/>
                </a:gs>
                <a:gs pos="25000">
                  <a:srgbClr val="6E2278"/>
                </a:gs>
                <a:gs pos="50000">
                  <a:srgbClr val="742A7D"/>
                </a:gs>
                <a:gs pos="76000">
                  <a:srgbClr val="8E5296"/>
                </a:gs>
              </a:gsLst>
              <a:path path="circle">
                <a:fillToRect r="100000" b="100000"/>
              </a:path>
              <a:tileRect l="-100000" t="-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53" name="Freeform 48"/>
            <p:cNvSpPr>
              <a:spLocks/>
            </p:cNvSpPr>
            <p:nvPr/>
          </p:nvSpPr>
          <p:spPr bwMode="auto">
            <a:xfrm>
              <a:off x="7874000" y="5453063"/>
              <a:ext cx="304800" cy="114300"/>
            </a:xfrm>
            <a:custGeom>
              <a:avLst/>
              <a:gdLst/>
              <a:ahLst/>
              <a:cxnLst>
                <a:cxn ang="0">
                  <a:pos x="64" y="0"/>
                </a:cxn>
                <a:cxn ang="0">
                  <a:pos x="0" y="48"/>
                </a:cxn>
                <a:cxn ang="0">
                  <a:pos x="128" y="48"/>
                </a:cxn>
                <a:cxn ang="0">
                  <a:pos x="64" y="0"/>
                </a:cxn>
              </a:cxnLst>
              <a:rect l="0" t="0" r="r" b="b"/>
              <a:pathLst>
                <a:path w="128" h="48">
                  <a:moveTo>
                    <a:pt x="64" y="0"/>
                  </a:moveTo>
                  <a:cubicBezTo>
                    <a:pt x="34" y="0"/>
                    <a:pt x="8" y="20"/>
                    <a:pt x="0" y="48"/>
                  </a:cubicBezTo>
                  <a:cubicBezTo>
                    <a:pt x="128" y="48"/>
                    <a:pt x="128" y="48"/>
                    <a:pt x="128" y="48"/>
                  </a:cubicBezTo>
                  <a:cubicBezTo>
                    <a:pt x="121" y="20"/>
                    <a:pt x="95" y="0"/>
                    <a:pt x="64" y="0"/>
                  </a:cubicBezTo>
                  <a:close/>
                </a:path>
              </a:pathLst>
            </a:custGeom>
            <a:gradFill flip="none" rotWithShape="1">
              <a:gsLst>
                <a:gs pos="0">
                  <a:srgbClr val="6D2077"/>
                </a:gs>
                <a:gs pos="25000">
                  <a:srgbClr val="72297C"/>
                </a:gs>
                <a:gs pos="50000">
                  <a:srgbClr val="83418C"/>
                </a:gs>
                <a:gs pos="76000">
                  <a:srgbClr val="A576AB"/>
                </a:gs>
              </a:gsLst>
              <a:lin ang="135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54" name="Freeform 49"/>
            <p:cNvSpPr>
              <a:spLocks/>
            </p:cNvSpPr>
            <p:nvPr/>
          </p:nvSpPr>
          <p:spPr bwMode="auto">
            <a:xfrm>
              <a:off x="6496050" y="3998912"/>
              <a:ext cx="109538" cy="19050"/>
            </a:xfrm>
            <a:custGeom>
              <a:avLst/>
              <a:gdLst/>
              <a:ahLst/>
              <a:cxnLst>
                <a:cxn ang="0">
                  <a:pos x="46" y="0"/>
                </a:cxn>
                <a:cxn ang="0">
                  <a:pos x="0" y="0"/>
                </a:cxn>
                <a:cxn ang="0">
                  <a:pos x="23" y="8"/>
                </a:cxn>
                <a:cxn ang="0">
                  <a:pos x="46" y="0"/>
                </a:cxn>
              </a:cxnLst>
              <a:rect l="0" t="0" r="r" b="b"/>
              <a:pathLst>
                <a:path w="46" h="8">
                  <a:moveTo>
                    <a:pt x="46" y="0"/>
                  </a:moveTo>
                  <a:cubicBezTo>
                    <a:pt x="0" y="0"/>
                    <a:pt x="0" y="0"/>
                    <a:pt x="0" y="0"/>
                  </a:cubicBezTo>
                  <a:cubicBezTo>
                    <a:pt x="6" y="5"/>
                    <a:pt x="14" y="8"/>
                    <a:pt x="23" y="8"/>
                  </a:cubicBezTo>
                  <a:cubicBezTo>
                    <a:pt x="32" y="8"/>
                    <a:pt x="40" y="5"/>
                    <a:pt x="46" y="0"/>
                  </a:cubicBezTo>
                  <a:close/>
                </a:path>
              </a:pathLst>
            </a:custGeom>
            <a:gradFill flip="none" rotWithShape="1">
              <a:gsLst>
                <a:gs pos="0">
                  <a:srgbClr val="6D2077"/>
                </a:gs>
                <a:gs pos="25000">
                  <a:srgbClr val="6E2278"/>
                </a:gs>
                <a:gs pos="50000">
                  <a:srgbClr val="742A7D"/>
                </a:gs>
                <a:gs pos="76000">
                  <a:srgbClr val="8E5296"/>
                </a:gs>
              </a:gsLst>
              <a:path path="circle">
                <a:fillToRect r="100000" b="100000"/>
              </a:path>
              <a:tileRect l="-100000" t="-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55" name="Freeform 50"/>
            <p:cNvSpPr>
              <a:spLocks/>
            </p:cNvSpPr>
            <p:nvPr/>
          </p:nvSpPr>
          <p:spPr bwMode="auto">
            <a:xfrm>
              <a:off x="5738813" y="5456238"/>
              <a:ext cx="142875" cy="114300"/>
            </a:xfrm>
            <a:custGeom>
              <a:avLst/>
              <a:gdLst/>
              <a:ahLst/>
              <a:cxnLst>
                <a:cxn ang="0">
                  <a:pos x="30" y="0"/>
                </a:cxn>
                <a:cxn ang="0">
                  <a:pos x="0" y="32"/>
                </a:cxn>
                <a:cxn ang="0">
                  <a:pos x="4" y="48"/>
                </a:cxn>
                <a:cxn ang="0">
                  <a:pos x="56" y="48"/>
                </a:cxn>
                <a:cxn ang="0">
                  <a:pos x="60" y="32"/>
                </a:cxn>
                <a:cxn ang="0">
                  <a:pos x="30" y="0"/>
                </a:cxn>
              </a:cxnLst>
              <a:rect l="0" t="0" r="r" b="b"/>
              <a:pathLst>
                <a:path w="60" h="48">
                  <a:moveTo>
                    <a:pt x="30" y="0"/>
                  </a:moveTo>
                  <a:cubicBezTo>
                    <a:pt x="14" y="0"/>
                    <a:pt x="0" y="14"/>
                    <a:pt x="0" y="32"/>
                  </a:cubicBezTo>
                  <a:cubicBezTo>
                    <a:pt x="0" y="38"/>
                    <a:pt x="2" y="43"/>
                    <a:pt x="4" y="48"/>
                  </a:cubicBezTo>
                  <a:cubicBezTo>
                    <a:pt x="56" y="48"/>
                    <a:pt x="56" y="48"/>
                    <a:pt x="56" y="48"/>
                  </a:cubicBezTo>
                  <a:cubicBezTo>
                    <a:pt x="59" y="43"/>
                    <a:pt x="60" y="38"/>
                    <a:pt x="60" y="32"/>
                  </a:cubicBezTo>
                  <a:cubicBezTo>
                    <a:pt x="60" y="14"/>
                    <a:pt x="47" y="0"/>
                    <a:pt x="30" y="0"/>
                  </a:cubicBezTo>
                  <a:close/>
                </a:path>
              </a:pathLst>
            </a:custGeom>
            <a:gradFill flip="none" rotWithShape="1">
              <a:gsLst>
                <a:gs pos="0">
                  <a:srgbClr val="6D2077"/>
                </a:gs>
                <a:gs pos="25000">
                  <a:srgbClr val="7B3584"/>
                </a:gs>
                <a:gs pos="50000">
                  <a:srgbClr val="9C68A3"/>
                </a:gs>
                <a:gs pos="76000">
                  <a:srgbClr val="DDCCE0"/>
                </a:gs>
              </a:gsLst>
              <a:path path="circle">
                <a:fillToRect t="100000" r="100000"/>
              </a:path>
              <a:tileRect l="-100000" b="-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56" name="Freeform 32"/>
            <p:cNvSpPr>
              <a:spLocks noEditPoints="1"/>
            </p:cNvSpPr>
            <p:nvPr/>
          </p:nvSpPr>
          <p:spPr bwMode="auto">
            <a:xfrm>
              <a:off x="5961052" y="3998911"/>
              <a:ext cx="642940" cy="327025"/>
            </a:xfrm>
            <a:custGeom>
              <a:avLst/>
              <a:gdLst/>
              <a:ahLst/>
              <a:cxnLst>
                <a:cxn ang="0">
                  <a:pos x="190" y="33"/>
                </a:cxn>
                <a:cxn ang="0">
                  <a:pos x="160" y="65"/>
                </a:cxn>
                <a:cxn ang="0">
                  <a:pos x="162" y="74"/>
                </a:cxn>
                <a:cxn ang="0">
                  <a:pos x="92" y="84"/>
                </a:cxn>
                <a:cxn ang="0">
                  <a:pos x="46" y="45"/>
                </a:cxn>
                <a:cxn ang="0">
                  <a:pos x="0" y="91"/>
                </a:cxn>
                <a:cxn ang="0">
                  <a:pos x="46" y="137"/>
                </a:cxn>
                <a:cxn ang="0">
                  <a:pos x="92" y="91"/>
                </a:cxn>
                <a:cxn ang="0">
                  <a:pos x="92" y="88"/>
                </a:cxn>
                <a:cxn ang="0">
                  <a:pos x="163" y="78"/>
                </a:cxn>
                <a:cxn ang="0">
                  <a:pos x="190" y="97"/>
                </a:cxn>
                <a:cxn ang="0">
                  <a:pos x="220" y="65"/>
                </a:cxn>
                <a:cxn ang="0">
                  <a:pos x="204" y="36"/>
                </a:cxn>
                <a:cxn ang="0">
                  <a:pos x="224" y="1"/>
                </a:cxn>
                <a:cxn ang="0">
                  <a:pos x="246" y="9"/>
                </a:cxn>
                <a:cxn ang="0">
                  <a:pos x="270" y="0"/>
                </a:cxn>
                <a:cxn ang="0">
                  <a:pos x="263" y="0"/>
                </a:cxn>
                <a:cxn ang="0">
                  <a:pos x="246" y="5"/>
                </a:cxn>
                <a:cxn ang="0">
                  <a:pos x="229" y="0"/>
                </a:cxn>
                <a:cxn ang="0">
                  <a:pos x="220" y="0"/>
                </a:cxn>
                <a:cxn ang="0">
                  <a:pos x="201" y="35"/>
                </a:cxn>
                <a:cxn ang="0">
                  <a:pos x="190" y="33"/>
                </a:cxn>
                <a:cxn ang="0">
                  <a:pos x="46" y="133"/>
                </a:cxn>
                <a:cxn ang="0">
                  <a:pos x="4" y="91"/>
                </a:cxn>
                <a:cxn ang="0">
                  <a:pos x="46" y="49"/>
                </a:cxn>
                <a:cxn ang="0">
                  <a:pos x="88" y="91"/>
                </a:cxn>
                <a:cxn ang="0">
                  <a:pos x="46" y="133"/>
                </a:cxn>
                <a:cxn ang="0">
                  <a:pos x="216" y="65"/>
                </a:cxn>
                <a:cxn ang="0">
                  <a:pos x="190" y="93"/>
                </a:cxn>
                <a:cxn ang="0">
                  <a:pos x="164" y="65"/>
                </a:cxn>
                <a:cxn ang="0">
                  <a:pos x="190" y="37"/>
                </a:cxn>
                <a:cxn ang="0">
                  <a:pos x="216" y="65"/>
                </a:cxn>
              </a:cxnLst>
              <a:rect l="0" t="0" r="r" b="b"/>
              <a:pathLst>
                <a:path w="270" h="137">
                  <a:moveTo>
                    <a:pt x="190" y="33"/>
                  </a:moveTo>
                  <a:cubicBezTo>
                    <a:pt x="174" y="33"/>
                    <a:pt x="160" y="47"/>
                    <a:pt x="160" y="65"/>
                  </a:cubicBezTo>
                  <a:cubicBezTo>
                    <a:pt x="160" y="68"/>
                    <a:pt x="161" y="71"/>
                    <a:pt x="162" y="74"/>
                  </a:cubicBezTo>
                  <a:cubicBezTo>
                    <a:pt x="92" y="84"/>
                    <a:pt x="92" y="84"/>
                    <a:pt x="92" y="84"/>
                  </a:cubicBezTo>
                  <a:cubicBezTo>
                    <a:pt x="89" y="62"/>
                    <a:pt x="69" y="45"/>
                    <a:pt x="46" y="45"/>
                  </a:cubicBezTo>
                  <a:cubicBezTo>
                    <a:pt x="21" y="45"/>
                    <a:pt x="0" y="65"/>
                    <a:pt x="0" y="91"/>
                  </a:cubicBezTo>
                  <a:cubicBezTo>
                    <a:pt x="0" y="116"/>
                    <a:pt x="21" y="137"/>
                    <a:pt x="46" y="137"/>
                  </a:cubicBezTo>
                  <a:cubicBezTo>
                    <a:pt x="72" y="137"/>
                    <a:pt x="92" y="116"/>
                    <a:pt x="92" y="91"/>
                  </a:cubicBezTo>
                  <a:cubicBezTo>
                    <a:pt x="92" y="90"/>
                    <a:pt x="92" y="89"/>
                    <a:pt x="92" y="88"/>
                  </a:cubicBezTo>
                  <a:cubicBezTo>
                    <a:pt x="163" y="78"/>
                    <a:pt x="163" y="78"/>
                    <a:pt x="163" y="78"/>
                  </a:cubicBezTo>
                  <a:cubicBezTo>
                    <a:pt x="168" y="89"/>
                    <a:pt x="178" y="97"/>
                    <a:pt x="190" y="97"/>
                  </a:cubicBezTo>
                  <a:cubicBezTo>
                    <a:pt x="207" y="97"/>
                    <a:pt x="220" y="82"/>
                    <a:pt x="220" y="65"/>
                  </a:cubicBezTo>
                  <a:cubicBezTo>
                    <a:pt x="220" y="52"/>
                    <a:pt x="214" y="42"/>
                    <a:pt x="204" y="36"/>
                  </a:cubicBezTo>
                  <a:cubicBezTo>
                    <a:pt x="224" y="1"/>
                    <a:pt x="224" y="1"/>
                    <a:pt x="224" y="1"/>
                  </a:cubicBezTo>
                  <a:cubicBezTo>
                    <a:pt x="231" y="6"/>
                    <a:pt x="238" y="9"/>
                    <a:pt x="246" y="9"/>
                  </a:cubicBezTo>
                  <a:cubicBezTo>
                    <a:pt x="255" y="9"/>
                    <a:pt x="263" y="6"/>
                    <a:pt x="270" y="0"/>
                  </a:cubicBezTo>
                  <a:cubicBezTo>
                    <a:pt x="263" y="0"/>
                    <a:pt x="263" y="0"/>
                    <a:pt x="263" y="0"/>
                  </a:cubicBezTo>
                  <a:cubicBezTo>
                    <a:pt x="258" y="3"/>
                    <a:pt x="252" y="5"/>
                    <a:pt x="246" y="5"/>
                  </a:cubicBezTo>
                  <a:cubicBezTo>
                    <a:pt x="240" y="5"/>
                    <a:pt x="234" y="3"/>
                    <a:pt x="229" y="0"/>
                  </a:cubicBezTo>
                  <a:cubicBezTo>
                    <a:pt x="220" y="0"/>
                    <a:pt x="220" y="0"/>
                    <a:pt x="220" y="0"/>
                  </a:cubicBezTo>
                  <a:cubicBezTo>
                    <a:pt x="201" y="35"/>
                    <a:pt x="201" y="35"/>
                    <a:pt x="201" y="35"/>
                  </a:cubicBezTo>
                  <a:cubicBezTo>
                    <a:pt x="197" y="33"/>
                    <a:pt x="194" y="33"/>
                    <a:pt x="190" y="33"/>
                  </a:cubicBezTo>
                  <a:close/>
                  <a:moveTo>
                    <a:pt x="46" y="133"/>
                  </a:moveTo>
                  <a:cubicBezTo>
                    <a:pt x="23" y="133"/>
                    <a:pt x="4" y="114"/>
                    <a:pt x="4" y="91"/>
                  </a:cubicBezTo>
                  <a:cubicBezTo>
                    <a:pt x="4" y="67"/>
                    <a:pt x="23" y="49"/>
                    <a:pt x="46" y="49"/>
                  </a:cubicBezTo>
                  <a:cubicBezTo>
                    <a:pt x="69" y="49"/>
                    <a:pt x="88" y="67"/>
                    <a:pt x="88" y="91"/>
                  </a:cubicBezTo>
                  <a:cubicBezTo>
                    <a:pt x="88" y="114"/>
                    <a:pt x="69" y="133"/>
                    <a:pt x="46" y="133"/>
                  </a:cubicBezTo>
                  <a:close/>
                  <a:moveTo>
                    <a:pt x="216" y="65"/>
                  </a:moveTo>
                  <a:cubicBezTo>
                    <a:pt x="216" y="80"/>
                    <a:pt x="205" y="93"/>
                    <a:pt x="190" y="93"/>
                  </a:cubicBezTo>
                  <a:cubicBezTo>
                    <a:pt x="176" y="93"/>
                    <a:pt x="164" y="80"/>
                    <a:pt x="164" y="65"/>
                  </a:cubicBezTo>
                  <a:cubicBezTo>
                    <a:pt x="164" y="49"/>
                    <a:pt x="176" y="37"/>
                    <a:pt x="190" y="37"/>
                  </a:cubicBezTo>
                  <a:cubicBezTo>
                    <a:pt x="205" y="37"/>
                    <a:pt x="216" y="49"/>
                    <a:pt x="216" y="65"/>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7" name="Freeform 33"/>
            <p:cNvSpPr>
              <a:spLocks noEditPoints="1"/>
            </p:cNvSpPr>
            <p:nvPr/>
          </p:nvSpPr>
          <p:spPr bwMode="auto">
            <a:xfrm>
              <a:off x="6632567" y="3998911"/>
              <a:ext cx="423864" cy="609600"/>
            </a:xfrm>
            <a:custGeom>
              <a:avLst/>
              <a:gdLst/>
              <a:ahLst/>
              <a:cxnLst>
                <a:cxn ang="0">
                  <a:pos x="52" y="51"/>
                </a:cxn>
                <a:cxn ang="0">
                  <a:pos x="34" y="87"/>
                </a:cxn>
                <a:cxn ang="0">
                  <a:pos x="80" y="133"/>
                </a:cxn>
                <a:cxn ang="0">
                  <a:pos x="99" y="129"/>
                </a:cxn>
                <a:cxn ang="0">
                  <a:pos x="132" y="199"/>
                </a:cxn>
                <a:cxn ang="0">
                  <a:pos x="114" y="226"/>
                </a:cxn>
                <a:cxn ang="0">
                  <a:pos x="146" y="256"/>
                </a:cxn>
                <a:cxn ang="0">
                  <a:pos x="178" y="226"/>
                </a:cxn>
                <a:cxn ang="0">
                  <a:pos x="146" y="196"/>
                </a:cxn>
                <a:cxn ang="0">
                  <a:pos x="136" y="197"/>
                </a:cxn>
                <a:cxn ang="0">
                  <a:pos x="103" y="127"/>
                </a:cxn>
                <a:cxn ang="0">
                  <a:pos x="126" y="87"/>
                </a:cxn>
                <a:cxn ang="0">
                  <a:pos x="80" y="41"/>
                </a:cxn>
                <a:cxn ang="0">
                  <a:pos x="55" y="48"/>
                </a:cxn>
                <a:cxn ang="0">
                  <a:pos x="7" y="0"/>
                </a:cxn>
                <a:cxn ang="0">
                  <a:pos x="0" y="0"/>
                </a:cxn>
                <a:cxn ang="0">
                  <a:pos x="52" y="51"/>
                </a:cxn>
                <a:cxn ang="0">
                  <a:pos x="146" y="200"/>
                </a:cxn>
                <a:cxn ang="0">
                  <a:pos x="174" y="226"/>
                </a:cxn>
                <a:cxn ang="0">
                  <a:pos x="146" y="252"/>
                </a:cxn>
                <a:cxn ang="0">
                  <a:pos x="118" y="226"/>
                </a:cxn>
                <a:cxn ang="0">
                  <a:pos x="146" y="200"/>
                </a:cxn>
                <a:cxn ang="0">
                  <a:pos x="80" y="45"/>
                </a:cxn>
                <a:cxn ang="0">
                  <a:pos x="122" y="87"/>
                </a:cxn>
                <a:cxn ang="0">
                  <a:pos x="80" y="129"/>
                </a:cxn>
                <a:cxn ang="0">
                  <a:pos x="38" y="87"/>
                </a:cxn>
                <a:cxn ang="0">
                  <a:pos x="80" y="45"/>
                </a:cxn>
              </a:cxnLst>
              <a:rect l="0" t="0" r="r" b="b"/>
              <a:pathLst>
                <a:path w="178" h="256">
                  <a:moveTo>
                    <a:pt x="52" y="51"/>
                  </a:moveTo>
                  <a:cubicBezTo>
                    <a:pt x="41" y="59"/>
                    <a:pt x="34" y="72"/>
                    <a:pt x="34" y="87"/>
                  </a:cubicBezTo>
                  <a:cubicBezTo>
                    <a:pt x="34" y="112"/>
                    <a:pt x="55" y="133"/>
                    <a:pt x="80" y="133"/>
                  </a:cubicBezTo>
                  <a:cubicBezTo>
                    <a:pt x="87" y="133"/>
                    <a:pt x="93" y="131"/>
                    <a:pt x="99" y="129"/>
                  </a:cubicBezTo>
                  <a:cubicBezTo>
                    <a:pt x="132" y="199"/>
                    <a:pt x="132" y="199"/>
                    <a:pt x="132" y="199"/>
                  </a:cubicBezTo>
                  <a:cubicBezTo>
                    <a:pt x="122" y="204"/>
                    <a:pt x="114" y="214"/>
                    <a:pt x="114" y="226"/>
                  </a:cubicBezTo>
                  <a:cubicBezTo>
                    <a:pt x="114" y="242"/>
                    <a:pt x="129" y="256"/>
                    <a:pt x="146" y="256"/>
                  </a:cubicBezTo>
                  <a:cubicBezTo>
                    <a:pt x="164" y="256"/>
                    <a:pt x="178" y="242"/>
                    <a:pt x="178" y="226"/>
                  </a:cubicBezTo>
                  <a:cubicBezTo>
                    <a:pt x="178" y="209"/>
                    <a:pt x="164" y="196"/>
                    <a:pt x="146" y="196"/>
                  </a:cubicBezTo>
                  <a:cubicBezTo>
                    <a:pt x="143" y="196"/>
                    <a:pt x="139" y="196"/>
                    <a:pt x="136" y="197"/>
                  </a:cubicBezTo>
                  <a:cubicBezTo>
                    <a:pt x="103" y="127"/>
                    <a:pt x="103" y="127"/>
                    <a:pt x="103" y="127"/>
                  </a:cubicBezTo>
                  <a:cubicBezTo>
                    <a:pt x="117" y="119"/>
                    <a:pt x="126" y="104"/>
                    <a:pt x="126" y="87"/>
                  </a:cubicBezTo>
                  <a:cubicBezTo>
                    <a:pt x="126" y="61"/>
                    <a:pt x="106" y="41"/>
                    <a:pt x="80" y="41"/>
                  </a:cubicBezTo>
                  <a:cubicBezTo>
                    <a:pt x="71" y="41"/>
                    <a:pt x="62" y="43"/>
                    <a:pt x="55" y="48"/>
                  </a:cubicBezTo>
                  <a:cubicBezTo>
                    <a:pt x="29" y="22"/>
                    <a:pt x="15" y="8"/>
                    <a:pt x="7" y="0"/>
                  </a:cubicBezTo>
                  <a:cubicBezTo>
                    <a:pt x="0" y="0"/>
                    <a:pt x="0" y="0"/>
                    <a:pt x="0" y="0"/>
                  </a:cubicBezTo>
                  <a:cubicBezTo>
                    <a:pt x="52" y="51"/>
                    <a:pt x="52" y="51"/>
                    <a:pt x="52" y="51"/>
                  </a:cubicBezTo>
                  <a:close/>
                  <a:moveTo>
                    <a:pt x="146" y="200"/>
                  </a:moveTo>
                  <a:cubicBezTo>
                    <a:pt x="162" y="200"/>
                    <a:pt x="174" y="211"/>
                    <a:pt x="174" y="226"/>
                  </a:cubicBezTo>
                  <a:cubicBezTo>
                    <a:pt x="174" y="240"/>
                    <a:pt x="162" y="252"/>
                    <a:pt x="146" y="252"/>
                  </a:cubicBezTo>
                  <a:cubicBezTo>
                    <a:pt x="131" y="252"/>
                    <a:pt x="118" y="240"/>
                    <a:pt x="118" y="226"/>
                  </a:cubicBezTo>
                  <a:cubicBezTo>
                    <a:pt x="118" y="211"/>
                    <a:pt x="131" y="200"/>
                    <a:pt x="146" y="200"/>
                  </a:cubicBezTo>
                  <a:close/>
                  <a:moveTo>
                    <a:pt x="80" y="45"/>
                  </a:moveTo>
                  <a:cubicBezTo>
                    <a:pt x="104" y="45"/>
                    <a:pt x="122" y="63"/>
                    <a:pt x="122" y="87"/>
                  </a:cubicBezTo>
                  <a:cubicBezTo>
                    <a:pt x="122" y="110"/>
                    <a:pt x="104" y="129"/>
                    <a:pt x="80" y="129"/>
                  </a:cubicBezTo>
                  <a:cubicBezTo>
                    <a:pt x="57" y="129"/>
                    <a:pt x="38" y="110"/>
                    <a:pt x="38" y="87"/>
                  </a:cubicBezTo>
                  <a:cubicBezTo>
                    <a:pt x="38" y="63"/>
                    <a:pt x="57" y="45"/>
                    <a:pt x="80" y="45"/>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8" name="Freeform 34"/>
            <p:cNvSpPr>
              <a:spLocks/>
            </p:cNvSpPr>
            <p:nvPr/>
          </p:nvSpPr>
          <p:spPr bwMode="auto">
            <a:xfrm>
              <a:off x="9145587" y="5035549"/>
              <a:ext cx="9525" cy="22225"/>
            </a:xfrm>
            <a:custGeom>
              <a:avLst/>
              <a:gdLst/>
              <a:ahLst/>
              <a:cxnLst>
                <a:cxn ang="0">
                  <a:pos x="4" y="1"/>
                </a:cxn>
                <a:cxn ang="0">
                  <a:pos x="0" y="0"/>
                </a:cxn>
                <a:cxn ang="0">
                  <a:pos x="0" y="9"/>
                </a:cxn>
                <a:cxn ang="0">
                  <a:pos x="2" y="9"/>
                </a:cxn>
                <a:cxn ang="0">
                  <a:pos x="4" y="1"/>
                </a:cxn>
              </a:cxnLst>
              <a:rect l="0" t="0" r="r" b="b"/>
              <a:pathLst>
                <a:path w="4" h="9">
                  <a:moveTo>
                    <a:pt x="4" y="1"/>
                  </a:moveTo>
                  <a:cubicBezTo>
                    <a:pt x="3" y="1"/>
                    <a:pt x="1" y="0"/>
                    <a:pt x="0" y="0"/>
                  </a:cubicBezTo>
                  <a:cubicBezTo>
                    <a:pt x="0" y="9"/>
                    <a:pt x="0" y="9"/>
                    <a:pt x="0" y="9"/>
                  </a:cubicBezTo>
                  <a:cubicBezTo>
                    <a:pt x="2" y="9"/>
                    <a:pt x="2" y="9"/>
                    <a:pt x="2" y="9"/>
                  </a:cubicBezTo>
                  <a:lnTo>
                    <a:pt x="4" y="1"/>
                  </a:ln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9" name="Freeform 35"/>
            <p:cNvSpPr>
              <a:spLocks noEditPoints="1"/>
            </p:cNvSpPr>
            <p:nvPr/>
          </p:nvSpPr>
          <p:spPr bwMode="auto">
            <a:xfrm>
              <a:off x="7873996" y="4532311"/>
              <a:ext cx="1271592" cy="1039813"/>
            </a:xfrm>
            <a:custGeom>
              <a:avLst/>
              <a:gdLst/>
              <a:ahLst/>
              <a:cxnLst>
                <a:cxn ang="0">
                  <a:pos x="456" y="195"/>
                </a:cxn>
                <a:cxn ang="0">
                  <a:pos x="457" y="188"/>
                </a:cxn>
                <a:cxn ang="0">
                  <a:pos x="424" y="127"/>
                </a:cxn>
                <a:cxn ang="0">
                  <a:pos x="460" y="66"/>
                </a:cxn>
                <a:cxn ang="0">
                  <a:pos x="473" y="69"/>
                </a:cxn>
                <a:cxn ang="0">
                  <a:pos x="506" y="35"/>
                </a:cxn>
                <a:cxn ang="0">
                  <a:pos x="473" y="0"/>
                </a:cxn>
                <a:cxn ang="0">
                  <a:pos x="441" y="35"/>
                </a:cxn>
                <a:cxn ang="0">
                  <a:pos x="453" y="62"/>
                </a:cxn>
                <a:cxn ang="0">
                  <a:pos x="417" y="123"/>
                </a:cxn>
                <a:cxn ang="0">
                  <a:pos x="389" y="117"/>
                </a:cxn>
                <a:cxn ang="0">
                  <a:pos x="320" y="188"/>
                </a:cxn>
                <a:cxn ang="0">
                  <a:pos x="321" y="201"/>
                </a:cxn>
                <a:cxn ang="0">
                  <a:pos x="261" y="222"/>
                </a:cxn>
                <a:cxn ang="0">
                  <a:pos x="184" y="170"/>
                </a:cxn>
                <a:cxn ang="0">
                  <a:pos x="102" y="254"/>
                </a:cxn>
                <a:cxn ang="0">
                  <a:pos x="135" y="322"/>
                </a:cxn>
                <a:cxn ang="0">
                  <a:pos x="94" y="394"/>
                </a:cxn>
                <a:cxn ang="0">
                  <a:pos x="63" y="387"/>
                </a:cxn>
                <a:cxn ang="0">
                  <a:pos x="0" y="436"/>
                </a:cxn>
                <a:cxn ang="0">
                  <a:pos x="4" y="436"/>
                </a:cxn>
                <a:cxn ang="0">
                  <a:pos x="63" y="391"/>
                </a:cxn>
                <a:cxn ang="0">
                  <a:pos x="123" y="436"/>
                </a:cxn>
                <a:cxn ang="0">
                  <a:pos x="127" y="436"/>
                </a:cxn>
                <a:cxn ang="0">
                  <a:pos x="101" y="398"/>
                </a:cxn>
                <a:cxn ang="0">
                  <a:pos x="142" y="326"/>
                </a:cxn>
                <a:cxn ang="0">
                  <a:pos x="184" y="339"/>
                </a:cxn>
                <a:cxn ang="0">
                  <a:pos x="268" y="254"/>
                </a:cxn>
                <a:cxn ang="0">
                  <a:pos x="264" y="229"/>
                </a:cxn>
                <a:cxn ang="0">
                  <a:pos x="323" y="209"/>
                </a:cxn>
                <a:cxn ang="0">
                  <a:pos x="389" y="258"/>
                </a:cxn>
                <a:cxn ang="0">
                  <a:pos x="455" y="203"/>
                </a:cxn>
                <a:cxn ang="0">
                  <a:pos x="533" y="220"/>
                </a:cxn>
                <a:cxn ang="0">
                  <a:pos x="533" y="211"/>
                </a:cxn>
                <a:cxn ang="0">
                  <a:pos x="456" y="195"/>
                </a:cxn>
                <a:cxn ang="0">
                  <a:pos x="445" y="35"/>
                </a:cxn>
                <a:cxn ang="0">
                  <a:pos x="473" y="4"/>
                </a:cxn>
                <a:cxn ang="0">
                  <a:pos x="502" y="35"/>
                </a:cxn>
                <a:cxn ang="0">
                  <a:pos x="473" y="65"/>
                </a:cxn>
                <a:cxn ang="0">
                  <a:pos x="445" y="35"/>
                </a:cxn>
                <a:cxn ang="0">
                  <a:pos x="184" y="335"/>
                </a:cxn>
                <a:cxn ang="0">
                  <a:pos x="106" y="254"/>
                </a:cxn>
                <a:cxn ang="0">
                  <a:pos x="184" y="174"/>
                </a:cxn>
                <a:cxn ang="0">
                  <a:pos x="264" y="254"/>
                </a:cxn>
                <a:cxn ang="0">
                  <a:pos x="184" y="335"/>
                </a:cxn>
                <a:cxn ang="0">
                  <a:pos x="389" y="254"/>
                </a:cxn>
                <a:cxn ang="0">
                  <a:pos x="324" y="188"/>
                </a:cxn>
                <a:cxn ang="0">
                  <a:pos x="389" y="121"/>
                </a:cxn>
                <a:cxn ang="0">
                  <a:pos x="453" y="188"/>
                </a:cxn>
                <a:cxn ang="0">
                  <a:pos x="389" y="254"/>
                </a:cxn>
              </a:cxnLst>
              <a:rect l="0" t="0" r="r" b="b"/>
              <a:pathLst>
                <a:path w="533" h="436">
                  <a:moveTo>
                    <a:pt x="456" y="195"/>
                  </a:moveTo>
                  <a:cubicBezTo>
                    <a:pt x="456" y="193"/>
                    <a:pt x="457" y="190"/>
                    <a:pt x="457" y="188"/>
                  </a:cubicBezTo>
                  <a:cubicBezTo>
                    <a:pt x="457" y="162"/>
                    <a:pt x="444" y="139"/>
                    <a:pt x="424" y="127"/>
                  </a:cubicBezTo>
                  <a:cubicBezTo>
                    <a:pt x="460" y="66"/>
                    <a:pt x="460" y="66"/>
                    <a:pt x="460" y="66"/>
                  </a:cubicBezTo>
                  <a:cubicBezTo>
                    <a:pt x="464" y="68"/>
                    <a:pt x="468" y="69"/>
                    <a:pt x="473" y="69"/>
                  </a:cubicBezTo>
                  <a:cubicBezTo>
                    <a:pt x="491" y="69"/>
                    <a:pt x="506" y="53"/>
                    <a:pt x="506" y="35"/>
                  </a:cubicBezTo>
                  <a:cubicBezTo>
                    <a:pt x="506" y="15"/>
                    <a:pt x="491" y="0"/>
                    <a:pt x="473" y="0"/>
                  </a:cubicBezTo>
                  <a:cubicBezTo>
                    <a:pt x="455" y="0"/>
                    <a:pt x="441" y="15"/>
                    <a:pt x="441" y="35"/>
                  </a:cubicBezTo>
                  <a:cubicBezTo>
                    <a:pt x="441" y="46"/>
                    <a:pt x="446" y="55"/>
                    <a:pt x="453" y="62"/>
                  </a:cubicBezTo>
                  <a:cubicBezTo>
                    <a:pt x="417" y="123"/>
                    <a:pt x="417" y="123"/>
                    <a:pt x="417" y="123"/>
                  </a:cubicBezTo>
                  <a:cubicBezTo>
                    <a:pt x="408" y="119"/>
                    <a:pt x="399" y="117"/>
                    <a:pt x="389" y="117"/>
                  </a:cubicBezTo>
                  <a:cubicBezTo>
                    <a:pt x="351" y="117"/>
                    <a:pt x="320" y="148"/>
                    <a:pt x="320" y="188"/>
                  </a:cubicBezTo>
                  <a:cubicBezTo>
                    <a:pt x="320" y="192"/>
                    <a:pt x="320" y="196"/>
                    <a:pt x="321" y="201"/>
                  </a:cubicBezTo>
                  <a:cubicBezTo>
                    <a:pt x="261" y="222"/>
                    <a:pt x="261" y="222"/>
                    <a:pt x="261" y="222"/>
                  </a:cubicBezTo>
                  <a:cubicBezTo>
                    <a:pt x="249" y="191"/>
                    <a:pt x="220" y="170"/>
                    <a:pt x="184" y="170"/>
                  </a:cubicBezTo>
                  <a:cubicBezTo>
                    <a:pt x="139" y="170"/>
                    <a:pt x="102" y="207"/>
                    <a:pt x="102" y="254"/>
                  </a:cubicBezTo>
                  <a:cubicBezTo>
                    <a:pt x="102" y="281"/>
                    <a:pt x="115" y="306"/>
                    <a:pt x="135" y="322"/>
                  </a:cubicBezTo>
                  <a:cubicBezTo>
                    <a:pt x="94" y="394"/>
                    <a:pt x="94" y="394"/>
                    <a:pt x="94" y="394"/>
                  </a:cubicBezTo>
                  <a:cubicBezTo>
                    <a:pt x="85" y="389"/>
                    <a:pt x="74" y="387"/>
                    <a:pt x="63" y="387"/>
                  </a:cubicBezTo>
                  <a:cubicBezTo>
                    <a:pt x="34" y="387"/>
                    <a:pt x="8" y="408"/>
                    <a:pt x="0" y="436"/>
                  </a:cubicBezTo>
                  <a:cubicBezTo>
                    <a:pt x="4" y="436"/>
                    <a:pt x="4" y="436"/>
                    <a:pt x="4" y="436"/>
                  </a:cubicBezTo>
                  <a:cubicBezTo>
                    <a:pt x="12" y="410"/>
                    <a:pt x="36" y="391"/>
                    <a:pt x="63" y="391"/>
                  </a:cubicBezTo>
                  <a:cubicBezTo>
                    <a:pt x="92" y="391"/>
                    <a:pt x="115" y="410"/>
                    <a:pt x="123" y="436"/>
                  </a:cubicBezTo>
                  <a:cubicBezTo>
                    <a:pt x="127" y="436"/>
                    <a:pt x="127" y="436"/>
                    <a:pt x="127" y="436"/>
                  </a:cubicBezTo>
                  <a:cubicBezTo>
                    <a:pt x="123" y="421"/>
                    <a:pt x="114" y="407"/>
                    <a:pt x="101" y="398"/>
                  </a:cubicBezTo>
                  <a:cubicBezTo>
                    <a:pt x="142" y="326"/>
                    <a:pt x="142" y="326"/>
                    <a:pt x="142" y="326"/>
                  </a:cubicBezTo>
                  <a:cubicBezTo>
                    <a:pt x="154" y="334"/>
                    <a:pt x="169" y="339"/>
                    <a:pt x="184" y="339"/>
                  </a:cubicBezTo>
                  <a:cubicBezTo>
                    <a:pt x="231" y="339"/>
                    <a:pt x="268" y="301"/>
                    <a:pt x="268" y="254"/>
                  </a:cubicBezTo>
                  <a:cubicBezTo>
                    <a:pt x="268" y="245"/>
                    <a:pt x="266" y="237"/>
                    <a:pt x="264" y="229"/>
                  </a:cubicBezTo>
                  <a:cubicBezTo>
                    <a:pt x="323" y="209"/>
                    <a:pt x="323" y="209"/>
                    <a:pt x="323" y="209"/>
                  </a:cubicBezTo>
                  <a:cubicBezTo>
                    <a:pt x="331" y="237"/>
                    <a:pt x="358" y="258"/>
                    <a:pt x="389" y="258"/>
                  </a:cubicBezTo>
                  <a:cubicBezTo>
                    <a:pt x="421" y="258"/>
                    <a:pt x="448" y="234"/>
                    <a:pt x="455" y="203"/>
                  </a:cubicBezTo>
                  <a:cubicBezTo>
                    <a:pt x="512" y="215"/>
                    <a:pt x="528" y="219"/>
                    <a:pt x="533" y="220"/>
                  </a:cubicBezTo>
                  <a:cubicBezTo>
                    <a:pt x="533" y="211"/>
                    <a:pt x="533" y="211"/>
                    <a:pt x="533" y="211"/>
                  </a:cubicBezTo>
                  <a:cubicBezTo>
                    <a:pt x="456" y="195"/>
                    <a:pt x="456" y="195"/>
                    <a:pt x="456" y="195"/>
                  </a:cubicBezTo>
                  <a:close/>
                  <a:moveTo>
                    <a:pt x="445" y="35"/>
                  </a:moveTo>
                  <a:cubicBezTo>
                    <a:pt x="445" y="17"/>
                    <a:pt x="457" y="4"/>
                    <a:pt x="473" y="4"/>
                  </a:cubicBezTo>
                  <a:cubicBezTo>
                    <a:pt x="489" y="4"/>
                    <a:pt x="502" y="17"/>
                    <a:pt x="502" y="35"/>
                  </a:cubicBezTo>
                  <a:cubicBezTo>
                    <a:pt x="502" y="51"/>
                    <a:pt x="489" y="65"/>
                    <a:pt x="473" y="65"/>
                  </a:cubicBezTo>
                  <a:cubicBezTo>
                    <a:pt x="457" y="65"/>
                    <a:pt x="445" y="51"/>
                    <a:pt x="445" y="35"/>
                  </a:cubicBezTo>
                  <a:close/>
                  <a:moveTo>
                    <a:pt x="184" y="335"/>
                  </a:moveTo>
                  <a:cubicBezTo>
                    <a:pt x="141" y="335"/>
                    <a:pt x="106" y="299"/>
                    <a:pt x="106" y="254"/>
                  </a:cubicBezTo>
                  <a:cubicBezTo>
                    <a:pt x="106" y="209"/>
                    <a:pt x="141" y="174"/>
                    <a:pt x="184" y="174"/>
                  </a:cubicBezTo>
                  <a:cubicBezTo>
                    <a:pt x="229" y="174"/>
                    <a:pt x="264" y="209"/>
                    <a:pt x="264" y="254"/>
                  </a:cubicBezTo>
                  <a:cubicBezTo>
                    <a:pt x="264" y="299"/>
                    <a:pt x="229" y="335"/>
                    <a:pt x="184" y="335"/>
                  </a:cubicBezTo>
                  <a:close/>
                  <a:moveTo>
                    <a:pt x="389" y="254"/>
                  </a:moveTo>
                  <a:cubicBezTo>
                    <a:pt x="353" y="254"/>
                    <a:pt x="324" y="224"/>
                    <a:pt x="324" y="188"/>
                  </a:cubicBezTo>
                  <a:cubicBezTo>
                    <a:pt x="324" y="150"/>
                    <a:pt x="353" y="121"/>
                    <a:pt x="389" y="121"/>
                  </a:cubicBezTo>
                  <a:cubicBezTo>
                    <a:pt x="424" y="121"/>
                    <a:pt x="453" y="150"/>
                    <a:pt x="453" y="188"/>
                  </a:cubicBezTo>
                  <a:cubicBezTo>
                    <a:pt x="453" y="224"/>
                    <a:pt x="424" y="254"/>
                    <a:pt x="389" y="254"/>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60" name="Freeform 36"/>
            <p:cNvSpPr>
              <a:spLocks noEditPoints="1"/>
            </p:cNvSpPr>
            <p:nvPr/>
          </p:nvSpPr>
          <p:spPr bwMode="auto">
            <a:xfrm>
              <a:off x="7621583" y="3998911"/>
              <a:ext cx="655640" cy="371475"/>
            </a:xfrm>
            <a:custGeom>
              <a:avLst/>
              <a:gdLst/>
              <a:ahLst/>
              <a:cxnLst>
                <a:cxn ang="0">
                  <a:pos x="35" y="21"/>
                </a:cxn>
                <a:cxn ang="0">
                  <a:pos x="67" y="6"/>
                </a:cxn>
                <a:cxn ang="0">
                  <a:pos x="95" y="32"/>
                </a:cxn>
                <a:cxn ang="0">
                  <a:pos x="84" y="59"/>
                </a:cxn>
                <a:cxn ang="0">
                  <a:pos x="123" y="96"/>
                </a:cxn>
                <a:cxn ang="0">
                  <a:pos x="129" y="95"/>
                </a:cxn>
                <a:cxn ang="0">
                  <a:pos x="129" y="120"/>
                </a:cxn>
                <a:cxn ang="0">
                  <a:pos x="113" y="138"/>
                </a:cxn>
                <a:cxn ang="0">
                  <a:pos x="131" y="156"/>
                </a:cxn>
                <a:cxn ang="0">
                  <a:pos x="149" y="138"/>
                </a:cxn>
                <a:cxn ang="0">
                  <a:pos x="133" y="120"/>
                </a:cxn>
                <a:cxn ang="0">
                  <a:pos x="133" y="95"/>
                </a:cxn>
                <a:cxn ang="0">
                  <a:pos x="160" y="67"/>
                </a:cxn>
                <a:cxn ang="0">
                  <a:pos x="223" y="65"/>
                </a:cxn>
                <a:cxn ang="0">
                  <a:pos x="248" y="93"/>
                </a:cxn>
                <a:cxn ang="0">
                  <a:pos x="275" y="65"/>
                </a:cxn>
                <a:cxn ang="0">
                  <a:pos x="248" y="37"/>
                </a:cxn>
                <a:cxn ang="0">
                  <a:pos x="223" y="61"/>
                </a:cxn>
                <a:cxn ang="0">
                  <a:pos x="161" y="63"/>
                </a:cxn>
                <a:cxn ang="0">
                  <a:pos x="161" y="59"/>
                </a:cxn>
                <a:cxn ang="0">
                  <a:pos x="123" y="21"/>
                </a:cxn>
                <a:cxn ang="0">
                  <a:pos x="98" y="30"/>
                </a:cxn>
                <a:cxn ang="0">
                  <a:pos x="70" y="3"/>
                </a:cxn>
                <a:cxn ang="0">
                  <a:pos x="71" y="0"/>
                </a:cxn>
                <a:cxn ang="0">
                  <a:pos x="66" y="0"/>
                </a:cxn>
                <a:cxn ang="0">
                  <a:pos x="35" y="17"/>
                </a:cxn>
                <a:cxn ang="0">
                  <a:pos x="5" y="0"/>
                </a:cxn>
                <a:cxn ang="0">
                  <a:pos x="0" y="0"/>
                </a:cxn>
                <a:cxn ang="0">
                  <a:pos x="35" y="21"/>
                </a:cxn>
                <a:cxn ang="0">
                  <a:pos x="248" y="41"/>
                </a:cxn>
                <a:cxn ang="0">
                  <a:pos x="271" y="65"/>
                </a:cxn>
                <a:cxn ang="0">
                  <a:pos x="248" y="89"/>
                </a:cxn>
                <a:cxn ang="0">
                  <a:pos x="226" y="65"/>
                </a:cxn>
                <a:cxn ang="0">
                  <a:pos x="248" y="41"/>
                </a:cxn>
                <a:cxn ang="0">
                  <a:pos x="145" y="138"/>
                </a:cxn>
                <a:cxn ang="0">
                  <a:pos x="131" y="152"/>
                </a:cxn>
                <a:cxn ang="0">
                  <a:pos x="117" y="138"/>
                </a:cxn>
                <a:cxn ang="0">
                  <a:pos x="131" y="124"/>
                </a:cxn>
                <a:cxn ang="0">
                  <a:pos x="145" y="138"/>
                </a:cxn>
                <a:cxn ang="0">
                  <a:pos x="123" y="25"/>
                </a:cxn>
                <a:cxn ang="0">
                  <a:pos x="157" y="59"/>
                </a:cxn>
                <a:cxn ang="0">
                  <a:pos x="123" y="93"/>
                </a:cxn>
                <a:cxn ang="0">
                  <a:pos x="88" y="59"/>
                </a:cxn>
                <a:cxn ang="0">
                  <a:pos x="123" y="25"/>
                </a:cxn>
              </a:cxnLst>
              <a:rect l="0" t="0" r="r" b="b"/>
              <a:pathLst>
                <a:path w="275" h="156">
                  <a:moveTo>
                    <a:pt x="35" y="21"/>
                  </a:moveTo>
                  <a:cubicBezTo>
                    <a:pt x="49" y="21"/>
                    <a:pt x="60" y="15"/>
                    <a:pt x="67" y="6"/>
                  </a:cubicBezTo>
                  <a:cubicBezTo>
                    <a:pt x="95" y="32"/>
                    <a:pt x="95" y="32"/>
                    <a:pt x="95" y="32"/>
                  </a:cubicBezTo>
                  <a:cubicBezTo>
                    <a:pt x="88" y="39"/>
                    <a:pt x="84" y="48"/>
                    <a:pt x="84" y="59"/>
                  </a:cubicBezTo>
                  <a:cubicBezTo>
                    <a:pt x="84" y="79"/>
                    <a:pt x="101" y="96"/>
                    <a:pt x="123" y="96"/>
                  </a:cubicBezTo>
                  <a:cubicBezTo>
                    <a:pt x="125" y="96"/>
                    <a:pt x="127" y="95"/>
                    <a:pt x="129" y="95"/>
                  </a:cubicBezTo>
                  <a:cubicBezTo>
                    <a:pt x="129" y="120"/>
                    <a:pt x="129" y="120"/>
                    <a:pt x="129" y="120"/>
                  </a:cubicBezTo>
                  <a:cubicBezTo>
                    <a:pt x="120" y="121"/>
                    <a:pt x="113" y="128"/>
                    <a:pt x="113" y="138"/>
                  </a:cubicBezTo>
                  <a:cubicBezTo>
                    <a:pt x="113" y="147"/>
                    <a:pt x="122" y="156"/>
                    <a:pt x="131" y="156"/>
                  </a:cubicBezTo>
                  <a:cubicBezTo>
                    <a:pt x="141" y="156"/>
                    <a:pt x="149" y="147"/>
                    <a:pt x="149" y="138"/>
                  </a:cubicBezTo>
                  <a:cubicBezTo>
                    <a:pt x="149" y="128"/>
                    <a:pt x="142" y="121"/>
                    <a:pt x="133" y="120"/>
                  </a:cubicBezTo>
                  <a:cubicBezTo>
                    <a:pt x="133" y="95"/>
                    <a:pt x="133" y="95"/>
                    <a:pt x="133" y="95"/>
                  </a:cubicBezTo>
                  <a:cubicBezTo>
                    <a:pt x="147" y="92"/>
                    <a:pt x="157" y="81"/>
                    <a:pt x="160" y="67"/>
                  </a:cubicBezTo>
                  <a:cubicBezTo>
                    <a:pt x="223" y="65"/>
                    <a:pt x="223" y="65"/>
                    <a:pt x="223" y="65"/>
                  </a:cubicBezTo>
                  <a:cubicBezTo>
                    <a:pt x="223" y="80"/>
                    <a:pt x="234" y="93"/>
                    <a:pt x="248" y="93"/>
                  </a:cubicBezTo>
                  <a:cubicBezTo>
                    <a:pt x="264" y="93"/>
                    <a:pt x="275" y="80"/>
                    <a:pt x="275" y="65"/>
                  </a:cubicBezTo>
                  <a:cubicBezTo>
                    <a:pt x="275" y="49"/>
                    <a:pt x="264" y="37"/>
                    <a:pt x="248" y="37"/>
                  </a:cubicBezTo>
                  <a:cubicBezTo>
                    <a:pt x="235" y="37"/>
                    <a:pt x="224" y="47"/>
                    <a:pt x="223" y="61"/>
                  </a:cubicBezTo>
                  <a:cubicBezTo>
                    <a:pt x="161" y="63"/>
                    <a:pt x="161" y="63"/>
                    <a:pt x="161" y="63"/>
                  </a:cubicBezTo>
                  <a:cubicBezTo>
                    <a:pt x="161" y="62"/>
                    <a:pt x="161" y="60"/>
                    <a:pt x="161" y="59"/>
                  </a:cubicBezTo>
                  <a:cubicBezTo>
                    <a:pt x="161" y="38"/>
                    <a:pt x="144" y="21"/>
                    <a:pt x="123" y="21"/>
                  </a:cubicBezTo>
                  <a:cubicBezTo>
                    <a:pt x="114" y="21"/>
                    <a:pt x="105" y="24"/>
                    <a:pt x="98" y="30"/>
                  </a:cubicBezTo>
                  <a:cubicBezTo>
                    <a:pt x="70" y="3"/>
                    <a:pt x="70" y="3"/>
                    <a:pt x="70" y="3"/>
                  </a:cubicBezTo>
                  <a:cubicBezTo>
                    <a:pt x="70" y="2"/>
                    <a:pt x="71" y="1"/>
                    <a:pt x="71" y="0"/>
                  </a:cubicBezTo>
                  <a:cubicBezTo>
                    <a:pt x="66" y="0"/>
                    <a:pt x="66" y="0"/>
                    <a:pt x="66" y="0"/>
                  </a:cubicBezTo>
                  <a:cubicBezTo>
                    <a:pt x="59" y="10"/>
                    <a:pt x="48" y="17"/>
                    <a:pt x="35" y="17"/>
                  </a:cubicBezTo>
                  <a:cubicBezTo>
                    <a:pt x="23" y="17"/>
                    <a:pt x="12" y="10"/>
                    <a:pt x="5" y="0"/>
                  </a:cubicBezTo>
                  <a:cubicBezTo>
                    <a:pt x="0" y="0"/>
                    <a:pt x="0" y="0"/>
                    <a:pt x="0" y="0"/>
                  </a:cubicBezTo>
                  <a:cubicBezTo>
                    <a:pt x="7" y="13"/>
                    <a:pt x="20" y="21"/>
                    <a:pt x="35" y="21"/>
                  </a:cubicBezTo>
                  <a:close/>
                  <a:moveTo>
                    <a:pt x="248" y="41"/>
                  </a:moveTo>
                  <a:cubicBezTo>
                    <a:pt x="262" y="41"/>
                    <a:pt x="271" y="51"/>
                    <a:pt x="271" y="65"/>
                  </a:cubicBezTo>
                  <a:cubicBezTo>
                    <a:pt x="271" y="78"/>
                    <a:pt x="262" y="89"/>
                    <a:pt x="248" y="89"/>
                  </a:cubicBezTo>
                  <a:cubicBezTo>
                    <a:pt x="236" y="89"/>
                    <a:pt x="226" y="78"/>
                    <a:pt x="226" y="65"/>
                  </a:cubicBezTo>
                  <a:cubicBezTo>
                    <a:pt x="226" y="51"/>
                    <a:pt x="236" y="41"/>
                    <a:pt x="248" y="41"/>
                  </a:cubicBezTo>
                  <a:close/>
                  <a:moveTo>
                    <a:pt x="145" y="138"/>
                  </a:moveTo>
                  <a:cubicBezTo>
                    <a:pt x="145" y="145"/>
                    <a:pt x="139" y="152"/>
                    <a:pt x="131" y="152"/>
                  </a:cubicBezTo>
                  <a:cubicBezTo>
                    <a:pt x="124" y="152"/>
                    <a:pt x="117" y="145"/>
                    <a:pt x="117" y="138"/>
                  </a:cubicBezTo>
                  <a:cubicBezTo>
                    <a:pt x="117" y="130"/>
                    <a:pt x="124" y="124"/>
                    <a:pt x="131" y="124"/>
                  </a:cubicBezTo>
                  <a:cubicBezTo>
                    <a:pt x="139" y="124"/>
                    <a:pt x="145" y="130"/>
                    <a:pt x="145" y="138"/>
                  </a:cubicBezTo>
                  <a:close/>
                  <a:moveTo>
                    <a:pt x="123" y="25"/>
                  </a:moveTo>
                  <a:cubicBezTo>
                    <a:pt x="142" y="25"/>
                    <a:pt x="157" y="40"/>
                    <a:pt x="157" y="59"/>
                  </a:cubicBezTo>
                  <a:cubicBezTo>
                    <a:pt x="157" y="77"/>
                    <a:pt x="142" y="93"/>
                    <a:pt x="123" y="93"/>
                  </a:cubicBezTo>
                  <a:cubicBezTo>
                    <a:pt x="104" y="93"/>
                    <a:pt x="88" y="77"/>
                    <a:pt x="88" y="59"/>
                  </a:cubicBezTo>
                  <a:cubicBezTo>
                    <a:pt x="88" y="40"/>
                    <a:pt x="104" y="25"/>
                    <a:pt x="123" y="25"/>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61" name="Freeform 37"/>
            <p:cNvSpPr>
              <a:spLocks noEditPoints="1"/>
            </p:cNvSpPr>
            <p:nvPr/>
          </p:nvSpPr>
          <p:spPr bwMode="auto">
            <a:xfrm>
              <a:off x="6780205" y="4762499"/>
              <a:ext cx="1144591" cy="809625"/>
            </a:xfrm>
            <a:custGeom>
              <a:avLst/>
              <a:gdLst/>
              <a:ahLst/>
              <a:cxnLst>
                <a:cxn ang="0">
                  <a:pos x="186" y="329"/>
                </a:cxn>
                <a:cxn ang="0">
                  <a:pos x="200" y="259"/>
                </a:cxn>
                <a:cxn ang="0">
                  <a:pos x="263" y="211"/>
                </a:cxn>
                <a:cxn ang="0">
                  <a:pos x="344" y="196"/>
                </a:cxn>
                <a:cxn ang="0">
                  <a:pos x="342" y="81"/>
                </a:cxn>
                <a:cxn ang="0">
                  <a:pos x="384" y="78"/>
                </a:cxn>
                <a:cxn ang="0">
                  <a:pos x="416" y="150"/>
                </a:cxn>
                <a:cxn ang="0">
                  <a:pos x="480" y="150"/>
                </a:cxn>
                <a:cxn ang="0">
                  <a:pos x="426" y="127"/>
                </a:cxn>
                <a:cxn ang="0">
                  <a:pos x="404" y="43"/>
                </a:cxn>
                <a:cxn ang="0">
                  <a:pos x="316" y="43"/>
                </a:cxn>
                <a:cxn ang="0">
                  <a:pos x="310" y="154"/>
                </a:cxn>
                <a:cxn ang="0">
                  <a:pos x="260" y="196"/>
                </a:cxn>
                <a:cxn ang="0">
                  <a:pos x="195" y="239"/>
                </a:cxn>
                <a:cxn ang="0">
                  <a:pos x="131" y="245"/>
                </a:cxn>
                <a:cxn ang="0">
                  <a:pos x="60" y="213"/>
                </a:cxn>
                <a:cxn ang="0">
                  <a:pos x="0" y="213"/>
                </a:cxn>
                <a:cxn ang="0">
                  <a:pos x="59" y="222"/>
                </a:cxn>
                <a:cxn ang="0">
                  <a:pos x="128" y="259"/>
                </a:cxn>
                <a:cxn ang="0">
                  <a:pos x="171" y="294"/>
                </a:cxn>
                <a:cxn ang="0">
                  <a:pos x="170" y="340"/>
                </a:cxn>
                <a:cxn ang="0">
                  <a:pos x="194" y="332"/>
                </a:cxn>
                <a:cxn ang="0">
                  <a:pos x="218" y="340"/>
                </a:cxn>
                <a:cxn ang="0">
                  <a:pos x="448" y="122"/>
                </a:cxn>
                <a:cxn ang="0">
                  <a:pos x="448" y="178"/>
                </a:cxn>
                <a:cxn ang="0">
                  <a:pos x="448" y="122"/>
                </a:cxn>
                <a:cxn ang="0">
                  <a:pos x="360" y="4"/>
                </a:cxn>
                <a:cxn ang="0">
                  <a:pos x="360" y="81"/>
                </a:cxn>
                <a:cxn ang="0">
                  <a:pos x="302" y="158"/>
                </a:cxn>
                <a:cxn ang="0">
                  <a:pos x="302" y="235"/>
                </a:cxn>
                <a:cxn ang="0">
                  <a:pos x="302" y="158"/>
                </a:cxn>
                <a:cxn ang="0">
                  <a:pos x="4" y="213"/>
                </a:cxn>
                <a:cxn ang="0">
                  <a:pos x="56" y="213"/>
                </a:cxn>
                <a:cxn ang="0">
                  <a:pos x="164" y="291"/>
                </a:cxn>
                <a:cxn ang="0">
                  <a:pos x="164" y="227"/>
                </a:cxn>
                <a:cxn ang="0">
                  <a:pos x="164" y="291"/>
                </a:cxn>
              </a:cxnLst>
              <a:rect l="0" t="0" r="r" b="b"/>
              <a:pathLst>
                <a:path w="480" h="340">
                  <a:moveTo>
                    <a:pt x="194" y="328"/>
                  </a:moveTo>
                  <a:cubicBezTo>
                    <a:pt x="191" y="328"/>
                    <a:pt x="188" y="328"/>
                    <a:pt x="186" y="329"/>
                  </a:cubicBezTo>
                  <a:cubicBezTo>
                    <a:pt x="175" y="293"/>
                    <a:pt x="175" y="293"/>
                    <a:pt x="175" y="293"/>
                  </a:cubicBezTo>
                  <a:cubicBezTo>
                    <a:pt x="190" y="288"/>
                    <a:pt x="200" y="275"/>
                    <a:pt x="200" y="259"/>
                  </a:cubicBezTo>
                  <a:cubicBezTo>
                    <a:pt x="200" y="253"/>
                    <a:pt x="199" y="247"/>
                    <a:pt x="197" y="243"/>
                  </a:cubicBezTo>
                  <a:cubicBezTo>
                    <a:pt x="263" y="211"/>
                    <a:pt x="263" y="211"/>
                    <a:pt x="263" y="211"/>
                  </a:cubicBezTo>
                  <a:cubicBezTo>
                    <a:pt x="270" y="228"/>
                    <a:pt x="285" y="239"/>
                    <a:pt x="302" y="239"/>
                  </a:cubicBezTo>
                  <a:cubicBezTo>
                    <a:pt x="326" y="239"/>
                    <a:pt x="344" y="220"/>
                    <a:pt x="344" y="196"/>
                  </a:cubicBezTo>
                  <a:cubicBezTo>
                    <a:pt x="344" y="176"/>
                    <a:pt x="331" y="160"/>
                    <a:pt x="313" y="155"/>
                  </a:cubicBezTo>
                  <a:cubicBezTo>
                    <a:pt x="342" y="81"/>
                    <a:pt x="342" y="81"/>
                    <a:pt x="342" y="81"/>
                  </a:cubicBezTo>
                  <a:cubicBezTo>
                    <a:pt x="348" y="83"/>
                    <a:pt x="354" y="85"/>
                    <a:pt x="360" y="85"/>
                  </a:cubicBezTo>
                  <a:cubicBezTo>
                    <a:pt x="369" y="85"/>
                    <a:pt x="377" y="82"/>
                    <a:pt x="384" y="78"/>
                  </a:cubicBezTo>
                  <a:cubicBezTo>
                    <a:pt x="423" y="130"/>
                    <a:pt x="423" y="130"/>
                    <a:pt x="423" y="130"/>
                  </a:cubicBezTo>
                  <a:cubicBezTo>
                    <a:pt x="419" y="136"/>
                    <a:pt x="416" y="142"/>
                    <a:pt x="416" y="150"/>
                  </a:cubicBezTo>
                  <a:cubicBezTo>
                    <a:pt x="416" y="167"/>
                    <a:pt x="431" y="182"/>
                    <a:pt x="448" y="182"/>
                  </a:cubicBezTo>
                  <a:cubicBezTo>
                    <a:pt x="466" y="182"/>
                    <a:pt x="480" y="167"/>
                    <a:pt x="480" y="150"/>
                  </a:cubicBezTo>
                  <a:cubicBezTo>
                    <a:pt x="480" y="132"/>
                    <a:pt x="466" y="118"/>
                    <a:pt x="448" y="118"/>
                  </a:cubicBezTo>
                  <a:cubicBezTo>
                    <a:pt x="440" y="118"/>
                    <a:pt x="432" y="121"/>
                    <a:pt x="426" y="127"/>
                  </a:cubicBezTo>
                  <a:cubicBezTo>
                    <a:pt x="387" y="76"/>
                    <a:pt x="387" y="76"/>
                    <a:pt x="387" y="76"/>
                  </a:cubicBezTo>
                  <a:cubicBezTo>
                    <a:pt x="398" y="68"/>
                    <a:pt x="404" y="56"/>
                    <a:pt x="404" y="43"/>
                  </a:cubicBezTo>
                  <a:cubicBezTo>
                    <a:pt x="404" y="18"/>
                    <a:pt x="385" y="0"/>
                    <a:pt x="360" y="0"/>
                  </a:cubicBezTo>
                  <a:cubicBezTo>
                    <a:pt x="336" y="0"/>
                    <a:pt x="316" y="18"/>
                    <a:pt x="316" y="43"/>
                  </a:cubicBezTo>
                  <a:cubicBezTo>
                    <a:pt x="316" y="58"/>
                    <a:pt x="325" y="72"/>
                    <a:pt x="339" y="79"/>
                  </a:cubicBezTo>
                  <a:cubicBezTo>
                    <a:pt x="310" y="154"/>
                    <a:pt x="310" y="154"/>
                    <a:pt x="310" y="154"/>
                  </a:cubicBezTo>
                  <a:cubicBezTo>
                    <a:pt x="307" y="154"/>
                    <a:pt x="305" y="154"/>
                    <a:pt x="302" y="154"/>
                  </a:cubicBezTo>
                  <a:cubicBezTo>
                    <a:pt x="279" y="154"/>
                    <a:pt x="260" y="172"/>
                    <a:pt x="260" y="196"/>
                  </a:cubicBezTo>
                  <a:cubicBezTo>
                    <a:pt x="260" y="200"/>
                    <a:pt x="261" y="204"/>
                    <a:pt x="262" y="207"/>
                  </a:cubicBezTo>
                  <a:cubicBezTo>
                    <a:pt x="195" y="239"/>
                    <a:pt x="195" y="239"/>
                    <a:pt x="195" y="239"/>
                  </a:cubicBezTo>
                  <a:cubicBezTo>
                    <a:pt x="188" y="229"/>
                    <a:pt x="177" y="223"/>
                    <a:pt x="164" y="223"/>
                  </a:cubicBezTo>
                  <a:cubicBezTo>
                    <a:pt x="149" y="223"/>
                    <a:pt x="136" y="232"/>
                    <a:pt x="131" y="245"/>
                  </a:cubicBezTo>
                  <a:cubicBezTo>
                    <a:pt x="60" y="218"/>
                    <a:pt x="60" y="218"/>
                    <a:pt x="60" y="218"/>
                  </a:cubicBezTo>
                  <a:cubicBezTo>
                    <a:pt x="60" y="216"/>
                    <a:pt x="60" y="214"/>
                    <a:pt x="60" y="213"/>
                  </a:cubicBezTo>
                  <a:cubicBezTo>
                    <a:pt x="60" y="195"/>
                    <a:pt x="47" y="182"/>
                    <a:pt x="30" y="182"/>
                  </a:cubicBezTo>
                  <a:cubicBezTo>
                    <a:pt x="14" y="182"/>
                    <a:pt x="0" y="195"/>
                    <a:pt x="0" y="213"/>
                  </a:cubicBezTo>
                  <a:cubicBezTo>
                    <a:pt x="0" y="229"/>
                    <a:pt x="14" y="243"/>
                    <a:pt x="30" y="243"/>
                  </a:cubicBezTo>
                  <a:cubicBezTo>
                    <a:pt x="44" y="243"/>
                    <a:pt x="55" y="234"/>
                    <a:pt x="59" y="222"/>
                  </a:cubicBezTo>
                  <a:cubicBezTo>
                    <a:pt x="130" y="249"/>
                    <a:pt x="130" y="249"/>
                    <a:pt x="130" y="249"/>
                  </a:cubicBezTo>
                  <a:cubicBezTo>
                    <a:pt x="129" y="252"/>
                    <a:pt x="128" y="255"/>
                    <a:pt x="128" y="259"/>
                  </a:cubicBezTo>
                  <a:cubicBezTo>
                    <a:pt x="128" y="279"/>
                    <a:pt x="145" y="295"/>
                    <a:pt x="164" y="295"/>
                  </a:cubicBezTo>
                  <a:cubicBezTo>
                    <a:pt x="167" y="295"/>
                    <a:pt x="169" y="294"/>
                    <a:pt x="171" y="294"/>
                  </a:cubicBezTo>
                  <a:cubicBezTo>
                    <a:pt x="182" y="330"/>
                    <a:pt x="182" y="330"/>
                    <a:pt x="182" y="330"/>
                  </a:cubicBezTo>
                  <a:cubicBezTo>
                    <a:pt x="177" y="332"/>
                    <a:pt x="173" y="336"/>
                    <a:pt x="170" y="340"/>
                  </a:cubicBezTo>
                  <a:cubicBezTo>
                    <a:pt x="174" y="340"/>
                    <a:pt x="174" y="340"/>
                    <a:pt x="174" y="340"/>
                  </a:cubicBezTo>
                  <a:cubicBezTo>
                    <a:pt x="179" y="335"/>
                    <a:pt x="186" y="332"/>
                    <a:pt x="194" y="332"/>
                  </a:cubicBezTo>
                  <a:cubicBezTo>
                    <a:pt x="202" y="332"/>
                    <a:pt x="209" y="335"/>
                    <a:pt x="213" y="340"/>
                  </a:cubicBezTo>
                  <a:cubicBezTo>
                    <a:pt x="218" y="340"/>
                    <a:pt x="218" y="340"/>
                    <a:pt x="218" y="340"/>
                  </a:cubicBezTo>
                  <a:cubicBezTo>
                    <a:pt x="213" y="333"/>
                    <a:pt x="204" y="328"/>
                    <a:pt x="194" y="328"/>
                  </a:cubicBezTo>
                  <a:close/>
                  <a:moveTo>
                    <a:pt x="448" y="122"/>
                  </a:moveTo>
                  <a:cubicBezTo>
                    <a:pt x="464" y="122"/>
                    <a:pt x="476" y="134"/>
                    <a:pt x="476" y="150"/>
                  </a:cubicBezTo>
                  <a:cubicBezTo>
                    <a:pt x="476" y="165"/>
                    <a:pt x="464" y="178"/>
                    <a:pt x="448" y="178"/>
                  </a:cubicBezTo>
                  <a:cubicBezTo>
                    <a:pt x="433" y="178"/>
                    <a:pt x="420" y="165"/>
                    <a:pt x="420" y="150"/>
                  </a:cubicBezTo>
                  <a:cubicBezTo>
                    <a:pt x="420" y="134"/>
                    <a:pt x="433" y="122"/>
                    <a:pt x="448" y="122"/>
                  </a:cubicBezTo>
                  <a:close/>
                  <a:moveTo>
                    <a:pt x="320" y="43"/>
                  </a:moveTo>
                  <a:cubicBezTo>
                    <a:pt x="320" y="21"/>
                    <a:pt x="338" y="4"/>
                    <a:pt x="360" y="4"/>
                  </a:cubicBezTo>
                  <a:cubicBezTo>
                    <a:pt x="382" y="4"/>
                    <a:pt x="400" y="21"/>
                    <a:pt x="400" y="43"/>
                  </a:cubicBezTo>
                  <a:cubicBezTo>
                    <a:pt x="400" y="64"/>
                    <a:pt x="382" y="81"/>
                    <a:pt x="360" y="81"/>
                  </a:cubicBezTo>
                  <a:cubicBezTo>
                    <a:pt x="338" y="81"/>
                    <a:pt x="320" y="64"/>
                    <a:pt x="320" y="43"/>
                  </a:cubicBezTo>
                  <a:close/>
                  <a:moveTo>
                    <a:pt x="302" y="158"/>
                  </a:moveTo>
                  <a:cubicBezTo>
                    <a:pt x="323" y="158"/>
                    <a:pt x="340" y="175"/>
                    <a:pt x="340" y="196"/>
                  </a:cubicBezTo>
                  <a:cubicBezTo>
                    <a:pt x="340" y="218"/>
                    <a:pt x="323" y="235"/>
                    <a:pt x="302" y="235"/>
                  </a:cubicBezTo>
                  <a:cubicBezTo>
                    <a:pt x="281" y="235"/>
                    <a:pt x="264" y="218"/>
                    <a:pt x="264" y="196"/>
                  </a:cubicBezTo>
                  <a:cubicBezTo>
                    <a:pt x="264" y="175"/>
                    <a:pt x="281" y="158"/>
                    <a:pt x="302" y="158"/>
                  </a:cubicBezTo>
                  <a:close/>
                  <a:moveTo>
                    <a:pt x="30" y="239"/>
                  </a:moveTo>
                  <a:cubicBezTo>
                    <a:pt x="16" y="239"/>
                    <a:pt x="4" y="227"/>
                    <a:pt x="4" y="213"/>
                  </a:cubicBezTo>
                  <a:cubicBezTo>
                    <a:pt x="4" y="197"/>
                    <a:pt x="16" y="186"/>
                    <a:pt x="30" y="186"/>
                  </a:cubicBezTo>
                  <a:cubicBezTo>
                    <a:pt x="45" y="186"/>
                    <a:pt x="56" y="197"/>
                    <a:pt x="56" y="213"/>
                  </a:cubicBezTo>
                  <a:cubicBezTo>
                    <a:pt x="56" y="227"/>
                    <a:pt x="45" y="239"/>
                    <a:pt x="30" y="239"/>
                  </a:cubicBezTo>
                  <a:close/>
                  <a:moveTo>
                    <a:pt x="164" y="291"/>
                  </a:moveTo>
                  <a:cubicBezTo>
                    <a:pt x="147" y="291"/>
                    <a:pt x="132" y="276"/>
                    <a:pt x="132" y="259"/>
                  </a:cubicBezTo>
                  <a:cubicBezTo>
                    <a:pt x="132" y="241"/>
                    <a:pt x="147" y="227"/>
                    <a:pt x="164" y="227"/>
                  </a:cubicBezTo>
                  <a:cubicBezTo>
                    <a:pt x="182" y="227"/>
                    <a:pt x="196" y="241"/>
                    <a:pt x="196" y="259"/>
                  </a:cubicBezTo>
                  <a:cubicBezTo>
                    <a:pt x="196" y="276"/>
                    <a:pt x="182" y="291"/>
                    <a:pt x="164" y="291"/>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62" name="Freeform 38"/>
            <p:cNvSpPr>
              <a:spLocks noEditPoints="1"/>
            </p:cNvSpPr>
            <p:nvPr/>
          </p:nvSpPr>
          <p:spPr bwMode="auto">
            <a:xfrm>
              <a:off x="5208575" y="4046536"/>
              <a:ext cx="3382973" cy="1525588"/>
            </a:xfrm>
            <a:custGeom>
              <a:avLst/>
              <a:gdLst/>
              <a:ahLst/>
              <a:cxnLst>
                <a:cxn ang="0">
                  <a:pos x="263" y="515"/>
                </a:cxn>
                <a:cxn ang="0">
                  <a:pos x="349" y="453"/>
                </a:cxn>
                <a:cxn ang="0">
                  <a:pos x="393" y="365"/>
                </a:cxn>
                <a:cxn ang="0">
                  <a:pos x="532" y="344"/>
                </a:cxn>
                <a:cxn ang="0">
                  <a:pos x="663" y="361"/>
                </a:cxn>
                <a:cxn ang="0">
                  <a:pos x="735" y="435"/>
                </a:cxn>
                <a:cxn ang="0">
                  <a:pos x="795" y="320"/>
                </a:cxn>
                <a:cxn ang="0">
                  <a:pos x="916" y="270"/>
                </a:cxn>
                <a:cxn ang="0">
                  <a:pos x="1098" y="252"/>
                </a:cxn>
                <a:cxn ang="0">
                  <a:pos x="1168" y="326"/>
                </a:cxn>
                <a:cxn ang="0">
                  <a:pos x="1224" y="213"/>
                </a:cxn>
                <a:cxn ang="0">
                  <a:pos x="1372" y="141"/>
                </a:cxn>
                <a:cxn ang="0">
                  <a:pos x="1372" y="49"/>
                </a:cxn>
                <a:cxn ang="0">
                  <a:pos x="1330" y="119"/>
                </a:cxn>
                <a:cxn ang="0">
                  <a:pos x="1168" y="185"/>
                </a:cxn>
                <a:cxn ang="0">
                  <a:pos x="965" y="222"/>
                </a:cxn>
                <a:cxn ang="0">
                  <a:pos x="937" y="96"/>
                </a:cxn>
                <a:cxn ang="0">
                  <a:pos x="989" y="49"/>
                </a:cxn>
                <a:cxn ang="0">
                  <a:pos x="892" y="49"/>
                </a:cxn>
                <a:cxn ang="0">
                  <a:pos x="919" y="173"/>
                </a:cxn>
                <a:cxn ang="0">
                  <a:pos x="868" y="222"/>
                </a:cxn>
                <a:cxn ang="0">
                  <a:pos x="790" y="314"/>
                </a:cxn>
                <a:cxn ang="0">
                  <a:pos x="664" y="353"/>
                </a:cxn>
                <a:cxn ang="0">
                  <a:pos x="538" y="312"/>
                </a:cxn>
                <a:cxn ang="0">
                  <a:pos x="374" y="312"/>
                </a:cxn>
                <a:cxn ang="0">
                  <a:pos x="328" y="404"/>
                </a:cxn>
                <a:cxn ang="0">
                  <a:pos x="217" y="453"/>
                </a:cxn>
                <a:cxn ang="0">
                  <a:pos x="96" y="441"/>
                </a:cxn>
                <a:cxn ang="0">
                  <a:pos x="0" y="443"/>
                </a:cxn>
                <a:cxn ang="0">
                  <a:pos x="96" y="449"/>
                </a:cxn>
                <a:cxn ang="0">
                  <a:pos x="255" y="512"/>
                </a:cxn>
                <a:cxn ang="0">
                  <a:pos x="221" y="624"/>
                </a:cxn>
                <a:cxn ang="0">
                  <a:pos x="230" y="640"/>
                </a:cxn>
                <a:cxn ang="0">
                  <a:pos x="253" y="596"/>
                </a:cxn>
                <a:cxn ang="0">
                  <a:pos x="276" y="640"/>
                </a:cxn>
                <a:cxn ang="0">
                  <a:pos x="285" y="624"/>
                </a:cxn>
                <a:cxn ang="0">
                  <a:pos x="1326" y="95"/>
                </a:cxn>
                <a:cxn ang="0">
                  <a:pos x="1416" y="95"/>
                </a:cxn>
                <a:cxn ang="0">
                  <a:pos x="1326" y="95"/>
                </a:cxn>
                <a:cxn ang="0">
                  <a:pos x="1234" y="256"/>
                </a:cxn>
                <a:cxn ang="0">
                  <a:pos x="1101" y="256"/>
                </a:cxn>
                <a:cxn ang="0">
                  <a:pos x="896" y="49"/>
                </a:cxn>
                <a:cxn ang="0">
                  <a:pos x="985" y="49"/>
                </a:cxn>
                <a:cxn ang="0">
                  <a:pos x="896" y="49"/>
                </a:cxn>
                <a:cxn ang="0">
                  <a:pos x="916" y="177"/>
                </a:cxn>
                <a:cxn ang="0">
                  <a:pos x="916" y="266"/>
                </a:cxn>
                <a:cxn ang="0">
                  <a:pos x="735" y="294"/>
                </a:cxn>
                <a:cxn ang="0">
                  <a:pos x="735" y="431"/>
                </a:cxn>
                <a:cxn ang="0">
                  <a:pos x="735" y="294"/>
                </a:cxn>
                <a:cxn ang="0">
                  <a:pos x="456" y="234"/>
                </a:cxn>
                <a:cxn ang="0">
                  <a:pos x="456" y="391"/>
                </a:cxn>
                <a:cxn ang="0">
                  <a:pos x="48" y="487"/>
                </a:cxn>
                <a:cxn ang="0">
                  <a:pos x="48" y="399"/>
                </a:cxn>
                <a:cxn ang="0">
                  <a:pos x="48" y="487"/>
                </a:cxn>
                <a:cxn ang="0">
                  <a:pos x="283" y="391"/>
                </a:cxn>
                <a:cxn ang="0">
                  <a:pos x="283" y="515"/>
                </a:cxn>
              </a:cxnLst>
              <a:rect l="0" t="0" r="r" b="b"/>
              <a:pathLst>
                <a:path w="1420" h="640">
                  <a:moveTo>
                    <a:pt x="253" y="592"/>
                  </a:moveTo>
                  <a:cubicBezTo>
                    <a:pt x="263" y="515"/>
                    <a:pt x="263" y="515"/>
                    <a:pt x="263" y="515"/>
                  </a:cubicBezTo>
                  <a:cubicBezTo>
                    <a:pt x="269" y="517"/>
                    <a:pt x="276" y="519"/>
                    <a:pt x="283" y="519"/>
                  </a:cubicBezTo>
                  <a:cubicBezTo>
                    <a:pt x="320" y="519"/>
                    <a:pt x="349" y="489"/>
                    <a:pt x="349" y="453"/>
                  </a:cubicBezTo>
                  <a:cubicBezTo>
                    <a:pt x="349" y="436"/>
                    <a:pt x="343" y="422"/>
                    <a:pt x="334" y="410"/>
                  </a:cubicBezTo>
                  <a:cubicBezTo>
                    <a:pt x="393" y="365"/>
                    <a:pt x="393" y="365"/>
                    <a:pt x="393" y="365"/>
                  </a:cubicBezTo>
                  <a:cubicBezTo>
                    <a:pt x="408" y="383"/>
                    <a:pt x="431" y="395"/>
                    <a:pt x="456" y="395"/>
                  </a:cubicBezTo>
                  <a:cubicBezTo>
                    <a:pt x="490" y="395"/>
                    <a:pt x="519" y="374"/>
                    <a:pt x="532" y="344"/>
                  </a:cubicBezTo>
                  <a:cubicBezTo>
                    <a:pt x="532" y="345"/>
                    <a:pt x="532" y="345"/>
                    <a:pt x="532" y="345"/>
                  </a:cubicBezTo>
                  <a:cubicBezTo>
                    <a:pt x="663" y="361"/>
                    <a:pt x="663" y="361"/>
                    <a:pt x="663" y="361"/>
                  </a:cubicBezTo>
                  <a:cubicBezTo>
                    <a:pt x="663" y="361"/>
                    <a:pt x="663" y="361"/>
                    <a:pt x="663" y="362"/>
                  </a:cubicBezTo>
                  <a:cubicBezTo>
                    <a:pt x="663" y="402"/>
                    <a:pt x="696" y="435"/>
                    <a:pt x="735" y="435"/>
                  </a:cubicBezTo>
                  <a:cubicBezTo>
                    <a:pt x="776" y="435"/>
                    <a:pt x="808" y="402"/>
                    <a:pt x="808" y="362"/>
                  </a:cubicBezTo>
                  <a:cubicBezTo>
                    <a:pt x="808" y="346"/>
                    <a:pt x="803" y="332"/>
                    <a:pt x="795" y="320"/>
                  </a:cubicBezTo>
                  <a:cubicBezTo>
                    <a:pt x="879" y="252"/>
                    <a:pt x="879" y="252"/>
                    <a:pt x="879" y="252"/>
                  </a:cubicBezTo>
                  <a:cubicBezTo>
                    <a:pt x="888" y="263"/>
                    <a:pt x="901" y="270"/>
                    <a:pt x="916" y="270"/>
                  </a:cubicBezTo>
                  <a:cubicBezTo>
                    <a:pt x="940" y="270"/>
                    <a:pt x="961" y="253"/>
                    <a:pt x="965" y="230"/>
                  </a:cubicBezTo>
                  <a:cubicBezTo>
                    <a:pt x="1098" y="252"/>
                    <a:pt x="1098" y="252"/>
                    <a:pt x="1098" y="252"/>
                  </a:cubicBezTo>
                  <a:cubicBezTo>
                    <a:pt x="1098" y="253"/>
                    <a:pt x="1097" y="254"/>
                    <a:pt x="1097" y="256"/>
                  </a:cubicBezTo>
                  <a:cubicBezTo>
                    <a:pt x="1097" y="294"/>
                    <a:pt x="1129" y="326"/>
                    <a:pt x="1168" y="326"/>
                  </a:cubicBezTo>
                  <a:cubicBezTo>
                    <a:pt x="1207" y="326"/>
                    <a:pt x="1238" y="294"/>
                    <a:pt x="1238" y="256"/>
                  </a:cubicBezTo>
                  <a:cubicBezTo>
                    <a:pt x="1238" y="240"/>
                    <a:pt x="1233" y="225"/>
                    <a:pt x="1224" y="213"/>
                  </a:cubicBezTo>
                  <a:cubicBezTo>
                    <a:pt x="1335" y="125"/>
                    <a:pt x="1335" y="125"/>
                    <a:pt x="1335" y="125"/>
                  </a:cubicBezTo>
                  <a:cubicBezTo>
                    <a:pt x="1345" y="135"/>
                    <a:pt x="1357" y="141"/>
                    <a:pt x="1372" y="141"/>
                  </a:cubicBezTo>
                  <a:cubicBezTo>
                    <a:pt x="1398" y="141"/>
                    <a:pt x="1420" y="120"/>
                    <a:pt x="1420" y="95"/>
                  </a:cubicBezTo>
                  <a:cubicBezTo>
                    <a:pt x="1420" y="69"/>
                    <a:pt x="1398" y="49"/>
                    <a:pt x="1372" y="49"/>
                  </a:cubicBezTo>
                  <a:cubicBezTo>
                    <a:pt x="1345" y="49"/>
                    <a:pt x="1322" y="69"/>
                    <a:pt x="1322" y="95"/>
                  </a:cubicBezTo>
                  <a:cubicBezTo>
                    <a:pt x="1322" y="104"/>
                    <a:pt x="1325" y="112"/>
                    <a:pt x="1330" y="119"/>
                  </a:cubicBezTo>
                  <a:cubicBezTo>
                    <a:pt x="1219" y="207"/>
                    <a:pt x="1219" y="207"/>
                    <a:pt x="1219" y="207"/>
                  </a:cubicBezTo>
                  <a:cubicBezTo>
                    <a:pt x="1206" y="193"/>
                    <a:pt x="1188" y="185"/>
                    <a:pt x="1168" y="185"/>
                  </a:cubicBezTo>
                  <a:cubicBezTo>
                    <a:pt x="1133" y="185"/>
                    <a:pt x="1104" y="211"/>
                    <a:pt x="1099" y="244"/>
                  </a:cubicBezTo>
                  <a:cubicBezTo>
                    <a:pt x="965" y="222"/>
                    <a:pt x="965" y="222"/>
                    <a:pt x="965" y="222"/>
                  </a:cubicBezTo>
                  <a:cubicBezTo>
                    <a:pt x="965" y="198"/>
                    <a:pt x="948" y="178"/>
                    <a:pt x="927" y="174"/>
                  </a:cubicBezTo>
                  <a:cubicBezTo>
                    <a:pt x="937" y="96"/>
                    <a:pt x="937" y="96"/>
                    <a:pt x="937" y="96"/>
                  </a:cubicBezTo>
                  <a:cubicBezTo>
                    <a:pt x="938" y="96"/>
                    <a:pt x="939" y="97"/>
                    <a:pt x="940" y="97"/>
                  </a:cubicBezTo>
                  <a:cubicBezTo>
                    <a:pt x="968" y="97"/>
                    <a:pt x="989" y="75"/>
                    <a:pt x="989" y="49"/>
                  </a:cubicBezTo>
                  <a:cubicBezTo>
                    <a:pt x="989" y="21"/>
                    <a:pt x="968" y="0"/>
                    <a:pt x="940" y="0"/>
                  </a:cubicBezTo>
                  <a:cubicBezTo>
                    <a:pt x="914" y="0"/>
                    <a:pt x="892" y="21"/>
                    <a:pt x="892" y="49"/>
                  </a:cubicBezTo>
                  <a:cubicBezTo>
                    <a:pt x="892" y="71"/>
                    <a:pt x="908" y="90"/>
                    <a:pt x="929" y="95"/>
                  </a:cubicBezTo>
                  <a:cubicBezTo>
                    <a:pt x="919" y="173"/>
                    <a:pt x="919" y="173"/>
                    <a:pt x="919" y="173"/>
                  </a:cubicBezTo>
                  <a:cubicBezTo>
                    <a:pt x="918" y="173"/>
                    <a:pt x="917" y="173"/>
                    <a:pt x="916" y="173"/>
                  </a:cubicBezTo>
                  <a:cubicBezTo>
                    <a:pt x="890" y="173"/>
                    <a:pt x="868" y="194"/>
                    <a:pt x="868" y="222"/>
                  </a:cubicBezTo>
                  <a:cubicBezTo>
                    <a:pt x="868" y="230"/>
                    <a:pt x="871" y="238"/>
                    <a:pt x="875" y="245"/>
                  </a:cubicBezTo>
                  <a:cubicBezTo>
                    <a:pt x="790" y="314"/>
                    <a:pt x="790" y="314"/>
                    <a:pt x="790" y="314"/>
                  </a:cubicBezTo>
                  <a:cubicBezTo>
                    <a:pt x="777" y="299"/>
                    <a:pt x="757" y="290"/>
                    <a:pt x="735" y="290"/>
                  </a:cubicBezTo>
                  <a:cubicBezTo>
                    <a:pt x="699" y="290"/>
                    <a:pt x="668" y="317"/>
                    <a:pt x="664" y="353"/>
                  </a:cubicBezTo>
                  <a:cubicBezTo>
                    <a:pt x="534" y="337"/>
                    <a:pt x="534" y="337"/>
                    <a:pt x="534" y="337"/>
                  </a:cubicBezTo>
                  <a:cubicBezTo>
                    <a:pt x="537" y="329"/>
                    <a:pt x="538" y="320"/>
                    <a:pt x="538" y="312"/>
                  </a:cubicBezTo>
                  <a:cubicBezTo>
                    <a:pt x="538" y="266"/>
                    <a:pt x="502" y="230"/>
                    <a:pt x="456" y="230"/>
                  </a:cubicBezTo>
                  <a:cubicBezTo>
                    <a:pt x="411" y="230"/>
                    <a:pt x="374" y="266"/>
                    <a:pt x="374" y="312"/>
                  </a:cubicBezTo>
                  <a:cubicBezTo>
                    <a:pt x="374" y="329"/>
                    <a:pt x="379" y="344"/>
                    <a:pt x="388" y="357"/>
                  </a:cubicBezTo>
                  <a:cubicBezTo>
                    <a:pt x="328" y="404"/>
                    <a:pt x="328" y="404"/>
                    <a:pt x="328" y="404"/>
                  </a:cubicBezTo>
                  <a:cubicBezTo>
                    <a:pt x="316" y="393"/>
                    <a:pt x="301" y="387"/>
                    <a:pt x="283" y="387"/>
                  </a:cubicBezTo>
                  <a:cubicBezTo>
                    <a:pt x="247" y="387"/>
                    <a:pt x="217" y="416"/>
                    <a:pt x="217" y="453"/>
                  </a:cubicBezTo>
                  <a:cubicBezTo>
                    <a:pt x="217" y="454"/>
                    <a:pt x="217" y="455"/>
                    <a:pt x="217" y="456"/>
                  </a:cubicBezTo>
                  <a:cubicBezTo>
                    <a:pt x="96" y="441"/>
                    <a:pt x="96" y="441"/>
                    <a:pt x="96" y="441"/>
                  </a:cubicBezTo>
                  <a:cubicBezTo>
                    <a:pt x="95" y="415"/>
                    <a:pt x="74" y="395"/>
                    <a:pt x="48" y="395"/>
                  </a:cubicBezTo>
                  <a:cubicBezTo>
                    <a:pt x="22" y="395"/>
                    <a:pt x="0" y="416"/>
                    <a:pt x="0" y="443"/>
                  </a:cubicBezTo>
                  <a:cubicBezTo>
                    <a:pt x="0" y="469"/>
                    <a:pt x="22" y="491"/>
                    <a:pt x="48" y="491"/>
                  </a:cubicBezTo>
                  <a:cubicBezTo>
                    <a:pt x="73" y="491"/>
                    <a:pt x="93" y="472"/>
                    <a:pt x="96" y="449"/>
                  </a:cubicBezTo>
                  <a:cubicBezTo>
                    <a:pt x="218" y="464"/>
                    <a:pt x="218" y="464"/>
                    <a:pt x="218" y="464"/>
                  </a:cubicBezTo>
                  <a:cubicBezTo>
                    <a:pt x="222" y="485"/>
                    <a:pt x="236" y="503"/>
                    <a:pt x="255" y="512"/>
                  </a:cubicBezTo>
                  <a:cubicBezTo>
                    <a:pt x="245" y="593"/>
                    <a:pt x="245" y="593"/>
                    <a:pt x="245" y="593"/>
                  </a:cubicBezTo>
                  <a:cubicBezTo>
                    <a:pt x="231" y="596"/>
                    <a:pt x="221" y="609"/>
                    <a:pt x="221" y="624"/>
                  </a:cubicBezTo>
                  <a:cubicBezTo>
                    <a:pt x="221" y="630"/>
                    <a:pt x="223" y="636"/>
                    <a:pt x="225" y="640"/>
                  </a:cubicBezTo>
                  <a:cubicBezTo>
                    <a:pt x="230" y="640"/>
                    <a:pt x="230" y="640"/>
                    <a:pt x="230" y="640"/>
                  </a:cubicBezTo>
                  <a:cubicBezTo>
                    <a:pt x="227" y="636"/>
                    <a:pt x="225" y="630"/>
                    <a:pt x="225" y="624"/>
                  </a:cubicBezTo>
                  <a:cubicBezTo>
                    <a:pt x="225" y="608"/>
                    <a:pt x="238" y="596"/>
                    <a:pt x="253" y="596"/>
                  </a:cubicBezTo>
                  <a:cubicBezTo>
                    <a:pt x="269" y="596"/>
                    <a:pt x="281" y="608"/>
                    <a:pt x="281" y="624"/>
                  </a:cubicBezTo>
                  <a:cubicBezTo>
                    <a:pt x="281" y="630"/>
                    <a:pt x="279" y="636"/>
                    <a:pt x="276" y="640"/>
                  </a:cubicBezTo>
                  <a:cubicBezTo>
                    <a:pt x="281" y="640"/>
                    <a:pt x="281" y="640"/>
                    <a:pt x="281" y="640"/>
                  </a:cubicBezTo>
                  <a:cubicBezTo>
                    <a:pt x="283" y="636"/>
                    <a:pt x="285" y="630"/>
                    <a:pt x="285" y="624"/>
                  </a:cubicBezTo>
                  <a:cubicBezTo>
                    <a:pt x="285" y="606"/>
                    <a:pt x="271" y="592"/>
                    <a:pt x="253" y="592"/>
                  </a:cubicBezTo>
                  <a:close/>
                  <a:moveTo>
                    <a:pt x="1326" y="95"/>
                  </a:moveTo>
                  <a:cubicBezTo>
                    <a:pt x="1326" y="71"/>
                    <a:pt x="1347" y="53"/>
                    <a:pt x="1372" y="53"/>
                  </a:cubicBezTo>
                  <a:cubicBezTo>
                    <a:pt x="1396" y="53"/>
                    <a:pt x="1416" y="71"/>
                    <a:pt x="1416" y="95"/>
                  </a:cubicBezTo>
                  <a:cubicBezTo>
                    <a:pt x="1416" y="118"/>
                    <a:pt x="1396" y="137"/>
                    <a:pt x="1372" y="137"/>
                  </a:cubicBezTo>
                  <a:cubicBezTo>
                    <a:pt x="1347" y="137"/>
                    <a:pt x="1326" y="118"/>
                    <a:pt x="1326" y="95"/>
                  </a:cubicBezTo>
                  <a:close/>
                  <a:moveTo>
                    <a:pt x="1168" y="189"/>
                  </a:moveTo>
                  <a:cubicBezTo>
                    <a:pt x="1205" y="189"/>
                    <a:pt x="1234" y="219"/>
                    <a:pt x="1234" y="256"/>
                  </a:cubicBezTo>
                  <a:cubicBezTo>
                    <a:pt x="1234" y="292"/>
                    <a:pt x="1205" y="322"/>
                    <a:pt x="1168" y="322"/>
                  </a:cubicBezTo>
                  <a:cubicBezTo>
                    <a:pt x="1131" y="322"/>
                    <a:pt x="1101" y="292"/>
                    <a:pt x="1101" y="256"/>
                  </a:cubicBezTo>
                  <a:cubicBezTo>
                    <a:pt x="1101" y="219"/>
                    <a:pt x="1131" y="189"/>
                    <a:pt x="1168" y="189"/>
                  </a:cubicBezTo>
                  <a:close/>
                  <a:moveTo>
                    <a:pt x="896" y="49"/>
                  </a:moveTo>
                  <a:cubicBezTo>
                    <a:pt x="896" y="23"/>
                    <a:pt x="916" y="4"/>
                    <a:pt x="940" y="4"/>
                  </a:cubicBezTo>
                  <a:cubicBezTo>
                    <a:pt x="966" y="4"/>
                    <a:pt x="985" y="23"/>
                    <a:pt x="985" y="49"/>
                  </a:cubicBezTo>
                  <a:cubicBezTo>
                    <a:pt x="985" y="73"/>
                    <a:pt x="966" y="93"/>
                    <a:pt x="940" y="93"/>
                  </a:cubicBezTo>
                  <a:cubicBezTo>
                    <a:pt x="916" y="93"/>
                    <a:pt x="896" y="73"/>
                    <a:pt x="896" y="49"/>
                  </a:cubicBezTo>
                  <a:close/>
                  <a:moveTo>
                    <a:pt x="872" y="222"/>
                  </a:moveTo>
                  <a:cubicBezTo>
                    <a:pt x="872" y="196"/>
                    <a:pt x="892" y="177"/>
                    <a:pt x="916" y="177"/>
                  </a:cubicBezTo>
                  <a:cubicBezTo>
                    <a:pt x="941" y="177"/>
                    <a:pt x="961" y="196"/>
                    <a:pt x="961" y="222"/>
                  </a:cubicBezTo>
                  <a:cubicBezTo>
                    <a:pt x="961" y="246"/>
                    <a:pt x="941" y="266"/>
                    <a:pt x="916" y="266"/>
                  </a:cubicBezTo>
                  <a:cubicBezTo>
                    <a:pt x="892" y="266"/>
                    <a:pt x="872" y="246"/>
                    <a:pt x="872" y="222"/>
                  </a:cubicBezTo>
                  <a:close/>
                  <a:moveTo>
                    <a:pt x="735" y="294"/>
                  </a:moveTo>
                  <a:cubicBezTo>
                    <a:pt x="774" y="294"/>
                    <a:pt x="804" y="324"/>
                    <a:pt x="804" y="362"/>
                  </a:cubicBezTo>
                  <a:cubicBezTo>
                    <a:pt x="804" y="400"/>
                    <a:pt x="774" y="431"/>
                    <a:pt x="735" y="431"/>
                  </a:cubicBezTo>
                  <a:cubicBezTo>
                    <a:pt x="698" y="431"/>
                    <a:pt x="667" y="400"/>
                    <a:pt x="667" y="362"/>
                  </a:cubicBezTo>
                  <a:cubicBezTo>
                    <a:pt x="667" y="324"/>
                    <a:pt x="698" y="294"/>
                    <a:pt x="735" y="294"/>
                  </a:cubicBezTo>
                  <a:close/>
                  <a:moveTo>
                    <a:pt x="378" y="312"/>
                  </a:moveTo>
                  <a:cubicBezTo>
                    <a:pt x="378" y="269"/>
                    <a:pt x="413" y="234"/>
                    <a:pt x="456" y="234"/>
                  </a:cubicBezTo>
                  <a:cubicBezTo>
                    <a:pt x="499" y="234"/>
                    <a:pt x="534" y="269"/>
                    <a:pt x="534" y="312"/>
                  </a:cubicBezTo>
                  <a:cubicBezTo>
                    <a:pt x="534" y="355"/>
                    <a:pt x="499" y="391"/>
                    <a:pt x="456" y="391"/>
                  </a:cubicBezTo>
                  <a:cubicBezTo>
                    <a:pt x="413" y="391"/>
                    <a:pt x="378" y="355"/>
                    <a:pt x="378" y="312"/>
                  </a:cubicBezTo>
                  <a:close/>
                  <a:moveTo>
                    <a:pt x="48" y="487"/>
                  </a:moveTo>
                  <a:cubicBezTo>
                    <a:pt x="24" y="487"/>
                    <a:pt x="4" y="467"/>
                    <a:pt x="4" y="443"/>
                  </a:cubicBezTo>
                  <a:cubicBezTo>
                    <a:pt x="4" y="418"/>
                    <a:pt x="24" y="399"/>
                    <a:pt x="48" y="399"/>
                  </a:cubicBezTo>
                  <a:cubicBezTo>
                    <a:pt x="72" y="399"/>
                    <a:pt x="92" y="418"/>
                    <a:pt x="92" y="443"/>
                  </a:cubicBezTo>
                  <a:cubicBezTo>
                    <a:pt x="92" y="467"/>
                    <a:pt x="72" y="487"/>
                    <a:pt x="48" y="487"/>
                  </a:cubicBezTo>
                  <a:close/>
                  <a:moveTo>
                    <a:pt x="221" y="453"/>
                  </a:moveTo>
                  <a:cubicBezTo>
                    <a:pt x="221" y="418"/>
                    <a:pt x="249" y="391"/>
                    <a:pt x="283" y="391"/>
                  </a:cubicBezTo>
                  <a:cubicBezTo>
                    <a:pt x="317" y="391"/>
                    <a:pt x="345" y="418"/>
                    <a:pt x="345" y="453"/>
                  </a:cubicBezTo>
                  <a:cubicBezTo>
                    <a:pt x="345" y="487"/>
                    <a:pt x="317" y="515"/>
                    <a:pt x="283" y="515"/>
                  </a:cubicBezTo>
                  <a:cubicBezTo>
                    <a:pt x="249" y="515"/>
                    <a:pt x="221" y="487"/>
                    <a:pt x="221" y="453"/>
                  </a:cubicBezTo>
                  <a:close/>
                </a:path>
              </a:pathLst>
            </a:custGeom>
            <a:solidFill>
              <a:srgbClr val="F0E8F1"/>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63" name="Freeform 39"/>
            <p:cNvSpPr>
              <a:spLocks/>
            </p:cNvSpPr>
            <p:nvPr/>
          </p:nvSpPr>
          <p:spPr bwMode="auto">
            <a:xfrm>
              <a:off x="7264394" y="3998911"/>
              <a:ext cx="166688" cy="57150"/>
            </a:xfrm>
            <a:custGeom>
              <a:avLst/>
              <a:gdLst/>
              <a:ahLst/>
              <a:cxnLst>
                <a:cxn ang="0">
                  <a:pos x="35" y="24"/>
                </a:cxn>
                <a:cxn ang="0">
                  <a:pos x="70" y="0"/>
                </a:cxn>
                <a:cxn ang="0">
                  <a:pos x="66" y="0"/>
                </a:cxn>
                <a:cxn ang="0">
                  <a:pos x="35" y="20"/>
                </a:cxn>
                <a:cxn ang="0">
                  <a:pos x="4" y="0"/>
                </a:cxn>
                <a:cxn ang="0">
                  <a:pos x="0" y="0"/>
                </a:cxn>
                <a:cxn ang="0">
                  <a:pos x="35" y="24"/>
                </a:cxn>
              </a:cxnLst>
              <a:rect l="0" t="0" r="r" b="b"/>
              <a:pathLst>
                <a:path w="70" h="24">
                  <a:moveTo>
                    <a:pt x="35" y="24"/>
                  </a:moveTo>
                  <a:cubicBezTo>
                    <a:pt x="51" y="24"/>
                    <a:pt x="64" y="14"/>
                    <a:pt x="70" y="0"/>
                  </a:cubicBezTo>
                  <a:cubicBezTo>
                    <a:pt x="66" y="0"/>
                    <a:pt x="66" y="0"/>
                    <a:pt x="66" y="0"/>
                  </a:cubicBezTo>
                  <a:cubicBezTo>
                    <a:pt x="60" y="12"/>
                    <a:pt x="49" y="20"/>
                    <a:pt x="35" y="20"/>
                  </a:cubicBezTo>
                  <a:cubicBezTo>
                    <a:pt x="22" y="20"/>
                    <a:pt x="10" y="12"/>
                    <a:pt x="4" y="0"/>
                  </a:cubicBezTo>
                  <a:cubicBezTo>
                    <a:pt x="0" y="0"/>
                    <a:pt x="0" y="0"/>
                    <a:pt x="0" y="0"/>
                  </a:cubicBezTo>
                  <a:cubicBezTo>
                    <a:pt x="5" y="14"/>
                    <a:pt x="19" y="24"/>
                    <a:pt x="35" y="24"/>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grpSp>
      <p:sp>
        <p:nvSpPr>
          <p:cNvPr id="13" name="Content Placeholder 11"/>
          <p:cNvSpPr>
            <a:spLocks noGrp="1"/>
          </p:cNvSpPr>
          <p:nvPr>
            <p:ph sz="quarter" idx="16"/>
          </p:nvPr>
        </p:nvSpPr>
        <p:spPr>
          <a:xfrm>
            <a:off x="384047" y="1260363"/>
            <a:ext cx="8348472" cy="4168697"/>
          </a:xfrm>
          <a:prstGeom prst="rect">
            <a:avLst/>
          </a:prstGeom>
        </p:spPr>
        <p:txBody>
          <a:bodyPr/>
          <a:lstStyle>
            <a:lvl1pPr marL="171450" indent="-171450">
              <a:spcBef>
                <a:spcPts val="600"/>
              </a:spcBef>
              <a:defRPr>
                <a:solidFill>
                  <a:schemeClr val="tx2"/>
                </a:solidFill>
                <a:ea typeface="Arial"/>
              </a:defRPr>
            </a:lvl1pPr>
            <a:lvl2pPr marL="400050" indent="-177800">
              <a:spcBef>
                <a:spcPts val="600"/>
              </a:spcBef>
              <a:buFont typeface="Arial" pitchFamily="34" charset="0"/>
              <a:buChar char="›"/>
              <a:defRPr>
                <a:solidFill>
                  <a:schemeClr val="tx2"/>
                </a:solidFill>
                <a:ea typeface="Arial"/>
              </a:defRPr>
            </a:lvl2pPr>
            <a:lvl3pPr marL="571500" indent="-171450">
              <a:spcBef>
                <a:spcPts val="600"/>
              </a:spcBef>
              <a:buFont typeface="Arial" pitchFamily="34" charset="0"/>
              <a:buChar char="»"/>
              <a:defRPr sz="1400">
                <a:solidFill>
                  <a:schemeClr val="tx2"/>
                </a:solidFill>
                <a:ea typeface="Arial"/>
              </a:defRPr>
            </a:lvl3pPr>
            <a:lvl4pPr marL="742950" indent="-171450">
              <a:spcBef>
                <a:spcPts val="600"/>
              </a:spcBef>
              <a:buFont typeface="Arial" pitchFamily="34" charset="0"/>
              <a:buChar char="–"/>
              <a:defRPr sz="1400">
                <a:solidFill>
                  <a:schemeClr val="tx2"/>
                </a:solidFill>
                <a:ea typeface="Arial"/>
              </a:defRPr>
            </a:lvl4pPr>
            <a:lvl5pPr marL="857250" indent="-114300">
              <a:spcBef>
                <a:spcPts val="600"/>
              </a:spcBef>
              <a:defRPr sz="1200">
                <a:solidFill>
                  <a:schemeClr val="tx2"/>
                </a:solidFill>
                <a:ea typeface="Arial"/>
              </a:defRPr>
            </a:lvl5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2" name="Title 1"/>
          <p:cNvSpPr>
            <a:spLocks noGrp="1"/>
          </p:cNvSpPr>
          <p:nvPr>
            <p:ph type="title" hasCustomPrompt="1"/>
          </p:nvPr>
        </p:nvSpPr>
        <p:spPr>
          <a:xfrm>
            <a:off x="384047" y="337184"/>
            <a:ext cx="8348472" cy="461665"/>
          </a:xfrm>
          <a:prstGeom prst="rect">
            <a:avLst/>
          </a:prstGeom>
        </p:spPr>
        <p:txBody>
          <a:bodyPr>
            <a:spAutoFit/>
          </a:bodyPr>
          <a:lstStyle>
            <a:lvl1pPr>
              <a:defRPr sz="2400" b="1">
                <a:solidFill>
                  <a:schemeClr val="tx2"/>
                </a:solidFill>
                <a:ea typeface="Arial"/>
              </a:defRPr>
            </a:lvl1pPr>
          </a:lstStyle>
          <a:p>
            <a:r>
              <a:rPr lang="en-US" dirty="0" smtClean="0"/>
              <a:t>Click to add header</a:t>
            </a:r>
            <a:endParaRPr lang="en-US" dirty="0"/>
          </a:p>
        </p:txBody>
      </p:sp>
      <p:sp>
        <p:nvSpPr>
          <p:cNvPr id="16" name="Text Placeholder 15"/>
          <p:cNvSpPr>
            <a:spLocks noGrp="1"/>
          </p:cNvSpPr>
          <p:nvPr>
            <p:ph type="body" sz="quarter" idx="17" hasCustomPrompt="1"/>
          </p:nvPr>
        </p:nvSpPr>
        <p:spPr>
          <a:xfrm>
            <a:off x="384047" y="718977"/>
            <a:ext cx="8348472" cy="338554"/>
          </a:xfrm>
          <a:prstGeom prst="rect">
            <a:avLst/>
          </a:prstGeom>
        </p:spPr>
        <p:txBody>
          <a:bodyPr>
            <a:spAutoFit/>
          </a:bodyPr>
          <a:lstStyle>
            <a:lvl1pPr marL="0" indent="0">
              <a:spcBef>
                <a:spcPts val="0"/>
              </a:spcBef>
              <a:buNone/>
              <a:defRPr sz="1600" i="1">
                <a:solidFill>
                  <a:schemeClr val="tx2"/>
                </a:solidFill>
                <a:latin typeface="Georgia" pitchFamily="18" charset="0"/>
                <a:ea typeface="Arial"/>
              </a:defRPr>
            </a:lvl1pPr>
            <a:lvl2pPr>
              <a:buNone/>
              <a:defRPr sz="1600" i="1"/>
            </a:lvl2pPr>
            <a:lvl3pPr>
              <a:buNone/>
              <a:defRPr sz="1600" i="1"/>
            </a:lvl3pPr>
            <a:lvl4pPr>
              <a:buNone/>
              <a:defRPr sz="1600" i="1"/>
            </a:lvl4pPr>
            <a:lvl5pPr>
              <a:buNone/>
              <a:defRPr sz="1600" i="1"/>
            </a:lvl5pPr>
          </a:lstStyle>
          <a:p>
            <a:pPr lvl="0"/>
            <a:r>
              <a:rPr lang="en-US" dirty="0" smtClean="0"/>
              <a:t>Click to add subhead</a:t>
            </a:r>
          </a:p>
        </p:txBody>
      </p:sp>
      <p:sp>
        <p:nvSpPr>
          <p:cNvPr id="19" name="Footer Placeholder 2"/>
          <p:cNvSpPr>
            <a:spLocks noGrp="1"/>
          </p:cNvSpPr>
          <p:nvPr>
            <p:ph type="ftr" sz="quarter" idx="18"/>
          </p:nvPr>
        </p:nvSpPr>
        <p:spPr bwMode="gray">
          <a:xfrm>
            <a:off x="2670048" y="6629400"/>
            <a:ext cx="3699002" cy="228600"/>
          </a:xfrm>
          <a:prstGeom prst="rect">
            <a:avLst/>
          </a:prstGeom>
        </p:spPr>
        <p:txBody>
          <a:bodyPr/>
          <a:lstStyle>
            <a:lvl1pPr algn="ctr">
              <a:defRPr sz="900">
                <a:solidFill>
                  <a:schemeClr val="accent5"/>
                </a:solidFill>
                <a:ea typeface="Arial"/>
              </a:defRPr>
            </a:lvl1pPr>
          </a:lstStyle>
          <a:p>
            <a:endParaRPr lang="en-US" dirty="0"/>
          </a:p>
        </p:txBody>
      </p:sp>
      <p:sp>
        <p:nvSpPr>
          <p:cNvPr id="21" name="Date Placeholder 3"/>
          <p:cNvSpPr>
            <a:spLocks noGrp="1"/>
          </p:cNvSpPr>
          <p:nvPr>
            <p:ph type="dt" sz="half" idx="11"/>
          </p:nvPr>
        </p:nvSpPr>
        <p:spPr bwMode="gray">
          <a:xfrm>
            <a:off x="457200" y="6629400"/>
            <a:ext cx="2133600" cy="228600"/>
          </a:xfrm>
          <a:prstGeom prst="rect">
            <a:avLst/>
          </a:prstGeom>
        </p:spPr>
        <p:txBody>
          <a:bodyPr/>
          <a:lstStyle>
            <a:lvl1pPr>
              <a:defRPr sz="900">
                <a:solidFill>
                  <a:schemeClr val="accent5"/>
                </a:solidFill>
                <a:ea typeface="Arial"/>
              </a:defRPr>
            </a:lvl1pPr>
          </a:lstStyle>
          <a:p>
            <a:endParaRPr lang="en-US" dirty="0"/>
          </a:p>
        </p:txBody>
      </p:sp>
      <p:sp>
        <p:nvSpPr>
          <p:cNvPr id="9" name="Text Placeholder 11"/>
          <p:cNvSpPr>
            <a:spLocks noGrp="1"/>
          </p:cNvSpPr>
          <p:nvPr>
            <p:ph type="body" sz="quarter" idx="15"/>
          </p:nvPr>
        </p:nvSpPr>
        <p:spPr bwMode="white">
          <a:xfrm>
            <a:off x="384047" y="5895623"/>
            <a:ext cx="5788152" cy="781752"/>
          </a:xfrm>
          <a:prstGeom prst="rect">
            <a:avLst/>
          </a:prstGeom>
        </p:spPr>
        <p:txBody>
          <a:bodyPr anchor="ctr">
            <a:spAutoFit/>
          </a:bodyPr>
          <a:lstStyle>
            <a:lvl1pPr marL="0" marR="0" indent="0" algn="l" defTabSz="914400" rtl="0" eaLnBrk="0" fontAlgn="base" latinLnBrk="0" hangingPunct="0">
              <a:lnSpc>
                <a:spcPct val="100000"/>
              </a:lnSpc>
              <a:spcBef>
                <a:spcPts val="0"/>
              </a:spcBef>
              <a:spcAft>
                <a:spcPct val="0"/>
              </a:spcAft>
              <a:buClrTx/>
              <a:buSzTx/>
              <a:buFontTx/>
              <a:buNone/>
              <a:tabLst/>
              <a:defRPr sz="1600" b="1" i="0" baseline="0">
                <a:solidFill>
                  <a:schemeClr val="bg1"/>
                </a:solidFill>
                <a:latin typeface="+mj-lt"/>
                <a:ea typeface="Arial"/>
              </a:defRPr>
            </a:lvl1pPr>
            <a:lvl2pPr marL="285750" indent="-171450">
              <a:lnSpc>
                <a:spcPct val="100000"/>
              </a:lnSpc>
              <a:buFont typeface="Arial"/>
              <a:buChar char="•"/>
              <a:defRPr sz="1200" b="0" i="0">
                <a:solidFill>
                  <a:schemeClr val="bg1"/>
                </a:solidFill>
                <a:latin typeface="+mj-lt"/>
                <a:ea typeface="Arial"/>
                <a:cs typeface="Arial"/>
              </a:defRPr>
            </a:lvl2pPr>
            <a:lvl3pPr marL="457200" indent="-171450">
              <a:lnSpc>
                <a:spcPct val="100000"/>
              </a:lnSpc>
              <a:buFont typeface="Arial" pitchFamily="34" charset="0"/>
              <a:buChar char="›"/>
              <a:defRPr sz="1200" b="0" i="0">
                <a:solidFill>
                  <a:schemeClr val="bg1"/>
                </a:solidFill>
                <a:latin typeface="+mj-lt"/>
                <a:ea typeface="Arial"/>
                <a:cs typeface="Arial"/>
              </a:defRPr>
            </a:lvl3pPr>
            <a:lvl4pPr>
              <a:defRPr sz="1600" b="0" i="0">
                <a:latin typeface="Georgia" pitchFamily="18" charset="0"/>
              </a:defRPr>
            </a:lvl4pPr>
          </a:lstStyle>
          <a:p>
            <a:pPr lvl="0"/>
            <a:r>
              <a:rPr lang="en-US" altLang="zh-CN" noProof="0" dirty="0" smtClean="0"/>
              <a:t>Click to edit Master text styles</a:t>
            </a:r>
          </a:p>
          <a:p>
            <a:pPr lvl="1"/>
            <a:r>
              <a:rPr lang="en-US" altLang="zh-CN" noProof="0" dirty="0" smtClean="0"/>
              <a:t>Second level</a:t>
            </a:r>
          </a:p>
          <a:p>
            <a:pPr lvl="2"/>
            <a:r>
              <a:rPr lang="en-US" altLang="zh-CN" noProof="0" dirty="0" smtClean="0"/>
              <a:t>Third level</a:t>
            </a:r>
          </a:p>
        </p:txBody>
      </p:sp>
      <p:sp>
        <p:nvSpPr>
          <p:cNvPr id="64" name="Slide Number Placeholder 6"/>
          <p:cNvSpPr txBox="1">
            <a:spLocks/>
          </p:cNvSpPr>
          <p:nvPr/>
        </p:nvSpPr>
        <p:spPr>
          <a:xfrm>
            <a:off x="8243899" y="6581783"/>
            <a:ext cx="762000" cy="228600"/>
          </a:xfrm>
          <a:prstGeom prst="rect">
            <a:avLst/>
          </a:prstGeom>
        </p:spPr>
        <p:txBody>
          <a:bodyPr vert="horz" wrap="square" lIns="91440" tIns="45720" rIns="91440" bIns="45720" numCol="1" anchor="ctr" anchorCtr="0" compatLnSpc="1">
            <a:prstTxWarp prst="textNoShape">
              <a:avLst/>
            </a:prstTxWarp>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FA4524-850C-6D4F-85BC-70D4F7341579}" type="slidenum">
              <a:rPr kumimoji="0" lang="en-US" sz="1000" b="1" i="0" u="none" strike="noStrike" kern="1200" cap="none" spc="0" normalizeH="0" baseline="0" noProof="0" smtClean="0">
                <a:ln>
                  <a:noFill/>
                </a:ln>
                <a:solidFill>
                  <a:schemeClr val="bg1"/>
                </a:solidFill>
                <a:effectLst/>
                <a:uLnTx/>
                <a:uFillTx/>
                <a:latin typeface="+mn-lt"/>
                <a:ea typeface="Arial"/>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dirty="0">
              <a:ln>
                <a:noFill/>
              </a:ln>
              <a:solidFill>
                <a:schemeClr val="bg1"/>
              </a:solidFill>
              <a:effectLst/>
              <a:uLnTx/>
              <a:uFillTx/>
              <a:latin typeface="+mn-lt"/>
              <a:ea typeface="Arial"/>
              <a:cs typeface="+mn-cs"/>
            </a:endParaRPr>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er and Subheader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4047" y="337184"/>
            <a:ext cx="8348472" cy="461665"/>
          </a:xfrm>
          <a:prstGeom prst="rect">
            <a:avLst/>
          </a:prstGeom>
        </p:spPr>
        <p:txBody>
          <a:bodyPr>
            <a:spAutoFit/>
          </a:bodyPr>
          <a:lstStyle>
            <a:lvl1pPr>
              <a:defRPr sz="2400" b="1">
                <a:solidFill>
                  <a:schemeClr val="tx2"/>
                </a:solidFill>
                <a:ea typeface="Arial"/>
              </a:defRPr>
            </a:lvl1pPr>
          </a:lstStyle>
          <a:p>
            <a:r>
              <a:rPr lang="en-US" dirty="0" smtClean="0"/>
              <a:t>Click to add header</a:t>
            </a:r>
            <a:endParaRPr lang="en-US" dirty="0"/>
          </a:p>
        </p:txBody>
      </p:sp>
      <p:sp>
        <p:nvSpPr>
          <p:cNvPr id="6" name="Text Placeholder 5"/>
          <p:cNvSpPr>
            <a:spLocks noGrp="1"/>
          </p:cNvSpPr>
          <p:nvPr>
            <p:ph type="body" sz="quarter" idx="12" hasCustomPrompt="1"/>
          </p:nvPr>
        </p:nvSpPr>
        <p:spPr>
          <a:xfrm>
            <a:off x="384047" y="718977"/>
            <a:ext cx="8348472" cy="338554"/>
          </a:xfrm>
          <a:prstGeom prst="rect">
            <a:avLst/>
          </a:prstGeom>
        </p:spPr>
        <p:txBody>
          <a:bodyPr>
            <a:spAutoFit/>
          </a:bodyPr>
          <a:lstStyle>
            <a:lvl1pPr marL="0" indent="0">
              <a:spcBef>
                <a:spcPts val="0"/>
              </a:spcBef>
              <a:buFontTx/>
              <a:buNone/>
              <a:defRPr sz="1600" b="0" i="1">
                <a:solidFill>
                  <a:schemeClr val="tx2"/>
                </a:solidFill>
                <a:latin typeface="Georgia" pitchFamily="18" charset="0"/>
                <a:ea typeface="Arial"/>
              </a:defRPr>
            </a:lvl1pPr>
            <a:lvl2pPr marL="0" indent="0">
              <a:spcBef>
                <a:spcPts val="0"/>
              </a:spcBef>
              <a:buFontTx/>
              <a:buNone/>
              <a:defRPr sz="1600" b="0" i="1">
                <a:solidFill>
                  <a:schemeClr val="accent6"/>
                </a:solidFill>
              </a:defRPr>
            </a:lvl2pPr>
            <a:lvl3pPr marL="0" indent="0">
              <a:spcBef>
                <a:spcPts val="0"/>
              </a:spcBef>
              <a:buFontTx/>
              <a:buNone/>
              <a:defRPr sz="1600" b="0" i="1">
                <a:solidFill>
                  <a:schemeClr val="accent6"/>
                </a:solidFill>
              </a:defRPr>
            </a:lvl3pPr>
            <a:lvl4pPr marL="0" indent="0">
              <a:spcBef>
                <a:spcPts val="0"/>
              </a:spcBef>
              <a:buFontTx/>
              <a:buNone/>
              <a:defRPr sz="1600" b="0" i="1">
                <a:solidFill>
                  <a:schemeClr val="accent6"/>
                </a:solidFill>
              </a:defRPr>
            </a:lvl4pPr>
            <a:lvl5pPr marL="0" indent="0">
              <a:spcBef>
                <a:spcPts val="0"/>
              </a:spcBef>
              <a:buFontTx/>
              <a:buNone/>
              <a:defRPr sz="1600" b="0" i="1">
                <a:solidFill>
                  <a:schemeClr val="accent6"/>
                </a:solidFill>
              </a:defRPr>
            </a:lvl5pPr>
          </a:lstStyle>
          <a:p>
            <a:pPr lvl="0"/>
            <a:r>
              <a:rPr lang="en-US" dirty="0" smtClean="0"/>
              <a:t>Click to add subhead</a:t>
            </a:r>
          </a:p>
        </p:txBody>
      </p:sp>
      <p:sp>
        <p:nvSpPr>
          <p:cNvPr id="4" name="Footer Placeholder 3"/>
          <p:cNvSpPr>
            <a:spLocks noGrp="1"/>
          </p:cNvSpPr>
          <p:nvPr>
            <p:ph type="ftr" sz="quarter" idx="13"/>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5"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4047" y="337184"/>
            <a:ext cx="8348472" cy="461665"/>
          </a:xfrm>
          <a:prstGeom prst="rect">
            <a:avLst/>
          </a:prstGeom>
        </p:spPr>
        <p:txBody>
          <a:bodyPr>
            <a:spAutoFit/>
          </a:bodyPr>
          <a:lstStyle>
            <a:lvl1pPr>
              <a:defRPr sz="2400" b="1">
                <a:solidFill>
                  <a:schemeClr val="tx2"/>
                </a:solidFill>
                <a:latin typeface="+mj-lt"/>
                <a:ea typeface="Arial"/>
              </a:defRPr>
            </a:lvl1pPr>
          </a:lstStyle>
          <a:p>
            <a:r>
              <a:rPr lang="en-US" dirty="0" smtClean="0"/>
              <a:t>Click to add header</a:t>
            </a:r>
            <a:endParaRPr lang="en-US" dirty="0"/>
          </a:p>
        </p:txBody>
      </p:sp>
      <p:sp>
        <p:nvSpPr>
          <p:cNvPr id="3" name="Footer Placeholder 3"/>
          <p:cNvSpPr>
            <a:spLocks noGrp="1"/>
          </p:cNvSpPr>
          <p:nvPr>
            <p:ph type="ftr" sz="quarter" idx="10"/>
          </p:nvPr>
        </p:nvSpPr>
        <p:spPr>
          <a:xfrm>
            <a:off x="0" y="6629400"/>
            <a:ext cx="9144000" cy="228600"/>
          </a:xfrm>
          <a:prstGeom prst="rect">
            <a:avLst/>
          </a:prstGeom>
        </p:spPr>
        <p:txBody>
          <a:bodyPr/>
          <a:lstStyle>
            <a:lvl1pPr algn="ctr">
              <a:defRPr sz="900" dirty="0">
                <a:solidFill>
                  <a:srgbClr val="FFFFFF"/>
                </a:solidFill>
                <a:ea typeface="Arial"/>
              </a:defRPr>
            </a:lvl1pPr>
          </a:lstStyle>
          <a:p>
            <a:pPr>
              <a:defRPr/>
            </a:pPr>
            <a:endParaRPr lang="en-US" dirty="0"/>
          </a:p>
        </p:txBody>
      </p:sp>
      <p:sp>
        <p:nvSpPr>
          <p:cNvPr id="4"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29" name="Content Placeholder 28"/>
          <p:cNvSpPr>
            <a:spLocks noGrp="1"/>
          </p:cNvSpPr>
          <p:nvPr>
            <p:ph sz="quarter" idx="14"/>
          </p:nvPr>
        </p:nvSpPr>
        <p:spPr>
          <a:xfrm>
            <a:off x="4672583" y="1260363"/>
            <a:ext cx="4038600" cy="4802109"/>
          </a:xfrm>
          <a:prstGeom prst="rect">
            <a:avLst/>
          </a:prstGeom>
        </p:spPr>
        <p:txBody>
          <a:bodyPr/>
          <a:lstStyle>
            <a:lvl1pPr marL="171450" indent="-171450">
              <a:spcBef>
                <a:spcPts val="1000"/>
              </a:spcBef>
              <a:defRPr sz="1800">
                <a:solidFill>
                  <a:schemeClr val="tx2"/>
                </a:solidFill>
                <a:ea typeface="Arial"/>
              </a:defRPr>
            </a:lvl1pPr>
            <a:lvl2pPr marL="342900" indent="-171450">
              <a:spcBef>
                <a:spcPts val="600"/>
              </a:spcBef>
              <a:buFont typeface="Arial" pitchFamily="34" charset="0"/>
              <a:buChar char="›"/>
              <a:defRPr sz="1600">
                <a:solidFill>
                  <a:schemeClr val="tx2"/>
                </a:solidFill>
                <a:ea typeface="Arial"/>
              </a:defRPr>
            </a:lvl2pPr>
            <a:lvl3pPr marL="514350" indent="-171450">
              <a:spcBef>
                <a:spcPts val="600"/>
              </a:spcBef>
              <a:buFont typeface="Arial" pitchFamily="34" charset="0"/>
              <a:buChar char="»"/>
              <a:defRPr sz="1400">
                <a:solidFill>
                  <a:schemeClr val="tx2"/>
                </a:solidFill>
                <a:ea typeface="Arial"/>
              </a:defRPr>
            </a:lvl3pPr>
            <a:lvl4pPr marL="685800" indent="-171450">
              <a:spcBef>
                <a:spcPts val="600"/>
              </a:spcBef>
              <a:buFont typeface="Arial" pitchFamily="34" charset="0"/>
              <a:buChar char="–"/>
              <a:defRPr sz="1400">
                <a:solidFill>
                  <a:schemeClr val="tx2"/>
                </a:solidFill>
                <a:ea typeface="Arial"/>
              </a:defRPr>
            </a:lvl4pPr>
            <a:lvl5pPr marL="857250" indent="-171450">
              <a:spcBef>
                <a:spcPts val="600"/>
              </a:spcBef>
              <a:defRPr sz="1200">
                <a:solidFill>
                  <a:schemeClr val="tx2"/>
                </a:solidFill>
                <a:ea typeface="Arial"/>
              </a:defRPr>
            </a:lvl5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27" name="Content Placeholder 26"/>
          <p:cNvSpPr>
            <a:spLocks noGrp="1"/>
          </p:cNvSpPr>
          <p:nvPr>
            <p:ph sz="quarter" idx="13"/>
          </p:nvPr>
        </p:nvSpPr>
        <p:spPr>
          <a:xfrm>
            <a:off x="384047" y="1260363"/>
            <a:ext cx="4038600" cy="4802109"/>
          </a:xfrm>
          <a:prstGeom prst="rect">
            <a:avLst/>
          </a:prstGeom>
        </p:spPr>
        <p:txBody>
          <a:bodyPr/>
          <a:lstStyle>
            <a:lvl1pPr marL="171450" indent="-171450">
              <a:spcBef>
                <a:spcPts val="1000"/>
              </a:spcBef>
              <a:defRPr sz="1800" b="0">
                <a:solidFill>
                  <a:schemeClr val="tx2"/>
                </a:solidFill>
                <a:ea typeface="Arial"/>
              </a:defRPr>
            </a:lvl1pPr>
            <a:lvl2pPr marL="342900" indent="-171450">
              <a:spcBef>
                <a:spcPts val="600"/>
              </a:spcBef>
              <a:buFont typeface="Arial" pitchFamily="34" charset="0"/>
              <a:buChar char="›"/>
              <a:defRPr sz="1600">
                <a:solidFill>
                  <a:schemeClr val="tx2"/>
                </a:solidFill>
                <a:ea typeface="Arial"/>
              </a:defRPr>
            </a:lvl2pPr>
            <a:lvl3pPr marL="514350" indent="-171450">
              <a:spcBef>
                <a:spcPts val="600"/>
              </a:spcBef>
              <a:buFont typeface="Arial" pitchFamily="34" charset="0"/>
              <a:buChar char="»"/>
              <a:defRPr sz="1400">
                <a:solidFill>
                  <a:schemeClr val="tx2"/>
                </a:solidFill>
                <a:ea typeface="Arial"/>
              </a:defRPr>
            </a:lvl3pPr>
            <a:lvl4pPr marL="685800" indent="-171450">
              <a:spcBef>
                <a:spcPts val="600"/>
              </a:spcBef>
              <a:buFont typeface="Arial" pitchFamily="34" charset="0"/>
              <a:buChar char="–"/>
              <a:defRPr sz="1400">
                <a:solidFill>
                  <a:schemeClr val="tx2"/>
                </a:solidFill>
                <a:ea typeface="Arial"/>
              </a:defRPr>
            </a:lvl4pPr>
            <a:lvl5pPr marL="857250" indent="-171450">
              <a:spcBef>
                <a:spcPts val="600"/>
              </a:spcBef>
              <a:defRPr sz="1200">
                <a:solidFill>
                  <a:schemeClr val="tx2"/>
                </a:solidFill>
                <a:ea typeface="Arial"/>
              </a:defRPr>
            </a:lvl5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2" name="Title 1"/>
          <p:cNvSpPr>
            <a:spLocks noGrp="1"/>
          </p:cNvSpPr>
          <p:nvPr>
            <p:ph type="title" hasCustomPrompt="1"/>
          </p:nvPr>
        </p:nvSpPr>
        <p:spPr>
          <a:xfrm>
            <a:off x="384047" y="337184"/>
            <a:ext cx="8348472" cy="461665"/>
          </a:xfrm>
          <a:prstGeom prst="rect">
            <a:avLst/>
          </a:prstGeom>
        </p:spPr>
        <p:txBody>
          <a:bodyPr rtlCol="0">
            <a:spAutoFit/>
          </a:bodyPr>
          <a:lstStyle>
            <a:lvl1pPr algn="l" defTabSz="914400" rtl="0" eaLnBrk="1" latinLnBrk="0" hangingPunct="1">
              <a:spcBef>
                <a:spcPct val="0"/>
              </a:spcBef>
              <a:buNone/>
              <a:defRPr lang="en-US" sz="2400" b="1" kern="1200" dirty="0" smtClean="0">
                <a:solidFill>
                  <a:schemeClr val="tx2"/>
                </a:solidFill>
                <a:latin typeface="+mn-lt"/>
                <a:ea typeface="+mj-ea"/>
                <a:cs typeface="+mj-cs"/>
              </a:defRPr>
            </a:lvl1pPr>
          </a:lstStyle>
          <a:p>
            <a:r>
              <a:rPr lang="en-US" dirty="0" smtClean="0"/>
              <a:t>Click to add header</a:t>
            </a:r>
            <a:endParaRPr lang="en-US" dirty="0"/>
          </a:p>
        </p:txBody>
      </p:sp>
      <p:sp>
        <p:nvSpPr>
          <p:cNvPr id="25" name="Text Placeholder 24"/>
          <p:cNvSpPr>
            <a:spLocks noGrp="1"/>
          </p:cNvSpPr>
          <p:nvPr>
            <p:ph type="body" sz="quarter" idx="12" hasCustomPrompt="1"/>
          </p:nvPr>
        </p:nvSpPr>
        <p:spPr>
          <a:xfrm>
            <a:off x="384047" y="718977"/>
            <a:ext cx="8348472" cy="338554"/>
          </a:xfrm>
          <a:prstGeom prst="rect">
            <a:avLst/>
          </a:prstGeom>
        </p:spPr>
        <p:txBody>
          <a:bodyPr>
            <a:spAutoFit/>
          </a:bodyPr>
          <a:lstStyle>
            <a:lvl1pPr marL="0" indent="0">
              <a:buNone/>
              <a:defRPr sz="1600" i="1">
                <a:solidFill>
                  <a:schemeClr val="tx2"/>
                </a:solidFill>
                <a:latin typeface="Georgia" pitchFamily="18" charset="0"/>
                <a:ea typeface="Arial"/>
              </a:defRPr>
            </a:lvl1pPr>
            <a:lvl2pPr>
              <a:buNone/>
              <a:defRPr sz="1600" i="1">
                <a:solidFill>
                  <a:srgbClr val="414343"/>
                </a:solidFill>
              </a:defRPr>
            </a:lvl2pPr>
            <a:lvl3pPr>
              <a:buNone/>
              <a:defRPr sz="1600" i="1">
                <a:solidFill>
                  <a:srgbClr val="414343"/>
                </a:solidFill>
              </a:defRPr>
            </a:lvl3pPr>
            <a:lvl4pPr>
              <a:buNone/>
              <a:defRPr sz="1600" i="1">
                <a:solidFill>
                  <a:srgbClr val="414343"/>
                </a:solidFill>
              </a:defRPr>
            </a:lvl4pPr>
            <a:lvl5pPr>
              <a:buNone/>
              <a:defRPr sz="1600" i="1">
                <a:solidFill>
                  <a:srgbClr val="414343"/>
                </a:solidFill>
              </a:defRPr>
            </a:lvl5pPr>
          </a:lstStyle>
          <a:p>
            <a:pPr lvl="0"/>
            <a:r>
              <a:rPr lang="en-US" dirty="0" smtClean="0"/>
              <a:t>Click to add subhead</a:t>
            </a:r>
          </a:p>
        </p:txBody>
      </p:sp>
      <p:sp>
        <p:nvSpPr>
          <p:cNvPr id="6" name="Footer Placeholder 5"/>
          <p:cNvSpPr>
            <a:spLocks noGrp="1"/>
          </p:cNvSpPr>
          <p:nvPr>
            <p:ph type="ftr" sz="quarter" idx="15"/>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7"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hree Content">
    <p:spTree>
      <p:nvGrpSpPr>
        <p:cNvPr id="1" name=""/>
        <p:cNvGrpSpPr/>
        <p:nvPr/>
      </p:nvGrpSpPr>
      <p:grpSpPr>
        <a:xfrm>
          <a:off x="0" y="0"/>
          <a:ext cx="0" cy="0"/>
          <a:chOff x="0" y="0"/>
          <a:chExt cx="0" cy="0"/>
        </a:xfrm>
      </p:grpSpPr>
      <p:sp>
        <p:nvSpPr>
          <p:cNvPr id="10" name="Content Placeholder 2"/>
          <p:cNvSpPr>
            <a:spLocks noGrp="1"/>
          </p:cNvSpPr>
          <p:nvPr>
            <p:ph sz="half" idx="14"/>
          </p:nvPr>
        </p:nvSpPr>
        <p:spPr>
          <a:xfrm>
            <a:off x="6062471" y="1260363"/>
            <a:ext cx="2667000" cy="4802109"/>
          </a:xfrm>
          <a:prstGeom prst="rect">
            <a:avLst/>
          </a:prstGeom>
        </p:spPr>
        <p:txBody>
          <a:bodyPr>
            <a:normAutofit/>
          </a:bodyPr>
          <a:lstStyle>
            <a:lvl1pPr marL="171450" indent="-171450">
              <a:spcBef>
                <a:spcPts val="1000"/>
              </a:spcBef>
              <a:defRPr sz="1800">
                <a:solidFill>
                  <a:schemeClr val="tx2"/>
                </a:solidFill>
                <a:ea typeface="Arial"/>
              </a:defRPr>
            </a:lvl1pPr>
            <a:lvl2pPr marL="342900" indent="-171450">
              <a:spcBef>
                <a:spcPts val="600"/>
              </a:spcBef>
              <a:buFont typeface="Arial" pitchFamily="34" charset="0"/>
              <a:buChar char="›"/>
              <a:defRPr sz="1600">
                <a:solidFill>
                  <a:schemeClr val="tx2"/>
                </a:solidFill>
                <a:ea typeface="Arial"/>
              </a:defRPr>
            </a:lvl2pPr>
            <a:lvl3pPr marL="514350" indent="-171450">
              <a:spcBef>
                <a:spcPts val="600"/>
              </a:spcBef>
              <a:buFont typeface="Arial" pitchFamily="34" charset="0"/>
              <a:buChar char="»"/>
              <a:defRPr sz="1400">
                <a:solidFill>
                  <a:schemeClr val="tx2"/>
                </a:solidFill>
                <a:ea typeface="Arial"/>
              </a:defRPr>
            </a:lvl3pPr>
            <a:lvl4pPr marL="685800" indent="-171450">
              <a:spcBef>
                <a:spcPts val="600"/>
              </a:spcBef>
              <a:buFont typeface="Arial" pitchFamily="34" charset="0"/>
              <a:buChar char="–"/>
              <a:defRPr sz="1400">
                <a:solidFill>
                  <a:schemeClr val="tx2"/>
                </a:solidFill>
                <a:ea typeface="Arial"/>
              </a:defRPr>
            </a:lvl4pPr>
            <a:lvl5pPr marL="857250" indent="-171450">
              <a:spcBef>
                <a:spcPts val="600"/>
              </a:spcBef>
              <a:defRPr sz="1200">
                <a:solidFill>
                  <a:schemeClr val="tx2"/>
                </a:solidFill>
                <a:ea typeface="Arial"/>
              </a:defRPr>
            </a:lvl5pPr>
            <a:lvl6pPr>
              <a:defRPr sz="1800"/>
            </a:lvl6pPr>
            <a:lvl7pPr>
              <a:defRPr sz="1800"/>
            </a:lvl7pPr>
            <a:lvl8pPr>
              <a:defRPr sz="1800"/>
            </a:lvl8pPr>
            <a:lvl9pPr>
              <a:defRPr sz="1800"/>
            </a:lvl9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8" name="Content Placeholder 2"/>
          <p:cNvSpPr>
            <a:spLocks noGrp="1"/>
          </p:cNvSpPr>
          <p:nvPr>
            <p:ph sz="half" idx="13"/>
          </p:nvPr>
        </p:nvSpPr>
        <p:spPr>
          <a:xfrm>
            <a:off x="3223259" y="1260363"/>
            <a:ext cx="2667000" cy="4802109"/>
          </a:xfrm>
          <a:prstGeom prst="rect">
            <a:avLst/>
          </a:prstGeom>
        </p:spPr>
        <p:txBody>
          <a:bodyPr>
            <a:normAutofit/>
          </a:bodyPr>
          <a:lstStyle>
            <a:lvl1pPr marL="171450" indent="-171450">
              <a:spcBef>
                <a:spcPts val="1000"/>
              </a:spcBef>
              <a:defRPr sz="1800">
                <a:solidFill>
                  <a:schemeClr val="tx2"/>
                </a:solidFill>
                <a:ea typeface="Arial"/>
              </a:defRPr>
            </a:lvl1pPr>
            <a:lvl2pPr marL="342900" indent="-171450">
              <a:spcBef>
                <a:spcPts val="600"/>
              </a:spcBef>
              <a:buFont typeface="Arial" pitchFamily="34" charset="0"/>
              <a:buChar char="›"/>
              <a:defRPr sz="1600">
                <a:solidFill>
                  <a:schemeClr val="tx2"/>
                </a:solidFill>
                <a:ea typeface="Arial"/>
              </a:defRPr>
            </a:lvl2pPr>
            <a:lvl3pPr marL="514350" indent="-171450">
              <a:spcBef>
                <a:spcPts val="600"/>
              </a:spcBef>
              <a:buFont typeface="Arial" pitchFamily="34" charset="0"/>
              <a:buChar char="»"/>
              <a:defRPr sz="1400">
                <a:solidFill>
                  <a:schemeClr val="tx2"/>
                </a:solidFill>
                <a:ea typeface="Arial"/>
              </a:defRPr>
            </a:lvl3pPr>
            <a:lvl4pPr marL="685800" indent="-171450">
              <a:spcBef>
                <a:spcPts val="600"/>
              </a:spcBef>
              <a:buFont typeface="Arial" pitchFamily="34" charset="0"/>
              <a:buChar char="–"/>
              <a:defRPr sz="1400">
                <a:solidFill>
                  <a:schemeClr val="tx2"/>
                </a:solidFill>
                <a:ea typeface="Arial"/>
              </a:defRPr>
            </a:lvl4pPr>
            <a:lvl5pPr marL="857250" indent="-171450">
              <a:spcBef>
                <a:spcPts val="600"/>
              </a:spcBef>
              <a:defRPr sz="1200">
                <a:solidFill>
                  <a:schemeClr val="tx2"/>
                </a:solidFill>
                <a:ea typeface="Arial"/>
              </a:defRPr>
            </a:lvl5pPr>
            <a:lvl6pPr>
              <a:defRPr sz="1800"/>
            </a:lvl6pPr>
            <a:lvl7pPr>
              <a:defRPr sz="1800"/>
            </a:lvl7pPr>
            <a:lvl8pPr>
              <a:defRPr sz="1800"/>
            </a:lvl8pPr>
            <a:lvl9pPr>
              <a:defRPr sz="1800"/>
            </a:lvl9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3" name="Content Placeholder 2"/>
          <p:cNvSpPr>
            <a:spLocks noGrp="1"/>
          </p:cNvSpPr>
          <p:nvPr>
            <p:ph sz="half" idx="1"/>
          </p:nvPr>
        </p:nvSpPr>
        <p:spPr>
          <a:xfrm>
            <a:off x="384047" y="1260363"/>
            <a:ext cx="2667000" cy="4802109"/>
          </a:xfrm>
          <a:prstGeom prst="rect">
            <a:avLst/>
          </a:prstGeom>
        </p:spPr>
        <p:txBody>
          <a:bodyPr>
            <a:normAutofit/>
          </a:bodyPr>
          <a:lstStyle>
            <a:lvl1pPr marL="171450" indent="-171450">
              <a:spcBef>
                <a:spcPts val="1000"/>
              </a:spcBef>
              <a:defRPr sz="1800">
                <a:solidFill>
                  <a:schemeClr val="tx2"/>
                </a:solidFill>
                <a:ea typeface="Arial"/>
              </a:defRPr>
            </a:lvl1pPr>
            <a:lvl2pPr marL="342900" indent="-171450">
              <a:spcBef>
                <a:spcPts val="600"/>
              </a:spcBef>
              <a:buFont typeface="Arial" pitchFamily="34" charset="0"/>
              <a:buChar char="›"/>
              <a:defRPr sz="1600">
                <a:solidFill>
                  <a:schemeClr val="tx2"/>
                </a:solidFill>
                <a:ea typeface="Arial"/>
              </a:defRPr>
            </a:lvl2pPr>
            <a:lvl3pPr marL="514350" indent="-171450">
              <a:spcBef>
                <a:spcPts val="600"/>
              </a:spcBef>
              <a:buFont typeface="Arial" pitchFamily="34" charset="0"/>
              <a:buChar char="»"/>
              <a:defRPr sz="1400">
                <a:solidFill>
                  <a:schemeClr val="tx2"/>
                </a:solidFill>
                <a:ea typeface="Arial"/>
              </a:defRPr>
            </a:lvl3pPr>
            <a:lvl4pPr marL="685800" indent="-171450">
              <a:spcBef>
                <a:spcPts val="600"/>
              </a:spcBef>
              <a:buFont typeface="Arial" pitchFamily="34" charset="0"/>
              <a:buChar char="–"/>
              <a:defRPr sz="1400">
                <a:solidFill>
                  <a:schemeClr val="tx2"/>
                </a:solidFill>
                <a:ea typeface="Arial"/>
              </a:defRPr>
            </a:lvl4pPr>
            <a:lvl5pPr marL="857250" indent="-171450">
              <a:spcBef>
                <a:spcPts val="600"/>
              </a:spcBef>
              <a:defRPr sz="1200">
                <a:solidFill>
                  <a:schemeClr val="tx2"/>
                </a:solidFill>
                <a:ea typeface="Arial"/>
              </a:defRPr>
            </a:lvl5pPr>
            <a:lvl6pPr>
              <a:defRPr sz="1800"/>
            </a:lvl6pPr>
            <a:lvl7pPr>
              <a:defRPr sz="1800"/>
            </a:lvl7pPr>
            <a:lvl8pPr>
              <a:defRPr sz="1800"/>
            </a:lvl8pPr>
            <a:lvl9pPr>
              <a:defRPr sz="1800"/>
            </a:lvl9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en-US" dirty="0"/>
          </a:p>
        </p:txBody>
      </p:sp>
      <p:sp>
        <p:nvSpPr>
          <p:cNvPr id="2" name="Title 1"/>
          <p:cNvSpPr>
            <a:spLocks noGrp="1"/>
          </p:cNvSpPr>
          <p:nvPr>
            <p:ph type="title" hasCustomPrompt="1"/>
          </p:nvPr>
        </p:nvSpPr>
        <p:spPr>
          <a:xfrm>
            <a:off x="384047" y="337184"/>
            <a:ext cx="8348472" cy="461665"/>
          </a:xfrm>
          <a:prstGeom prst="rect">
            <a:avLst/>
          </a:prstGeom>
        </p:spPr>
        <p:txBody>
          <a:bodyPr rtlCol="0">
            <a:spAutoFit/>
          </a:bodyPr>
          <a:lstStyle>
            <a:lvl1pPr algn="l" defTabSz="914400" rtl="0" eaLnBrk="1" latinLnBrk="0" hangingPunct="1">
              <a:spcBef>
                <a:spcPct val="0"/>
              </a:spcBef>
              <a:buNone/>
              <a:defRPr lang="en-US" sz="2400" b="1" kern="1200" dirty="0" smtClean="0">
                <a:solidFill>
                  <a:schemeClr val="tx2"/>
                </a:solidFill>
                <a:latin typeface="+mn-lt"/>
                <a:ea typeface="+mj-ea"/>
                <a:cs typeface="+mj-cs"/>
              </a:defRPr>
            </a:lvl1pPr>
          </a:lstStyle>
          <a:p>
            <a:r>
              <a:rPr lang="en-US" dirty="0" smtClean="0"/>
              <a:t>Click to add header</a:t>
            </a:r>
            <a:endParaRPr lang="en-US" dirty="0"/>
          </a:p>
        </p:txBody>
      </p:sp>
      <p:sp>
        <p:nvSpPr>
          <p:cNvPr id="9" name="Text Placeholder 8"/>
          <p:cNvSpPr>
            <a:spLocks noGrp="1"/>
          </p:cNvSpPr>
          <p:nvPr>
            <p:ph type="body" sz="quarter" idx="12" hasCustomPrompt="1"/>
          </p:nvPr>
        </p:nvSpPr>
        <p:spPr>
          <a:xfrm>
            <a:off x="384047" y="718977"/>
            <a:ext cx="8348472" cy="338554"/>
          </a:xfrm>
          <a:prstGeom prst="rect">
            <a:avLst/>
          </a:prstGeom>
        </p:spPr>
        <p:txBody>
          <a:bodyPr>
            <a:spAutoFit/>
          </a:bodyPr>
          <a:lstStyle>
            <a:lvl1pPr marL="0" indent="0">
              <a:spcBef>
                <a:spcPts val="0"/>
              </a:spcBef>
              <a:buFontTx/>
              <a:buNone/>
              <a:defRPr sz="1600" b="0" i="1">
                <a:solidFill>
                  <a:schemeClr val="tx2"/>
                </a:solidFill>
                <a:latin typeface="Georgia" pitchFamily="18" charset="0"/>
                <a:ea typeface="Arial"/>
              </a:defRPr>
            </a:lvl1pPr>
            <a:lvl2pPr marL="0" indent="0">
              <a:spcBef>
                <a:spcPts val="0"/>
              </a:spcBef>
              <a:buFontTx/>
              <a:buNone/>
              <a:defRPr sz="1600" b="0" i="1">
                <a:solidFill>
                  <a:schemeClr val="accent6"/>
                </a:solidFill>
              </a:defRPr>
            </a:lvl2pPr>
            <a:lvl3pPr marL="0" indent="0">
              <a:spcBef>
                <a:spcPts val="0"/>
              </a:spcBef>
              <a:buFontTx/>
              <a:buNone/>
              <a:defRPr sz="1600" b="0" i="1">
                <a:solidFill>
                  <a:schemeClr val="accent6"/>
                </a:solidFill>
              </a:defRPr>
            </a:lvl3pPr>
            <a:lvl4pPr marL="0" indent="0">
              <a:spcBef>
                <a:spcPts val="0"/>
              </a:spcBef>
              <a:buFontTx/>
              <a:buNone/>
              <a:defRPr sz="1600" b="0" i="1">
                <a:solidFill>
                  <a:schemeClr val="accent6"/>
                </a:solidFill>
              </a:defRPr>
            </a:lvl4pPr>
            <a:lvl5pPr marL="0" indent="0">
              <a:spcBef>
                <a:spcPts val="0"/>
              </a:spcBef>
              <a:buFontTx/>
              <a:buNone/>
              <a:defRPr sz="1600" b="0" i="1">
                <a:solidFill>
                  <a:schemeClr val="accent6"/>
                </a:solidFill>
              </a:defRPr>
            </a:lvl5pPr>
          </a:lstStyle>
          <a:p>
            <a:pPr lvl="0"/>
            <a:r>
              <a:rPr lang="en-US" dirty="0" smtClean="0"/>
              <a:t>Click to add subhead</a:t>
            </a:r>
          </a:p>
        </p:txBody>
      </p:sp>
      <p:sp>
        <p:nvSpPr>
          <p:cNvPr id="7" name="Footer Placeholder 5"/>
          <p:cNvSpPr>
            <a:spLocks noGrp="1"/>
          </p:cNvSpPr>
          <p:nvPr>
            <p:ph type="ftr" sz="quarter" idx="15"/>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11"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a:xfrm>
            <a:off x="0" y="6629400"/>
            <a:ext cx="9144000" cy="228600"/>
          </a:xfrm>
          <a:prstGeom prst="rect">
            <a:avLst/>
          </a:prstGeom>
        </p:spPr>
        <p:txBody>
          <a:bodyPr/>
          <a:lstStyle>
            <a:lvl1pPr algn="ctr">
              <a:defRPr sz="900" dirty="0">
                <a:solidFill>
                  <a:schemeClr val="bg1"/>
                </a:solidFill>
                <a:ea typeface="Arial"/>
              </a:defRPr>
            </a:lvl1pPr>
          </a:lstStyle>
          <a:p>
            <a:pPr>
              <a:defRPr/>
            </a:pPr>
            <a:endParaRPr lang="en-US" dirty="0"/>
          </a:p>
        </p:txBody>
      </p:sp>
      <p:sp>
        <p:nvSpPr>
          <p:cNvPr id="3"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Content Slide_w/o Logo">
    <p:spTree>
      <p:nvGrpSpPr>
        <p:cNvPr id="1" name=""/>
        <p:cNvGrpSpPr/>
        <p:nvPr/>
      </p:nvGrpSpPr>
      <p:grpSpPr>
        <a:xfrm>
          <a:off x="0" y="0"/>
          <a:ext cx="0" cy="0"/>
          <a:chOff x="0" y="0"/>
          <a:chExt cx="0" cy="0"/>
        </a:xfrm>
      </p:grpSpPr>
      <p:sp>
        <p:nvSpPr>
          <p:cNvPr id="10" name="Footer Placeholder 4"/>
          <p:cNvSpPr>
            <a:spLocks noGrp="1"/>
          </p:cNvSpPr>
          <p:nvPr>
            <p:ph type="ftr" sz="quarter" idx="10"/>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3" name="Slide Number Placeholder 6"/>
          <p:cNvSpPr txBox="1">
            <a:spLocks/>
          </p:cNvSpPr>
          <p:nvPr/>
        </p:nvSpPr>
        <p:spPr>
          <a:xfrm>
            <a:off x="6786565" y="6424614"/>
            <a:ext cx="2133600" cy="228600"/>
          </a:xfrm>
          <a:prstGeom prst="rect">
            <a:avLst/>
          </a:prstGeom>
        </p:spPr>
        <p:txBody>
          <a:bodyPr anchor="ctr"/>
          <a:lstStyle/>
          <a:p>
            <a:pPr algn="r"/>
            <a:fld id="{279D7C8C-B060-4B2B-A3CF-C9EB1D14E66A}" type="slidenum">
              <a:rPr lang="en-US" sz="1000" b="1">
                <a:solidFill>
                  <a:schemeClr val="tx2">
                    <a:lumMod val="75000"/>
                    <a:lumOff val="25000"/>
                  </a:schemeClr>
                </a:solidFill>
                <a:ea typeface="Arial"/>
              </a:rPr>
              <a:pPr algn="r"/>
              <a:t>‹#›</a:t>
            </a:fld>
            <a:endParaRPr lang="en-US" sz="1000" b="1" dirty="0">
              <a:solidFill>
                <a:schemeClr val="tx2">
                  <a:lumMod val="75000"/>
                  <a:lumOff val="25000"/>
                </a:schemeClr>
              </a:solidFill>
              <a:ea typeface="Arial"/>
            </a:endParaRPr>
          </a:p>
        </p:txBody>
      </p:sp>
      <p:sp>
        <p:nvSpPr>
          <p:cNvPr id="11"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Divider">
    <p:spTree>
      <p:nvGrpSpPr>
        <p:cNvPr id="1" name=""/>
        <p:cNvGrpSpPr/>
        <p:nvPr/>
      </p:nvGrpSpPr>
      <p:grpSpPr>
        <a:xfrm>
          <a:off x="0" y="0"/>
          <a:ext cx="0" cy="0"/>
          <a:chOff x="0" y="0"/>
          <a:chExt cx="0" cy="0"/>
        </a:xfrm>
      </p:grpSpPr>
      <p:sp>
        <p:nvSpPr>
          <p:cNvPr id="7" name="Rectangle 6"/>
          <p:cNvSpPr/>
          <p:nvPr/>
        </p:nvSpPr>
        <p:spPr>
          <a:xfrm>
            <a:off x="0" y="0"/>
            <a:ext cx="9144000" cy="2600325"/>
          </a:xfrm>
          <a:prstGeom prst="rect">
            <a:avLst/>
          </a:prstGeom>
          <a:solidFill>
            <a:schemeClr val="accent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err="1" smtClean="0">
              <a:ln>
                <a:noFill/>
              </a:ln>
              <a:solidFill>
                <a:sysClr val="window" lastClr="FFFFFF"/>
              </a:solidFill>
              <a:effectLst/>
              <a:uLnTx/>
              <a:uFillTx/>
              <a:latin typeface="Arial"/>
              <a:ea typeface="Arial"/>
              <a:cs typeface="+mn-cs"/>
            </a:endParaRPr>
          </a:p>
        </p:txBody>
      </p:sp>
      <p:grpSp>
        <p:nvGrpSpPr>
          <p:cNvPr id="10" name="Group 9"/>
          <p:cNvGrpSpPr/>
          <p:nvPr/>
        </p:nvGrpSpPr>
        <p:grpSpPr>
          <a:xfrm>
            <a:off x="5548313" y="-3175"/>
            <a:ext cx="3595687" cy="2354263"/>
            <a:chOff x="5548313" y="-3175"/>
            <a:chExt cx="3595687" cy="2354263"/>
          </a:xfrm>
        </p:grpSpPr>
        <p:sp>
          <p:nvSpPr>
            <p:cNvPr id="11" name="Oval 10"/>
            <p:cNvSpPr/>
            <p:nvPr/>
          </p:nvSpPr>
          <p:spPr>
            <a:xfrm>
              <a:off x="7619866" y="1980713"/>
              <a:ext cx="306992" cy="305287"/>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7696065" y="1460501"/>
              <a:ext cx="347798" cy="342900"/>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8191501" y="1316252"/>
              <a:ext cx="252412" cy="241536"/>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8670131" y="1543753"/>
              <a:ext cx="317769" cy="316004"/>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8694410" y="971549"/>
              <a:ext cx="349578" cy="357189"/>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553652" y="889468"/>
              <a:ext cx="383598" cy="382161"/>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102351" y="699678"/>
              <a:ext cx="314324" cy="313147"/>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6171870" y="219074"/>
              <a:ext cx="279729" cy="278681"/>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8499776" y="2104742"/>
              <a:ext cx="248937" cy="243172"/>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7227094" y="1665744"/>
              <a:ext cx="161925" cy="158175"/>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7266181" y="1269206"/>
              <a:ext cx="187131" cy="182797"/>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7599388" y="1066801"/>
              <a:ext cx="227781" cy="224888"/>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6999312" y="990600"/>
              <a:ext cx="159185" cy="157163"/>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6806431" y="704850"/>
              <a:ext cx="159185" cy="157163"/>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6520681" y="657225"/>
              <a:ext cx="159185" cy="157163"/>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664016" y="905087"/>
              <a:ext cx="120166" cy="11864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7058025" y="742950"/>
              <a:ext cx="147638" cy="149475"/>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210425" y="485420"/>
              <a:ext cx="185737" cy="188049"/>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103269" y="216339"/>
              <a:ext cx="185737" cy="188049"/>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6827044" y="25603"/>
              <a:ext cx="204787" cy="207336"/>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7839075" y="389846"/>
              <a:ext cx="119063" cy="120545"/>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7704044" y="142876"/>
              <a:ext cx="158844" cy="15600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7982651" y="190501"/>
              <a:ext cx="158844" cy="15600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8220776" y="228601"/>
              <a:ext cx="146937" cy="15600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8173151" y="476251"/>
              <a:ext cx="156462" cy="15600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8429626" y="752475"/>
              <a:ext cx="195262" cy="188119"/>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8766081" y="552451"/>
              <a:ext cx="230281" cy="233362"/>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8389844" y="1151101"/>
              <a:ext cx="170750" cy="160968"/>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20"/>
            <p:cNvSpPr>
              <a:spLocks/>
            </p:cNvSpPr>
            <p:nvPr/>
          </p:nvSpPr>
          <p:spPr bwMode="auto">
            <a:xfrm>
              <a:off x="7604125" y="0"/>
              <a:ext cx="279400" cy="115888"/>
            </a:xfrm>
            <a:custGeom>
              <a:avLst/>
              <a:gdLst/>
              <a:ahLst/>
              <a:cxnLst>
                <a:cxn ang="0">
                  <a:pos x="58" y="48"/>
                </a:cxn>
                <a:cxn ang="0">
                  <a:pos x="117" y="0"/>
                </a:cxn>
                <a:cxn ang="0">
                  <a:pos x="0" y="0"/>
                </a:cxn>
                <a:cxn ang="0">
                  <a:pos x="58" y="48"/>
                </a:cxn>
              </a:cxnLst>
              <a:rect l="0" t="0" r="r" b="b"/>
              <a:pathLst>
                <a:path w="117" h="48">
                  <a:moveTo>
                    <a:pt x="58" y="48"/>
                  </a:moveTo>
                  <a:cubicBezTo>
                    <a:pt x="87" y="48"/>
                    <a:pt x="112" y="27"/>
                    <a:pt x="117" y="0"/>
                  </a:cubicBezTo>
                  <a:cubicBezTo>
                    <a:pt x="0" y="0"/>
                    <a:pt x="0" y="0"/>
                    <a:pt x="0" y="0"/>
                  </a:cubicBezTo>
                  <a:cubicBezTo>
                    <a:pt x="5" y="27"/>
                    <a:pt x="29" y="48"/>
                    <a:pt x="58" y="48"/>
                  </a:cubicBezTo>
                  <a:close/>
                </a:path>
              </a:pathLst>
            </a:custGeom>
            <a:gradFill flip="none" rotWithShape="1">
              <a:gsLst>
                <a:gs pos="0">
                  <a:srgbClr val="6D2077"/>
                </a:gs>
                <a:gs pos="25000">
                  <a:srgbClr val="7B3584"/>
                </a:gs>
                <a:gs pos="50000">
                  <a:srgbClr val="9C68A3"/>
                </a:gs>
                <a:gs pos="76000">
                  <a:srgbClr val="DDCCE0"/>
                </a:gs>
              </a:gsLst>
              <a:path path="circle">
                <a:fillToRect l="100000" b="100000"/>
              </a:path>
              <a:tileRect t="-100000" r="-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21"/>
            <p:cNvSpPr>
              <a:spLocks/>
            </p:cNvSpPr>
            <p:nvPr/>
          </p:nvSpPr>
          <p:spPr bwMode="auto">
            <a:xfrm>
              <a:off x="8382000" y="0"/>
              <a:ext cx="180975" cy="153988"/>
            </a:xfrm>
            <a:custGeom>
              <a:avLst/>
              <a:gdLst/>
              <a:ahLst/>
              <a:cxnLst>
                <a:cxn ang="0">
                  <a:pos x="0" y="28"/>
                </a:cxn>
                <a:cxn ang="0">
                  <a:pos x="38" y="64"/>
                </a:cxn>
                <a:cxn ang="0">
                  <a:pos x="76" y="28"/>
                </a:cxn>
                <a:cxn ang="0">
                  <a:pos x="62" y="0"/>
                </a:cxn>
                <a:cxn ang="0">
                  <a:pos x="15" y="0"/>
                </a:cxn>
                <a:cxn ang="0">
                  <a:pos x="0" y="28"/>
                </a:cxn>
              </a:cxnLst>
              <a:rect l="0" t="0" r="r" b="b"/>
              <a:pathLst>
                <a:path w="76" h="64">
                  <a:moveTo>
                    <a:pt x="0" y="28"/>
                  </a:moveTo>
                  <a:cubicBezTo>
                    <a:pt x="0" y="48"/>
                    <a:pt x="17" y="64"/>
                    <a:pt x="38" y="64"/>
                  </a:cubicBezTo>
                  <a:cubicBezTo>
                    <a:pt x="59" y="64"/>
                    <a:pt x="76" y="48"/>
                    <a:pt x="76" y="28"/>
                  </a:cubicBezTo>
                  <a:cubicBezTo>
                    <a:pt x="76" y="17"/>
                    <a:pt x="71" y="7"/>
                    <a:pt x="62" y="0"/>
                  </a:cubicBezTo>
                  <a:cubicBezTo>
                    <a:pt x="15" y="0"/>
                    <a:pt x="15" y="0"/>
                    <a:pt x="15" y="0"/>
                  </a:cubicBezTo>
                  <a:cubicBezTo>
                    <a:pt x="6" y="7"/>
                    <a:pt x="0" y="17"/>
                    <a:pt x="0" y="28"/>
                  </a:cubicBezTo>
                  <a:close/>
                </a:path>
              </a:pathLst>
            </a:cu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4" name="Freeform 22"/>
            <p:cNvSpPr>
              <a:spLocks/>
            </p:cNvSpPr>
            <p:nvPr/>
          </p:nvSpPr>
          <p:spPr bwMode="auto">
            <a:xfrm>
              <a:off x="6011863" y="0"/>
              <a:ext cx="188912" cy="77788"/>
            </a:xfrm>
            <a:custGeom>
              <a:avLst/>
              <a:gdLst/>
              <a:ahLst/>
              <a:cxnLst>
                <a:cxn ang="0">
                  <a:pos x="38" y="32"/>
                </a:cxn>
                <a:cxn ang="0">
                  <a:pos x="76" y="0"/>
                </a:cxn>
                <a:cxn ang="0">
                  <a:pos x="0" y="0"/>
                </a:cxn>
                <a:cxn ang="0">
                  <a:pos x="38" y="32"/>
                </a:cxn>
              </a:cxnLst>
              <a:rect l="0" t="0" r="r" b="b"/>
              <a:pathLst>
                <a:path w="76" h="32">
                  <a:moveTo>
                    <a:pt x="38" y="32"/>
                  </a:moveTo>
                  <a:cubicBezTo>
                    <a:pt x="58" y="32"/>
                    <a:pt x="74" y="18"/>
                    <a:pt x="76" y="0"/>
                  </a:cubicBezTo>
                  <a:cubicBezTo>
                    <a:pt x="0" y="0"/>
                    <a:pt x="0" y="0"/>
                    <a:pt x="0" y="0"/>
                  </a:cubicBezTo>
                  <a:cubicBezTo>
                    <a:pt x="3" y="18"/>
                    <a:pt x="19" y="32"/>
                    <a:pt x="38" y="32"/>
                  </a:cubicBezTo>
                  <a:close/>
                </a:path>
              </a:pathLst>
            </a:custGeom>
            <a:gradFill flip="none" rotWithShape="1">
              <a:gsLst>
                <a:gs pos="0">
                  <a:srgbClr val="6D2077"/>
                </a:gs>
                <a:gs pos="25000">
                  <a:srgbClr val="72297C"/>
                </a:gs>
                <a:gs pos="50000">
                  <a:srgbClr val="83418C"/>
                </a:gs>
                <a:gs pos="76000">
                  <a:srgbClr val="A576AB"/>
                </a:gs>
              </a:gsLst>
              <a:path path="circle">
                <a:fillToRect l="100000" b="100000"/>
              </a:path>
              <a:tileRect t="-100000" r="-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5" name="Freeform 10"/>
            <p:cNvSpPr>
              <a:spLocks noEditPoints="1"/>
            </p:cNvSpPr>
            <p:nvPr/>
          </p:nvSpPr>
          <p:spPr bwMode="auto">
            <a:xfrm>
              <a:off x="8493125" y="1846263"/>
              <a:ext cx="284162" cy="504825"/>
            </a:xfrm>
            <a:custGeom>
              <a:avLst/>
              <a:gdLst/>
              <a:ahLst/>
              <a:cxnLst>
                <a:cxn ang="0">
                  <a:pos x="111" y="0"/>
                </a:cxn>
                <a:cxn ang="0">
                  <a:pos x="74" y="112"/>
                </a:cxn>
                <a:cxn ang="0">
                  <a:pos x="54" y="108"/>
                </a:cxn>
                <a:cxn ang="0">
                  <a:pos x="0" y="160"/>
                </a:cxn>
                <a:cxn ang="0">
                  <a:pos x="54" y="212"/>
                </a:cxn>
                <a:cxn ang="0">
                  <a:pos x="108" y="160"/>
                </a:cxn>
                <a:cxn ang="0">
                  <a:pos x="82" y="115"/>
                </a:cxn>
                <a:cxn ang="0">
                  <a:pos x="119" y="2"/>
                </a:cxn>
                <a:cxn ang="0">
                  <a:pos x="111" y="0"/>
                </a:cxn>
                <a:cxn ang="0">
                  <a:pos x="104" y="160"/>
                </a:cxn>
                <a:cxn ang="0">
                  <a:pos x="54" y="208"/>
                </a:cxn>
                <a:cxn ang="0">
                  <a:pos x="4" y="160"/>
                </a:cxn>
                <a:cxn ang="0">
                  <a:pos x="54" y="112"/>
                </a:cxn>
                <a:cxn ang="0">
                  <a:pos x="104" y="160"/>
                </a:cxn>
              </a:cxnLst>
              <a:rect l="0" t="0" r="r" b="b"/>
              <a:pathLst>
                <a:path w="119" h="212">
                  <a:moveTo>
                    <a:pt x="111" y="0"/>
                  </a:moveTo>
                  <a:cubicBezTo>
                    <a:pt x="74" y="112"/>
                    <a:pt x="74" y="112"/>
                    <a:pt x="74" y="112"/>
                  </a:cubicBezTo>
                  <a:cubicBezTo>
                    <a:pt x="68" y="109"/>
                    <a:pt x="62" y="108"/>
                    <a:pt x="54" y="108"/>
                  </a:cubicBezTo>
                  <a:cubicBezTo>
                    <a:pt x="25" y="108"/>
                    <a:pt x="0" y="131"/>
                    <a:pt x="0" y="160"/>
                  </a:cubicBezTo>
                  <a:cubicBezTo>
                    <a:pt x="0" y="189"/>
                    <a:pt x="25" y="212"/>
                    <a:pt x="54" y="212"/>
                  </a:cubicBezTo>
                  <a:cubicBezTo>
                    <a:pt x="84" y="212"/>
                    <a:pt x="108" y="189"/>
                    <a:pt x="108" y="160"/>
                  </a:cubicBezTo>
                  <a:cubicBezTo>
                    <a:pt x="108" y="141"/>
                    <a:pt x="98" y="124"/>
                    <a:pt x="82" y="115"/>
                  </a:cubicBezTo>
                  <a:cubicBezTo>
                    <a:pt x="119" y="2"/>
                    <a:pt x="119" y="2"/>
                    <a:pt x="119" y="2"/>
                  </a:cubicBezTo>
                  <a:lnTo>
                    <a:pt x="111" y="0"/>
                  </a:lnTo>
                  <a:close/>
                  <a:moveTo>
                    <a:pt x="104" y="160"/>
                  </a:moveTo>
                  <a:cubicBezTo>
                    <a:pt x="104" y="187"/>
                    <a:pt x="82" y="208"/>
                    <a:pt x="54" y="208"/>
                  </a:cubicBezTo>
                  <a:cubicBezTo>
                    <a:pt x="27" y="208"/>
                    <a:pt x="4" y="187"/>
                    <a:pt x="4" y="160"/>
                  </a:cubicBezTo>
                  <a:cubicBezTo>
                    <a:pt x="4" y="134"/>
                    <a:pt x="27" y="112"/>
                    <a:pt x="54" y="112"/>
                  </a:cubicBezTo>
                  <a:cubicBezTo>
                    <a:pt x="82" y="112"/>
                    <a:pt x="104" y="134"/>
                    <a:pt x="104" y="160"/>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6" name="Freeform 11"/>
            <p:cNvSpPr>
              <a:spLocks/>
            </p:cNvSpPr>
            <p:nvPr/>
          </p:nvSpPr>
          <p:spPr bwMode="auto">
            <a:xfrm>
              <a:off x="8931275" y="1812925"/>
              <a:ext cx="212725" cy="163513"/>
            </a:xfrm>
            <a:custGeom>
              <a:avLst/>
              <a:gdLst/>
              <a:ahLst/>
              <a:cxnLst>
                <a:cxn ang="0">
                  <a:pos x="6" y="0"/>
                </a:cxn>
                <a:cxn ang="0">
                  <a:pos x="0" y="10"/>
                </a:cxn>
                <a:cxn ang="0">
                  <a:pos x="128" y="103"/>
                </a:cxn>
                <a:cxn ang="0">
                  <a:pos x="134" y="94"/>
                </a:cxn>
                <a:cxn ang="0">
                  <a:pos x="6" y="0"/>
                </a:cxn>
              </a:cxnLst>
              <a:rect l="0" t="0" r="r" b="b"/>
              <a:pathLst>
                <a:path w="134" h="103">
                  <a:moveTo>
                    <a:pt x="6" y="0"/>
                  </a:moveTo>
                  <a:lnTo>
                    <a:pt x="0" y="10"/>
                  </a:lnTo>
                  <a:lnTo>
                    <a:pt x="128" y="103"/>
                  </a:lnTo>
                  <a:lnTo>
                    <a:pt x="134" y="94"/>
                  </a:lnTo>
                  <a:lnTo>
                    <a:pt x="6" y="0"/>
                  </a:ln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7" name="Freeform 12"/>
            <p:cNvSpPr>
              <a:spLocks noEditPoints="1"/>
            </p:cNvSpPr>
            <p:nvPr/>
          </p:nvSpPr>
          <p:spPr bwMode="auto">
            <a:xfrm>
              <a:off x="7616825" y="969963"/>
              <a:ext cx="1428750" cy="1314450"/>
            </a:xfrm>
            <a:custGeom>
              <a:avLst/>
              <a:gdLst/>
              <a:ahLst/>
              <a:cxnLst>
                <a:cxn ang="0">
                  <a:pos x="526" y="0"/>
                </a:cxn>
                <a:cxn ang="0">
                  <a:pos x="523" y="152"/>
                </a:cxn>
                <a:cxn ang="0">
                  <a:pos x="508" y="240"/>
                </a:cxn>
                <a:cxn ang="0">
                  <a:pos x="344" y="216"/>
                </a:cxn>
                <a:cxn ang="0">
                  <a:pos x="294" y="144"/>
                </a:cxn>
                <a:cxn ang="0">
                  <a:pos x="244" y="214"/>
                </a:cxn>
                <a:cxn ang="0">
                  <a:pos x="106" y="204"/>
                </a:cxn>
                <a:cxn ang="0">
                  <a:pos x="86" y="349"/>
                </a:cxn>
                <a:cxn ang="0">
                  <a:pos x="66" y="424"/>
                </a:cxn>
                <a:cxn ang="0">
                  <a:pos x="66" y="552"/>
                </a:cxn>
                <a:cxn ang="0">
                  <a:pos x="85" y="427"/>
                </a:cxn>
                <a:cxn ang="0">
                  <a:pos x="106" y="352"/>
                </a:cxn>
                <a:cxn ang="0">
                  <a:pos x="180" y="268"/>
                </a:cxn>
                <a:cxn ang="0">
                  <a:pos x="250" y="225"/>
                </a:cxn>
                <a:cxn ang="0">
                  <a:pos x="338" y="226"/>
                </a:cxn>
                <a:cxn ang="0">
                  <a:pos x="440" y="308"/>
                </a:cxn>
                <a:cxn ang="0">
                  <a:pos x="576" y="308"/>
                </a:cxn>
                <a:cxn ang="0">
                  <a:pos x="535" y="151"/>
                </a:cxn>
                <a:cxn ang="0">
                  <a:pos x="128" y="488"/>
                </a:cxn>
                <a:cxn ang="0">
                  <a:pos x="4" y="488"/>
                </a:cxn>
                <a:cxn ang="0">
                  <a:pos x="128" y="488"/>
                </a:cxn>
                <a:cxn ang="0">
                  <a:pos x="106" y="348"/>
                </a:cxn>
                <a:cxn ang="0">
                  <a:pos x="106" y="208"/>
                </a:cxn>
                <a:cxn ang="0">
                  <a:pos x="173" y="258"/>
                </a:cxn>
                <a:cxn ang="0">
                  <a:pos x="176" y="278"/>
                </a:cxn>
                <a:cxn ang="0">
                  <a:pos x="244" y="196"/>
                </a:cxn>
                <a:cxn ang="0">
                  <a:pos x="344" y="196"/>
                </a:cxn>
                <a:cxn ang="0">
                  <a:pos x="572" y="308"/>
                </a:cxn>
                <a:cxn ang="0">
                  <a:pos x="444" y="308"/>
                </a:cxn>
                <a:cxn ang="0">
                  <a:pos x="572" y="308"/>
                </a:cxn>
                <a:cxn ang="0">
                  <a:pos x="526" y="4"/>
                </a:cxn>
                <a:cxn ang="0">
                  <a:pos x="526" y="148"/>
                </a:cxn>
              </a:cxnLst>
              <a:rect l="0" t="0" r="r" b="b"/>
              <a:pathLst>
                <a:path w="600" h="552">
                  <a:moveTo>
                    <a:pt x="600" y="76"/>
                  </a:moveTo>
                  <a:cubicBezTo>
                    <a:pt x="600" y="34"/>
                    <a:pt x="567" y="0"/>
                    <a:pt x="526" y="0"/>
                  </a:cubicBezTo>
                  <a:cubicBezTo>
                    <a:pt x="486" y="0"/>
                    <a:pt x="452" y="34"/>
                    <a:pt x="452" y="76"/>
                  </a:cubicBezTo>
                  <a:cubicBezTo>
                    <a:pt x="452" y="117"/>
                    <a:pt x="484" y="150"/>
                    <a:pt x="523" y="152"/>
                  </a:cubicBezTo>
                  <a:cubicBezTo>
                    <a:pt x="517" y="241"/>
                    <a:pt x="517" y="241"/>
                    <a:pt x="517" y="241"/>
                  </a:cubicBezTo>
                  <a:cubicBezTo>
                    <a:pt x="514" y="240"/>
                    <a:pt x="511" y="240"/>
                    <a:pt x="508" y="240"/>
                  </a:cubicBezTo>
                  <a:cubicBezTo>
                    <a:pt x="480" y="240"/>
                    <a:pt x="456" y="257"/>
                    <a:pt x="446" y="281"/>
                  </a:cubicBezTo>
                  <a:cubicBezTo>
                    <a:pt x="344" y="216"/>
                    <a:pt x="344" y="216"/>
                    <a:pt x="344" y="216"/>
                  </a:cubicBezTo>
                  <a:cubicBezTo>
                    <a:pt x="347" y="210"/>
                    <a:pt x="348" y="203"/>
                    <a:pt x="348" y="196"/>
                  </a:cubicBezTo>
                  <a:cubicBezTo>
                    <a:pt x="348" y="167"/>
                    <a:pt x="324" y="144"/>
                    <a:pt x="294" y="144"/>
                  </a:cubicBezTo>
                  <a:cubicBezTo>
                    <a:pt x="265" y="144"/>
                    <a:pt x="240" y="167"/>
                    <a:pt x="240" y="196"/>
                  </a:cubicBezTo>
                  <a:cubicBezTo>
                    <a:pt x="240" y="203"/>
                    <a:pt x="242" y="209"/>
                    <a:pt x="244" y="214"/>
                  </a:cubicBezTo>
                  <a:cubicBezTo>
                    <a:pt x="177" y="256"/>
                    <a:pt x="177" y="256"/>
                    <a:pt x="177" y="256"/>
                  </a:cubicBezTo>
                  <a:cubicBezTo>
                    <a:pt x="168" y="226"/>
                    <a:pt x="140" y="204"/>
                    <a:pt x="106" y="204"/>
                  </a:cubicBezTo>
                  <a:cubicBezTo>
                    <a:pt x="66" y="204"/>
                    <a:pt x="32" y="237"/>
                    <a:pt x="32" y="278"/>
                  </a:cubicBezTo>
                  <a:cubicBezTo>
                    <a:pt x="32" y="312"/>
                    <a:pt x="55" y="340"/>
                    <a:pt x="86" y="349"/>
                  </a:cubicBezTo>
                  <a:cubicBezTo>
                    <a:pt x="73" y="424"/>
                    <a:pt x="73" y="424"/>
                    <a:pt x="73" y="424"/>
                  </a:cubicBezTo>
                  <a:cubicBezTo>
                    <a:pt x="71" y="424"/>
                    <a:pt x="69" y="424"/>
                    <a:pt x="66" y="424"/>
                  </a:cubicBezTo>
                  <a:cubicBezTo>
                    <a:pt x="30" y="424"/>
                    <a:pt x="0" y="453"/>
                    <a:pt x="0" y="488"/>
                  </a:cubicBezTo>
                  <a:cubicBezTo>
                    <a:pt x="0" y="523"/>
                    <a:pt x="30" y="552"/>
                    <a:pt x="66" y="552"/>
                  </a:cubicBezTo>
                  <a:cubicBezTo>
                    <a:pt x="103" y="552"/>
                    <a:pt x="132" y="523"/>
                    <a:pt x="132" y="488"/>
                  </a:cubicBezTo>
                  <a:cubicBezTo>
                    <a:pt x="132" y="459"/>
                    <a:pt x="112" y="435"/>
                    <a:pt x="85" y="427"/>
                  </a:cubicBezTo>
                  <a:cubicBezTo>
                    <a:pt x="98" y="352"/>
                    <a:pt x="98" y="352"/>
                    <a:pt x="98" y="352"/>
                  </a:cubicBezTo>
                  <a:cubicBezTo>
                    <a:pt x="101" y="352"/>
                    <a:pt x="104" y="352"/>
                    <a:pt x="106" y="352"/>
                  </a:cubicBezTo>
                  <a:cubicBezTo>
                    <a:pt x="147" y="352"/>
                    <a:pt x="180" y="319"/>
                    <a:pt x="180" y="278"/>
                  </a:cubicBezTo>
                  <a:cubicBezTo>
                    <a:pt x="180" y="275"/>
                    <a:pt x="180" y="272"/>
                    <a:pt x="180" y="268"/>
                  </a:cubicBezTo>
                  <a:cubicBezTo>
                    <a:pt x="180" y="269"/>
                    <a:pt x="180" y="269"/>
                    <a:pt x="180" y="269"/>
                  </a:cubicBezTo>
                  <a:cubicBezTo>
                    <a:pt x="250" y="225"/>
                    <a:pt x="250" y="225"/>
                    <a:pt x="250" y="225"/>
                  </a:cubicBezTo>
                  <a:cubicBezTo>
                    <a:pt x="259" y="239"/>
                    <a:pt x="276" y="248"/>
                    <a:pt x="294" y="248"/>
                  </a:cubicBezTo>
                  <a:cubicBezTo>
                    <a:pt x="313" y="248"/>
                    <a:pt x="329" y="239"/>
                    <a:pt x="338" y="226"/>
                  </a:cubicBezTo>
                  <a:cubicBezTo>
                    <a:pt x="442" y="293"/>
                    <a:pt x="442" y="293"/>
                    <a:pt x="442" y="293"/>
                  </a:cubicBezTo>
                  <a:cubicBezTo>
                    <a:pt x="441" y="298"/>
                    <a:pt x="440" y="303"/>
                    <a:pt x="440" y="308"/>
                  </a:cubicBezTo>
                  <a:cubicBezTo>
                    <a:pt x="440" y="346"/>
                    <a:pt x="471" y="376"/>
                    <a:pt x="508" y="376"/>
                  </a:cubicBezTo>
                  <a:cubicBezTo>
                    <a:pt x="546" y="376"/>
                    <a:pt x="576" y="346"/>
                    <a:pt x="576" y="308"/>
                  </a:cubicBezTo>
                  <a:cubicBezTo>
                    <a:pt x="576" y="278"/>
                    <a:pt x="556" y="252"/>
                    <a:pt x="529" y="243"/>
                  </a:cubicBezTo>
                  <a:cubicBezTo>
                    <a:pt x="535" y="151"/>
                    <a:pt x="535" y="151"/>
                    <a:pt x="535" y="151"/>
                  </a:cubicBezTo>
                  <a:cubicBezTo>
                    <a:pt x="572" y="147"/>
                    <a:pt x="600" y="115"/>
                    <a:pt x="600" y="76"/>
                  </a:cubicBezTo>
                  <a:close/>
                  <a:moveTo>
                    <a:pt x="128" y="488"/>
                  </a:moveTo>
                  <a:cubicBezTo>
                    <a:pt x="128" y="521"/>
                    <a:pt x="101" y="548"/>
                    <a:pt x="66" y="548"/>
                  </a:cubicBezTo>
                  <a:cubicBezTo>
                    <a:pt x="32" y="548"/>
                    <a:pt x="4" y="521"/>
                    <a:pt x="4" y="488"/>
                  </a:cubicBezTo>
                  <a:cubicBezTo>
                    <a:pt x="4" y="455"/>
                    <a:pt x="32" y="428"/>
                    <a:pt x="66" y="428"/>
                  </a:cubicBezTo>
                  <a:cubicBezTo>
                    <a:pt x="101" y="428"/>
                    <a:pt x="128" y="455"/>
                    <a:pt x="128" y="488"/>
                  </a:cubicBezTo>
                  <a:close/>
                  <a:moveTo>
                    <a:pt x="176" y="278"/>
                  </a:moveTo>
                  <a:cubicBezTo>
                    <a:pt x="176" y="317"/>
                    <a:pt x="145" y="348"/>
                    <a:pt x="106" y="348"/>
                  </a:cubicBezTo>
                  <a:cubicBezTo>
                    <a:pt x="68" y="348"/>
                    <a:pt x="36" y="317"/>
                    <a:pt x="36" y="278"/>
                  </a:cubicBezTo>
                  <a:cubicBezTo>
                    <a:pt x="36" y="239"/>
                    <a:pt x="68" y="208"/>
                    <a:pt x="106" y="208"/>
                  </a:cubicBezTo>
                  <a:cubicBezTo>
                    <a:pt x="138" y="208"/>
                    <a:pt x="165" y="229"/>
                    <a:pt x="173" y="258"/>
                  </a:cubicBezTo>
                  <a:cubicBezTo>
                    <a:pt x="173" y="258"/>
                    <a:pt x="173" y="258"/>
                    <a:pt x="173" y="258"/>
                  </a:cubicBezTo>
                  <a:cubicBezTo>
                    <a:pt x="174" y="259"/>
                    <a:pt x="174" y="259"/>
                    <a:pt x="174" y="259"/>
                  </a:cubicBezTo>
                  <a:cubicBezTo>
                    <a:pt x="175" y="265"/>
                    <a:pt x="176" y="271"/>
                    <a:pt x="176" y="278"/>
                  </a:cubicBezTo>
                  <a:close/>
                  <a:moveTo>
                    <a:pt x="294" y="244"/>
                  </a:moveTo>
                  <a:cubicBezTo>
                    <a:pt x="267" y="244"/>
                    <a:pt x="244" y="222"/>
                    <a:pt x="244" y="196"/>
                  </a:cubicBezTo>
                  <a:cubicBezTo>
                    <a:pt x="244" y="170"/>
                    <a:pt x="267" y="148"/>
                    <a:pt x="294" y="148"/>
                  </a:cubicBezTo>
                  <a:cubicBezTo>
                    <a:pt x="322" y="148"/>
                    <a:pt x="344" y="170"/>
                    <a:pt x="344" y="196"/>
                  </a:cubicBezTo>
                  <a:cubicBezTo>
                    <a:pt x="344" y="222"/>
                    <a:pt x="322" y="244"/>
                    <a:pt x="294" y="244"/>
                  </a:cubicBezTo>
                  <a:close/>
                  <a:moveTo>
                    <a:pt x="572" y="308"/>
                  </a:moveTo>
                  <a:cubicBezTo>
                    <a:pt x="572" y="343"/>
                    <a:pt x="544" y="372"/>
                    <a:pt x="508" y="372"/>
                  </a:cubicBezTo>
                  <a:cubicBezTo>
                    <a:pt x="473" y="372"/>
                    <a:pt x="444" y="343"/>
                    <a:pt x="444" y="308"/>
                  </a:cubicBezTo>
                  <a:cubicBezTo>
                    <a:pt x="444" y="273"/>
                    <a:pt x="473" y="244"/>
                    <a:pt x="508" y="244"/>
                  </a:cubicBezTo>
                  <a:cubicBezTo>
                    <a:pt x="544" y="244"/>
                    <a:pt x="572" y="273"/>
                    <a:pt x="572" y="308"/>
                  </a:cubicBezTo>
                  <a:close/>
                  <a:moveTo>
                    <a:pt x="456" y="76"/>
                  </a:moveTo>
                  <a:cubicBezTo>
                    <a:pt x="456" y="36"/>
                    <a:pt x="488" y="4"/>
                    <a:pt x="526" y="4"/>
                  </a:cubicBezTo>
                  <a:cubicBezTo>
                    <a:pt x="565" y="4"/>
                    <a:pt x="596" y="36"/>
                    <a:pt x="596" y="76"/>
                  </a:cubicBezTo>
                  <a:cubicBezTo>
                    <a:pt x="596" y="116"/>
                    <a:pt x="565" y="148"/>
                    <a:pt x="526" y="148"/>
                  </a:cubicBezTo>
                  <a:cubicBezTo>
                    <a:pt x="488" y="148"/>
                    <a:pt x="456" y="116"/>
                    <a:pt x="456" y="76"/>
                  </a:cubicBezTo>
                  <a:close/>
                </a:path>
              </a:pathLst>
            </a:custGeom>
            <a:solidFill>
              <a:srgbClr val="F0E8F1"/>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8" name="Freeform 9"/>
            <p:cNvSpPr>
              <a:spLocks noEditPoints="1"/>
            </p:cNvSpPr>
            <p:nvPr/>
          </p:nvSpPr>
          <p:spPr bwMode="auto">
            <a:xfrm>
              <a:off x="6519863" y="655638"/>
              <a:ext cx="1306512" cy="1171575"/>
            </a:xfrm>
            <a:custGeom>
              <a:avLst/>
              <a:gdLst/>
              <a:ahLst/>
              <a:cxnLst>
                <a:cxn ang="0">
                  <a:pos x="452" y="220"/>
                </a:cxn>
                <a:cxn ang="0">
                  <a:pos x="385" y="273"/>
                </a:cxn>
                <a:cxn ang="0">
                  <a:pos x="326" y="266"/>
                </a:cxn>
                <a:cxn ang="0">
                  <a:pos x="268" y="174"/>
                </a:cxn>
                <a:cxn ang="0">
                  <a:pos x="203" y="160"/>
                </a:cxn>
                <a:cxn ang="0">
                  <a:pos x="112" y="130"/>
                </a:cxn>
                <a:cxn ang="0">
                  <a:pos x="78" y="105"/>
                </a:cxn>
                <a:cxn ang="0">
                  <a:pos x="68" y="34"/>
                </a:cxn>
                <a:cxn ang="0">
                  <a:pos x="0" y="34"/>
                </a:cxn>
                <a:cxn ang="0">
                  <a:pos x="45" y="66"/>
                </a:cxn>
                <a:cxn ang="0">
                  <a:pos x="60" y="130"/>
                </a:cxn>
                <a:cxn ang="0">
                  <a:pos x="109" y="143"/>
                </a:cxn>
                <a:cxn ang="0">
                  <a:pos x="200" y="174"/>
                </a:cxn>
                <a:cxn ang="0">
                  <a:pos x="257" y="199"/>
                </a:cxn>
                <a:cxn ang="0">
                  <a:pos x="312" y="296"/>
                </a:cxn>
                <a:cxn ang="0">
                  <a:pos x="326" y="424"/>
                </a:cxn>
                <a:cxn ang="0">
                  <a:pos x="330" y="492"/>
                </a:cxn>
                <a:cxn ang="0">
                  <a:pos x="334" y="424"/>
                </a:cxn>
                <a:cxn ang="0">
                  <a:pos x="352" y="336"/>
                </a:cxn>
                <a:cxn ang="0">
                  <a:pos x="389" y="279"/>
                </a:cxn>
                <a:cxn ang="0">
                  <a:pos x="500" y="268"/>
                </a:cxn>
                <a:cxn ang="0">
                  <a:pos x="500" y="172"/>
                </a:cxn>
                <a:cxn ang="0">
                  <a:pos x="34" y="4"/>
                </a:cxn>
                <a:cxn ang="0">
                  <a:pos x="34" y="64"/>
                </a:cxn>
                <a:cxn ang="0">
                  <a:pos x="86" y="152"/>
                </a:cxn>
                <a:cxn ang="0">
                  <a:pos x="86" y="108"/>
                </a:cxn>
                <a:cxn ang="0">
                  <a:pos x="86" y="152"/>
                </a:cxn>
                <a:cxn ang="0">
                  <a:pos x="330" y="488"/>
                </a:cxn>
                <a:cxn ang="0">
                  <a:pos x="330" y="428"/>
                </a:cxn>
                <a:cxn ang="0">
                  <a:pos x="234" y="204"/>
                </a:cxn>
                <a:cxn ang="0">
                  <a:pos x="234" y="144"/>
                </a:cxn>
                <a:cxn ang="0">
                  <a:pos x="234" y="204"/>
                </a:cxn>
                <a:cxn ang="0">
                  <a:pos x="316" y="296"/>
                </a:cxn>
                <a:cxn ang="0">
                  <a:pos x="388" y="296"/>
                </a:cxn>
                <a:cxn ang="0">
                  <a:pos x="500" y="264"/>
                </a:cxn>
                <a:cxn ang="0">
                  <a:pos x="500" y="176"/>
                </a:cxn>
                <a:cxn ang="0">
                  <a:pos x="500" y="264"/>
                </a:cxn>
              </a:cxnLst>
              <a:rect l="0" t="0" r="r" b="b"/>
              <a:pathLst>
                <a:path w="548" h="492">
                  <a:moveTo>
                    <a:pt x="500" y="172"/>
                  </a:moveTo>
                  <a:cubicBezTo>
                    <a:pt x="474" y="172"/>
                    <a:pt x="452" y="194"/>
                    <a:pt x="452" y="220"/>
                  </a:cubicBezTo>
                  <a:cubicBezTo>
                    <a:pt x="452" y="225"/>
                    <a:pt x="453" y="230"/>
                    <a:pt x="454" y="234"/>
                  </a:cubicBezTo>
                  <a:cubicBezTo>
                    <a:pt x="385" y="273"/>
                    <a:pt x="385" y="273"/>
                    <a:pt x="385" y="273"/>
                  </a:cubicBezTo>
                  <a:cubicBezTo>
                    <a:pt x="377" y="263"/>
                    <a:pt x="366" y="256"/>
                    <a:pt x="352" y="256"/>
                  </a:cubicBezTo>
                  <a:cubicBezTo>
                    <a:pt x="342" y="256"/>
                    <a:pt x="333" y="260"/>
                    <a:pt x="326" y="266"/>
                  </a:cubicBezTo>
                  <a:cubicBezTo>
                    <a:pt x="262" y="193"/>
                    <a:pt x="262" y="193"/>
                    <a:pt x="262" y="193"/>
                  </a:cubicBezTo>
                  <a:cubicBezTo>
                    <a:pt x="266" y="188"/>
                    <a:pt x="268" y="181"/>
                    <a:pt x="268" y="174"/>
                  </a:cubicBezTo>
                  <a:cubicBezTo>
                    <a:pt x="268" y="155"/>
                    <a:pt x="253" y="140"/>
                    <a:pt x="234" y="140"/>
                  </a:cubicBezTo>
                  <a:cubicBezTo>
                    <a:pt x="220" y="140"/>
                    <a:pt x="208" y="148"/>
                    <a:pt x="203" y="160"/>
                  </a:cubicBezTo>
                  <a:cubicBezTo>
                    <a:pt x="112" y="135"/>
                    <a:pt x="112" y="135"/>
                    <a:pt x="112" y="135"/>
                  </a:cubicBezTo>
                  <a:cubicBezTo>
                    <a:pt x="112" y="133"/>
                    <a:pt x="112" y="132"/>
                    <a:pt x="112" y="130"/>
                  </a:cubicBezTo>
                  <a:cubicBezTo>
                    <a:pt x="112" y="116"/>
                    <a:pt x="101" y="104"/>
                    <a:pt x="86" y="104"/>
                  </a:cubicBezTo>
                  <a:cubicBezTo>
                    <a:pt x="83" y="104"/>
                    <a:pt x="80" y="104"/>
                    <a:pt x="78" y="105"/>
                  </a:cubicBezTo>
                  <a:cubicBezTo>
                    <a:pt x="53" y="63"/>
                    <a:pt x="53" y="63"/>
                    <a:pt x="53" y="63"/>
                  </a:cubicBezTo>
                  <a:cubicBezTo>
                    <a:pt x="62" y="57"/>
                    <a:pt x="68" y="46"/>
                    <a:pt x="68" y="34"/>
                  </a:cubicBezTo>
                  <a:cubicBezTo>
                    <a:pt x="68" y="15"/>
                    <a:pt x="53" y="0"/>
                    <a:pt x="34" y="0"/>
                  </a:cubicBezTo>
                  <a:cubicBezTo>
                    <a:pt x="15" y="0"/>
                    <a:pt x="0" y="15"/>
                    <a:pt x="0" y="34"/>
                  </a:cubicBezTo>
                  <a:cubicBezTo>
                    <a:pt x="0" y="53"/>
                    <a:pt x="15" y="68"/>
                    <a:pt x="34" y="68"/>
                  </a:cubicBezTo>
                  <a:cubicBezTo>
                    <a:pt x="38" y="68"/>
                    <a:pt x="42" y="67"/>
                    <a:pt x="45" y="66"/>
                  </a:cubicBezTo>
                  <a:cubicBezTo>
                    <a:pt x="71" y="109"/>
                    <a:pt x="71" y="109"/>
                    <a:pt x="71" y="109"/>
                  </a:cubicBezTo>
                  <a:cubicBezTo>
                    <a:pt x="64" y="114"/>
                    <a:pt x="60" y="121"/>
                    <a:pt x="60" y="130"/>
                  </a:cubicBezTo>
                  <a:cubicBezTo>
                    <a:pt x="60" y="144"/>
                    <a:pt x="72" y="156"/>
                    <a:pt x="86" y="156"/>
                  </a:cubicBezTo>
                  <a:cubicBezTo>
                    <a:pt x="96" y="156"/>
                    <a:pt x="105" y="151"/>
                    <a:pt x="109" y="143"/>
                  </a:cubicBezTo>
                  <a:cubicBezTo>
                    <a:pt x="201" y="168"/>
                    <a:pt x="201" y="168"/>
                    <a:pt x="201" y="168"/>
                  </a:cubicBezTo>
                  <a:cubicBezTo>
                    <a:pt x="200" y="170"/>
                    <a:pt x="200" y="172"/>
                    <a:pt x="200" y="174"/>
                  </a:cubicBezTo>
                  <a:cubicBezTo>
                    <a:pt x="200" y="193"/>
                    <a:pt x="216" y="208"/>
                    <a:pt x="234" y="208"/>
                  </a:cubicBezTo>
                  <a:cubicBezTo>
                    <a:pt x="243" y="208"/>
                    <a:pt x="251" y="205"/>
                    <a:pt x="257" y="199"/>
                  </a:cubicBezTo>
                  <a:cubicBezTo>
                    <a:pt x="321" y="271"/>
                    <a:pt x="321" y="271"/>
                    <a:pt x="321" y="271"/>
                  </a:cubicBezTo>
                  <a:cubicBezTo>
                    <a:pt x="315" y="278"/>
                    <a:pt x="312" y="287"/>
                    <a:pt x="312" y="296"/>
                  </a:cubicBezTo>
                  <a:cubicBezTo>
                    <a:pt x="312" y="314"/>
                    <a:pt x="324" y="330"/>
                    <a:pt x="341" y="334"/>
                  </a:cubicBezTo>
                  <a:cubicBezTo>
                    <a:pt x="326" y="424"/>
                    <a:pt x="326" y="424"/>
                    <a:pt x="326" y="424"/>
                  </a:cubicBezTo>
                  <a:cubicBezTo>
                    <a:pt x="309" y="427"/>
                    <a:pt x="296" y="441"/>
                    <a:pt x="296" y="458"/>
                  </a:cubicBezTo>
                  <a:cubicBezTo>
                    <a:pt x="296" y="477"/>
                    <a:pt x="312" y="492"/>
                    <a:pt x="330" y="492"/>
                  </a:cubicBezTo>
                  <a:cubicBezTo>
                    <a:pt x="349" y="492"/>
                    <a:pt x="364" y="477"/>
                    <a:pt x="364" y="458"/>
                  </a:cubicBezTo>
                  <a:cubicBezTo>
                    <a:pt x="364" y="441"/>
                    <a:pt x="351" y="426"/>
                    <a:pt x="334" y="424"/>
                  </a:cubicBezTo>
                  <a:cubicBezTo>
                    <a:pt x="349" y="336"/>
                    <a:pt x="349" y="336"/>
                    <a:pt x="349" y="336"/>
                  </a:cubicBezTo>
                  <a:cubicBezTo>
                    <a:pt x="350" y="336"/>
                    <a:pt x="351" y="336"/>
                    <a:pt x="352" y="336"/>
                  </a:cubicBezTo>
                  <a:cubicBezTo>
                    <a:pt x="374" y="336"/>
                    <a:pt x="392" y="318"/>
                    <a:pt x="392" y="296"/>
                  </a:cubicBezTo>
                  <a:cubicBezTo>
                    <a:pt x="392" y="290"/>
                    <a:pt x="391" y="284"/>
                    <a:pt x="389" y="279"/>
                  </a:cubicBezTo>
                  <a:cubicBezTo>
                    <a:pt x="457" y="242"/>
                    <a:pt x="457" y="242"/>
                    <a:pt x="457" y="242"/>
                  </a:cubicBezTo>
                  <a:cubicBezTo>
                    <a:pt x="465" y="257"/>
                    <a:pt x="482" y="268"/>
                    <a:pt x="500" y="268"/>
                  </a:cubicBezTo>
                  <a:cubicBezTo>
                    <a:pt x="527" y="268"/>
                    <a:pt x="548" y="246"/>
                    <a:pt x="548" y="220"/>
                  </a:cubicBezTo>
                  <a:cubicBezTo>
                    <a:pt x="548" y="194"/>
                    <a:pt x="527" y="172"/>
                    <a:pt x="500" y="172"/>
                  </a:cubicBezTo>
                  <a:close/>
                  <a:moveTo>
                    <a:pt x="4" y="34"/>
                  </a:moveTo>
                  <a:cubicBezTo>
                    <a:pt x="4" y="17"/>
                    <a:pt x="18" y="4"/>
                    <a:pt x="34" y="4"/>
                  </a:cubicBezTo>
                  <a:cubicBezTo>
                    <a:pt x="51" y="4"/>
                    <a:pt x="64" y="17"/>
                    <a:pt x="64" y="34"/>
                  </a:cubicBezTo>
                  <a:cubicBezTo>
                    <a:pt x="64" y="51"/>
                    <a:pt x="51" y="64"/>
                    <a:pt x="34" y="64"/>
                  </a:cubicBezTo>
                  <a:cubicBezTo>
                    <a:pt x="18" y="64"/>
                    <a:pt x="4" y="51"/>
                    <a:pt x="4" y="34"/>
                  </a:cubicBezTo>
                  <a:close/>
                  <a:moveTo>
                    <a:pt x="86" y="152"/>
                  </a:moveTo>
                  <a:cubicBezTo>
                    <a:pt x="74" y="152"/>
                    <a:pt x="64" y="142"/>
                    <a:pt x="64" y="130"/>
                  </a:cubicBezTo>
                  <a:cubicBezTo>
                    <a:pt x="64" y="118"/>
                    <a:pt x="74" y="108"/>
                    <a:pt x="86" y="108"/>
                  </a:cubicBezTo>
                  <a:cubicBezTo>
                    <a:pt x="98" y="108"/>
                    <a:pt x="108" y="118"/>
                    <a:pt x="108" y="130"/>
                  </a:cubicBezTo>
                  <a:cubicBezTo>
                    <a:pt x="108" y="142"/>
                    <a:pt x="98" y="152"/>
                    <a:pt x="86" y="152"/>
                  </a:cubicBezTo>
                  <a:close/>
                  <a:moveTo>
                    <a:pt x="360" y="458"/>
                  </a:moveTo>
                  <a:cubicBezTo>
                    <a:pt x="360" y="475"/>
                    <a:pt x="347" y="488"/>
                    <a:pt x="330" y="488"/>
                  </a:cubicBezTo>
                  <a:cubicBezTo>
                    <a:pt x="314" y="488"/>
                    <a:pt x="300" y="475"/>
                    <a:pt x="300" y="458"/>
                  </a:cubicBezTo>
                  <a:cubicBezTo>
                    <a:pt x="300" y="442"/>
                    <a:pt x="314" y="428"/>
                    <a:pt x="330" y="428"/>
                  </a:cubicBezTo>
                  <a:cubicBezTo>
                    <a:pt x="347" y="428"/>
                    <a:pt x="360" y="442"/>
                    <a:pt x="360" y="458"/>
                  </a:cubicBezTo>
                  <a:close/>
                  <a:moveTo>
                    <a:pt x="234" y="204"/>
                  </a:moveTo>
                  <a:cubicBezTo>
                    <a:pt x="218" y="204"/>
                    <a:pt x="204" y="191"/>
                    <a:pt x="204" y="174"/>
                  </a:cubicBezTo>
                  <a:cubicBezTo>
                    <a:pt x="204" y="157"/>
                    <a:pt x="218" y="144"/>
                    <a:pt x="234" y="144"/>
                  </a:cubicBezTo>
                  <a:cubicBezTo>
                    <a:pt x="251" y="144"/>
                    <a:pt x="264" y="157"/>
                    <a:pt x="264" y="174"/>
                  </a:cubicBezTo>
                  <a:cubicBezTo>
                    <a:pt x="264" y="191"/>
                    <a:pt x="251" y="204"/>
                    <a:pt x="234" y="204"/>
                  </a:cubicBezTo>
                  <a:close/>
                  <a:moveTo>
                    <a:pt x="352" y="332"/>
                  </a:moveTo>
                  <a:cubicBezTo>
                    <a:pt x="332" y="332"/>
                    <a:pt x="316" y="316"/>
                    <a:pt x="316" y="296"/>
                  </a:cubicBezTo>
                  <a:cubicBezTo>
                    <a:pt x="316" y="276"/>
                    <a:pt x="332" y="260"/>
                    <a:pt x="352" y="260"/>
                  </a:cubicBezTo>
                  <a:cubicBezTo>
                    <a:pt x="372" y="260"/>
                    <a:pt x="388" y="276"/>
                    <a:pt x="388" y="296"/>
                  </a:cubicBezTo>
                  <a:cubicBezTo>
                    <a:pt x="388" y="316"/>
                    <a:pt x="372" y="332"/>
                    <a:pt x="352" y="332"/>
                  </a:cubicBezTo>
                  <a:close/>
                  <a:moveTo>
                    <a:pt x="500" y="264"/>
                  </a:moveTo>
                  <a:cubicBezTo>
                    <a:pt x="476" y="264"/>
                    <a:pt x="456" y="244"/>
                    <a:pt x="456" y="220"/>
                  </a:cubicBezTo>
                  <a:cubicBezTo>
                    <a:pt x="456" y="196"/>
                    <a:pt x="476" y="176"/>
                    <a:pt x="500" y="176"/>
                  </a:cubicBezTo>
                  <a:cubicBezTo>
                    <a:pt x="525" y="176"/>
                    <a:pt x="544" y="196"/>
                    <a:pt x="544" y="220"/>
                  </a:cubicBezTo>
                  <a:cubicBezTo>
                    <a:pt x="544" y="244"/>
                    <a:pt x="525" y="264"/>
                    <a:pt x="500" y="264"/>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9" name="Freeform 6"/>
            <p:cNvSpPr>
              <a:spLocks noEditPoints="1"/>
            </p:cNvSpPr>
            <p:nvPr/>
          </p:nvSpPr>
          <p:spPr bwMode="auto">
            <a:xfrm>
              <a:off x="6805613" y="85725"/>
              <a:ext cx="592137" cy="808038"/>
            </a:xfrm>
            <a:custGeom>
              <a:avLst/>
              <a:gdLst/>
              <a:ahLst/>
              <a:cxnLst>
                <a:cxn ang="0">
                  <a:pos x="208" y="167"/>
                </a:cxn>
                <a:cxn ang="0">
                  <a:pos x="196" y="169"/>
                </a:cxn>
                <a:cxn ang="0">
                  <a:pos x="182" y="131"/>
                </a:cxn>
                <a:cxn ang="0">
                  <a:pos x="204" y="95"/>
                </a:cxn>
                <a:cxn ang="0">
                  <a:pos x="164" y="55"/>
                </a:cxn>
                <a:cxn ang="0">
                  <a:pos x="134" y="68"/>
                </a:cxn>
                <a:cxn ang="0">
                  <a:pos x="91" y="40"/>
                </a:cxn>
                <a:cxn ang="0">
                  <a:pos x="96" y="19"/>
                </a:cxn>
                <a:cxn ang="0">
                  <a:pos x="96" y="11"/>
                </a:cxn>
                <a:cxn ang="0">
                  <a:pos x="92" y="13"/>
                </a:cxn>
                <a:cxn ang="0">
                  <a:pos x="92" y="19"/>
                </a:cxn>
                <a:cxn ang="0">
                  <a:pos x="52" y="59"/>
                </a:cxn>
                <a:cxn ang="0">
                  <a:pos x="12" y="19"/>
                </a:cxn>
                <a:cxn ang="0">
                  <a:pos x="16" y="3"/>
                </a:cxn>
                <a:cxn ang="0">
                  <a:pos x="12" y="0"/>
                </a:cxn>
                <a:cxn ang="0">
                  <a:pos x="8" y="19"/>
                </a:cxn>
                <a:cxn ang="0">
                  <a:pos x="52" y="63"/>
                </a:cxn>
                <a:cxn ang="0">
                  <a:pos x="87" y="46"/>
                </a:cxn>
                <a:cxn ang="0">
                  <a:pos x="130" y="75"/>
                </a:cxn>
                <a:cxn ang="0">
                  <a:pos x="124" y="95"/>
                </a:cxn>
                <a:cxn ang="0">
                  <a:pos x="164" y="135"/>
                </a:cxn>
                <a:cxn ang="0">
                  <a:pos x="175" y="134"/>
                </a:cxn>
                <a:cxn ang="0">
                  <a:pos x="188" y="172"/>
                </a:cxn>
                <a:cxn ang="0">
                  <a:pos x="168" y="207"/>
                </a:cxn>
                <a:cxn ang="0">
                  <a:pos x="183" y="238"/>
                </a:cxn>
                <a:cxn ang="0">
                  <a:pos x="151" y="278"/>
                </a:cxn>
                <a:cxn ang="0">
                  <a:pos x="136" y="275"/>
                </a:cxn>
                <a:cxn ang="0">
                  <a:pos x="107" y="294"/>
                </a:cxn>
                <a:cxn ang="0">
                  <a:pos x="68" y="289"/>
                </a:cxn>
                <a:cxn ang="0">
                  <a:pos x="34" y="259"/>
                </a:cxn>
                <a:cxn ang="0">
                  <a:pos x="0" y="293"/>
                </a:cxn>
                <a:cxn ang="0">
                  <a:pos x="34" y="327"/>
                </a:cxn>
                <a:cxn ang="0">
                  <a:pos x="68" y="297"/>
                </a:cxn>
                <a:cxn ang="0">
                  <a:pos x="105" y="302"/>
                </a:cxn>
                <a:cxn ang="0">
                  <a:pos x="104" y="307"/>
                </a:cxn>
                <a:cxn ang="0">
                  <a:pos x="136" y="339"/>
                </a:cxn>
                <a:cxn ang="0">
                  <a:pos x="168" y="307"/>
                </a:cxn>
                <a:cxn ang="0">
                  <a:pos x="157" y="283"/>
                </a:cxn>
                <a:cxn ang="0">
                  <a:pos x="189" y="242"/>
                </a:cxn>
                <a:cxn ang="0">
                  <a:pos x="208" y="247"/>
                </a:cxn>
                <a:cxn ang="0">
                  <a:pos x="248" y="207"/>
                </a:cxn>
                <a:cxn ang="0">
                  <a:pos x="208" y="167"/>
                </a:cxn>
                <a:cxn ang="0">
                  <a:pos x="128" y="95"/>
                </a:cxn>
                <a:cxn ang="0">
                  <a:pos x="164" y="59"/>
                </a:cxn>
                <a:cxn ang="0">
                  <a:pos x="200" y="95"/>
                </a:cxn>
                <a:cxn ang="0">
                  <a:pos x="164" y="131"/>
                </a:cxn>
                <a:cxn ang="0">
                  <a:pos x="128" y="95"/>
                </a:cxn>
                <a:cxn ang="0">
                  <a:pos x="34" y="323"/>
                </a:cxn>
                <a:cxn ang="0">
                  <a:pos x="4" y="293"/>
                </a:cxn>
                <a:cxn ang="0">
                  <a:pos x="34" y="263"/>
                </a:cxn>
                <a:cxn ang="0">
                  <a:pos x="64" y="293"/>
                </a:cxn>
                <a:cxn ang="0">
                  <a:pos x="34" y="323"/>
                </a:cxn>
                <a:cxn ang="0">
                  <a:pos x="164" y="307"/>
                </a:cxn>
                <a:cxn ang="0">
                  <a:pos x="136" y="335"/>
                </a:cxn>
                <a:cxn ang="0">
                  <a:pos x="108" y="307"/>
                </a:cxn>
                <a:cxn ang="0">
                  <a:pos x="136" y="279"/>
                </a:cxn>
                <a:cxn ang="0">
                  <a:pos x="164" y="307"/>
                </a:cxn>
                <a:cxn ang="0">
                  <a:pos x="208" y="243"/>
                </a:cxn>
                <a:cxn ang="0">
                  <a:pos x="172" y="207"/>
                </a:cxn>
                <a:cxn ang="0">
                  <a:pos x="208" y="171"/>
                </a:cxn>
                <a:cxn ang="0">
                  <a:pos x="244" y="207"/>
                </a:cxn>
                <a:cxn ang="0">
                  <a:pos x="208" y="243"/>
                </a:cxn>
              </a:cxnLst>
              <a:rect l="0" t="0" r="r" b="b"/>
              <a:pathLst>
                <a:path w="248" h="339">
                  <a:moveTo>
                    <a:pt x="208" y="167"/>
                  </a:moveTo>
                  <a:cubicBezTo>
                    <a:pt x="204" y="167"/>
                    <a:pt x="200" y="168"/>
                    <a:pt x="196" y="169"/>
                  </a:cubicBezTo>
                  <a:cubicBezTo>
                    <a:pt x="182" y="131"/>
                    <a:pt x="182" y="131"/>
                    <a:pt x="182" y="131"/>
                  </a:cubicBezTo>
                  <a:cubicBezTo>
                    <a:pt x="195" y="124"/>
                    <a:pt x="204" y="111"/>
                    <a:pt x="204" y="95"/>
                  </a:cubicBezTo>
                  <a:cubicBezTo>
                    <a:pt x="204" y="73"/>
                    <a:pt x="186" y="55"/>
                    <a:pt x="164" y="55"/>
                  </a:cubicBezTo>
                  <a:cubicBezTo>
                    <a:pt x="152" y="55"/>
                    <a:pt x="142" y="60"/>
                    <a:pt x="134" y="68"/>
                  </a:cubicBezTo>
                  <a:cubicBezTo>
                    <a:pt x="91" y="40"/>
                    <a:pt x="91" y="40"/>
                    <a:pt x="91" y="40"/>
                  </a:cubicBezTo>
                  <a:cubicBezTo>
                    <a:pt x="94" y="33"/>
                    <a:pt x="96" y="26"/>
                    <a:pt x="96" y="19"/>
                  </a:cubicBezTo>
                  <a:cubicBezTo>
                    <a:pt x="96" y="16"/>
                    <a:pt x="96" y="14"/>
                    <a:pt x="96" y="11"/>
                  </a:cubicBezTo>
                  <a:cubicBezTo>
                    <a:pt x="94" y="12"/>
                    <a:pt x="93" y="12"/>
                    <a:pt x="92" y="13"/>
                  </a:cubicBezTo>
                  <a:cubicBezTo>
                    <a:pt x="92" y="15"/>
                    <a:pt x="92" y="17"/>
                    <a:pt x="92" y="19"/>
                  </a:cubicBezTo>
                  <a:cubicBezTo>
                    <a:pt x="92" y="41"/>
                    <a:pt x="74" y="59"/>
                    <a:pt x="52" y="59"/>
                  </a:cubicBezTo>
                  <a:cubicBezTo>
                    <a:pt x="30" y="59"/>
                    <a:pt x="12" y="41"/>
                    <a:pt x="12" y="19"/>
                  </a:cubicBezTo>
                  <a:cubicBezTo>
                    <a:pt x="12" y="13"/>
                    <a:pt x="13" y="8"/>
                    <a:pt x="16" y="3"/>
                  </a:cubicBezTo>
                  <a:cubicBezTo>
                    <a:pt x="15" y="2"/>
                    <a:pt x="13" y="1"/>
                    <a:pt x="12" y="0"/>
                  </a:cubicBezTo>
                  <a:cubicBezTo>
                    <a:pt x="10" y="6"/>
                    <a:pt x="8" y="12"/>
                    <a:pt x="8" y="19"/>
                  </a:cubicBezTo>
                  <a:cubicBezTo>
                    <a:pt x="8" y="43"/>
                    <a:pt x="28" y="63"/>
                    <a:pt x="52" y="63"/>
                  </a:cubicBezTo>
                  <a:cubicBezTo>
                    <a:pt x="66" y="63"/>
                    <a:pt x="79" y="56"/>
                    <a:pt x="87" y="46"/>
                  </a:cubicBezTo>
                  <a:cubicBezTo>
                    <a:pt x="130" y="75"/>
                    <a:pt x="130" y="75"/>
                    <a:pt x="130" y="75"/>
                  </a:cubicBezTo>
                  <a:cubicBezTo>
                    <a:pt x="126" y="81"/>
                    <a:pt x="124" y="88"/>
                    <a:pt x="124" y="95"/>
                  </a:cubicBezTo>
                  <a:cubicBezTo>
                    <a:pt x="124" y="117"/>
                    <a:pt x="142" y="135"/>
                    <a:pt x="164" y="135"/>
                  </a:cubicBezTo>
                  <a:cubicBezTo>
                    <a:pt x="168" y="135"/>
                    <a:pt x="171" y="134"/>
                    <a:pt x="175" y="134"/>
                  </a:cubicBezTo>
                  <a:cubicBezTo>
                    <a:pt x="188" y="172"/>
                    <a:pt x="188" y="172"/>
                    <a:pt x="188" y="172"/>
                  </a:cubicBezTo>
                  <a:cubicBezTo>
                    <a:pt x="176" y="179"/>
                    <a:pt x="168" y="192"/>
                    <a:pt x="168" y="207"/>
                  </a:cubicBezTo>
                  <a:cubicBezTo>
                    <a:pt x="168" y="219"/>
                    <a:pt x="174" y="230"/>
                    <a:pt x="183" y="238"/>
                  </a:cubicBezTo>
                  <a:cubicBezTo>
                    <a:pt x="151" y="278"/>
                    <a:pt x="151" y="278"/>
                    <a:pt x="151" y="278"/>
                  </a:cubicBezTo>
                  <a:cubicBezTo>
                    <a:pt x="146" y="276"/>
                    <a:pt x="142" y="275"/>
                    <a:pt x="136" y="275"/>
                  </a:cubicBezTo>
                  <a:cubicBezTo>
                    <a:pt x="123" y="275"/>
                    <a:pt x="112" y="283"/>
                    <a:pt x="107" y="294"/>
                  </a:cubicBezTo>
                  <a:cubicBezTo>
                    <a:pt x="68" y="289"/>
                    <a:pt x="68" y="289"/>
                    <a:pt x="68" y="289"/>
                  </a:cubicBezTo>
                  <a:cubicBezTo>
                    <a:pt x="66" y="272"/>
                    <a:pt x="52" y="259"/>
                    <a:pt x="34" y="259"/>
                  </a:cubicBezTo>
                  <a:cubicBezTo>
                    <a:pt x="15" y="259"/>
                    <a:pt x="0" y="274"/>
                    <a:pt x="0" y="293"/>
                  </a:cubicBezTo>
                  <a:cubicBezTo>
                    <a:pt x="0" y="312"/>
                    <a:pt x="15" y="327"/>
                    <a:pt x="34" y="327"/>
                  </a:cubicBezTo>
                  <a:cubicBezTo>
                    <a:pt x="52" y="327"/>
                    <a:pt x="66" y="314"/>
                    <a:pt x="68" y="297"/>
                  </a:cubicBezTo>
                  <a:cubicBezTo>
                    <a:pt x="105" y="302"/>
                    <a:pt x="105" y="302"/>
                    <a:pt x="105" y="302"/>
                  </a:cubicBezTo>
                  <a:cubicBezTo>
                    <a:pt x="104" y="303"/>
                    <a:pt x="104" y="305"/>
                    <a:pt x="104" y="307"/>
                  </a:cubicBezTo>
                  <a:cubicBezTo>
                    <a:pt x="104" y="325"/>
                    <a:pt x="119" y="339"/>
                    <a:pt x="136" y="339"/>
                  </a:cubicBezTo>
                  <a:cubicBezTo>
                    <a:pt x="154" y="339"/>
                    <a:pt x="168" y="325"/>
                    <a:pt x="168" y="307"/>
                  </a:cubicBezTo>
                  <a:cubicBezTo>
                    <a:pt x="168" y="297"/>
                    <a:pt x="164" y="289"/>
                    <a:pt x="157" y="283"/>
                  </a:cubicBezTo>
                  <a:cubicBezTo>
                    <a:pt x="189" y="242"/>
                    <a:pt x="189" y="242"/>
                    <a:pt x="189" y="242"/>
                  </a:cubicBezTo>
                  <a:cubicBezTo>
                    <a:pt x="195" y="245"/>
                    <a:pt x="201" y="247"/>
                    <a:pt x="208" y="247"/>
                  </a:cubicBezTo>
                  <a:cubicBezTo>
                    <a:pt x="230" y="247"/>
                    <a:pt x="248" y="229"/>
                    <a:pt x="248" y="207"/>
                  </a:cubicBezTo>
                  <a:cubicBezTo>
                    <a:pt x="248" y="185"/>
                    <a:pt x="230" y="167"/>
                    <a:pt x="208" y="167"/>
                  </a:cubicBezTo>
                  <a:close/>
                  <a:moveTo>
                    <a:pt x="128" y="95"/>
                  </a:moveTo>
                  <a:cubicBezTo>
                    <a:pt x="128" y="75"/>
                    <a:pt x="144" y="59"/>
                    <a:pt x="164" y="59"/>
                  </a:cubicBezTo>
                  <a:cubicBezTo>
                    <a:pt x="184" y="59"/>
                    <a:pt x="200" y="75"/>
                    <a:pt x="200" y="95"/>
                  </a:cubicBezTo>
                  <a:cubicBezTo>
                    <a:pt x="200" y="115"/>
                    <a:pt x="184" y="131"/>
                    <a:pt x="164" y="131"/>
                  </a:cubicBezTo>
                  <a:cubicBezTo>
                    <a:pt x="144" y="131"/>
                    <a:pt x="128" y="115"/>
                    <a:pt x="128" y="95"/>
                  </a:cubicBezTo>
                  <a:close/>
                  <a:moveTo>
                    <a:pt x="34" y="323"/>
                  </a:moveTo>
                  <a:cubicBezTo>
                    <a:pt x="18" y="323"/>
                    <a:pt x="4" y="310"/>
                    <a:pt x="4" y="293"/>
                  </a:cubicBezTo>
                  <a:cubicBezTo>
                    <a:pt x="4" y="276"/>
                    <a:pt x="18" y="263"/>
                    <a:pt x="34" y="263"/>
                  </a:cubicBezTo>
                  <a:cubicBezTo>
                    <a:pt x="51" y="263"/>
                    <a:pt x="64" y="276"/>
                    <a:pt x="64" y="293"/>
                  </a:cubicBezTo>
                  <a:cubicBezTo>
                    <a:pt x="64" y="310"/>
                    <a:pt x="51" y="323"/>
                    <a:pt x="34" y="323"/>
                  </a:cubicBezTo>
                  <a:close/>
                  <a:moveTo>
                    <a:pt x="164" y="307"/>
                  </a:moveTo>
                  <a:cubicBezTo>
                    <a:pt x="164" y="322"/>
                    <a:pt x="152" y="335"/>
                    <a:pt x="136" y="335"/>
                  </a:cubicBezTo>
                  <a:cubicBezTo>
                    <a:pt x="121" y="335"/>
                    <a:pt x="108" y="322"/>
                    <a:pt x="108" y="307"/>
                  </a:cubicBezTo>
                  <a:cubicBezTo>
                    <a:pt x="108" y="292"/>
                    <a:pt x="121" y="279"/>
                    <a:pt x="136" y="279"/>
                  </a:cubicBezTo>
                  <a:cubicBezTo>
                    <a:pt x="152" y="279"/>
                    <a:pt x="164" y="292"/>
                    <a:pt x="164" y="307"/>
                  </a:cubicBezTo>
                  <a:close/>
                  <a:moveTo>
                    <a:pt x="208" y="243"/>
                  </a:moveTo>
                  <a:cubicBezTo>
                    <a:pt x="188" y="243"/>
                    <a:pt x="172" y="227"/>
                    <a:pt x="172" y="207"/>
                  </a:cubicBezTo>
                  <a:cubicBezTo>
                    <a:pt x="172" y="187"/>
                    <a:pt x="188" y="171"/>
                    <a:pt x="208" y="171"/>
                  </a:cubicBezTo>
                  <a:cubicBezTo>
                    <a:pt x="228" y="171"/>
                    <a:pt x="244" y="187"/>
                    <a:pt x="244" y="207"/>
                  </a:cubicBezTo>
                  <a:cubicBezTo>
                    <a:pt x="244" y="227"/>
                    <a:pt x="228" y="243"/>
                    <a:pt x="208" y="243"/>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0" name="Oval 49"/>
            <p:cNvSpPr/>
            <p:nvPr/>
          </p:nvSpPr>
          <p:spPr>
            <a:xfrm>
              <a:off x="7232974" y="166193"/>
              <a:ext cx="317176" cy="315415"/>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23"/>
            <p:cNvSpPr>
              <a:spLocks/>
            </p:cNvSpPr>
            <p:nvPr/>
          </p:nvSpPr>
          <p:spPr bwMode="auto">
            <a:xfrm>
              <a:off x="6786563" y="0"/>
              <a:ext cx="334963" cy="125413"/>
            </a:xfrm>
            <a:custGeom>
              <a:avLst/>
              <a:gdLst/>
              <a:ahLst/>
              <a:cxnLst>
                <a:cxn ang="0">
                  <a:pos x="0" y="0"/>
                </a:cxn>
                <a:cxn ang="0">
                  <a:pos x="22" y="34"/>
                </a:cxn>
                <a:cxn ang="0">
                  <a:pos x="25" y="36"/>
                </a:cxn>
                <a:cxn ang="0">
                  <a:pos x="70" y="52"/>
                </a:cxn>
                <a:cxn ang="0">
                  <a:pos x="99" y="46"/>
                </a:cxn>
                <a:cxn ang="0">
                  <a:pos x="103" y="44"/>
                </a:cxn>
                <a:cxn ang="0">
                  <a:pos x="140" y="0"/>
                </a:cxn>
                <a:cxn ang="0">
                  <a:pos x="0" y="0"/>
                </a:cxn>
              </a:cxnLst>
              <a:rect l="0" t="0" r="r" b="b"/>
              <a:pathLst>
                <a:path w="140" h="52">
                  <a:moveTo>
                    <a:pt x="0" y="0"/>
                  </a:moveTo>
                  <a:cubicBezTo>
                    <a:pt x="4" y="13"/>
                    <a:pt x="12" y="25"/>
                    <a:pt x="22" y="34"/>
                  </a:cubicBezTo>
                  <a:cubicBezTo>
                    <a:pt x="23" y="35"/>
                    <a:pt x="24" y="36"/>
                    <a:pt x="25" y="36"/>
                  </a:cubicBezTo>
                  <a:cubicBezTo>
                    <a:pt x="38" y="46"/>
                    <a:pt x="53" y="52"/>
                    <a:pt x="70" y="52"/>
                  </a:cubicBezTo>
                  <a:cubicBezTo>
                    <a:pt x="80" y="52"/>
                    <a:pt x="90" y="50"/>
                    <a:pt x="99" y="46"/>
                  </a:cubicBezTo>
                  <a:cubicBezTo>
                    <a:pt x="100" y="46"/>
                    <a:pt x="101" y="45"/>
                    <a:pt x="103" y="44"/>
                  </a:cubicBezTo>
                  <a:cubicBezTo>
                    <a:pt x="120" y="35"/>
                    <a:pt x="134" y="19"/>
                    <a:pt x="140" y="0"/>
                  </a:cubicBezTo>
                  <a:lnTo>
                    <a:pt x="0" y="0"/>
                  </a:lnTo>
                  <a:close/>
                </a:path>
              </a:pathLst>
            </a:custGeom>
            <a:gradFill flip="none" rotWithShape="1">
              <a:gsLst>
                <a:gs pos="0">
                  <a:srgbClr val="6D2077"/>
                </a:gs>
                <a:gs pos="25000">
                  <a:srgbClr val="7B3584"/>
                </a:gs>
                <a:gs pos="50000">
                  <a:srgbClr val="9C68A3"/>
                </a:gs>
                <a:gs pos="76000">
                  <a:srgbClr val="DDCCE0"/>
                </a:gs>
              </a:gsLst>
              <a:path path="circle">
                <a:fillToRect l="100000" b="100000"/>
              </a:path>
              <a:tileRect t="-100000" r="-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13"/>
            <p:cNvSpPr>
              <a:spLocks noEditPoints="1"/>
            </p:cNvSpPr>
            <p:nvPr/>
          </p:nvSpPr>
          <p:spPr bwMode="auto">
            <a:xfrm>
              <a:off x="6777038" y="-3175"/>
              <a:ext cx="1112837" cy="487363"/>
            </a:xfrm>
            <a:custGeom>
              <a:avLst/>
              <a:gdLst/>
              <a:ahLst/>
              <a:cxnLst>
                <a:cxn ang="0">
                  <a:pos x="463" y="0"/>
                </a:cxn>
                <a:cxn ang="0">
                  <a:pos x="404" y="48"/>
                </a:cxn>
                <a:cxn ang="0">
                  <a:pos x="346" y="0"/>
                </a:cxn>
                <a:cxn ang="0">
                  <a:pos x="341" y="0"/>
                </a:cxn>
                <a:cxn ang="0">
                  <a:pos x="356" y="29"/>
                </a:cxn>
                <a:cxn ang="0">
                  <a:pos x="304" y="87"/>
                </a:cxn>
                <a:cxn ang="0">
                  <a:pos x="258" y="68"/>
                </a:cxn>
                <a:cxn ang="0">
                  <a:pos x="218" y="82"/>
                </a:cxn>
                <a:cxn ang="0">
                  <a:pos x="142" y="16"/>
                </a:cxn>
                <a:cxn ang="0">
                  <a:pos x="149" y="0"/>
                </a:cxn>
                <a:cxn ang="0">
                  <a:pos x="144" y="0"/>
                </a:cxn>
                <a:cxn ang="0">
                  <a:pos x="107" y="44"/>
                </a:cxn>
                <a:cxn ang="0">
                  <a:pos x="103" y="46"/>
                </a:cxn>
                <a:cxn ang="0">
                  <a:pos x="74" y="52"/>
                </a:cxn>
                <a:cxn ang="0">
                  <a:pos x="29" y="36"/>
                </a:cxn>
                <a:cxn ang="0">
                  <a:pos x="26" y="34"/>
                </a:cxn>
                <a:cxn ang="0">
                  <a:pos x="4" y="0"/>
                </a:cxn>
                <a:cxn ang="0">
                  <a:pos x="0" y="0"/>
                </a:cxn>
                <a:cxn ang="0">
                  <a:pos x="24" y="37"/>
                </a:cxn>
                <a:cxn ang="0">
                  <a:pos x="28" y="40"/>
                </a:cxn>
                <a:cxn ang="0">
                  <a:pos x="74" y="56"/>
                </a:cxn>
                <a:cxn ang="0">
                  <a:pos x="104" y="50"/>
                </a:cxn>
                <a:cxn ang="0">
                  <a:pos x="108" y="48"/>
                </a:cxn>
                <a:cxn ang="0">
                  <a:pos x="135" y="26"/>
                </a:cxn>
                <a:cxn ang="0">
                  <a:pos x="209" y="90"/>
                </a:cxn>
                <a:cxn ang="0">
                  <a:pos x="192" y="136"/>
                </a:cxn>
                <a:cxn ang="0">
                  <a:pos x="258" y="204"/>
                </a:cxn>
                <a:cxn ang="0">
                  <a:pos x="324" y="136"/>
                </a:cxn>
                <a:cxn ang="0">
                  <a:pos x="312" y="96"/>
                </a:cxn>
                <a:cxn ang="0">
                  <a:pos x="364" y="38"/>
                </a:cxn>
                <a:cxn ang="0">
                  <a:pos x="404" y="52"/>
                </a:cxn>
                <a:cxn ang="0">
                  <a:pos x="467" y="0"/>
                </a:cxn>
                <a:cxn ang="0">
                  <a:pos x="463" y="0"/>
                </a:cxn>
                <a:cxn ang="0">
                  <a:pos x="258" y="200"/>
                </a:cxn>
                <a:cxn ang="0">
                  <a:pos x="196" y="136"/>
                </a:cxn>
                <a:cxn ang="0">
                  <a:pos x="258" y="72"/>
                </a:cxn>
                <a:cxn ang="0">
                  <a:pos x="320" y="136"/>
                </a:cxn>
                <a:cxn ang="0">
                  <a:pos x="258" y="200"/>
                </a:cxn>
              </a:cxnLst>
              <a:rect l="0" t="0" r="r" b="b"/>
              <a:pathLst>
                <a:path w="467" h="204">
                  <a:moveTo>
                    <a:pt x="463" y="0"/>
                  </a:moveTo>
                  <a:cubicBezTo>
                    <a:pt x="458" y="27"/>
                    <a:pt x="433" y="48"/>
                    <a:pt x="404" y="48"/>
                  </a:cubicBezTo>
                  <a:cubicBezTo>
                    <a:pt x="375" y="48"/>
                    <a:pt x="351" y="27"/>
                    <a:pt x="346" y="0"/>
                  </a:cubicBezTo>
                  <a:cubicBezTo>
                    <a:pt x="341" y="0"/>
                    <a:pt x="341" y="0"/>
                    <a:pt x="341" y="0"/>
                  </a:cubicBezTo>
                  <a:cubicBezTo>
                    <a:pt x="344" y="11"/>
                    <a:pt x="349" y="21"/>
                    <a:pt x="356" y="29"/>
                  </a:cubicBezTo>
                  <a:cubicBezTo>
                    <a:pt x="304" y="87"/>
                    <a:pt x="304" y="87"/>
                    <a:pt x="304" y="87"/>
                  </a:cubicBezTo>
                  <a:cubicBezTo>
                    <a:pt x="292" y="75"/>
                    <a:pt x="276" y="68"/>
                    <a:pt x="258" y="68"/>
                  </a:cubicBezTo>
                  <a:cubicBezTo>
                    <a:pt x="243" y="68"/>
                    <a:pt x="229" y="73"/>
                    <a:pt x="218" y="82"/>
                  </a:cubicBezTo>
                  <a:cubicBezTo>
                    <a:pt x="142" y="16"/>
                    <a:pt x="142" y="16"/>
                    <a:pt x="142" y="16"/>
                  </a:cubicBezTo>
                  <a:cubicBezTo>
                    <a:pt x="145" y="11"/>
                    <a:pt x="147" y="6"/>
                    <a:pt x="149" y="0"/>
                  </a:cubicBezTo>
                  <a:cubicBezTo>
                    <a:pt x="144" y="0"/>
                    <a:pt x="144" y="0"/>
                    <a:pt x="144" y="0"/>
                  </a:cubicBezTo>
                  <a:cubicBezTo>
                    <a:pt x="138" y="19"/>
                    <a:pt x="124" y="35"/>
                    <a:pt x="107" y="44"/>
                  </a:cubicBezTo>
                  <a:cubicBezTo>
                    <a:pt x="105" y="45"/>
                    <a:pt x="104" y="45"/>
                    <a:pt x="103" y="46"/>
                  </a:cubicBezTo>
                  <a:cubicBezTo>
                    <a:pt x="94" y="50"/>
                    <a:pt x="84" y="52"/>
                    <a:pt x="74" y="52"/>
                  </a:cubicBezTo>
                  <a:cubicBezTo>
                    <a:pt x="57" y="52"/>
                    <a:pt x="42" y="46"/>
                    <a:pt x="29" y="36"/>
                  </a:cubicBezTo>
                  <a:cubicBezTo>
                    <a:pt x="28" y="35"/>
                    <a:pt x="27" y="35"/>
                    <a:pt x="26" y="34"/>
                  </a:cubicBezTo>
                  <a:cubicBezTo>
                    <a:pt x="16" y="25"/>
                    <a:pt x="8" y="13"/>
                    <a:pt x="4" y="0"/>
                  </a:cubicBezTo>
                  <a:cubicBezTo>
                    <a:pt x="0" y="0"/>
                    <a:pt x="0" y="0"/>
                    <a:pt x="0" y="0"/>
                  </a:cubicBezTo>
                  <a:cubicBezTo>
                    <a:pt x="4" y="15"/>
                    <a:pt x="13" y="28"/>
                    <a:pt x="24" y="37"/>
                  </a:cubicBezTo>
                  <a:cubicBezTo>
                    <a:pt x="25" y="38"/>
                    <a:pt x="27" y="39"/>
                    <a:pt x="28" y="40"/>
                  </a:cubicBezTo>
                  <a:cubicBezTo>
                    <a:pt x="41" y="50"/>
                    <a:pt x="57" y="56"/>
                    <a:pt x="74" y="56"/>
                  </a:cubicBezTo>
                  <a:cubicBezTo>
                    <a:pt x="85" y="56"/>
                    <a:pt x="95" y="54"/>
                    <a:pt x="104" y="50"/>
                  </a:cubicBezTo>
                  <a:cubicBezTo>
                    <a:pt x="105" y="49"/>
                    <a:pt x="106" y="49"/>
                    <a:pt x="108" y="48"/>
                  </a:cubicBezTo>
                  <a:cubicBezTo>
                    <a:pt x="118" y="43"/>
                    <a:pt x="128" y="35"/>
                    <a:pt x="135" y="26"/>
                  </a:cubicBezTo>
                  <a:cubicBezTo>
                    <a:pt x="209" y="90"/>
                    <a:pt x="209" y="90"/>
                    <a:pt x="209" y="90"/>
                  </a:cubicBezTo>
                  <a:cubicBezTo>
                    <a:pt x="199" y="102"/>
                    <a:pt x="192" y="118"/>
                    <a:pt x="192" y="136"/>
                  </a:cubicBezTo>
                  <a:cubicBezTo>
                    <a:pt x="192" y="173"/>
                    <a:pt x="222" y="204"/>
                    <a:pt x="258" y="204"/>
                  </a:cubicBezTo>
                  <a:cubicBezTo>
                    <a:pt x="295" y="204"/>
                    <a:pt x="324" y="173"/>
                    <a:pt x="324" y="136"/>
                  </a:cubicBezTo>
                  <a:cubicBezTo>
                    <a:pt x="324" y="121"/>
                    <a:pt x="320" y="108"/>
                    <a:pt x="312" y="96"/>
                  </a:cubicBezTo>
                  <a:cubicBezTo>
                    <a:pt x="364" y="38"/>
                    <a:pt x="364" y="38"/>
                    <a:pt x="364" y="38"/>
                  </a:cubicBezTo>
                  <a:cubicBezTo>
                    <a:pt x="375" y="47"/>
                    <a:pt x="389" y="52"/>
                    <a:pt x="404" y="52"/>
                  </a:cubicBezTo>
                  <a:cubicBezTo>
                    <a:pt x="436" y="52"/>
                    <a:pt x="462" y="29"/>
                    <a:pt x="467" y="0"/>
                  </a:cubicBezTo>
                  <a:lnTo>
                    <a:pt x="463" y="0"/>
                  </a:lnTo>
                  <a:close/>
                  <a:moveTo>
                    <a:pt x="258" y="200"/>
                  </a:moveTo>
                  <a:cubicBezTo>
                    <a:pt x="224" y="200"/>
                    <a:pt x="196" y="171"/>
                    <a:pt x="196" y="136"/>
                  </a:cubicBezTo>
                  <a:cubicBezTo>
                    <a:pt x="196" y="101"/>
                    <a:pt x="224" y="72"/>
                    <a:pt x="258" y="72"/>
                  </a:cubicBezTo>
                  <a:cubicBezTo>
                    <a:pt x="292" y="72"/>
                    <a:pt x="320" y="101"/>
                    <a:pt x="320" y="136"/>
                  </a:cubicBezTo>
                  <a:cubicBezTo>
                    <a:pt x="320" y="171"/>
                    <a:pt x="292" y="200"/>
                    <a:pt x="258" y="200"/>
                  </a:cubicBezTo>
                  <a:close/>
                </a:path>
              </a:pathLst>
            </a:custGeom>
            <a:solidFill>
              <a:srgbClr val="F0E8F1"/>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3" name="Freeform 5"/>
            <p:cNvSpPr>
              <a:spLocks noEditPoints="1"/>
            </p:cNvSpPr>
            <p:nvPr/>
          </p:nvSpPr>
          <p:spPr bwMode="auto">
            <a:xfrm>
              <a:off x="7978775" y="-3175"/>
              <a:ext cx="590550" cy="392113"/>
            </a:xfrm>
            <a:custGeom>
              <a:avLst/>
              <a:gdLst/>
              <a:ahLst/>
              <a:cxnLst>
                <a:cxn ang="0">
                  <a:pos x="236" y="0"/>
                </a:cxn>
                <a:cxn ang="0">
                  <a:pos x="230" y="0"/>
                </a:cxn>
                <a:cxn ang="0">
                  <a:pos x="244" y="28"/>
                </a:cxn>
                <a:cxn ang="0">
                  <a:pos x="206" y="64"/>
                </a:cxn>
                <a:cxn ang="0">
                  <a:pos x="168" y="28"/>
                </a:cxn>
                <a:cxn ang="0">
                  <a:pos x="183" y="0"/>
                </a:cxn>
                <a:cxn ang="0">
                  <a:pos x="176" y="0"/>
                </a:cxn>
                <a:cxn ang="0">
                  <a:pos x="164" y="28"/>
                </a:cxn>
                <a:cxn ang="0">
                  <a:pos x="183" y="61"/>
                </a:cxn>
                <a:cxn ang="0">
                  <a:pos x="151" y="102"/>
                </a:cxn>
                <a:cxn ang="0">
                  <a:pos x="132" y="96"/>
                </a:cxn>
                <a:cxn ang="0">
                  <a:pos x="102" y="119"/>
                </a:cxn>
                <a:cxn ang="0">
                  <a:pos x="68" y="112"/>
                </a:cxn>
                <a:cxn ang="0">
                  <a:pos x="34" y="80"/>
                </a:cxn>
                <a:cxn ang="0">
                  <a:pos x="0" y="114"/>
                </a:cxn>
                <a:cxn ang="0">
                  <a:pos x="34" y="148"/>
                </a:cxn>
                <a:cxn ang="0">
                  <a:pos x="68" y="120"/>
                </a:cxn>
                <a:cxn ang="0">
                  <a:pos x="101" y="127"/>
                </a:cxn>
                <a:cxn ang="0">
                  <a:pos x="100" y="130"/>
                </a:cxn>
                <a:cxn ang="0">
                  <a:pos x="132" y="164"/>
                </a:cxn>
                <a:cxn ang="0">
                  <a:pos x="164" y="130"/>
                </a:cxn>
                <a:cxn ang="0">
                  <a:pos x="157" y="108"/>
                </a:cxn>
                <a:cxn ang="0">
                  <a:pos x="191" y="65"/>
                </a:cxn>
                <a:cxn ang="0">
                  <a:pos x="206" y="68"/>
                </a:cxn>
                <a:cxn ang="0">
                  <a:pos x="248" y="28"/>
                </a:cxn>
                <a:cxn ang="0">
                  <a:pos x="236" y="0"/>
                </a:cxn>
                <a:cxn ang="0">
                  <a:pos x="34" y="144"/>
                </a:cxn>
                <a:cxn ang="0">
                  <a:pos x="4" y="114"/>
                </a:cxn>
                <a:cxn ang="0">
                  <a:pos x="34" y="84"/>
                </a:cxn>
                <a:cxn ang="0">
                  <a:pos x="64" y="114"/>
                </a:cxn>
                <a:cxn ang="0">
                  <a:pos x="34" y="144"/>
                </a:cxn>
                <a:cxn ang="0">
                  <a:pos x="132" y="160"/>
                </a:cxn>
                <a:cxn ang="0">
                  <a:pos x="104" y="130"/>
                </a:cxn>
                <a:cxn ang="0">
                  <a:pos x="132" y="100"/>
                </a:cxn>
                <a:cxn ang="0">
                  <a:pos x="160" y="130"/>
                </a:cxn>
                <a:cxn ang="0">
                  <a:pos x="132" y="160"/>
                </a:cxn>
              </a:cxnLst>
              <a:rect l="0" t="0" r="r" b="b"/>
              <a:pathLst>
                <a:path w="248" h="164">
                  <a:moveTo>
                    <a:pt x="236" y="0"/>
                  </a:moveTo>
                  <a:cubicBezTo>
                    <a:pt x="230" y="0"/>
                    <a:pt x="230" y="0"/>
                    <a:pt x="230" y="0"/>
                  </a:cubicBezTo>
                  <a:cubicBezTo>
                    <a:pt x="239" y="6"/>
                    <a:pt x="244" y="17"/>
                    <a:pt x="244" y="28"/>
                  </a:cubicBezTo>
                  <a:cubicBezTo>
                    <a:pt x="244" y="48"/>
                    <a:pt x="227" y="64"/>
                    <a:pt x="206" y="64"/>
                  </a:cubicBezTo>
                  <a:cubicBezTo>
                    <a:pt x="185" y="64"/>
                    <a:pt x="168" y="48"/>
                    <a:pt x="168" y="28"/>
                  </a:cubicBezTo>
                  <a:cubicBezTo>
                    <a:pt x="168" y="17"/>
                    <a:pt x="174" y="6"/>
                    <a:pt x="183" y="0"/>
                  </a:cubicBezTo>
                  <a:cubicBezTo>
                    <a:pt x="176" y="0"/>
                    <a:pt x="176" y="0"/>
                    <a:pt x="176" y="0"/>
                  </a:cubicBezTo>
                  <a:cubicBezTo>
                    <a:pt x="169" y="7"/>
                    <a:pt x="164" y="17"/>
                    <a:pt x="164" y="28"/>
                  </a:cubicBezTo>
                  <a:cubicBezTo>
                    <a:pt x="164" y="42"/>
                    <a:pt x="172" y="54"/>
                    <a:pt x="183" y="61"/>
                  </a:cubicBezTo>
                  <a:cubicBezTo>
                    <a:pt x="151" y="102"/>
                    <a:pt x="151" y="102"/>
                    <a:pt x="151" y="102"/>
                  </a:cubicBezTo>
                  <a:cubicBezTo>
                    <a:pt x="146" y="98"/>
                    <a:pt x="139" y="96"/>
                    <a:pt x="132" y="96"/>
                  </a:cubicBezTo>
                  <a:cubicBezTo>
                    <a:pt x="118" y="96"/>
                    <a:pt x="106" y="106"/>
                    <a:pt x="102" y="119"/>
                  </a:cubicBezTo>
                  <a:cubicBezTo>
                    <a:pt x="68" y="112"/>
                    <a:pt x="68" y="112"/>
                    <a:pt x="68" y="112"/>
                  </a:cubicBezTo>
                  <a:cubicBezTo>
                    <a:pt x="67" y="94"/>
                    <a:pt x="53" y="80"/>
                    <a:pt x="34" y="80"/>
                  </a:cubicBezTo>
                  <a:cubicBezTo>
                    <a:pt x="16" y="80"/>
                    <a:pt x="0" y="95"/>
                    <a:pt x="0" y="114"/>
                  </a:cubicBezTo>
                  <a:cubicBezTo>
                    <a:pt x="0" y="133"/>
                    <a:pt x="16" y="148"/>
                    <a:pt x="34" y="148"/>
                  </a:cubicBezTo>
                  <a:cubicBezTo>
                    <a:pt x="51" y="148"/>
                    <a:pt x="65" y="136"/>
                    <a:pt x="68" y="120"/>
                  </a:cubicBezTo>
                  <a:cubicBezTo>
                    <a:pt x="101" y="127"/>
                    <a:pt x="101" y="127"/>
                    <a:pt x="101" y="127"/>
                  </a:cubicBezTo>
                  <a:cubicBezTo>
                    <a:pt x="100" y="128"/>
                    <a:pt x="100" y="129"/>
                    <a:pt x="100" y="130"/>
                  </a:cubicBezTo>
                  <a:cubicBezTo>
                    <a:pt x="100" y="149"/>
                    <a:pt x="115" y="164"/>
                    <a:pt x="132" y="164"/>
                  </a:cubicBezTo>
                  <a:cubicBezTo>
                    <a:pt x="150" y="164"/>
                    <a:pt x="164" y="149"/>
                    <a:pt x="164" y="130"/>
                  </a:cubicBezTo>
                  <a:cubicBezTo>
                    <a:pt x="164" y="122"/>
                    <a:pt x="162" y="114"/>
                    <a:pt x="157" y="108"/>
                  </a:cubicBezTo>
                  <a:cubicBezTo>
                    <a:pt x="191" y="65"/>
                    <a:pt x="191" y="65"/>
                    <a:pt x="191" y="65"/>
                  </a:cubicBezTo>
                  <a:cubicBezTo>
                    <a:pt x="196" y="67"/>
                    <a:pt x="201" y="68"/>
                    <a:pt x="206" y="68"/>
                  </a:cubicBezTo>
                  <a:cubicBezTo>
                    <a:pt x="230" y="68"/>
                    <a:pt x="248" y="50"/>
                    <a:pt x="248" y="28"/>
                  </a:cubicBezTo>
                  <a:cubicBezTo>
                    <a:pt x="248" y="17"/>
                    <a:pt x="244" y="7"/>
                    <a:pt x="236" y="0"/>
                  </a:cubicBezTo>
                  <a:close/>
                  <a:moveTo>
                    <a:pt x="34" y="144"/>
                  </a:moveTo>
                  <a:cubicBezTo>
                    <a:pt x="18" y="144"/>
                    <a:pt x="4" y="130"/>
                    <a:pt x="4" y="114"/>
                  </a:cubicBezTo>
                  <a:cubicBezTo>
                    <a:pt x="4" y="97"/>
                    <a:pt x="18" y="84"/>
                    <a:pt x="34" y="84"/>
                  </a:cubicBezTo>
                  <a:cubicBezTo>
                    <a:pt x="51" y="84"/>
                    <a:pt x="64" y="97"/>
                    <a:pt x="64" y="114"/>
                  </a:cubicBezTo>
                  <a:cubicBezTo>
                    <a:pt x="64" y="130"/>
                    <a:pt x="51" y="144"/>
                    <a:pt x="34" y="144"/>
                  </a:cubicBezTo>
                  <a:close/>
                  <a:moveTo>
                    <a:pt x="132" y="160"/>
                  </a:moveTo>
                  <a:cubicBezTo>
                    <a:pt x="117" y="160"/>
                    <a:pt x="104" y="146"/>
                    <a:pt x="104" y="130"/>
                  </a:cubicBezTo>
                  <a:cubicBezTo>
                    <a:pt x="104" y="113"/>
                    <a:pt x="117" y="100"/>
                    <a:pt x="132" y="100"/>
                  </a:cubicBezTo>
                  <a:cubicBezTo>
                    <a:pt x="148" y="100"/>
                    <a:pt x="160" y="113"/>
                    <a:pt x="160" y="130"/>
                  </a:cubicBezTo>
                  <a:cubicBezTo>
                    <a:pt x="160" y="146"/>
                    <a:pt x="148" y="160"/>
                    <a:pt x="132" y="160"/>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4" name="Freeform 8"/>
            <p:cNvSpPr>
              <a:spLocks noEditPoints="1"/>
            </p:cNvSpPr>
            <p:nvPr/>
          </p:nvSpPr>
          <p:spPr bwMode="auto">
            <a:xfrm>
              <a:off x="7702550" y="141288"/>
              <a:ext cx="1295400" cy="1171575"/>
            </a:xfrm>
            <a:custGeom>
              <a:avLst/>
              <a:gdLst/>
              <a:ahLst/>
              <a:cxnLst>
                <a:cxn ang="0">
                  <a:pos x="444" y="222"/>
                </a:cxn>
                <a:cxn ang="0">
                  <a:pos x="382" y="275"/>
                </a:cxn>
                <a:cxn ang="0">
                  <a:pos x="319" y="266"/>
                </a:cxn>
                <a:cxn ang="0">
                  <a:pos x="264" y="174"/>
                </a:cxn>
                <a:cxn ang="0">
                  <a:pos x="199" y="162"/>
                </a:cxn>
                <a:cxn ang="0">
                  <a:pos x="108" y="130"/>
                </a:cxn>
                <a:cxn ang="0">
                  <a:pos x="69" y="108"/>
                </a:cxn>
                <a:cxn ang="0">
                  <a:pos x="68" y="34"/>
                </a:cxn>
                <a:cxn ang="0">
                  <a:pos x="0" y="34"/>
                </a:cxn>
                <a:cxn ang="0">
                  <a:pos x="39" y="67"/>
                </a:cxn>
                <a:cxn ang="0">
                  <a:pos x="56" y="130"/>
                </a:cxn>
                <a:cxn ang="0">
                  <a:pos x="104" y="144"/>
                </a:cxn>
                <a:cxn ang="0">
                  <a:pos x="197" y="170"/>
                </a:cxn>
                <a:cxn ang="0">
                  <a:pos x="230" y="208"/>
                </a:cxn>
                <a:cxn ang="0">
                  <a:pos x="313" y="272"/>
                </a:cxn>
                <a:cxn ang="0">
                  <a:pos x="333" y="334"/>
                </a:cxn>
                <a:cxn ang="0">
                  <a:pos x="288" y="458"/>
                </a:cxn>
                <a:cxn ang="0">
                  <a:pos x="360" y="458"/>
                </a:cxn>
                <a:cxn ang="0">
                  <a:pos x="341" y="336"/>
                </a:cxn>
                <a:cxn ang="0">
                  <a:pos x="388" y="296"/>
                </a:cxn>
                <a:cxn ang="0">
                  <a:pos x="451" y="246"/>
                </a:cxn>
                <a:cxn ang="0">
                  <a:pos x="544" y="222"/>
                </a:cxn>
                <a:cxn ang="0">
                  <a:pos x="4" y="34"/>
                </a:cxn>
                <a:cxn ang="0">
                  <a:pos x="64" y="34"/>
                </a:cxn>
                <a:cxn ang="0">
                  <a:pos x="4" y="34"/>
                </a:cxn>
                <a:cxn ang="0">
                  <a:pos x="60" y="130"/>
                </a:cxn>
                <a:cxn ang="0">
                  <a:pos x="104" y="130"/>
                </a:cxn>
                <a:cxn ang="0">
                  <a:pos x="356" y="458"/>
                </a:cxn>
                <a:cxn ang="0">
                  <a:pos x="292" y="458"/>
                </a:cxn>
                <a:cxn ang="0">
                  <a:pos x="356" y="458"/>
                </a:cxn>
                <a:cxn ang="0">
                  <a:pos x="230" y="144"/>
                </a:cxn>
                <a:cxn ang="0">
                  <a:pos x="230" y="204"/>
                </a:cxn>
                <a:cxn ang="0">
                  <a:pos x="346" y="332"/>
                </a:cxn>
                <a:cxn ang="0">
                  <a:pos x="346" y="260"/>
                </a:cxn>
                <a:cxn ang="0">
                  <a:pos x="346" y="332"/>
                </a:cxn>
                <a:cxn ang="0">
                  <a:pos x="448" y="222"/>
                </a:cxn>
                <a:cxn ang="0">
                  <a:pos x="540" y="222"/>
                </a:cxn>
              </a:cxnLst>
              <a:rect l="0" t="0" r="r" b="b"/>
              <a:pathLst>
                <a:path w="544" h="492">
                  <a:moveTo>
                    <a:pt x="494" y="172"/>
                  </a:moveTo>
                  <a:cubicBezTo>
                    <a:pt x="467" y="172"/>
                    <a:pt x="444" y="194"/>
                    <a:pt x="444" y="222"/>
                  </a:cubicBezTo>
                  <a:cubicBezTo>
                    <a:pt x="444" y="228"/>
                    <a:pt x="445" y="233"/>
                    <a:pt x="447" y="238"/>
                  </a:cubicBezTo>
                  <a:cubicBezTo>
                    <a:pt x="382" y="275"/>
                    <a:pt x="382" y="275"/>
                    <a:pt x="382" y="275"/>
                  </a:cubicBezTo>
                  <a:cubicBezTo>
                    <a:pt x="374" y="263"/>
                    <a:pt x="361" y="256"/>
                    <a:pt x="346" y="256"/>
                  </a:cubicBezTo>
                  <a:cubicBezTo>
                    <a:pt x="336" y="256"/>
                    <a:pt x="326" y="260"/>
                    <a:pt x="319" y="266"/>
                  </a:cubicBezTo>
                  <a:cubicBezTo>
                    <a:pt x="257" y="196"/>
                    <a:pt x="257" y="196"/>
                    <a:pt x="257" y="196"/>
                  </a:cubicBezTo>
                  <a:cubicBezTo>
                    <a:pt x="261" y="190"/>
                    <a:pt x="264" y="182"/>
                    <a:pt x="264" y="174"/>
                  </a:cubicBezTo>
                  <a:cubicBezTo>
                    <a:pt x="264" y="155"/>
                    <a:pt x="249" y="140"/>
                    <a:pt x="230" y="140"/>
                  </a:cubicBezTo>
                  <a:cubicBezTo>
                    <a:pt x="216" y="140"/>
                    <a:pt x="203" y="149"/>
                    <a:pt x="199" y="162"/>
                  </a:cubicBezTo>
                  <a:cubicBezTo>
                    <a:pt x="107" y="137"/>
                    <a:pt x="107" y="137"/>
                    <a:pt x="107" y="137"/>
                  </a:cubicBezTo>
                  <a:cubicBezTo>
                    <a:pt x="108" y="135"/>
                    <a:pt x="108" y="132"/>
                    <a:pt x="108" y="130"/>
                  </a:cubicBezTo>
                  <a:cubicBezTo>
                    <a:pt x="108" y="116"/>
                    <a:pt x="97" y="104"/>
                    <a:pt x="82" y="104"/>
                  </a:cubicBezTo>
                  <a:cubicBezTo>
                    <a:pt x="77" y="104"/>
                    <a:pt x="73" y="105"/>
                    <a:pt x="69" y="108"/>
                  </a:cubicBezTo>
                  <a:cubicBezTo>
                    <a:pt x="47" y="65"/>
                    <a:pt x="47" y="65"/>
                    <a:pt x="47" y="65"/>
                  </a:cubicBezTo>
                  <a:cubicBezTo>
                    <a:pt x="60" y="60"/>
                    <a:pt x="68" y="48"/>
                    <a:pt x="68" y="34"/>
                  </a:cubicBezTo>
                  <a:cubicBezTo>
                    <a:pt x="68" y="15"/>
                    <a:pt x="53" y="0"/>
                    <a:pt x="34" y="0"/>
                  </a:cubicBezTo>
                  <a:cubicBezTo>
                    <a:pt x="16" y="0"/>
                    <a:pt x="0" y="15"/>
                    <a:pt x="0" y="34"/>
                  </a:cubicBezTo>
                  <a:cubicBezTo>
                    <a:pt x="0" y="53"/>
                    <a:pt x="16" y="68"/>
                    <a:pt x="34" y="68"/>
                  </a:cubicBezTo>
                  <a:cubicBezTo>
                    <a:pt x="36" y="68"/>
                    <a:pt x="38" y="68"/>
                    <a:pt x="39" y="67"/>
                  </a:cubicBezTo>
                  <a:cubicBezTo>
                    <a:pt x="62" y="113"/>
                    <a:pt x="62" y="113"/>
                    <a:pt x="62" y="113"/>
                  </a:cubicBezTo>
                  <a:cubicBezTo>
                    <a:pt x="59" y="118"/>
                    <a:pt x="56" y="124"/>
                    <a:pt x="56" y="130"/>
                  </a:cubicBezTo>
                  <a:cubicBezTo>
                    <a:pt x="56" y="144"/>
                    <a:pt x="68" y="156"/>
                    <a:pt x="82" y="156"/>
                  </a:cubicBezTo>
                  <a:cubicBezTo>
                    <a:pt x="91" y="156"/>
                    <a:pt x="99" y="151"/>
                    <a:pt x="104" y="144"/>
                  </a:cubicBezTo>
                  <a:cubicBezTo>
                    <a:pt x="104" y="144"/>
                    <a:pt x="104" y="144"/>
                    <a:pt x="104" y="144"/>
                  </a:cubicBezTo>
                  <a:cubicBezTo>
                    <a:pt x="197" y="170"/>
                    <a:pt x="197" y="170"/>
                    <a:pt x="197" y="170"/>
                  </a:cubicBezTo>
                  <a:cubicBezTo>
                    <a:pt x="196" y="171"/>
                    <a:pt x="196" y="173"/>
                    <a:pt x="196" y="174"/>
                  </a:cubicBezTo>
                  <a:cubicBezTo>
                    <a:pt x="196" y="193"/>
                    <a:pt x="212" y="208"/>
                    <a:pt x="230" y="208"/>
                  </a:cubicBezTo>
                  <a:cubicBezTo>
                    <a:pt x="238" y="208"/>
                    <a:pt x="245" y="205"/>
                    <a:pt x="251" y="201"/>
                  </a:cubicBezTo>
                  <a:cubicBezTo>
                    <a:pt x="313" y="272"/>
                    <a:pt x="313" y="272"/>
                    <a:pt x="313" y="272"/>
                  </a:cubicBezTo>
                  <a:cubicBezTo>
                    <a:pt x="308" y="278"/>
                    <a:pt x="304" y="287"/>
                    <a:pt x="304" y="296"/>
                  </a:cubicBezTo>
                  <a:cubicBezTo>
                    <a:pt x="304" y="314"/>
                    <a:pt x="317" y="329"/>
                    <a:pt x="333" y="334"/>
                  </a:cubicBezTo>
                  <a:cubicBezTo>
                    <a:pt x="319" y="424"/>
                    <a:pt x="319" y="424"/>
                    <a:pt x="319" y="424"/>
                  </a:cubicBezTo>
                  <a:cubicBezTo>
                    <a:pt x="302" y="427"/>
                    <a:pt x="288" y="441"/>
                    <a:pt x="288" y="458"/>
                  </a:cubicBezTo>
                  <a:cubicBezTo>
                    <a:pt x="288" y="477"/>
                    <a:pt x="305" y="492"/>
                    <a:pt x="324" y="492"/>
                  </a:cubicBezTo>
                  <a:cubicBezTo>
                    <a:pt x="344" y="492"/>
                    <a:pt x="360" y="477"/>
                    <a:pt x="360" y="458"/>
                  </a:cubicBezTo>
                  <a:cubicBezTo>
                    <a:pt x="360" y="440"/>
                    <a:pt x="346" y="426"/>
                    <a:pt x="328" y="424"/>
                  </a:cubicBezTo>
                  <a:cubicBezTo>
                    <a:pt x="341" y="336"/>
                    <a:pt x="341" y="336"/>
                    <a:pt x="341" y="336"/>
                  </a:cubicBezTo>
                  <a:cubicBezTo>
                    <a:pt x="343" y="336"/>
                    <a:pt x="345" y="336"/>
                    <a:pt x="346" y="336"/>
                  </a:cubicBezTo>
                  <a:cubicBezTo>
                    <a:pt x="370" y="336"/>
                    <a:pt x="388" y="318"/>
                    <a:pt x="388" y="296"/>
                  </a:cubicBezTo>
                  <a:cubicBezTo>
                    <a:pt x="388" y="291"/>
                    <a:pt x="387" y="286"/>
                    <a:pt x="386" y="282"/>
                  </a:cubicBezTo>
                  <a:cubicBezTo>
                    <a:pt x="451" y="246"/>
                    <a:pt x="451" y="246"/>
                    <a:pt x="451" y="246"/>
                  </a:cubicBezTo>
                  <a:cubicBezTo>
                    <a:pt x="459" y="261"/>
                    <a:pt x="475" y="272"/>
                    <a:pt x="494" y="272"/>
                  </a:cubicBezTo>
                  <a:cubicBezTo>
                    <a:pt x="522" y="272"/>
                    <a:pt x="544" y="250"/>
                    <a:pt x="544" y="222"/>
                  </a:cubicBezTo>
                  <a:cubicBezTo>
                    <a:pt x="544" y="194"/>
                    <a:pt x="522" y="172"/>
                    <a:pt x="494" y="172"/>
                  </a:cubicBezTo>
                  <a:close/>
                  <a:moveTo>
                    <a:pt x="4" y="34"/>
                  </a:moveTo>
                  <a:cubicBezTo>
                    <a:pt x="4" y="17"/>
                    <a:pt x="18" y="4"/>
                    <a:pt x="34" y="4"/>
                  </a:cubicBezTo>
                  <a:cubicBezTo>
                    <a:pt x="51" y="4"/>
                    <a:pt x="64" y="17"/>
                    <a:pt x="64" y="34"/>
                  </a:cubicBezTo>
                  <a:cubicBezTo>
                    <a:pt x="64" y="50"/>
                    <a:pt x="51" y="64"/>
                    <a:pt x="34" y="64"/>
                  </a:cubicBezTo>
                  <a:cubicBezTo>
                    <a:pt x="18" y="64"/>
                    <a:pt x="4" y="50"/>
                    <a:pt x="4" y="34"/>
                  </a:cubicBezTo>
                  <a:close/>
                  <a:moveTo>
                    <a:pt x="82" y="152"/>
                  </a:moveTo>
                  <a:cubicBezTo>
                    <a:pt x="70" y="152"/>
                    <a:pt x="60" y="142"/>
                    <a:pt x="60" y="130"/>
                  </a:cubicBezTo>
                  <a:cubicBezTo>
                    <a:pt x="60" y="118"/>
                    <a:pt x="70" y="108"/>
                    <a:pt x="82" y="108"/>
                  </a:cubicBezTo>
                  <a:cubicBezTo>
                    <a:pt x="94" y="108"/>
                    <a:pt x="104" y="118"/>
                    <a:pt x="104" y="130"/>
                  </a:cubicBezTo>
                  <a:cubicBezTo>
                    <a:pt x="104" y="142"/>
                    <a:pt x="94" y="152"/>
                    <a:pt x="82" y="152"/>
                  </a:cubicBezTo>
                  <a:close/>
                  <a:moveTo>
                    <a:pt x="356" y="458"/>
                  </a:moveTo>
                  <a:cubicBezTo>
                    <a:pt x="356" y="475"/>
                    <a:pt x="342" y="488"/>
                    <a:pt x="324" y="488"/>
                  </a:cubicBezTo>
                  <a:cubicBezTo>
                    <a:pt x="307" y="488"/>
                    <a:pt x="292" y="475"/>
                    <a:pt x="292" y="458"/>
                  </a:cubicBezTo>
                  <a:cubicBezTo>
                    <a:pt x="292" y="441"/>
                    <a:pt x="307" y="428"/>
                    <a:pt x="324" y="428"/>
                  </a:cubicBezTo>
                  <a:cubicBezTo>
                    <a:pt x="342" y="428"/>
                    <a:pt x="356" y="441"/>
                    <a:pt x="356" y="458"/>
                  </a:cubicBezTo>
                  <a:close/>
                  <a:moveTo>
                    <a:pt x="200" y="174"/>
                  </a:moveTo>
                  <a:cubicBezTo>
                    <a:pt x="200" y="157"/>
                    <a:pt x="214" y="144"/>
                    <a:pt x="230" y="144"/>
                  </a:cubicBezTo>
                  <a:cubicBezTo>
                    <a:pt x="247" y="144"/>
                    <a:pt x="260" y="157"/>
                    <a:pt x="260" y="174"/>
                  </a:cubicBezTo>
                  <a:cubicBezTo>
                    <a:pt x="260" y="190"/>
                    <a:pt x="247" y="204"/>
                    <a:pt x="230" y="204"/>
                  </a:cubicBezTo>
                  <a:cubicBezTo>
                    <a:pt x="214" y="204"/>
                    <a:pt x="200" y="190"/>
                    <a:pt x="200" y="174"/>
                  </a:cubicBezTo>
                  <a:close/>
                  <a:moveTo>
                    <a:pt x="346" y="332"/>
                  </a:moveTo>
                  <a:cubicBezTo>
                    <a:pt x="325" y="332"/>
                    <a:pt x="308" y="316"/>
                    <a:pt x="308" y="296"/>
                  </a:cubicBezTo>
                  <a:cubicBezTo>
                    <a:pt x="308" y="276"/>
                    <a:pt x="325" y="260"/>
                    <a:pt x="346" y="260"/>
                  </a:cubicBezTo>
                  <a:cubicBezTo>
                    <a:pt x="367" y="260"/>
                    <a:pt x="384" y="276"/>
                    <a:pt x="384" y="296"/>
                  </a:cubicBezTo>
                  <a:cubicBezTo>
                    <a:pt x="384" y="316"/>
                    <a:pt x="367" y="332"/>
                    <a:pt x="346" y="332"/>
                  </a:cubicBezTo>
                  <a:close/>
                  <a:moveTo>
                    <a:pt x="494" y="268"/>
                  </a:moveTo>
                  <a:cubicBezTo>
                    <a:pt x="469" y="268"/>
                    <a:pt x="448" y="247"/>
                    <a:pt x="448" y="222"/>
                  </a:cubicBezTo>
                  <a:cubicBezTo>
                    <a:pt x="448" y="197"/>
                    <a:pt x="469" y="176"/>
                    <a:pt x="494" y="176"/>
                  </a:cubicBezTo>
                  <a:cubicBezTo>
                    <a:pt x="520" y="176"/>
                    <a:pt x="540" y="197"/>
                    <a:pt x="540" y="222"/>
                  </a:cubicBezTo>
                  <a:cubicBezTo>
                    <a:pt x="540" y="247"/>
                    <a:pt x="520" y="268"/>
                    <a:pt x="494" y="268"/>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5" name="Freeform 14"/>
            <p:cNvSpPr>
              <a:spLocks noEditPoints="1"/>
            </p:cNvSpPr>
            <p:nvPr/>
          </p:nvSpPr>
          <p:spPr bwMode="auto">
            <a:xfrm>
              <a:off x="5548313" y="-3175"/>
              <a:ext cx="904875" cy="1277938"/>
            </a:xfrm>
            <a:custGeom>
              <a:avLst/>
              <a:gdLst/>
              <a:ahLst/>
              <a:cxnLst>
                <a:cxn ang="0">
                  <a:pos x="313" y="294"/>
                </a:cxn>
                <a:cxn ang="0">
                  <a:pos x="322" y="212"/>
                </a:cxn>
                <a:cxn ang="0">
                  <a:pos x="380" y="152"/>
                </a:cxn>
                <a:cxn ang="0">
                  <a:pos x="320" y="92"/>
                </a:cxn>
                <a:cxn ang="0">
                  <a:pos x="292" y="99"/>
                </a:cxn>
                <a:cxn ang="0">
                  <a:pos x="255" y="31"/>
                </a:cxn>
                <a:cxn ang="0">
                  <a:pos x="276" y="0"/>
                </a:cxn>
                <a:cxn ang="0">
                  <a:pos x="272" y="0"/>
                </a:cxn>
                <a:cxn ang="0">
                  <a:pos x="234" y="32"/>
                </a:cxn>
                <a:cxn ang="0">
                  <a:pos x="196" y="0"/>
                </a:cxn>
                <a:cxn ang="0">
                  <a:pos x="192" y="0"/>
                </a:cxn>
                <a:cxn ang="0">
                  <a:pos x="234" y="36"/>
                </a:cxn>
                <a:cxn ang="0">
                  <a:pos x="247" y="34"/>
                </a:cxn>
                <a:cxn ang="0">
                  <a:pos x="285" y="104"/>
                </a:cxn>
                <a:cxn ang="0">
                  <a:pos x="260" y="152"/>
                </a:cxn>
                <a:cxn ang="0">
                  <a:pos x="310" y="211"/>
                </a:cxn>
                <a:cxn ang="0">
                  <a:pos x="301" y="292"/>
                </a:cxn>
                <a:cxn ang="0">
                  <a:pos x="298" y="292"/>
                </a:cxn>
                <a:cxn ang="0">
                  <a:pos x="232" y="360"/>
                </a:cxn>
                <a:cxn ang="0">
                  <a:pos x="237" y="386"/>
                </a:cxn>
                <a:cxn ang="0">
                  <a:pos x="155" y="416"/>
                </a:cxn>
                <a:cxn ang="0">
                  <a:pos x="82" y="372"/>
                </a:cxn>
                <a:cxn ang="0">
                  <a:pos x="0" y="454"/>
                </a:cxn>
                <a:cxn ang="0">
                  <a:pos x="82" y="536"/>
                </a:cxn>
                <a:cxn ang="0">
                  <a:pos x="164" y="454"/>
                </a:cxn>
                <a:cxn ang="0">
                  <a:pos x="159" y="427"/>
                </a:cxn>
                <a:cxn ang="0">
                  <a:pos x="243" y="397"/>
                </a:cxn>
                <a:cxn ang="0">
                  <a:pos x="242" y="396"/>
                </a:cxn>
                <a:cxn ang="0">
                  <a:pos x="298" y="428"/>
                </a:cxn>
                <a:cxn ang="0">
                  <a:pos x="364" y="360"/>
                </a:cxn>
                <a:cxn ang="0">
                  <a:pos x="313" y="294"/>
                </a:cxn>
                <a:cxn ang="0">
                  <a:pos x="264" y="152"/>
                </a:cxn>
                <a:cxn ang="0">
                  <a:pos x="320" y="96"/>
                </a:cxn>
                <a:cxn ang="0">
                  <a:pos x="376" y="152"/>
                </a:cxn>
                <a:cxn ang="0">
                  <a:pos x="320" y="208"/>
                </a:cxn>
                <a:cxn ang="0">
                  <a:pos x="264" y="152"/>
                </a:cxn>
                <a:cxn ang="0">
                  <a:pos x="82" y="532"/>
                </a:cxn>
                <a:cxn ang="0">
                  <a:pos x="4" y="454"/>
                </a:cxn>
                <a:cxn ang="0">
                  <a:pos x="82" y="376"/>
                </a:cxn>
                <a:cxn ang="0">
                  <a:pos x="160" y="454"/>
                </a:cxn>
                <a:cxn ang="0">
                  <a:pos x="82" y="532"/>
                </a:cxn>
                <a:cxn ang="0">
                  <a:pos x="298" y="424"/>
                </a:cxn>
                <a:cxn ang="0">
                  <a:pos x="236" y="360"/>
                </a:cxn>
                <a:cxn ang="0">
                  <a:pos x="298" y="296"/>
                </a:cxn>
                <a:cxn ang="0">
                  <a:pos x="360" y="360"/>
                </a:cxn>
                <a:cxn ang="0">
                  <a:pos x="298" y="424"/>
                </a:cxn>
              </a:cxnLst>
              <a:rect l="0" t="0" r="r" b="b"/>
              <a:pathLst>
                <a:path w="380" h="536">
                  <a:moveTo>
                    <a:pt x="313" y="294"/>
                  </a:moveTo>
                  <a:cubicBezTo>
                    <a:pt x="322" y="212"/>
                    <a:pt x="322" y="212"/>
                    <a:pt x="322" y="212"/>
                  </a:cubicBezTo>
                  <a:cubicBezTo>
                    <a:pt x="354" y="211"/>
                    <a:pt x="380" y="184"/>
                    <a:pt x="380" y="152"/>
                  </a:cubicBezTo>
                  <a:cubicBezTo>
                    <a:pt x="380" y="119"/>
                    <a:pt x="353" y="92"/>
                    <a:pt x="320" y="92"/>
                  </a:cubicBezTo>
                  <a:cubicBezTo>
                    <a:pt x="310" y="92"/>
                    <a:pt x="300" y="95"/>
                    <a:pt x="292" y="99"/>
                  </a:cubicBezTo>
                  <a:cubicBezTo>
                    <a:pt x="255" y="31"/>
                    <a:pt x="255" y="31"/>
                    <a:pt x="255" y="31"/>
                  </a:cubicBezTo>
                  <a:cubicBezTo>
                    <a:pt x="266" y="25"/>
                    <a:pt x="275" y="13"/>
                    <a:pt x="276" y="0"/>
                  </a:cubicBezTo>
                  <a:cubicBezTo>
                    <a:pt x="272" y="0"/>
                    <a:pt x="272" y="0"/>
                    <a:pt x="272" y="0"/>
                  </a:cubicBezTo>
                  <a:cubicBezTo>
                    <a:pt x="270" y="18"/>
                    <a:pt x="254" y="32"/>
                    <a:pt x="234" y="32"/>
                  </a:cubicBezTo>
                  <a:cubicBezTo>
                    <a:pt x="215" y="32"/>
                    <a:pt x="199" y="18"/>
                    <a:pt x="196" y="0"/>
                  </a:cubicBezTo>
                  <a:cubicBezTo>
                    <a:pt x="192" y="0"/>
                    <a:pt x="192" y="0"/>
                    <a:pt x="192" y="0"/>
                  </a:cubicBezTo>
                  <a:cubicBezTo>
                    <a:pt x="194" y="20"/>
                    <a:pt x="212" y="36"/>
                    <a:pt x="234" y="36"/>
                  </a:cubicBezTo>
                  <a:cubicBezTo>
                    <a:pt x="239" y="36"/>
                    <a:pt x="243" y="35"/>
                    <a:pt x="247" y="34"/>
                  </a:cubicBezTo>
                  <a:cubicBezTo>
                    <a:pt x="285" y="104"/>
                    <a:pt x="285" y="104"/>
                    <a:pt x="285" y="104"/>
                  </a:cubicBezTo>
                  <a:cubicBezTo>
                    <a:pt x="270" y="115"/>
                    <a:pt x="260" y="132"/>
                    <a:pt x="260" y="152"/>
                  </a:cubicBezTo>
                  <a:cubicBezTo>
                    <a:pt x="260" y="182"/>
                    <a:pt x="282" y="206"/>
                    <a:pt x="310" y="211"/>
                  </a:cubicBezTo>
                  <a:cubicBezTo>
                    <a:pt x="301" y="292"/>
                    <a:pt x="301" y="292"/>
                    <a:pt x="301" y="292"/>
                  </a:cubicBezTo>
                  <a:cubicBezTo>
                    <a:pt x="300" y="292"/>
                    <a:pt x="299" y="292"/>
                    <a:pt x="298" y="292"/>
                  </a:cubicBezTo>
                  <a:cubicBezTo>
                    <a:pt x="262" y="292"/>
                    <a:pt x="232" y="322"/>
                    <a:pt x="232" y="360"/>
                  </a:cubicBezTo>
                  <a:cubicBezTo>
                    <a:pt x="232" y="369"/>
                    <a:pt x="234" y="378"/>
                    <a:pt x="237" y="386"/>
                  </a:cubicBezTo>
                  <a:cubicBezTo>
                    <a:pt x="155" y="416"/>
                    <a:pt x="155" y="416"/>
                    <a:pt x="155" y="416"/>
                  </a:cubicBezTo>
                  <a:cubicBezTo>
                    <a:pt x="141" y="390"/>
                    <a:pt x="114" y="372"/>
                    <a:pt x="82" y="372"/>
                  </a:cubicBezTo>
                  <a:cubicBezTo>
                    <a:pt x="37" y="372"/>
                    <a:pt x="0" y="409"/>
                    <a:pt x="0" y="454"/>
                  </a:cubicBezTo>
                  <a:cubicBezTo>
                    <a:pt x="0" y="499"/>
                    <a:pt x="37" y="536"/>
                    <a:pt x="82" y="536"/>
                  </a:cubicBezTo>
                  <a:cubicBezTo>
                    <a:pt x="127" y="536"/>
                    <a:pt x="164" y="499"/>
                    <a:pt x="164" y="454"/>
                  </a:cubicBezTo>
                  <a:cubicBezTo>
                    <a:pt x="164" y="444"/>
                    <a:pt x="162" y="435"/>
                    <a:pt x="159" y="427"/>
                  </a:cubicBezTo>
                  <a:cubicBezTo>
                    <a:pt x="243" y="397"/>
                    <a:pt x="243" y="397"/>
                    <a:pt x="243" y="397"/>
                  </a:cubicBezTo>
                  <a:cubicBezTo>
                    <a:pt x="242" y="396"/>
                    <a:pt x="242" y="396"/>
                    <a:pt x="242" y="396"/>
                  </a:cubicBezTo>
                  <a:cubicBezTo>
                    <a:pt x="254" y="415"/>
                    <a:pt x="275" y="428"/>
                    <a:pt x="298" y="428"/>
                  </a:cubicBezTo>
                  <a:cubicBezTo>
                    <a:pt x="335" y="428"/>
                    <a:pt x="364" y="397"/>
                    <a:pt x="364" y="360"/>
                  </a:cubicBezTo>
                  <a:cubicBezTo>
                    <a:pt x="364" y="328"/>
                    <a:pt x="342" y="300"/>
                    <a:pt x="313" y="294"/>
                  </a:cubicBezTo>
                  <a:close/>
                  <a:moveTo>
                    <a:pt x="264" y="152"/>
                  </a:moveTo>
                  <a:cubicBezTo>
                    <a:pt x="264" y="121"/>
                    <a:pt x="289" y="96"/>
                    <a:pt x="320" y="96"/>
                  </a:cubicBezTo>
                  <a:cubicBezTo>
                    <a:pt x="351" y="96"/>
                    <a:pt x="376" y="121"/>
                    <a:pt x="376" y="152"/>
                  </a:cubicBezTo>
                  <a:cubicBezTo>
                    <a:pt x="376" y="183"/>
                    <a:pt x="351" y="208"/>
                    <a:pt x="320" y="208"/>
                  </a:cubicBezTo>
                  <a:cubicBezTo>
                    <a:pt x="289" y="208"/>
                    <a:pt x="264" y="183"/>
                    <a:pt x="264" y="152"/>
                  </a:cubicBezTo>
                  <a:close/>
                  <a:moveTo>
                    <a:pt x="82" y="532"/>
                  </a:moveTo>
                  <a:cubicBezTo>
                    <a:pt x="39" y="532"/>
                    <a:pt x="4" y="497"/>
                    <a:pt x="4" y="454"/>
                  </a:cubicBezTo>
                  <a:cubicBezTo>
                    <a:pt x="4" y="411"/>
                    <a:pt x="39" y="376"/>
                    <a:pt x="82" y="376"/>
                  </a:cubicBezTo>
                  <a:cubicBezTo>
                    <a:pt x="125" y="376"/>
                    <a:pt x="160" y="411"/>
                    <a:pt x="160" y="454"/>
                  </a:cubicBezTo>
                  <a:cubicBezTo>
                    <a:pt x="160" y="497"/>
                    <a:pt x="125" y="532"/>
                    <a:pt x="82" y="532"/>
                  </a:cubicBezTo>
                  <a:close/>
                  <a:moveTo>
                    <a:pt x="298" y="424"/>
                  </a:moveTo>
                  <a:cubicBezTo>
                    <a:pt x="264" y="424"/>
                    <a:pt x="236" y="395"/>
                    <a:pt x="236" y="360"/>
                  </a:cubicBezTo>
                  <a:cubicBezTo>
                    <a:pt x="236" y="325"/>
                    <a:pt x="264" y="296"/>
                    <a:pt x="298" y="296"/>
                  </a:cubicBezTo>
                  <a:cubicBezTo>
                    <a:pt x="332" y="296"/>
                    <a:pt x="360" y="325"/>
                    <a:pt x="360" y="360"/>
                  </a:cubicBezTo>
                  <a:cubicBezTo>
                    <a:pt x="360" y="395"/>
                    <a:pt x="332" y="424"/>
                    <a:pt x="298" y="424"/>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grpSp>
      <p:sp>
        <p:nvSpPr>
          <p:cNvPr id="8" name="Title 7"/>
          <p:cNvSpPr>
            <a:spLocks noGrp="1"/>
          </p:cNvSpPr>
          <p:nvPr>
            <p:ph type="title" hasCustomPrompt="1"/>
          </p:nvPr>
        </p:nvSpPr>
        <p:spPr>
          <a:xfrm>
            <a:off x="365760" y="3575875"/>
            <a:ext cx="8229600" cy="492443"/>
          </a:xfrm>
          <a:prstGeom prst="rect">
            <a:avLst/>
          </a:prstGeom>
        </p:spPr>
        <p:txBody>
          <a:bodyPr vert="horz" anchor="t" anchorCtr="0">
            <a:spAutoFit/>
          </a:bodyPr>
          <a:lstStyle>
            <a:lvl1pPr>
              <a:defRPr sz="2600" b="1">
                <a:solidFill>
                  <a:schemeClr val="tx2"/>
                </a:solidFill>
                <a:latin typeface="+mj-lt"/>
                <a:ea typeface="Arial"/>
                <a:cs typeface="Georgia"/>
              </a:defRPr>
            </a:lvl1pPr>
          </a:lstStyle>
          <a:p>
            <a:r>
              <a:rPr lang="en-US" dirty="0" smtClean="0"/>
              <a:t>Divider title 26pt Arial Bold</a:t>
            </a:r>
            <a:endParaRPr lang="en-US" dirty="0"/>
          </a:p>
        </p:txBody>
      </p:sp>
      <p:sp>
        <p:nvSpPr>
          <p:cNvPr id="16" name="Footer Placeholder 3"/>
          <p:cNvSpPr>
            <a:spLocks noGrp="1"/>
          </p:cNvSpPr>
          <p:nvPr>
            <p:ph type="ftr" sz="quarter" idx="10"/>
          </p:nvPr>
        </p:nvSpPr>
        <p:spPr>
          <a:xfrm>
            <a:off x="0" y="6629400"/>
            <a:ext cx="9144000" cy="228600"/>
          </a:xfrm>
          <a:prstGeom prst="rect">
            <a:avLst/>
          </a:prstGeom>
        </p:spPr>
        <p:txBody>
          <a:bodyPr/>
          <a:lstStyle>
            <a:lvl1pPr algn="ctr">
              <a:defRPr sz="900" dirty="0">
                <a:solidFill>
                  <a:schemeClr val="bg1"/>
                </a:solidFill>
                <a:ea typeface="Arial"/>
              </a:defRPr>
            </a:lvl1pPr>
          </a:lstStyle>
          <a:p>
            <a:endParaRPr lang="en-US" dirty="0"/>
          </a:p>
        </p:txBody>
      </p:sp>
      <p:sp>
        <p:nvSpPr>
          <p:cNvPr id="37" name="Date Placeholder 3"/>
          <p:cNvSpPr>
            <a:spLocks noGrp="1"/>
          </p:cNvSpPr>
          <p:nvPr>
            <p:ph type="dt" sz="half" idx="12"/>
          </p:nvPr>
        </p:nvSpPr>
        <p:spPr>
          <a:xfrm>
            <a:off x="457200" y="6629400"/>
            <a:ext cx="2133600" cy="228600"/>
          </a:xfrm>
          <a:prstGeom prst="rect">
            <a:avLst/>
          </a:prstGeom>
        </p:spPr>
        <p:txBody>
          <a:bodyPr/>
          <a:lstStyle>
            <a:lvl1pPr>
              <a:defRPr sz="900">
                <a:solidFill>
                  <a:srgbClr val="FDFCFB"/>
                </a:solidFill>
                <a:ea typeface="Arial"/>
              </a:defRPr>
            </a:lvl1pPr>
          </a:lstStyle>
          <a:p>
            <a:endParaRPr lang="en-US" dirty="0"/>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hought Slide">
    <p:spTree>
      <p:nvGrpSpPr>
        <p:cNvPr id="1" name=""/>
        <p:cNvGrpSpPr/>
        <p:nvPr/>
      </p:nvGrpSpPr>
      <p:grpSpPr>
        <a:xfrm>
          <a:off x="0" y="0"/>
          <a:ext cx="0" cy="0"/>
          <a:chOff x="0" y="0"/>
          <a:chExt cx="0" cy="0"/>
        </a:xfrm>
      </p:grpSpPr>
      <p:grpSp>
        <p:nvGrpSpPr>
          <p:cNvPr id="10" name="Group 9"/>
          <p:cNvGrpSpPr/>
          <p:nvPr/>
        </p:nvGrpSpPr>
        <p:grpSpPr>
          <a:xfrm>
            <a:off x="0" y="3997325"/>
            <a:ext cx="9155112" cy="1574799"/>
            <a:chOff x="0" y="3997325"/>
            <a:chExt cx="9155112" cy="1574799"/>
          </a:xfrm>
        </p:grpSpPr>
        <p:sp>
          <p:nvSpPr>
            <p:cNvPr id="11" name="Rectangle 10"/>
            <p:cNvSpPr/>
            <p:nvPr/>
          </p:nvSpPr>
          <p:spPr>
            <a:xfrm>
              <a:off x="0" y="3997325"/>
              <a:ext cx="9144000" cy="1574799"/>
            </a:xfrm>
            <a:prstGeom prst="rect">
              <a:avLst/>
            </a:prstGeom>
            <a:solidFill>
              <a:schemeClr val="accent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err="1" smtClean="0">
                <a:ln>
                  <a:noFill/>
                </a:ln>
                <a:solidFill>
                  <a:sysClr val="window" lastClr="FFFFFF"/>
                </a:solidFill>
                <a:effectLst/>
                <a:uLnTx/>
                <a:uFillTx/>
                <a:latin typeface="Arial"/>
                <a:ea typeface="Arial"/>
                <a:cs typeface="+mn-cs"/>
              </a:endParaRPr>
            </a:p>
          </p:txBody>
        </p:sp>
        <p:sp>
          <p:nvSpPr>
            <p:cNvPr id="13" name="Oval 12"/>
            <p:cNvSpPr/>
            <p:nvPr/>
          </p:nvSpPr>
          <p:spPr>
            <a:xfrm>
              <a:off x="6105524" y="4597954"/>
              <a:ext cx="385763" cy="383621"/>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6791325" y="4741267"/>
              <a:ext cx="340519" cy="338629"/>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7279482" y="4460081"/>
              <a:ext cx="223044" cy="230743"/>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7824694" y="4492625"/>
              <a:ext cx="328706" cy="327675"/>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7334264" y="4049713"/>
              <a:ext cx="228585" cy="227317"/>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8360569" y="4164807"/>
              <a:ext cx="224632" cy="217847"/>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7539115" y="4764881"/>
              <a:ext cx="202329" cy="197643"/>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7406558" y="5131594"/>
              <a:ext cx="195185" cy="192881"/>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7774859" y="5045250"/>
              <a:ext cx="150025" cy="148255"/>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7086600" y="5292880"/>
              <a:ext cx="171450" cy="169427"/>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6781800" y="5197631"/>
              <a:ext cx="140494" cy="13875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7827169" y="4050419"/>
              <a:ext cx="176212" cy="179546"/>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8151018" y="4088295"/>
              <a:ext cx="119063" cy="131280"/>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7891462" y="4290701"/>
              <a:ext cx="83129" cy="81274"/>
            </a:xfrm>
            <a:prstGeom prst="ellipse">
              <a:avLst/>
            </a:prstGeom>
            <a:gradFill flip="none" rotWithShape="1">
              <a:gsLst>
                <a:gs pos="0">
                  <a:srgbClr val="6D2077"/>
                </a:gs>
                <a:gs pos="25000">
                  <a:srgbClr val="6E2278"/>
                </a:gs>
                <a:gs pos="50000">
                  <a:srgbClr val="742A7D"/>
                </a:gs>
                <a:gs pos="76000">
                  <a:srgbClr val="8E5296"/>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8120696" y="4943475"/>
              <a:ext cx="394056" cy="392579"/>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8640545" y="4816475"/>
              <a:ext cx="321881" cy="330200"/>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8923971" y="4539464"/>
              <a:ext cx="153518" cy="153185"/>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6715919" y="4098148"/>
              <a:ext cx="215900" cy="214296"/>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5959475" y="4106879"/>
              <a:ext cx="217488" cy="218223"/>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6340474" y="4078303"/>
              <a:ext cx="143169" cy="150797"/>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6907212" y="4469607"/>
              <a:ext cx="148432" cy="140494"/>
            </a:xfrm>
            <a:prstGeom prst="ellipse">
              <a:avLst/>
            </a:prstGeom>
            <a:gradFill flip="none" rotWithShape="1">
              <a:gsLst>
                <a:gs pos="0">
                  <a:srgbClr val="6D2077"/>
                </a:gs>
                <a:gs pos="25000">
                  <a:srgbClr val="72297C"/>
                </a:gs>
                <a:gs pos="50000">
                  <a:srgbClr val="83418C"/>
                </a:gs>
                <a:gs pos="76000">
                  <a:srgbClr val="A576AB"/>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5730876" y="4972249"/>
              <a:ext cx="307974" cy="304601"/>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5210177" y="4985743"/>
              <a:ext cx="219073" cy="230782"/>
            </a:xfrm>
            <a:prstGeom prst="ellipse">
              <a:avLst/>
            </a:prstGeom>
            <a:gradFill flip="none" rotWithShape="1">
              <a:gsLst>
                <a:gs pos="0">
                  <a:srgbClr val="6D2077"/>
                </a:gs>
                <a:gs pos="25000">
                  <a:srgbClr val="7B3584"/>
                </a:gs>
                <a:gs pos="50000">
                  <a:srgbClr val="9C68A3"/>
                </a:gs>
                <a:gs pos="76000">
                  <a:srgbClr val="DDCCE0"/>
                </a:gs>
              </a:gsLst>
              <a:path path="circle">
                <a:fillToRect l="50000" t="50000" r="50000" b="50000"/>
              </a:path>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45"/>
            <p:cNvSpPr>
              <a:spLocks/>
            </p:cNvSpPr>
            <p:nvPr/>
          </p:nvSpPr>
          <p:spPr bwMode="auto">
            <a:xfrm>
              <a:off x="7185025" y="5541963"/>
              <a:ext cx="117475" cy="28575"/>
            </a:xfrm>
            <a:custGeom>
              <a:avLst/>
              <a:gdLst/>
              <a:ahLst/>
              <a:cxnLst>
                <a:cxn ang="0">
                  <a:pos x="24" y="0"/>
                </a:cxn>
                <a:cxn ang="0">
                  <a:pos x="0" y="12"/>
                </a:cxn>
                <a:cxn ang="0">
                  <a:pos x="49" y="12"/>
                </a:cxn>
                <a:cxn ang="0">
                  <a:pos x="24" y="0"/>
                </a:cxn>
              </a:cxnLst>
              <a:rect l="0" t="0" r="r" b="b"/>
              <a:pathLst>
                <a:path w="49" h="12">
                  <a:moveTo>
                    <a:pt x="24" y="0"/>
                  </a:moveTo>
                  <a:cubicBezTo>
                    <a:pt x="14" y="0"/>
                    <a:pt x="5" y="5"/>
                    <a:pt x="0" y="12"/>
                  </a:cubicBezTo>
                  <a:cubicBezTo>
                    <a:pt x="49" y="12"/>
                    <a:pt x="49" y="12"/>
                    <a:pt x="49" y="12"/>
                  </a:cubicBezTo>
                  <a:cubicBezTo>
                    <a:pt x="43" y="5"/>
                    <a:pt x="34" y="0"/>
                    <a:pt x="24" y="0"/>
                  </a:cubicBezTo>
                  <a:close/>
                </a:path>
              </a:pathLst>
            </a:custGeom>
            <a:gradFill flip="none" rotWithShape="1">
              <a:gsLst>
                <a:gs pos="0">
                  <a:srgbClr val="6D2077"/>
                </a:gs>
                <a:gs pos="25000">
                  <a:srgbClr val="72297C"/>
                </a:gs>
                <a:gs pos="50000">
                  <a:srgbClr val="83418C"/>
                </a:gs>
                <a:gs pos="76000">
                  <a:srgbClr val="A576AB"/>
                </a:gs>
              </a:gsLst>
              <a:lin ang="135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39" name="Freeform 46"/>
            <p:cNvSpPr>
              <a:spLocks/>
            </p:cNvSpPr>
            <p:nvPr/>
          </p:nvSpPr>
          <p:spPr bwMode="auto">
            <a:xfrm>
              <a:off x="7634288" y="3998912"/>
              <a:ext cx="157163" cy="47625"/>
            </a:xfrm>
            <a:custGeom>
              <a:avLst/>
              <a:gdLst/>
              <a:ahLst/>
              <a:cxnLst>
                <a:cxn ang="0">
                  <a:pos x="33" y="20"/>
                </a:cxn>
                <a:cxn ang="0">
                  <a:pos x="66" y="0"/>
                </a:cxn>
                <a:cxn ang="0">
                  <a:pos x="0" y="0"/>
                </a:cxn>
                <a:cxn ang="0">
                  <a:pos x="33" y="20"/>
                </a:cxn>
              </a:cxnLst>
              <a:rect l="0" t="0" r="r" b="b"/>
              <a:pathLst>
                <a:path w="66" h="20">
                  <a:moveTo>
                    <a:pt x="33" y="20"/>
                  </a:moveTo>
                  <a:cubicBezTo>
                    <a:pt x="47" y="20"/>
                    <a:pt x="60" y="12"/>
                    <a:pt x="66" y="0"/>
                  </a:cubicBezTo>
                  <a:cubicBezTo>
                    <a:pt x="0" y="0"/>
                    <a:pt x="0" y="0"/>
                    <a:pt x="0" y="0"/>
                  </a:cubicBezTo>
                  <a:cubicBezTo>
                    <a:pt x="7" y="12"/>
                    <a:pt x="19" y="20"/>
                    <a:pt x="33" y="20"/>
                  </a:cubicBezTo>
                  <a:close/>
                </a:path>
              </a:pathLst>
            </a:custGeom>
            <a:gradFill flip="none" rotWithShape="1">
              <a:gsLst>
                <a:gs pos="0">
                  <a:srgbClr val="6D2077"/>
                </a:gs>
                <a:gs pos="25000">
                  <a:srgbClr val="6E2278"/>
                </a:gs>
                <a:gs pos="50000">
                  <a:srgbClr val="742A7D"/>
                </a:gs>
                <a:gs pos="76000">
                  <a:srgbClr val="8E5296"/>
                </a:gs>
              </a:gsLst>
              <a:path path="circle">
                <a:fillToRect r="100000" b="100000"/>
              </a:path>
              <a:tileRect l="-100000" t="-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0" name="Freeform 47"/>
            <p:cNvSpPr>
              <a:spLocks/>
            </p:cNvSpPr>
            <p:nvPr/>
          </p:nvSpPr>
          <p:spPr bwMode="auto">
            <a:xfrm>
              <a:off x="7267575" y="3998912"/>
              <a:ext cx="166688" cy="57150"/>
            </a:xfrm>
            <a:custGeom>
              <a:avLst/>
              <a:gdLst/>
              <a:ahLst/>
              <a:cxnLst>
                <a:cxn ang="0">
                  <a:pos x="35" y="24"/>
                </a:cxn>
                <a:cxn ang="0">
                  <a:pos x="70" y="0"/>
                </a:cxn>
                <a:cxn ang="0">
                  <a:pos x="0" y="0"/>
                </a:cxn>
                <a:cxn ang="0">
                  <a:pos x="35" y="24"/>
                </a:cxn>
              </a:cxnLst>
              <a:rect l="0" t="0" r="r" b="b"/>
              <a:pathLst>
                <a:path w="70" h="24">
                  <a:moveTo>
                    <a:pt x="35" y="24"/>
                  </a:moveTo>
                  <a:cubicBezTo>
                    <a:pt x="51" y="24"/>
                    <a:pt x="64" y="14"/>
                    <a:pt x="70" y="0"/>
                  </a:cubicBezTo>
                  <a:cubicBezTo>
                    <a:pt x="0" y="0"/>
                    <a:pt x="0" y="0"/>
                    <a:pt x="0" y="0"/>
                  </a:cubicBezTo>
                  <a:cubicBezTo>
                    <a:pt x="6" y="14"/>
                    <a:pt x="20" y="24"/>
                    <a:pt x="35" y="24"/>
                  </a:cubicBezTo>
                  <a:close/>
                </a:path>
              </a:pathLst>
            </a:custGeom>
            <a:gradFill flip="none" rotWithShape="1">
              <a:gsLst>
                <a:gs pos="0">
                  <a:srgbClr val="6D2077"/>
                </a:gs>
                <a:gs pos="25000">
                  <a:srgbClr val="6E2278"/>
                </a:gs>
                <a:gs pos="50000">
                  <a:srgbClr val="742A7D"/>
                </a:gs>
                <a:gs pos="76000">
                  <a:srgbClr val="8E5296"/>
                </a:gs>
              </a:gsLst>
              <a:path path="circle">
                <a:fillToRect r="100000" b="100000"/>
              </a:path>
              <a:tileRect l="-100000" t="-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1" name="Freeform 48"/>
            <p:cNvSpPr>
              <a:spLocks/>
            </p:cNvSpPr>
            <p:nvPr/>
          </p:nvSpPr>
          <p:spPr bwMode="auto">
            <a:xfrm>
              <a:off x="7874000" y="5453063"/>
              <a:ext cx="304800" cy="114300"/>
            </a:xfrm>
            <a:custGeom>
              <a:avLst/>
              <a:gdLst/>
              <a:ahLst/>
              <a:cxnLst>
                <a:cxn ang="0">
                  <a:pos x="64" y="0"/>
                </a:cxn>
                <a:cxn ang="0">
                  <a:pos x="0" y="48"/>
                </a:cxn>
                <a:cxn ang="0">
                  <a:pos x="128" y="48"/>
                </a:cxn>
                <a:cxn ang="0">
                  <a:pos x="64" y="0"/>
                </a:cxn>
              </a:cxnLst>
              <a:rect l="0" t="0" r="r" b="b"/>
              <a:pathLst>
                <a:path w="128" h="48">
                  <a:moveTo>
                    <a:pt x="64" y="0"/>
                  </a:moveTo>
                  <a:cubicBezTo>
                    <a:pt x="34" y="0"/>
                    <a:pt x="8" y="20"/>
                    <a:pt x="0" y="48"/>
                  </a:cubicBezTo>
                  <a:cubicBezTo>
                    <a:pt x="128" y="48"/>
                    <a:pt x="128" y="48"/>
                    <a:pt x="128" y="48"/>
                  </a:cubicBezTo>
                  <a:cubicBezTo>
                    <a:pt x="121" y="20"/>
                    <a:pt x="95" y="0"/>
                    <a:pt x="64" y="0"/>
                  </a:cubicBezTo>
                  <a:close/>
                </a:path>
              </a:pathLst>
            </a:custGeom>
            <a:gradFill flip="none" rotWithShape="1">
              <a:gsLst>
                <a:gs pos="0">
                  <a:srgbClr val="6D2077"/>
                </a:gs>
                <a:gs pos="25000">
                  <a:srgbClr val="72297C"/>
                </a:gs>
                <a:gs pos="50000">
                  <a:srgbClr val="83418C"/>
                </a:gs>
                <a:gs pos="76000">
                  <a:srgbClr val="A576AB"/>
                </a:gs>
              </a:gsLst>
              <a:lin ang="135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2" name="Freeform 49"/>
            <p:cNvSpPr>
              <a:spLocks/>
            </p:cNvSpPr>
            <p:nvPr/>
          </p:nvSpPr>
          <p:spPr bwMode="auto">
            <a:xfrm>
              <a:off x="6496050" y="3998912"/>
              <a:ext cx="109538" cy="19050"/>
            </a:xfrm>
            <a:custGeom>
              <a:avLst/>
              <a:gdLst/>
              <a:ahLst/>
              <a:cxnLst>
                <a:cxn ang="0">
                  <a:pos x="46" y="0"/>
                </a:cxn>
                <a:cxn ang="0">
                  <a:pos x="0" y="0"/>
                </a:cxn>
                <a:cxn ang="0">
                  <a:pos x="23" y="8"/>
                </a:cxn>
                <a:cxn ang="0">
                  <a:pos x="46" y="0"/>
                </a:cxn>
              </a:cxnLst>
              <a:rect l="0" t="0" r="r" b="b"/>
              <a:pathLst>
                <a:path w="46" h="8">
                  <a:moveTo>
                    <a:pt x="46" y="0"/>
                  </a:moveTo>
                  <a:cubicBezTo>
                    <a:pt x="0" y="0"/>
                    <a:pt x="0" y="0"/>
                    <a:pt x="0" y="0"/>
                  </a:cubicBezTo>
                  <a:cubicBezTo>
                    <a:pt x="6" y="5"/>
                    <a:pt x="14" y="8"/>
                    <a:pt x="23" y="8"/>
                  </a:cubicBezTo>
                  <a:cubicBezTo>
                    <a:pt x="32" y="8"/>
                    <a:pt x="40" y="5"/>
                    <a:pt x="46" y="0"/>
                  </a:cubicBezTo>
                  <a:close/>
                </a:path>
              </a:pathLst>
            </a:custGeom>
            <a:gradFill flip="none" rotWithShape="1">
              <a:gsLst>
                <a:gs pos="0">
                  <a:srgbClr val="6D2077"/>
                </a:gs>
                <a:gs pos="25000">
                  <a:srgbClr val="6E2278"/>
                </a:gs>
                <a:gs pos="50000">
                  <a:srgbClr val="742A7D"/>
                </a:gs>
                <a:gs pos="76000">
                  <a:srgbClr val="8E5296"/>
                </a:gs>
              </a:gsLst>
              <a:path path="circle">
                <a:fillToRect r="100000" b="100000"/>
              </a:path>
              <a:tileRect l="-100000" t="-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3" name="Freeform 50"/>
            <p:cNvSpPr>
              <a:spLocks/>
            </p:cNvSpPr>
            <p:nvPr/>
          </p:nvSpPr>
          <p:spPr bwMode="auto">
            <a:xfrm>
              <a:off x="5738813" y="5456238"/>
              <a:ext cx="142875" cy="114300"/>
            </a:xfrm>
            <a:custGeom>
              <a:avLst/>
              <a:gdLst/>
              <a:ahLst/>
              <a:cxnLst>
                <a:cxn ang="0">
                  <a:pos x="30" y="0"/>
                </a:cxn>
                <a:cxn ang="0">
                  <a:pos x="0" y="32"/>
                </a:cxn>
                <a:cxn ang="0">
                  <a:pos x="4" y="48"/>
                </a:cxn>
                <a:cxn ang="0">
                  <a:pos x="56" y="48"/>
                </a:cxn>
                <a:cxn ang="0">
                  <a:pos x="60" y="32"/>
                </a:cxn>
                <a:cxn ang="0">
                  <a:pos x="30" y="0"/>
                </a:cxn>
              </a:cxnLst>
              <a:rect l="0" t="0" r="r" b="b"/>
              <a:pathLst>
                <a:path w="60" h="48">
                  <a:moveTo>
                    <a:pt x="30" y="0"/>
                  </a:moveTo>
                  <a:cubicBezTo>
                    <a:pt x="14" y="0"/>
                    <a:pt x="0" y="14"/>
                    <a:pt x="0" y="32"/>
                  </a:cubicBezTo>
                  <a:cubicBezTo>
                    <a:pt x="0" y="38"/>
                    <a:pt x="2" y="43"/>
                    <a:pt x="4" y="48"/>
                  </a:cubicBezTo>
                  <a:cubicBezTo>
                    <a:pt x="56" y="48"/>
                    <a:pt x="56" y="48"/>
                    <a:pt x="56" y="48"/>
                  </a:cubicBezTo>
                  <a:cubicBezTo>
                    <a:pt x="59" y="43"/>
                    <a:pt x="60" y="38"/>
                    <a:pt x="60" y="32"/>
                  </a:cubicBezTo>
                  <a:cubicBezTo>
                    <a:pt x="60" y="14"/>
                    <a:pt x="47" y="0"/>
                    <a:pt x="30" y="0"/>
                  </a:cubicBezTo>
                  <a:close/>
                </a:path>
              </a:pathLst>
            </a:custGeom>
            <a:gradFill flip="none" rotWithShape="1">
              <a:gsLst>
                <a:gs pos="0">
                  <a:srgbClr val="6D2077"/>
                </a:gs>
                <a:gs pos="25000">
                  <a:srgbClr val="7B3584"/>
                </a:gs>
                <a:gs pos="50000">
                  <a:srgbClr val="9C68A3"/>
                </a:gs>
                <a:gs pos="76000">
                  <a:srgbClr val="DDCCE0"/>
                </a:gs>
              </a:gsLst>
              <a:path path="circle">
                <a:fillToRect t="100000" r="100000"/>
              </a:path>
              <a:tileRect l="-100000" b="-10000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4" name="Freeform 32"/>
            <p:cNvSpPr>
              <a:spLocks noEditPoints="1"/>
            </p:cNvSpPr>
            <p:nvPr/>
          </p:nvSpPr>
          <p:spPr bwMode="auto">
            <a:xfrm>
              <a:off x="5961052" y="3998911"/>
              <a:ext cx="642940" cy="327025"/>
            </a:xfrm>
            <a:custGeom>
              <a:avLst/>
              <a:gdLst/>
              <a:ahLst/>
              <a:cxnLst>
                <a:cxn ang="0">
                  <a:pos x="190" y="33"/>
                </a:cxn>
                <a:cxn ang="0">
                  <a:pos x="160" y="65"/>
                </a:cxn>
                <a:cxn ang="0">
                  <a:pos x="162" y="74"/>
                </a:cxn>
                <a:cxn ang="0">
                  <a:pos x="92" y="84"/>
                </a:cxn>
                <a:cxn ang="0">
                  <a:pos x="46" y="45"/>
                </a:cxn>
                <a:cxn ang="0">
                  <a:pos x="0" y="91"/>
                </a:cxn>
                <a:cxn ang="0">
                  <a:pos x="46" y="137"/>
                </a:cxn>
                <a:cxn ang="0">
                  <a:pos x="92" y="91"/>
                </a:cxn>
                <a:cxn ang="0">
                  <a:pos x="92" y="88"/>
                </a:cxn>
                <a:cxn ang="0">
                  <a:pos x="163" y="78"/>
                </a:cxn>
                <a:cxn ang="0">
                  <a:pos x="190" y="97"/>
                </a:cxn>
                <a:cxn ang="0">
                  <a:pos x="220" y="65"/>
                </a:cxn>
                <a:cxn ang="0">
                  <a:pos x="204" y="36"/>
                </a:cxn>
                <a:cxn ang="0">
                  <a:pos x="224" y="1"/>
                </a:cxn>
                <a:cxn ang="0">
                  <a:pos x="246" y="9"/>
                </a:cxn>
                <a:cxn ang="0">
                  <a:pos x="270" y="0"/>
                </a:cxn>
                <a:cxn ang="0">
                  <a:pos x="263" y="0"/>
                </a:cxn>
                <a:cxn ang="0">
                  <a:pos x="246" y="5"/>
                </a:cxn>
                <a:cxn ang="0">
                  <a:pos x="229" y="0"/>
                </a:cxn>
                <a:cxn ang="0">
                  <a:pos x="220" y="0"/>
                </a:cxn>
                <a:cxn ang="0">
                  <a:pos x="201" y="35"/>
                </a:cxn>
                <a:cxn ang="0">
                  <a:pos x="190" y="33"/>
                </a:cxn>
                <a:cxn ang="0">
                  <a:pos x="46" y="133"/>
                </a:cxn>
                <a:cxn ang="0">
                  <a:pos x="4" y="91"/>
                </a:cxn>
                <a:cxn ang="0">
                  <a:pos x="46" y="49"/>
                </a:cxn>
                <a:cxn ang="0">
                  <a:pos x="88" y="91"/>
                </a:cxn>
                <a:cxn ang="0">
                  <a:pos x="46" y="133"/>
                </a:cxn>
                <a:cxn ang="0">
                  <a:pos x="216" y="65"/>
                </a:cxn>
                <a:cxn ang="0">
                  <a:pos x="190" y="93"/>
                </a:cxn>
                <a:cxn ang="0">
                  <a:pos x="164" y="65"/>
                </a:cxn>
                <a:cxn ang="0">
                  <a:pos x="190" y="37"/>
                </a:cxn>
                <a:cxn ang="0">
                  <a:pos x="216" y="65"/>
                </a:cxn>
              </a:cxnLst>
              <a:rect l="0" t="0" r="r" b="b"/>
              <a:pathLst>
                <a:path w="270" h="137">
                  <a:moveTo>
                    <a:pt x="190" y="33"/>
                  </a:moveTo>
                  <a:cubicBezTo>
                    <a:pt x="174" y="33"/>
                    <a:pt x="160" y="47"/>
                    <a:pt x="160" y="65"/>
                  </a:cubicBezTo>
                  <a:cubicBezTo>
                    <a:pt x="160" y="68"/>
                    <a:pt x="161" y="71"/>
                    <a:pt x="162" y="74"/>
                  </a:cubicBezTo>
                  <a:cubicBezTo>
                    <a:pt x="92" y="84"/>
                    <a:pt x="92" y="84"/>
                    <a:pt x="92" y="84"/>
                  </a:cubicBezTo>
                  <a:cubicBezTo>
                    <a:pt x="89" y="62"/>
                    <a:pt x="69" y="45"/>
                    <a:pt x="46" y="45"/>
                  </a:cubicBezTo>
                  <a:cubicBezTo>
                    <a:pt x="21" y="45"/>
                    <a:pt x="0" y="65"/>
                    <a:pt x="0" y="91"/>
                  </a:cubicBezTo>
                  <a:cubicBezTo>
                    <a:pt x="0" y="116"/>
                    <a:pt x="21" y="137"/>
                    <a:pt x="46" y="137"/>
                  </a:cubicBezTo>
                  <a:cubicBezTo>
                    <a:pt x="72" y="137"/>
                    <a:pt x="92" y="116"/>
                    <a:pt x="92" y="91"/>
                  </a:cubicBezTo>
                  <a:cubicBezTo>
                    <a:pt x="92" y="90"/>
                    <a:pt x="92" y="89"/>
                    <a:pt x="92" y="88"/>
                  </a:cubicBezTo>
                  <a:cubicBezTo>
                    <a:pt x="163" y="78"/>
                    <a:pt x="163" y="78"/>
                    <a:pt x="163" y="78"/>
                  </a:cubicBezTo>
                  <a:cubicBezTo>
                    <a:pt x="168" y="89"/>
                    <a:pt x="178" y="97"/>
                    <a:pt x="190" y="97"/>
                  </a:cubicBezTo>
                  <a:cubicBezTo>
                    <a:pt x="207" y="97"/>
                    <a:pt x="220" y="82"/>
                    <a:pt x="220" y="65"/>
                  </a:cubicBezTo>
                  <a:cubicBezTo>
                    <a:pt x="220" y="52"/>
                    <a:pt x="214" y="42"/>
                    <a:pt x="204" y="36"/>
                  </a:cubicBezTo>
                  <a:cubicBezTo>
                    <a:pt x="224" y="1"/>
                    <a:pt x="224" y="1"/>
                    <a:pt x="224" y="1"/>
                  </a:cubicBezTo>
                  <a:cubicBezTo>
                    <a:pt x="231" y="6"/>
                    <a:pt x="238" y="9"/>
                    <a:pt x="246" y="9"/>
                  </a:cubicBezTo>
                  <a:cubicBezTo>
                    <a:pt x="255" y="9"/>
                    <a:pt x="263" y="6"/>
                    <a:pt x="270" y="0"/>
                  </a:cubicBezTo>
                  <a:cubicBezTo>
                    <a:pt x="263" y="0"/>
                    <a:pt x="263" y="0"/>
                    <a:pt x="263" y="0"/>
                  </a:cubicBezTo>
                  <a:cubicBezTo>
                    <a:pt x="258" y="3"/>
                    <a:pt x="252" y="5"/>
                    <a:pt x="246" y="5"/>
                  </a:cubicBezTo>
                  <a:cubicBezTo>
                    <a:pt x="240" y="5"/>
                    <a:pt x="234" y="3"/>
                    <a:pt x="229" y="0"/>
                  </a:cubicBezTo>
                  <a:cubicBezTo>
                    <a:pt x="220" y="0"/>
                    <a:pt x="220" y="0"/>
                    <a:pt x="220" y="0"/>
                  </a:cubicBezTo>
                  <a:cubicBezTo>
                    <a:pt x="201" y="35"/>
                    <a:pt x="201" y="35"/>
                    <a:pt x="201" y="35"/>
                  </a:cubicBezTo>
                  <a:cubicBezTo>
                    <a:pt x="197" y="33"/>
                    <a:pt x="194" y="33"/>
                    <a:pt x="190" y="33"/>
                  </a:cubicBezTo>
                  <a:close/>
                  <a:moveTo>
                    <a:pt x="46" y="133"/>
                  </a:moveTo>
                  <a:cubicBezTo>
                    <a:pt x="23" y="133"/>
                    <a:pt x="4" y="114"/>
                    <a:pt x="4" y="91"/>
                  </a:cubicBezTo>
                  <a:cubicBezTo>
                    <a:pt x="4" y="67"/>
                    <a:pt x="23" y="49"/>
                    <a:pt x="46" y="49"/>
                  </a:cubicBezTo>
                  <a:cubicBezTo>
                    <a:pt x="69" y="49"/>
                    <a:pt x="88" y="67"/>
                    <a:pt x="88" y="91"/>
                  </a:cubicBezTo>
                  <a:cubicBezTo>
                    <a:pt x="88" y="114"/>
                    <a:pt x="69" y="133"/>
                    <a:pt x="46" y="133"/>
                  </a:cubicBezTo>
                  <a:close/>
                  <a:moveTo>
                    <a:pt x="216" y="65"/>
                  </a:moveTo>
                  <a:cubicBezTo>
                    <a:pt x="216" y="80"/>
                    <a:pt x="205" y="93"/>
                    <a:pt x="190" y="93"/>
                  </a:cubicBezTo>
                  <a:cubicBezTo>
                    <a:pt x="176" y="93"/>
                    <a:pt x="164" y="80"/>
                    <a:pt x="164" y="65"/>
                  </a:cubicBezTo>
                  <a:cubicBezTo>
                    <a:pt x="164" y="49"/>
                    <a:pt x="176" y="37"/>
                    <a:pt x="190" y="37"/>
                  </a:cubicBezTo>
                  <a:cubicBezTo>
                    <a:pt x="205" y="37"/>
                    <a:pt x="216" y="49"/>
                    <a:pt x="216" y="65"/>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5" name="Freeform 33"/>
            <p:cNvSpPr>
              <a:spLocks noEditPoints="1"/>
            </p:cNvSpPr>
            <p:nvPr/>
          </p:nvSpPr>
          <p:spPr bwMode="auto">
            <a:xfrm>
              <a:off x="6632567" y="3998911"/>
              <a:ext cx="423864" cy="609600"/>
            </a:xfrm>
            <a:custGeom>
              <a:avLst/>
              <a:gdLst/>
              <a:ahLst/>
              <a:cxnLst>
                <a:cxn ang="0">
                  <a:pos x="52" y="51"/>
                </a:cxn>
                <a:cxn ang="0">
                  <a:pos x="34" y="87"/>
                </a:cxn>
                <a:cxn ang="0">
                  <a:pos x="80" y="133"/>
                </a:cxn>
                <a:cxn ang="0">
                  <a:pos x="99" y="129"/>
                </a:cxn>
                <a:cxn ang="0">
                  <a:pos x="132" y="199"/>
                </a:cxn>
                <a:cxn ang="0">
                  <a:pos x="114" y="226"/>
                </a:cxn>
                <a:cxn ang="0">
                  <a:pos x="146" y="256"/>
                </a:cxn>
                <a:cxn ang="0">
                  <a:pos x="178" y="226"/>
                </a:cxn>
                <a:cxn ang="0">
                  <a:pos x="146" y="196"/>
                </a:cxn>
                <a:cxn ang="0">
                  <a:pos x="136" y="197"/>
                </a:cxn>
                <a:cxn ang="0">
                  <a:pos x="103" y="127"/>
                </a:cxn>
                <a:cxn ang="0">
                  <a:pos x="126" y="87"/>
                </a:cxn>
                <a:cxn ang="0">
                  <a:pos x="80" y="41"/>
                </a:cxn>
                <a:cxn ang="0">
                  <a:pos x="55" y="48"/>
                </a:cxn>
                <a:cxn ang="0">
                  <a:pos x="7" y="0"/>
                </a:cxn>
                <a:cxn ang="0">
                  <a:pos x="0" y="0"/>
                </a:cxn>
                <a:cxn ang="0">
                  <a:pos x="52" y="51"/>
                </a:cxn>
                <a:cxn ang="0">
                  <a:pos x="146" y="200"/>
                </a:cxn>
                <a:cxn ang="0">
                  <a:pos x="174" y="226"/>
                </a:cxn>
                <a:cxn ang="0">
                  <a:pos x="146" y="252"/>
                </a:cxn>
                <a:cxn ang="0">
                  <a:pos x="118" y="226"/>
                </a:cxn>
                <a:cxn ang="0">
                  <a:pos x="146" y="200"/>
                </a:cxn>
                <a:cxn ang="0">
                  <a:pos x="80" y="45"/>
                </a:cxn>
                <a:cxn ang="0">
                  <a:pos x="122" y="87"/>
                </a:cxn>
                <a:cxn ang="0">
                  <a:pos x="80" y="129"/>
                </a:cxn>
                <a:cxn ang="0">
                  <a:pos x="38" y="87"/>
                </a:cxn>
                <a:cxn ang="0">
                  <a:pos x="80" y="45"/>
                </a:cxn>
              </a:cxnLst>
              <a:rect l="0" t="0" r="r" b="b"/>
              <a:pathLst>
                <a:path w="178" h="256">
                  <a:moveTo>
                    <a:pt x="52" y="51"/>
                  </a:moveTo>
                  <a:cubicBezTo>
                    <a:pt x="41" y="59"/>
                    <a:pt x="34" y="72"/>
                    <a:pt x="34" y="87"/>
                  </a:cubicBezTo>
                  <a:cubicBezTo>
                    <a:pt x="34" y="112"/>
                    <a:pt x="55" y="133"/>
                    <a:pt x="80" y="133"/>
                  </a:cubicBezTo>
                  <a:cubicBezTo>
                    <a:pt x="87" y="133"/>
                    <a:pt x="93" y="131"/>
                    <a:pt x="99" y="129"/>
                  </a:cubicBezTo>
                  <a:cubicBezTo>
                    <a:pt x="132" y="199"/>
                    <a:pt x="132" y="199"/>
                    <a:pt x="132" y="199"/>
                  </a:cubicBezTo>
                  <a:cubicBezTo>
                    <a:pt x="122" y="204"/>
                    <a:pt x="114" y="214"/>
                    <a:pt x="114" y="226"/>
                  </a:cubicBezTo>
                  <a:cubicBezTo>
                    <a:pt x="114" y="242"/>
                    <a:pt x="129" y="256"/>
                    <a:pt x="146" y="256"/>
                  </a:cubicBezTo>
                  <a:cubicBezTo>
                    <a:pt x="164" y="256"/>
                    <a:pt x="178" y="242"/>
                    <a:pt x="178" y="226"/>
                  </a:cubicBezTo>
                  <a:cubicBezTo>
                    <a:pt x="178" y="209"/>
                    <a:pt x="164" y="196"/>
                    <a:pt x="146" y="196"/>
                  </a:cubicBezTo>
                  <a:cubicBezTo>
                    <a:pt x="143" y="196"/>
                    <a:pt x="139" y="196"/>
                    <a:pt x="136" y="197"/>
                  </a:cubicBezTo>
                  <a:cubicBezTo>
                    <a:pt x="103" y="127"/>
                    <a:pt x="103" y="127"/>
                    <a:pt x="103" y="127"/>
                  </a:cubicBezTo>
                  <a:cubicBezTo>
                    <a:pt x="117" y="119"/>
                    <a:pt x="126" y="104"/>
                    <a:pt x="126" y="87"/>
                  </a:cubicBezTo>
                  <a:cubicBezTo>
                    <a:pt x="126" y="61"/>
                    <a:pt x="106" y="41"/>
                    <a:pt x="80" y="41"/>
                  </a:cubicBezTo>
                  <a:cubicBezTo>
                    <a:pt x="71" y="41"/>
                    <a:pt x="62" y="43"/>
                    <a:pt x="55" y="48"/>
                  </a:cubicBezTo>
                  <a:cubicBezTo>
                    <a:pt x="29" y="22"/>
                    <a:pt x="15" y="8"/>
                    <a:pt x="7" y="0"/>
                  </a:cubicBezTo>
                  <a:cubicBezTo>
                    <a:pt x="0" y="0"/>
                    <a:pt x="0" y="0"/>
                    <a:pt x="0" y="0"/>
                  </a:cubicBezTo>
                  <a:cubicBezTo>
                    <a:pt x="52" y="51"/>
                    <a:pt x="52" y="51"/>
                    <a:pt x="52" y="51"/>
                  </a:cubicBezTo>
                  <a:close/>
                  <a:moveTo>
                    <a:pt x="146" y="200"/>
                  </a:moveTo>
                  <a:cubicBezTo>
                    <a:pt x="162" y="200"/>
                    <a:pt x="174" y="211"/>
                    <a:pt x="174" y="226"/>
                  </a:cubicBezTo>
                  <a:cubicBezTo>
                    <a:pt x="174" y="240"/>
                    <a:pt x="162" y="252"/>
                    <a:pt x="146" y="252"/>
                  </a:cubicBezTo>
                  <a:cubicBezTo>
                    <a:pt x="131" y="252"/>
                    <a:pt x="118" y="240"/>
                    <a:pt x="118" y="226"/>
                  </a:cubicBezTo>
                  <a:cubicBezTo>
                    <a:pt x="118" y="211"/>
                    <a:pt x="131" y="200"/>
                    <a:pt x="146" y="200"/>
                  </a:cubicBezTo>
                  <a:close/>
                  <a:moveTo>
                    <a:pt x="80" y="45"/>
                  </a:moveTo>
                  <a:cubicBezTo>
                    <a:pt x="104" y="45"/>
                    <a:pt x="122" y="63"/>
                    <a:pt x="122" y="87"/>
                  </a:cubicBezTo>
                  <a:cubicBezTo>
                    <a:pt x="122" y="110"/>
                    <a:pt x="104" y="129"/>
                    <a:pt x="80" y="129"/>
                  </a:cubicBezTo>
                  <a:cubicBezTo>
                    <a:pt x="57" y="129"/>
                    <a:pt x="38" y="110"/>
                    <a:pt x="38" y="87"/>
                  </a:cubicBezTo>
                  <a:cubicBezTo>
                    <a:pt x="38" y="63"/>
                    <a:pt x="57" y="45"/>
                    <a:pt x="80" y="45"/>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6" name="Freeform 34"/>
            <p:cNvSpPr>
              <a:spLocks/>
            </p:cNvSpPr>
            <p:nvPr/>
          </p:nvSpPr>
          <p:spPr bwMode="auto">
            <a:xfrm>
              <a:off x="9145587" y="5035549"/>
              <a:ext cx="9525" cy="22225"/>
            </a:xfrm>
            <a:custGeom>
              <a:avLst/>
              <a:gdLst/>
              <a:ahLst/>
              <a:cxnLst>
                <a:cxn ang="0">
                  <a:pos x="4" y="1"/>
                </a:cxn>
                <a:cxn ang="0">
                  <a:pos x="0" y="0"/>
                </a:cxn>
                <a:cxn ang="0">
                  <a:pos x="0" y="9"/>
                </a:cxn>
                <a:cxn ang="0">
                  <a:pos x="2" y="9"/>
                </a:cxn>
                <a:cxn ang="0">
                  <a:pos x="4" y="1"/>
                </a:cxn>
              </a:cxnLst>
              <a:rect l="0" t="0" r="r" b="b"/>
              <a:pathLst>
                <a:path w="4" h="9">
                  <a:moveTo>
                    <a:pt x="4" y="1"/>
                  </a:moveTo>
                  <a:cubicBezTo>
                    <a:pt x="3" y="1"/>
                    <a:pt x="1" y="0"/>
                    <a:pt x="0" y="0"/>
                  </a:cubicBezTo>
                  <a:cubicBezTo>
                    <a:pt x="0" y="9"/>
                    <a:pt x="0" y="9"/>
                    <a:pt x="0" y="9"/>
                  </a:cubicBezTo>
                  <a:cubicBezTo>
                    <a:pt x="2" y="9"/>
                    <a:pt x="2" y="9"/>
                    <a:pt x="2" y="9"/>
                  </a:cubicBezTo>
                  <a:lnTo>
                    <a:pt x="4" y="1"/>
                  </a:ln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7" name="Freeform 35"/>
            <p:cNvSpPr>
              <a:spLocks noEditPoints="1"/>
            </p:cNvSpPr>
            <p:nvPr/>
          </p:nvSpPr>
          <p:spPr bwMode="auto">
            <a:xfrm>
              <a:off x="7873996" y="4532311"/>
              <a:ext cx="1271592" cy="1039813"/>
            </a:xfrm>
            <a:custGeom>
              <a:avLst/>
              <a:gdLst/>
              <a:ahLst/>
              <a:cxnLst>
                <a:cxn ang="0">
                  <a:pos x="456" y="195"/>
                </a:cxn>
                <a:cxn ang="0">
                  <a:pos x="457" y="188"/>
                </a:cxn>
                <a:cxn ang="0">
                  <a:pos x="424" y="127"/>
                </a:cxn>
                <a:cxn ang="0">
                  <a:pos x="460" y="66"/>
                </a:cxn>
                <a:cxn ang="0">
                  <a:pos x="473" y="69"/>
                </a:cxn>
                <a:cxn ang="0">
                  <a:pos x="506" y="35"/>
                </a:cxn>
                <a:cxn ang="0">
                  <a:pos x="473" y="0"/>
                </a:cxn>
                <a:cxn ang="0">
                  <a:pos x="441" y="35"/>
                </a:cxn>
                <a:cxn ang="0">
                  <a:pos x="453" y="62"/>
                </a:cxn>
                <a:cxn ang="0">
                  <a:pos x="417" y="123"/>
                </a:cxn>
                <a:cxn ang="0">
                  <a:pos x="389" y="117"/>
                </a:cxn>
                <a:cxn ang="0">
                  <a:pos x="320" y="188"/>
                </a:cxn>
                <a:cxn ang="0">
                  <a:pos x="321" y="201"/>
                </a:cxn>
                <a:cxn ang="0">
                  <a:pos x="261" y="222"/>
                </a:cxn>
                <a:cxn ang="0">
                  <a:pos x="184" y="170"/>
                </a:cxn>
                <a:cxn ang="0">
                  <a:pos x="102" y="254"/>
                </a:cxn>
                <a:cxn ang="0">
                  <a:pos x="135" y="322"/>
                </a:cxn>
                <a:cxn ang="0">
                  <a:pos x="94" y="394"/>
                </a:cxn>
                <a:cxn ang="0">
                  <a:pos x="63" y="387"/>
                </a:cxn>
                <a:cxn ang="0">
                  <a:pos x="0" y="436"/>
                </a:cxn>
                <a:cxn ang="0">
                  <a:pos x="4" y="436"/>
                </a:cxn>
                <a:cxn ang="0">
                  <a:pos x="63" y="391"/>
                </a:cxn>
                <a:cxn ang="0">
                  <a:pos x="123" y="436"/>
                </a:cxn>
                <a:cxn ang="0">
                  <a:pos x="127" y="436"/>
                </a:cxn>
                <a:cxn ang="0">
                  <a:pos x="101" y="398"/>
                </a:cxn>
                <a:cxn ang="0">
                  <a:pos x="142" y="326"/>
                </a:cxn>
                <a:cxn ang="0">
                  <a:pos x="184" y="339"/>
                </a:cxn>
                <a:cxn ang="0">
                  <a:pos x="268" y="254"/>
                </a:cxn>
                <a:cxn ang="0">
                  <a:pos x="264" y="229"/>
                </a:cxn>
                <a:cxn ang="0">
                  <a:pos x="323" y="209"/>
                </a:cxn>
                <a:cxn ang="0">
                  <a:pos x="389" y="258"/>
                </a:cxn>
                <a:cxn ang="0">
                  <a:pos x="455" y="203"/>
                </a:cxn>
                <a:cxn ang="0">
                  <a:pos x="533" y="220"/>
                </a:cxn>
                <a:cxn ang="0">
                  <a:pos x="533" y="211"/>
                </a:cxn>
                <a:cxn ang="0">
                  <a:pos x="456" y="195"/>
                </a:cxn>
                <a:cxn ang="0">
                  <a:pos x="445" y="35"/>
                </a:cxn>
                <a:cxn ang="0">
                  <a:pos x="473" y="4"/>
                </a:cxn>
                <a:cxn ang="0">
                  <a:pos x="502" y="35"/>
                </a:cxn>
                <a:cxn ang="0">
                  <a:pos x="473" y="65"/>
                </a:cxn>
                <a:cxn ang="0">
                  <a:pos x="445" y="35"/>
                </a:cxn>
                <a:cxn ang="0">
                  <a:pos x="184" y="335"/>
                </a:cxn>
                <a:cxn ang="0">
                  <a:pos x="106" y="254"/>
                </a:cxn>
                <a:cxn ang="0">
                  <a:pos x="184" y="174"/>
                </a:cxn>
                <a:cxn ang="0">
                  <a:pos x="264" y="254"/>
                </a:cxn>
                <a:cxn ang="0">
                  <a:pos x="184" y="335"/>
                </a:cxn>
                <a:cxn ang="0">
                  <a:pos x="389" y="254"/>
                </a:cxn>
                <a:cxn ang="0">
                  <a:pos x="324" y="188"/>
                </a:cxn>
                <a:cxn ang="0">
                  <a:pos x="389" y="121"/>
                </a:cxn>
                <a:cxn ang="0">
                  <a:pos x="453" y="188"/>
                </a:cxn>
                <a:cxn ang="0">
                  <a:pos x="389" y="254"/>
                </a:cxn>
              </a:cxnLst>
              <a:rect l="0" t="0" r="r" b="b"/>
              <a:pathLst>
                <a:path w="533" h="436">
                  <a:moveTo>
                    <a:pt x="456" y="195"/>
                  </a:moveTo>
                  <a:cubicBezTo>
                    <a:pt x="456" y="193"/>
                    <a:pt x="457" y="190"/>
                    <a:pt x="457" y="188"/>
                  </a:cubicBezTo>
                  <a:cubicBezTo>
                    <a:pt x="457" y="162"/>
                    <a:pt x="444" y="139"/>
                    <a:pt x="424" y="127"/>
                  </a:cubicBezTo>
                  <a:cubicBezTo>
                    <a:pt x="460" y="66"/>
                    <a:pt x="460" y="66"/>
                    <a:pt x="460" y="66"/>
                  </a:cubicBezTo>
                  <a:cubicBezTo>
                    <a:pt x="464" y="68"/>
                    <a:pt x="468" y="69"/>
                    <a:pt x="473" y="69"/>
                  </a:cubicBezTo>
                  <a:cubicBezTo>
                    <a:pt x="491" y="69"/>
                    <a:pt x="506" y="53"/>
                    <a:pt x="506" y="35"/>
                  </a:cubicBezTo>
                  <a:cubicBezTo>
                    <a:pt x="506" y="15"/>
                    <a:pt x="491" y="0"/>
                    <a:pt x="473" y="0"/>
                  </a:cubicBezTo>
                  <a:cubicBezTo>
                    <a:pt x="455" y="0"/>
                    <a:pt x="441" y="15"/>
                    <a:pt x="441" y="35"/>
                  </a:cubicBezTo>
                  <a:cubicBezTo>
                    <a:pt x="441" y="46"/>
                    <a:pt x="446" y="55"/>
                    <a:pt x="453" y="62"/>
                  </a:cubicBezTo>
                  <a:cubicBezTo>
                    <a:pt x="417" y="123"/>
                    <a:pt x="417" y="123"/>
                    <a:pt x="417" y="123"/>
                  </a:cubicBezTo>
                  <a:cubicBezTo>
                    <a:pt x="408" y="119"/>
                    <a:pt x="399" y="117"/>
                    <a:pt x="389" y="117"/>
                  </a:cubicBezTo>
                  <a:cubicBezTo>
                    <a:pt x="351" y="117"/>
                    <a:pt x="320" y="148"/>
                    <a:pt x="320" y="188"/>
                  </a:cubicBezTo>
                  <a:cubicBezTo>
                    <a:pt x="320" y="192"/>
                    <a:pt x="320" y="196"/>
                    <a:pt x="321" y="201"/>
                  </a:cubicBezTo>
                  <a:cubicBezTo>
                    <a:pt x="261" y="222"/>
                    <a:pt x="261" y="222"/>
                    <a:pt x="261" y="222"/>
                  </a:cubicBezTo>
                  <a:cubicBezTo>
                    <a:pt x="249" y="191"/>
                    <a:pt x="220" y="170"/>
                    <a:pt x="184" y="170"/>
                  </a:cubicBezTo>
                  <a:cubicBezTo>
                    <a:pt x="139" y="170"/>
                    <a:pt x="102" y="207"/>
                    <a:pt x="102" y="254"/>
                  </a:cubicBezTo>
                  <a:cubicBezTo>
                    <a:pt x="102" y="281"/>
                    <a:pt x="115" y="306"/>
                    <a:pt x="135" y="322"/>
                  </a:cubicBezTo>
                  <a:cubicBezTo>
                    <a:pt x="94" y="394"/>
                    <a:pt x="94" y="394"/>
                    <a:pt x="94" y="394"/>
                  </a:cubicBezTo>
                  <a:cubicBezTo>
                    <a:pt x="85" y="389"/>
                    <a:pt x="74" y="387"/>
                    <a:pt x="63" y="387"/>
                  </a:cubicBezTo>
                  <a:cubicBezTo>
                    <a:pt x="34" y="387"/>
                    <a:pt x="8" y="408"/>
                    <a:pt x="0" y="436"/>
                  </a:cubicBezTo>
                  <a:cubicBezTo>
                    <a:pt x="4" y="436"/>
                    <a:pt x="4" y="436"/>
                    <a:pt x="4" y="436"/>
                  </a:cubicBezTo>
                  <a:cubicBezTo>
                    <a:pt x="12" y="410"/>
                    <a:pt x="36" y="391"/>
                    <a:pt x="63" y="391"/>
                  </a:cubicBezTo>
                  <a:cubicBezTo>
                    <a:pt x="92" y="391"/>
                    <a:pt x="115" y="410"/>
                    <a:pt x="123" y="436"/>
                  </a:cubicBezTo>
                  <a:cubicBezTo>
                    <a:pt x="127" y="436"/>
                    <a:pt x="127" y="436"/>
                    <a:pt x="127" y="436"/>
                  </a:cubicBezTo>
                  <a:cubicBezTo>
                    <a:pt x="123" y="421"/>
                    <a:pt x="114" y="407"/>
                    <a:pt x="101" y="398"/>
                  </a:cubicBezTo>
                  <a:cubicBezTo>
                    <a:pt x="142" y="326"/>
                    <a:pt x="142" y="326"/>
                    <a:pt x="142" y="326"/>
                  </a:cubicBezTo>
                  <a:cubicBezTo>
                    <a:pt x="154" y="334"/>
                    <a:pt x="169" y="339"/>
                    <a:pt x="184" y="339"/>
                  </a:cubicBezTo>
                  <a:cubicBezTo>
                    <a:pt x="231" y="339"/>
                    <a:pt x="268" y="301"/>
                    <a:pt x="268" y="254"/>
                  </a:cubicBezTo>
                  <a:cubicBezTo>
                    <a:pt x="268" y="245"/>
                    <a:pt x="266" y="237"/>
                    <a:pt x="264" y="229"/>
                  </a:cubicBezTo>
                  <a:cubicBezTo>
                    <a:pt x="323" y="209"/>
                    <a:pt x="323" y="209"/>
                    <a:pt x="323" y="209"/>
                  </a:cubicBezTo>
                  <a:cubicBezTo>
                    <a:pt x="331" y="237"/>
                    <a:pt x="358" y="258"/>
                    <a:pt x="389" y="258"/>
                  </a:cubicBezTo>
                  <a:cubicBezTo>
                    <a:pt x="421" y="258"/>
                    <a:pt x="448" y="234"/>
                    <a:pt x="455" y="203"/>
                  </a:cubicBezTo>
                  <a:cubicBezTo>
                    <a:pt x="512" y="215"/>
                    <a:pt x="528" y="219"/>
                    <a:pt x="533" y="220"/>
                  </a:cubicBezTo>
                  <a:cubicBezTo>
                    <a:pt x="533" y="211"/>
                    <a:pt x="533" y="211"/>
                    <a:pt x="533" y="211"/>
                  </a:cubicBezTo>
                  <a:cubicBezTo>
                    <a:pt x="456" y="195"/>
                    <a:pt x="456" y="195"/>
                    <a:pt x="456" y="195"/>
                  </a:cubicBezTo>
                  <a:close/>
                  <a:moveTo>
                    <a:pt x="445" y="35"/>
                  </a:moveTo>
                  <a:cubicBezTo>
                    <a:pt x="445" y="17"/>
                    <a:pt x="457" y="4"/>
                    <a:pt x="473" y="4"/>
                  </a:cubicBezTo>
                  <a:cubicBezTo>
                    <a:pt x="489" y="4"/>
                    <a:pt x="502" y="17"/>
                    <a:pt x="502" y="35"/>
                  </a:cubicBezTo>
                  <a:cubicBezTo>
                    <a:pt x="502" y="51"/>
                    <a:pt x="489" y="65"/>
                    <a:pt x="473" y="65"/>
                  </a:cubicBezTo>
                  <a:cubicBezTo>
                    <a:pt x="457" y="65"/>
                    <a:pt x="445" y="51"/>
                    <a:pt x="445" y="35"/>
                  </a:cubicBezTo>
                  <a:close/>
                  <a:moveTo>
                    <a:pt x="184" y="335"/>
                  </a:moveTo>
                  <a:cubicBezTo>
                    <a:pt x="141" y="335"/>
                    <a:pt x="106" y="299"/>
                    <a:pt x="106" y="254"/>
                  </a:cubicBezTo>
                  <a:cubicBezTo>
                    <a:pt x="106" y="209"/>
                    <a:pt x="141" y="174"/>
                    <a:pt x="184" y="174"/>
                  </a:cubicBezTo>
                  <a:cubicBezTo>
                    <a:pt x="229" y="174"/>
                    <a:pt x="264" y="209"/>
                    <a:pt x="264" y="254"/>
                  </a:cubicBezTo>
                  <a:cubicBezTo>
                    <a:pt x="264" y="299"/>
                    <a:pt x="229" y="335"/>
                    <a:pt x="184" y="335"/>
                  </a:cubicBezTo>
                  <a:close/>
                  <a:moveTo>
                    <a:pt x="389" y="254"/>
                  </a:moveTo>
                  <a:cubicBezTo>
                    <a:pt x="353" y="254"/>
                    <a:pt x="324" y="224"/>
                    <a:pt x="324" y="188"/>
                  </a:cubicBezTo>
                  <a:cubicBezTo>
                    <a:pt x="324" y="150"/>
                    <a:pt x="353" y="121"/>
                    <a:pt x="389" y="121"/>
                  </a:cubicBezTo>
                  <a:cubicBezTo>
                    <a:pt x="424" y="121"/>
                    <a:pt x="453" y="150"/>
                    <a:pt x="453" y="188"/>
                  </a:cubicBezTo>
                  <a:cubicBezTo>
                    <a:pt x="453" y="224"/>
                    <a:pt x="424" y="254"/>
                    <a:pt x="389" y="254"/>
                  </a:cubicBezTo>
                  <a:close/>
                </a:path>
              </a:pathLst>
            </a:custGeom>
            <a:solidFill>
              <a:srgbClr val="C5A6C9"/>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8" name="Freeform 36"/>
            <p:cNvSpPr>
              <a:spLocks noEditPoints="1"/>
            </p:cNvSpPr>
            <p:nvPr/>
          </p:nvSpPr>
          <p:spPr bwMode="auto">
            <a:xfrm>
              <a:off x="7621583" y="3998911"/>
              <a:ext cx="655640" cy="371475"/>
            </a:xfrm>
            <a:custGeom>
              <a:avLst/>
              <a:gdLst/>
              <a:ahLst/>
              <a:cxnLst>
                <a:cxn ang="0">
                  <a:pos x="35" y="21"/>
                </a:cxn>
                <a:cxn ang="0">
                  <a:pos x="67" y="6"/>
                </a:cxn>
                <a:cxn ang="0">
                  <a:pos x="95" y="32"/>
                </a:cxn>
                <a:cxn ang="0">
                  <a:pos x="84" y="59"/>
                </a:cxn>
                <a:cxn ang="0">
                  <a:pos x="123" y="96"/>
                </a:cxn>
                <a:cxn ang="0">
                  <a:pos x="129" y="95"/>
                </a:cxn>
                <a:cxn ang="0">
                  <a:pos x="129" y="120"/>
                </a:cxn>
                <a:cxn ang="0">
                  <a:pos x="113" y="138"/>
                </a:cxn>
                <a:cxn ang="0">
                  <a:pos x="131" y="156"/>
                </a:cxn>
                <a:cxn ang="0">
                  <a:pos x="149" y="138"/>
                </a:cxn>
                <a:cxn ang="0">
                  <a:pos x="133" y="120"/>
                </a:cxn>
                <a:cxn ang="0">
                  <a:pos x="133" y="95"/>
                </a:cxn>
                <a:cxn ang="0">
                  <a:pos x="160" y="67"/>
                </a:cxn>
                <a:cxn ang="0">
                  <a:pos x="223" y="65"/>
                </a:cxn>
                <a:cxn ang="0">
                  <a:pos x="248" y="93"/>
                </a:cxn>
                <a:cxn ang="0">
                  <a:pos x="275" y="65"/>
                </a:cxn>
                <a:cxn ang="0">
                  <a:pos x="248" y="37"/>
                </a:cxn>
                <a:cxn ang="0">
                  <a:pos x="223" y="61"/>
                </a:cxn>
                <a:cxn ang="0">
                  <a:pos x="161" y="63"/>
                </a:cxn>
                <a:cxn ang="0">
                  <a:pos x="161" y="59"/>
                </a:cxn>
                <a:cxn ang="0">
                  <a:pos x="123" y="21"/>
                </a:cxn>
                <a:cxn ang="0">
                  <a:pos x="98" y="30"/>
                </a:cxn>
                <a:cxn ang="0">
                  <a:pos x="70" y="3"/>
                </a:cxn>
                <a:cxn ang="0">
                  <a:pos x="71" y="0"/>
                </a:cxn>
                <a:cxn ang="0">
                  <a:pos x="66" y="0"/>
                </a:cxn>
                <a:cxn ang="0">
                  <a:pos x="35" y="17"/>
                </a:cxn>
                <a:cxn ang="0">
                  <a:pos x="5" y="0"/>
                </a:cxn>
                <a:cxn ang="0">
                  <a:pos x="0" y="0"/>
                </a:cxn>
                <a:cxn ang="0">
                  <a:pos x="35" y="21"/>
                </a:cxn>
                <a:cxn ang="0">
                  <a:pos x="248" y="41"/>
                </a:cxn>
                <a:cxn ang="0">
                  <a:pos x="271" y="65"/>
                </a:cxn>
                <a:cxn ang="0">
                  <a:pos x="248" y="89"/>
                </a:cxn>
                <a:cxn ang="0">
                  <a:pos x="226" y="65"/>
                </a:cxn>
                <a:cxn ang="0">
                  <a:pos x="248" y="41"/>
                </a:cxn>
                <a:cxn ang="0">
                  <a:pos x="145" y="138"/>
                </a:cxn>
                <a:cxn ang="0">
                  <a:pos x="131" y="152"/>
                </a:cxn>
                <a:cxn ang="0">
                  <a:pos x="117" y="138"/>
                </a:cxn>
                <a:cxn ang="0">
                  <a:pos x="131" y="124"/>
                </a:cxn>
                <a:cxn ang="0">
                  <a:pos x="145" y="138"/>
                </a:cxn>
                <a:cxn ang="0">
                  <a:pos x="123" y="25"/>
                </a:cxn>
                <a:cxn ang="0">
                  <a:pos x="157" y="59"/>
                </a:cxn>
                <a:cxn ang="0">
                  <a:pos x="123" y="93"/>
                </a:cxn>
                <a:cxn ang="0">
                  <a:pos x="88" y="59"/>
                </a:cxn>
                <a:cxn ang="0">
                  <a:pos x="123" y="25"/>
                </a:cxn>
              </a:cxnLst>
              <a:rect l="0" t="0" r="r" b="b"/>
              <a:pathLst>
                <a:path w="275" h="156">
                  <a:moveTo>
                    <a:pt x="35" y="21"/>
                  </a:moveTo>
                  <a:cubicBezTo>
                    <a:pt x="49" y="21"/>
                    <a:pt x="60" y="15"/>
                    <a:pt x="67" y="6"/>
                  </a:cubicBezTo>
                  <a:cubicBezTo>
                    <a:pt x="95" y="32"/>
                    <a:pt x="95" y="32"/>
                    <a:pt x="95" y="32"/>
                  </a:cubicBezTo>
                  <a:cubicBezTo>
                    <a:pt x="88" y="39"/>
                    <a:pt x="84" y="48"/>
                    <a:pt x="84" y="59"/>
                  </a:cubicBezTo>
                  <a:cubicBezTo>
                    <a:pt x="84" y="79"/>
                    <a:pt x="101" y="96"/>
                    <a:pt x="123" y="96"/>
                  </a:cubicBezTo>
                  <a:cubicBezTo>
                    <a:pt x="125" y="96"/>
                    <a:pt x="127" y="95"/>
                    <a:pt x="129" y="95"/>
                  </a:cubicBezTo>
                  <a:cubicBezTo>
                    <a:pt x="129" y="120"/>
                    <a:pt x="129" y="120"/>
                    <a:pt x="129" y="120"/>
                  </a:cubicBezTo>
                  <a:cubicBezTo>
                    <a:pt x="120" y="121"/>
                    <a:pt x="113" y="128"/>
                    <a:pt x="113" y="138"/>
                  </a:cubicBezTo>
                  <a:cubicBezTo>
                    <a:pt x="113" y="147"/>
                    <a:pt x="122" y="156"/>
                    <a:pt x="131" y="156"/>
                  </a:cubicBezTo>
                  <a:cubicBezTo>
                    <a:pt x="141" y="156"/>
                    <a:pt x="149" y="147"/>
                    <a:pt x="149" y="138"/>
                  </a:cubicBezTo>
                  <a:cubicBezTo>
                    <a:pt x="149" y="128"/>
                    <a:pt x="142" y="121"/>
                    <a:pt x="133" y="120"/>
                  </a:cubicBezTo>
                  <a:cubicBezTo>
                    <a:pt x="133" y="95"/>
                    <a:pt x="133" y="95"/>
                    <a:pt x="133" y="95"/>
                  </a:cubicBezTo>
                  <a:cubicBezTo>
                    <a:pt x="147" y="92"/>
                    <a:pt x="157" y="81"/>
                    <a:pt x="160" y="67"/>
                  </a:cubicBezTo>
                  <a:cubicBezTo>
                    <a:pt x="223" y="65"/>
                    <a:pt x="223" y="65"/>
                    <a:pt x="223" y="65"/>
                  </a:cubicBezTo>
                  <a:cubicBezTo>
                    <a:pt x="223" y="80"/>
                    <a:pt x="234" y="93"/>
                    <a:pt x="248" y="93"/>
                  </a:cubicBezTo>
                  <a:cubicBezTo>
                    <a:pt x="264" y="93"/>
                    <a:pt x="275" y="80"/>
                    <a:pt x="275" y="65"/>
                  </a:cubicBezTo>
                  <a:cubicBezTo>
                    <a:pt x="275" y="49"/>
                    <a:pt x="264" y="37"/>
                    <a:pt x="248" y="37"/>
                  </a:cubicBezTo>
                  <a:cubicBezTo>
                    <a:pt x="235" y="37"/>
                    <a:pt x="224" y="47"/>
                    <a:pt x="223" y="61"/>
                  </a:cubicBezTo>
                  <a:cubicBezTo>
                    <a:pt x="161" y="63"/>
                    <a:pt x="161" y="63"/>
                    <a:pt x="161" y="63"/>
                  </a:cubicBezTo>
                  <a:cubicBezTo>
                    <a:pt x="161" y="62"/>
                    <a:pt x="161" y="60"/>
                    <a:pt x="161" y="59"/>
                  </a:cubicBezTo>
                  <a:cubicBezTo>
                    <a:pt x="161" y="38"/>
                    <a:pt x="144" y="21"/>
                    <a:pt x="123" y="21"/>
                  </a:cubicBezTo>
                  <a:cubicBezTo>
                    <a:pt x="114" y="21"/>
                    <a:pt x="105" y="24"/>
                    <a:pt x="98" y="30"/>
                  </a:cubicBezTo>
                  <a:cubicBezTo>
                    <a:pt x="70" y="3"/>
                    <a:pt x="70" y="3"/>
                    <a:pt x="70" y="3"/>
                  </a:cubicBezTo>
                  <a:cubicBezTo>
                    <a:pt x="70" y="2"/>
                    <a:pt x="71" y="1"/>
                    <a:pt x="71" y="0"/>
                  </a:cubicBezTo>
                  <a:cubicBezTo>
                    <a:pt x="66" y="0"/>
                    <a:pt x="66" y="0"/>
                    <a:pt x="66" y="0"/>
                  </a:cubicBezTo>
                  <a:cubicBezTo>
                    <a:pt x="59" y="10"/>
                    <a:pt x="48" y="17"/>
                    <a:pt x="35" y="17"/>
                  </a:cubicBezTo>
                  <a:cubicBezTo>
                    <a:pt x="23" y="17"/>
                    <a:pt x="12" y="10"/>
                    <a:pt x="5" y="0"/>
                  </a:cubicBezTo>
                  <a:cubicBezTo>
                    <a:pt x="0" y="0"/>
                    <a:pt x="0" y="0"/>
                    <a:pt x="0" y="0"/>
                  </a:cubicBezTo>
                  <a:cubicBezTo>
                    <a:pt x="7" y="13"/>
                    <a:pt x="20" y="21"/>
                    <a:pt x="35" y="21"/>
                  </a:cubicBezTo>
                  <a:close/>
                  <a:moveTo>
                    <a:pt x="248" y="41"/>
                  </a:moveTo>
                  <a:cubicBezTo>
                    <a:pt x="262" y="41"/>
                    <a:pt x="271" y="51"/>
                    <a:pt x="271" y="65"/>
                  </a:cubicBezTo>
                  <a:cubicBezTo>
                    <a:pt x="271" y="78"/>
                    <a:pt x="262" y="89"/>
                    <a:pt x="248" y="89"/>
                  </a:cubicBezTo>
                  <a:cubicBezTo>
                    <a:pt x="236" y="89"/>
                    <a:pt x="226" y="78"/>
                    <a:pt x="226" y="65"/>
                  </a:cubicBezTo>
                  <a:cubicBezTo>
                    <a:pt x="226" y="51"/>
                    <a:pt x="236" y="41"/>
                    <a:pt x="248" y="41"/>
                  </a:cubicBezTo>
                  <a:close/>
                  <a:moveTo>
                    <a:pt x="145" y="138"/>
                  </a:moveTo>
                  <a:cubicBezTo>
                    <a:pt x="145" y="145"/>
                    <a:pt x="139" y="152"/>
                    <a:pt x="131" y="152"/>
                  </a:cubicBezTo>
                  <a:cubicBezTo>
                    <a:pt x="124" y="152"/>
                    <a:pt x="117" y="145"/>
                    <a:pt x="117" y="138"/>
                  </a:cubicBezTo>
                  <a:cubicBezTo>
                    <a:pt x="117" y="130"/>
                    <a:pt x="124" y="124"/>
                    <a:pt x="131" y="124"/>
                  </a:cubicBezTo>
                  <a:cubicBezTo>
                    <a:pt x="139" y="124"/>
                    <a:pt x="145" y="130"/>
                    <a:pt x="145" y="138"/>
                  </a:cubicBezTo>
                  <a:close/>
                  <a:moveTo>
                    <a:pt x="123" y="25"/>
                  </a:moveTo>
                  <a:cubicBezTo>
                    <a:pt x="142" y="25"/>
                    <a:pt x="157" y="40"/>
                    <a:pt x="157" y="59"/>
                  </a:cubicBezTo>
                  <a:cubicBezTo>
                    <a:pt x="157" y="77"/>
                    <a:pt x="142" y="93"/>
                    <a:pt x="123" y="93"/>
                  </a:cubicBezTo>
                  <a:cubicBezTo>
                    <a:pt x="104" y="93"/>
                    <a:pt x="88" y="77"/>
                    <a:pt x="88" y="59"/>
                  </a:cubicBezTo>
                  <a:cubicBezTo>
                    <a:pt x="88" y="40"/>
                    <a:pt x="104" y="25"/>
                    <a:pt x="123" y="25"/>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49" name="Freeform 37"/>
            <p:cNvSpPr>
              <a:spLocks noEditPoints="1"/>
            </p:cNvSpPr>
            <p:nvPr/>
          </p:nvSpPr>
          <p:spPr bwMode="auto">
            <a:xfrm>
              <a:off x="6780205" y="4762499"/>
              <a:ext cx="1144591" cy="809625"/>
            </a:xfrm>
            <a:custGeom>
              <a:avLst/>
              <a:gdLst/>
              <a:ahLst/>
              <a:cxnLst>
                <a:cxn ang="0">
                  <a:pos x="186" y="329"/>
                </a:cxn>
                <a:cxn ang="0">
                  <a:pos x="200" y="259"/>
                </a:cxn>
                <a:cxn ang="0">
                  <a:pos x="263" y="211"/>
                </a:cxn>
                <a:cxn ang="0">
                  <a:pos x="344" y="196"/>
                </a:cxn>
                <a:cxn ang="0">
                  <a:pos x="342" y="81"/>
                </a:cxn>
                <a:cxn ang="0">
                  <a:pos x="384" y="78"/>
                </a:cxn>
                <a:cxn ang="0">
                  <a:pos x="416" y="150"/>
                </a:cxn>
                <a:cxn ang="0">
                  <a:pos x="480" y="150"/>
                </a:cxn>
                <a:cxn ang="0">
                  <a:pos x="426" y="127"/>
                </a:cxn>
                <a:cxn ang="0">
                  <a:pos x="404" y="43"/>
                </a:cxn>
                <a:cxn ang="0">
                  <a:pos x="316" y="43"/>
                </a:cxn>
                <a:cxn ang="0">
                  <a:pos x="310" y="154"/>
                </a:cxn>
                <a:cxn ang="0">
                  <a:pos x="260" y="196"/>
                </a:cxn>
                <a:cxn ang="0">
                  <a:pos x="195" y="239"/>
                </a:cxn>
                <a:cxn ang="0">
                  <a:pos x="131" y="245"/>
                </a:cxn>
                <a:cxn ang="0">
                  <a:pos x="60" y="213"/>
                </a:cxn>
                <a:cxn ang="0">
                  <a:pos x="0" y="213"/>
                </a:cxn>
                <a:cxn ang="0">
                  <a:pos x="59" y="222"/>
                </a:cxn>
                <a:cxn ang="0">
                  <a:pos x="128" y="259"/>
                </a:cxn>
                <a:cxn ang="0">
                  <a:pos x="171" y="294"/>
                </a:cxn>
                <a:cxn ang="0">
                  <a:pos x="170" y="340"/>
                </a:cxn>
                <a:cxn ang="0">
                  <a:pos x="194" y="332"/>
                </a:cxn>
                <a:cxn ang="0">
                  <a:pos x="218" y="340"/>
                </a:cxn>
                <a:cxn ang="0">
                  <a:pos x="448" y="122"/>
                </a:cxn>
                <a:cxn ang="0">
                  <a:pos x="448" y="178"/>
                </a:cxn>
                <a:cxn ang="0">
                  <a:pos x="448" y="122"/>
                </a:cxn>
                <a:cxn ang="0">
                  <a:pos x="360" y="4"/>
                </a:cxn>
                <a:cxn ang="0">
                  <a:pos x="360" y="81"/>
                </a:cxn>
                <a:cxn ang="0">
                  <a:pos x="302" y="158"/>
                </a:cxn>
                <a:cxn ang="0">
                  <a:pos x="302" y="235"/>
                </a:cxn>
                <a:cxn ang="0">
                  <a:pos x="302" y="158"/>
                </a:cxn>
                <a:cxn ang="0">
                  <a:pos x="4" y="213"/>
                </a:cxn>
                <a:cxn ang="0">
                  <a:pos x="56" y="213"/>
                </a:cxn>
                <a:cxn ang="0">
                  <a:pos x="164" y="291"/>
                </a:cxn>
                <a:cxn ang="0">
                  <a:pos x="164" y="227"/>
                </a:cxn>
                <a:cxn ang="0">
                  <a:pos x="164" y="291"/>
                </a:cxn>
              </a:cxnLst>
              <a:rect l="0" t="0" r="r" b="b"/>
              <a:pathLst>
                <a:path w="480" h="340">
                  <a:moveTo>
                    <a:pt x="194" y="328"/>
                  </a:moveTo>
                  <a:cubicBezTo>
                    <a:pt x="191" y="328"/>
                    <a:pt x="188" y="328"/>
                    <a:pt x="186" y="329"/>
                  </a:cubicBezTo>
                  <a:cubicBezTo>
                    <a:pt x="175" y="293"/>
                    <a:pt x="175" y="293"/>
                    <a:pt x="175" y="293"/>
                  </a:cubicBezTo>
                  <a:cubicBezTo>
                    <a:pt x="190" y="288"/>
                    <a:pt x="200" y="275"/>
                    <a:pt x="200" y="259"/>
                  </a:cubicBezTo>
                  <a:cubicBezTo>
                    <a:pt x="200" y="253"/>
                    <a:pt x="199" y="247"/>
                    <a:pt x="197" y="243"/>
                  </a:cubicBezTo>
                  <a:cubicBezTo>
                    <a:pt x="263" y="211"/>
                    <a:pt x="263" y="211"/>
                    <a:pt x="263" y="211"/>
                  </a:cubicBezTo>
                  <a:cubicBezTo>
                    <a:pt x="270" y="228"/>
                    <a:pt x="285" y="239"/>
                    <a:pt x="302" y="239"/>
                  </a:cubicBezTo>
                  <a:cubicBezTo>
                    <a:pt x="326" y="239"/>
                    <a:pt x="344" y="220"/>
                    <a:pt x="344" y="196"/>
                  </a:cubicBezTo>
                  <a:cubicBezTo>
                    <a:pt x="344" y="176"/>
                    <a:pt x="331" y="160"/>
                    <a:pt x="313" y="155"/>
                  </a:cubicBezTo>
                  <a:cubicBezTo>
                    <a:pt x="342" y="81"/>
                    <a:pt x="342" y="81"/>
                    <a:pt x="342" y="81"/>
                  </a:cubicBezTo>
                  <a:cubicBezTo>
                    <a:pt x="348" y="83"/>
                    <a:pt x="354" y="85"/>
                    <a:pt x="360" y="85"/>
                  </a:cubicBezTo>
                  <a:cubicBezTo>
                    <a:pt x="369" y="85"/>
                    <a:pt x="377" y="82"/>
                    <a:pt x="384" y="78"/>
                  </a:cubicBezTo>
                  <a:cubicBezTo>
                    <a:pt x="423" y="130"/>
                    <a:pt x="423" y="130"/>
                    <a:pt x="423" y="130"/>
                  </a:cubicBezTo>
                  <a:cubicBezTo>
                    <a:pt x="419" y="136"/>
                    <a:pt x="416" y="142"/>
                    <a:pt x="416" y="150"/>
                  </a:cubicBezTo>
                  <a:cubicBezTo>
                    <a:pt x="416" y="167"/>
                    <a:pt x="431" y="182"/>
                    <a:pt x="448" y="182"/>
                  </a:cubicBezTo>
                  <a:cubicBezTo>
                    <a:pt x="466" y="182"/>
                    <a:pt x="480" y="167"/>
                    <a:pt x="480" y="150"/>
                  </a:cubicBezTo>
                  <a:cubicBezTo>
                    <a:pt x="480" y="132"/>
                    <a:pt x="466" y="118"/>
                    <a:pt x="448" y="118"/>
                  </a:cubicBezTo>
                  <a:cubicBezTo>
                    <a:pt x="440" y="118"/>
                    <a:pt x="432" y="121"/>
                    <a:pt x="426" y="127"/>
                  </a:cubicBezTo>
                  <a:cubicBezTo>
                    <a:pt x="387" y="76"/>
                    <a:pt x="387" y="76"/>
                    <a:pt x="387" y="76"/>
                  </a:cubicBezTo>
                  <a:cubicBezTo>
                    <a:pt x="398" y="68"/>
                    <a:pt x="404" y="56"/>
                    <a:pt x="404" y="43"/>
                  </a:cubicBezTo>
                  <a:cubicBezTo>
                    <a:pt x="404" y="18"/>
                    <a:pt x="385" y="0"/>
                    <a:pt x="360" y="0"/>
                  </a:cubicBezTo>
                  <a:cubicBezTo>
                    <a:pt x="336" y="0"/>
                    <a:pt x="316" y="18"/>
                    <a:pt x="316" y="43"/>
                  </a:cubicBezTo>
                  <a:cubicBezTo>
                    <a:pt x="316" y="58"/>
                    <a:pt x="325" y="72"/>
                    <a:pt x="339" y="79"/>
                  </a:cubicBezTo>
                  <a:cubicBezTo>
                    <a:pt x="310" y="154"/>
                    <a:pt x="310" y="154"/>
                    <a:pt x="310" y="154"/>
                  </a:cubicBezTo>
                  <a:cubicBezTo>
                    <a:pt x="307" y="154"/>
                    <a:pt x="305" y="154"/>
                    <a:pt x="302" y="154"/>
                  </a:cubicBezTo>
                  <a:cubicBezTo>
                    <a:pt x="279" y="154"/>
                    <a:pt x="260" y="172"/>
                    <a:pt x="260" y="196"/>
                  </a:cubicBezTo>
                  <a:cubicBezTo>
                    <a:pt x="260" y="200"/>
                    <a:pt x="261" y="204"/>
                    <a:pt x="262" y="207"/>
                  </a:cubicBezTo>
                  <a:cubicBezTo>
                    <a:pt x="195" y="239"/>
                    <a:pt x="195" y="239"/>
                    <a:pt x="195" y="239"/>
                  </a:cubicBezTo>
                  <a:cubicBezTo>
                    <a:pt x="188" y="229"/>
                    <a:pt x="177" y="223"/>
                    <a:pt x="164" y="223"/>
                  </a:cubicBezTo>
                  <a:cubicBezTo>
                    <a:pt x="149" y="223"/>
                    <a:pt x="136" y="232"/>
                    <a:pt x="131" y="245"/>
                  </a:cubicBezTo>
                  <a:cubicBezTo>
                    <a:pt x="60" y="218"/>
                    <a:pt x="60" y="218"/>
                    <a:pt x="60" y="218"/>
                  </a:cubicBezTo>
                  <a:cubicBezTo>
                    <a:pt x="60" y="216"/>
                    <a:pt x="60" y="214"/>
                    <a:pt x="60" y="213"/>
                  </a:cubicBezTo>
                  <a:cubicBezTo>
                    <a:pt x="60" y="195"/>
                    <a:pt x="47" y="182"/>
                    <a:pt x="30" y="182"/>
                  </a:cubicBezTo>
                  <a:cubicBezTo>
                    <a:pt x="14" y="182"/>
                    <a:pt x="0" y="195"/>
                    <a:pt x="0" y="213"/>
                  </a:cubicBezTo>
                  <a:cubicBezTo>
                    <a:pt x="0" y="229"/>
                    <a:pt x="14" y="243"/>
                    <a:pt x="30" y="243"/>
                  </a:cubicBezTo>
                  <a:cubicBezTo>
                    <a:pt x="44" y="243"/>
                    <a:pt x="55" y="234"/>
                    <a:pt x="59" y="222"/>
                  </a:cubicBezTo>
                  <a:cubicBezTo>
                    <a:pt x="130" y="249"/>
                    <a:pt x="130" y="249"/>
                    <a:pt x="130" y="249"/>
                  </a:cubicBezTo>
                  <a:cubicBezTo>
                    <a:pt x="129" y="252"/>
                    <a:pt x="128" y="255"/>
                    <a:pt x="128" y="259"/>
                  </a:cubicBezTo>
                  <a:cubicBezTo>
                    <a:pt x="128" y="279"/>
                    <a:pt x="145" y="295"/>
                    <a:pt x="164" y="295"/>
                  </a:cubicBezTo>
                  <a:cubicBezTo>
                    <a:pt x="167" y="295"/>
                    <a:pt x="169" y="294"/>
                    <a:pt x="171" y="294"/>
                  </a:cubicBezTo>
                  <a:cubicBezTo>
                    <a:pt x="182" y="330"/>
                    <a:pt x="182" y="330"/>
                    <a:pt x="182" y="330"/>
                  </a:cubicBezTo>
                  <a:cubicBezTo>
                    <a:pt x="177" y="332"/>
                    <a:pt x="173" y="336"/>
                    <a:pt x="170" y="340"/>
                  </a:cubicBezTo>
                  <a:cubicBezTo>
                    <a:pt x="174" y="340"/>
                    <a:pt x="174" y="340"/>
                    <a:pt x="174" y="340"/>
                  </a:cubicBezTo>
                  <a:cubicBezTo>
                    <a:pt x="179" y="335"/>
                    <a:pt x="186" y="332"/>
                    <a:pt x="194" y="332"/>
                  </a:cubicBezTo>
                  <a:cubicBezTo>
                    <a:pt x="202" y="332"/>
                    <a:pt x="209" y="335"/>
                    <a:pt x="213" y="340"/>
                  </a:cubicBezTo>
                  <a:cubicBezTo>
                    <a:pt x="218" y="340"/>
                    <a:pt x="218" y="340"/>
                    <a:pt x="218" y="340"/>
                  </a:cubicBezTo>
                  <a:cubicBezTo>
                    <a:pt x="213" y="333"/>
                    <a:pt x="204" y="328"/>
                    <a:pt x="194" y="328"/>
                  </a:cubicBezTo>
                  <a:close/>
                  <a:moveTo>
                    <a:pt x="448" y="122"/>
                  </a:moveTo>
                  <a:cubicBezTo>
                    <a:pt x="464" y="122"/>
                    <a:pt x="476" y="134"/>
                    <a:pt x="476" y="150"/>
                  </a:cubicBezTo>
                  <a:cubicBezTo>
                    <a:pt x="476" y="165"/>
                    <a:pt x="464" y="178"/>
                    <a:pt x="448" y="178"/>
                  </a:cubicBezTo>
                  <a:cubicBezTo>
                    <a:pt x="433" y="178"/>
                    <a:pt x="420" y="165"/>
                    <a:pt x="420" y="150"/>
                  </a:cubicBezTo>
                  <a:cubicBezTo>
                    <a:pt x="420" y="134"/>
                    <a:pt x="433" y="122"/>
                    <a:pt x="448" y="122"/>
                  </a:cubicBezTo>
                  <a:close/>
                  <a:moveTo>
                    <a:pt x="320" y="43"/>
                  </a:moveTo>
                  <a:cubicBezTo>
                    <a:pt x="320" y="21"/>
                    <a:pt x="338" y="4"/>
                    <a:pt x="360" y="4"/>
                  </a:cubicBezTo>
                  <a:cubicBezTo>
                    <a:pt x="382" y="4"/>
                    <a:pt x="400" y="21"/>
                    <a:pt x="400" y="43"/>
                  </a:cubicBezTo>
                  <a:cubicBezTo>
                    <a:pt x="400" y="64"/>
                    <a:pt x="382" y="81"/>
                    <a:pt x="360" y="81"/>
                  </a:cubicBezTo>
                  <a:cubicBezTo>
                    <a:pt x="338" y="81"/>
                    <a:pt x="320" y="64"/>
                    <a:pt x="320" y="43"/>
                  </a:cubicBezTo>
                  <a:close/>
                  <a:moveTo>
                    <a:pt x="302" y="158"/>
                  </a:moveTo>
                  <a:cubicBezTo>
                    <a:pt x="323" y="158"/>
                    <a:pt x="340" y="175"/>
                    <a:pt x="340" y="196"/>
                  </a:cubicBezTo>
                  <a:cubicBezTo>
                    <a:pt x="340" y="218"/>
                    <a:pt x="323" y="235"/>
                    <a:pt x="302" y="235"/>
                  </a:cubicBezTo>
                  <a:cubicBezTo>
                    <a:pt x="281" y="235"/>
                    <a:pt x="264" y="218"/>
                    <a:pt x="264" y="196"/>
                  </a:cubicBezTo>
                  <a:cubicBezTo>
                    <a:pt x="264" y="175"/>
                    <a:pt x="281" y="158"/>
                    <a:pt x="302" y="158"/>
                  </a:cubicBezTo>
                  <a:close/>
                  <a:moveTo>
                    <a:pt x="30" y="239"/>
                  </a:moveTo>
                  <a:cubicBezTo>
                    <a:pt x="16" y="239"/>
                    <a:pt x="4" y="227"/>
                    <a:pt x="4" y="213"/>
                  </a:cubicBezTo>
                  <a:cubicBezTo>
                    <a:pt x="4" y="197"/>
                    <a:pt x="16" y="186"/>
                    <a:pt x="30" y="186"/>
                  </a:cubicBezTo>
                  <a:cubicBezTo>
                    <a:pt x="45" y="186"/>
                    <a:pt x="56" y="197"/>
                    <a:pt x="56" y="213"/>
                  </a:cubicBezTo>
                  <a:cubicBezTo>
                    <a:pt x="56" y="227"/>
                    <a:pt x="45" y="239"/>
                    <a:pt x="30" y="239"/>
                  </a:cubicBezTo>
                  <a:close/>
                  <a:moveTo>
                    <a:pt x="164" y="291"/>
                  </a:moveTo>
                  <a:cubicBezTo>
                    <a:pt x="147" y="291"/>
                    <a:pt x="132" y="276"/>
                    <a:pt x="132" y="259"/>
                  </a:cubicBezTo>
                  <a:cubicBezTo>
                    <a:pt x="132" y="241"/>
                    <a:pt x="147" y="227"/>
                    <a:pt x="164" y="227"/>
                  </a:cubicBezTo>
                  <a:cubicBezTo>
                    <a:pt x="182" y="227"/>
                    <a:pt x="196" y="241"/>
                    <a:pt x="196" y="259"/>
                  </a:cubicBezTo>
                  <a:cubicBezTo>
                    <a:pt x="196" y="276"/>
                    <a:pt x="182" y="291"/>
                    <a:pt x="164" y="291"/>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0" name="Freeform 38"/>
            <p:cNvSpPr>
              <a:spLocks noEditPoints="1"/>
            </p:cNvSpPr>
            <p:nvPr/>
          </p:nvSpPr>
          <p:spPr bwMode="auto">
            <a:xfrm>
              <a:off x="5208575" y="4046536"/>
              <a:ext cx="3382973" cy="1525588"/>
            </a:xfrm>
            <a:custGeom>
              <a:avLst/>
              <a:gdLst/>
              <a:ahLst/>
              <a:cxnLst>
                <a:cxn ang="0">
                  <a:pos x="263" y="515"/>
                </a:cxn>
                <a:cxn ang="0">
                  <a:pos x="349" y="453"/>
                </a:cxn>
                <a:cxn ang="0">
                  <a:pos x="393" y="365"/>
                </a:cxn>
                <a:cxn ang="0">
                  <a:pos x="532" y="344"/>
                </a:cxn>
                <a:cxn ang="0">
                  <a:pos x="663" y="361"/>
                </a:cxn>
                <a:cxn ang="0">
                  <a:pos x="735" y="435"/>
                </a:cxn>
                <a:cxn ang="0">
                  <a:pos x="795" y="320"/>
                </a:cxn>
                <a:cxn ang="0">
                  <a:pos x="916" y="270"/>
                </a:cxn>
                <a:cxn ang="0">
                  <a:pos x="1098" y="252"/>
                </a:cxn>
                <a:cxn ang="0">
                  <a:pos x="1168" y="326"/>
                </a:cxn>
                <a:cxn ang="0">
                  <a:pos x="1224" y="213"/>
                </a:cxn>
                <a:cxn ang="0">
                  <a:pos x="1372" y="141"/>
                </a:cxn>
                <a:cxn ang="0">
                  <a:pos x="1372" y="49"/>
                </a:cxn>
                <a:cxn ang="0">
                  <a:pos x="1330" y="119"/>
                </a:cxn>
                <a:cxn ang="0">
                  <a:pos x="1168" y="185"/>
                </a:cxn>
                <a:cxn ang="0">
                  <a:pos x="965" y="222"/>
                </a:cxn>
                <a:cxn ang="0">
                  <a:pos x="937" y="96"/>
                </a:cxn>
                <a:cxn ang="0">
                  <a:pos x="989" y="49"/>
                </a:cxn>
                <a:cxn ang="0">
                  <a:pos x="892" y="49"/>
                </a:cxn>
                <a:cxn ang="0">
                  <a:pos x="919" y="173"/>
                </a:cxn>
                <a:cxn ang="0">
                  <a:pos x="868" y="222"/>
                </a:cxn>
                <a:cxn ang="0">
                  <a:pos x="790" y="314"/>
                </a:cxn>
                <a:cxn ang="0">
                  <a:pos x="664" y="353"/>
                </a:cxn>
                <a:cxn ang="0">
                  <a:pos x="538" y="312"/>
                </a:cxn>
                <a:cxn ang="0">
                  <a:pos x="374" y="312"/>
                </a:cxn>
                <a:cxn ang="0">
                  <a:pos x="328" y="404"/>
                </a:cxn>
                <a:cxn ang="0">
                  <a:pos x="217" y="453"/>
                </a:cxn>
                <a:cxn ang="0">
                  <a:pos x="96" y="441"/>
                </a:cxn>
                <a:cxn ang="0">
                  <a:pos x="0" y="443"/>
                </a:cxn>
                <a:cxn ang="0">
                  <a:pos x="96" y="449"/>
                </a:cxn>
                <a:cxn ang="0">
                  <a:pos x="255" y="512"/>
                </a:cxn>
                <a:cxn ang="0">
                  <a:pos x="221" y="624"/>
                </a:cxn>
                <a:cxn ang="0">
                  <a:pos x="230" y="640"/>
                </a:cxn>
                <a:cxn ang="0">
                  <a:pos x="253" y="596"/>
                </a:cxn>
                <a:cxn ang="0">
                  <a:pos x="276" y="640"/>
                </a:cxn>
                <a:cxn ang="0">
                  <a:pos x="285" y="624"/>
                </a:cxn>
                <a:cxn ang="0">
                  <a:pos x="1326" y="95"/>
                </a:cxn>
                <a:cxn ang="0">
                  <a:pos x="1416" y="95"/>
                </a:cxn>
                <a:cxn ang="0">
                  <a:pos x="1326" y="95"/>
                </a:cxn>
                <a:cxn ang="0">
                  <a:pos x="1234" y="256"/>
                </a:cxn>
                <a:cxn ang="0">
                  <a:pos x="1101" y="256"/>
                </a:cxn>
                <a:cxn ang="0">
                  <a:pos x="896" y="49"/>
                </a:cxn>
                <a:cxn ang="0">
                  <a:pos x="985" y="49"/>
                </a:cxn>
                <a:cxn ang="0">
                  <a:pos x="896" y="49"/>
                </a:cxn>
                <a:cxn ang="0">
                  <a:pos x="916" y="177"/>
                </a:cxn>
                <a:cxn ang="0">
                  <a:pos x="916" y="266"/>
                </a:cxn>
                <a:cxn ang="0">
                  <a:pos x="735" y="294"/>
                </a:cxn>
                <a:cxn ang="0">
                  <a:pos x="735" y="431"/>
                </a:cxn>
                <a:cxn ang="0">
                  <a:pos x="735" y="294"/>
                </a:cxn>
                <a:cxn ang="0">
                  <a:pos x="456" y="234"/>
                </a:cxn>
                <a:cxn ang="0">
                  <a:pos x="456" y="391"/>
                </a:cxn>
                <a:cxn ang="0">
                  <a:pos x="48" y="487"/>
                </a:cxn>
                <a:cxn ang="0">
                  <a:pos x="48" y="399"/>
                </a:cxn>
                <a:cxn ang="0">
                  <a:pos x="48" y="487"/>
                </a:cxn>
                <a:cxn ang="0">
                  <a:pos x="283" y="391"/>
                </a:cxn>
                <a:cxn ang="0">
                  <a:pos x="283" y="515"/>
                </a:cxn>
              </a:cxnLst>
              <a:rect l="0" t="0" r="r" b="b"/>
              <a:pathLst>
                <a:path w="1420" h="640">
                  <a:moveTo>
                    <a:pt x="253" y="592"/>
                  </a:moveTo>
                  <a:cubicBezTo>
                    <a:pt x="263" y="515"/>
                    <a:pt x="263" y="515"/>
                    <a:pt x="263" y="515"/>
                  </a:cubicBezTo>
                  <a:cubicBezTo>
                    <a:pt x="269" y="517"/>
                    <a:pt x="276" y="519"/>
                    <a:pt x="283" y="519"/>
                  </a:cubicBezTo>
                  <a:cubicBezTo>
                    <a:pt x="320" y="519"/>
                    <a:pt x="349" y="489"/>
                    <a:pt x="349" y="453"/>
                  </a:cubicBezTo>
                  <a:cubicBezTo>
                    <a:pt x="349" y="436"/>
                    <a:pt x="343" y="422"/>
                    <a:pt x="334" y="410"/>
                  </a:cubicBezTo>
                  <a:cubicBezTo>
                    <a:pt x="393" y="365"/>
                    <a:pt x="393" y="365"/>
                    <a:pt x="393" y="365"/>
                  </a:cubicBezTo>
                  <a:cubicBezTo>
                    <a:pt x="408" y="383"/>
                    <a:pt x="431" y="395"/>
                    <a:pt x="456" y="395"/>
                  </a:cubicBezTo>
                  <a:cubicBezTo>
                    <a:pt x="490" y="395"/>
                    <a:pt x="519" y="374"/>
                    <a:pt x="532" y="344"/>
                  </a:cubicBezTo>
                  <a:cubicBezTo>
                    <a:pt x="532" y="345"/>
                    <a:pt x="532" y="345"/>
                    <a:pt x="532" y="345"/>
                  </a:cubicBezTo>
                  <a:cubicBezTo>
                    <a:pt x="663" y="361"/>
                    <a:pt x="663" y="361"/>
                    <a:pt x="663" y="361"/>
                  </a:cubicBezTo>
                  <a:cubicBezTo>
                    <a:pt x="663" y="361"/>
                    <a:pt x="663" y="361"/>
                    <a:pt x="663" y="362"/>
                  </a:cubicBezTo>
                  <a:cubicBezTo>
                    <a:pt x="663" y="402"/>
                    <a:pt x="696" y="435"/>
                    <a:pt x="735" y="435"/>
                  </a:cubicBezTo>
                  <a:cubicBezTo>
                    <a:pt x="776" y="435"/>
                    <a:pt x="808" y="402"/>
                    <a:pt x="808" y="362"/>
                  </a:cubicBezTo>
                  <a:cubicBezTo>
                    <a:pt x="808" y="346"/>
                    <a:pt x="803" y="332"/>
                    <a:pt x="795" y="320"/>
                  </a:cubicBezTo>
                  <a:cubicBezTo>
                    <a:pt x="879" y="252"/>
                    <a:pt x="879" y="252"/>
                    <a:pt x="879" y="252"/>
                  </a:cubicBezTo>
                  <a:cubicBezTo>
                    <a:pt x="888" y="263"/>
                    <a:pt x="901" y="270"/>
                    <a:pt x="916" y="270"/>
                  </a:cubicBezTo>
                  <a:cubicBezTo>
                    <a:pt x="940" y="270"/>
                    <a:pt x="961" y="253"/>
                    <a:pt x="965" y="230"/>
                  </a:cubicBezTo>
                  <a:cubicBezTo>
                    <a:pt x="1098" y="252"/>
                    <a:pt x="1098" y="252"/>
                    <a:pt x="1098" y="252"/>
                  </a:cubicBezTo>
                  <a:cubicBezTo>
                    <a:pt x="1098" y="253"/>
                    <a:pt x="1097" y="254"/>
                    <a:pt x="1097" y="256"/>
                  </a:cubicBezTo>
                  <a:cubicBezTo>
                    <a:pt x="1097" y="294"/>
                    <a:pt x="1129" y="326"/>
                    <a:pt x="1168" y="326"/>
                  </a:cubicBezTo>
                  <a:cubicBezTo>
                    <a:pt x="1207" y="326"/>
                    <a:pt x="1238" y="294"/>
                    <a:pt x="1238" y="256"/>
                  </a:cubicBezTo>
                  <a:cubicBezTo>
                    <a:pt x="1238" y="240"/>
                    <a:pt x="1233" y="225"/>
                    <a:pt x="1224" y="213"/>
                  </a:cubicBezTo>
                  <a:cubicBezTo>
                    <a:pt x="1335" y="125"/>
                    <a:pt x="1335" y="125"/>
                    <a:pt x="1335" y="125"/>
                  </a:cubicBezTo>
                  <a:cubicBezTo>
                    <a:pt x="1345" y="135"/>
                    <a:pt x="1357" y="141"/>
                    <a:pt x="1372" y="141"/>
                  </a:cubicBezTo>
                  <a:cubicBezTo>
                    <a:pt x="1398" y="141"/>
                    <a:pt x="1420" y="120"/>
                    <a:pt x="1420" y="95"/>
                  </a:cubicBezTo>
                  <a:cubicBezTo>
                    <a:pt x="1420" y="69"/>
                    <a:pt x="1398" y="49"/>
                    <a:pt x="1372" y="49"/>
                  </a:cubicBezTo>
                  <a:cubicBezTo>
                    <a:pt x="1345" y="49"/>
                    <a:pt x="1322" y="69"/>
                    <a:pt x="1322" y="95"/>
                  </a:cubicBezTo>
                  <a:cubicBezTo>
                    <a:pt x="1322" y="104"/>
                    <a:pt x="1325" y="112"/>
                    <a:pt x="1330" y="119"/>
                  </a:cubicBezTo>
                  <a:cubicBezTo>
                    <a:pt x="1219" y="207"/>
                    <a:pt x="1219" y="207"/>
                    <a:pt x="1219" y="207"/>
                  </a:cubicBezTo>
                  <a:cubicBezTo>
                    <a:pt x="1206" y="193"/>
                    <a:pt x="1188" y="185"/>
                    <a:pt x="1168" y="185"/>
                  </a:cubicBezTo>
                  <a:cubicBezTo>
                    <a:pt x="1133" y="185"/>
                    <a:pt x="1104" y="211"/>
                    <a:pt x="1099" y="244"/>
                  </a:cubicBezTo>
                  <a:cubicBezTo>
                    <a:pt x="965" y="222"/>
                    <a:pt x="965" y="222"/>
                    <a:pt x="965" y="222"/>
                  </a:cubicBezTo>
                  <a:cubicBezTo>
                    <a:pt x="965" y="198"/>
                    <a:pt x="948" y="178"/>
                    <a:pt x="927" y="174"/>
                  </a:cubicBezTo>
                  <a:cubicBezTo>
                    <a:pt x="937" y="96"/>
                    <a:pt x="937" y="96"/>
                    <a:pt x="937" y="96"/>
                  </a:cubicBezTo>
                  <a:cubicBezTo>
                    <a:pt x="938" y="96"/>
                    <a:pt x="939" y="97"/>
                    <a:pt x="940" y="97"/>
                  </a:cubicBezTo>
                  <a:cubicBezTo>
                    <a:pt x="968" y="97"/>
                    <a:pt x="989" y="75"/>
                    <a:pt x="989" y="49"/>
                  </a:cubicBezTo>
                  <a:cubicBezTo>
                    <a:pt x="989" y="21"/>
                    <a:pt x="968" y="0"/>
                    <a:pt x="940" y="0"/>
                  </a:cubicBezTo>
                  <a:cubicBezTo>
                    <a:pt x="914" y="0"/>
                    <a:pt x="892" y="21"/>
                    <a:pt x="892" y="49"/>
                  </a:cubicBezTo>
                  <a:cubicBezTo>
                    <a:pt x="892" y="71"/>
                    <a:pt x="908" y="90"/>
                    <a:pt x="929" y="95"/>
                  </a:cubicBezTo>
                  <a:cubicBezTo>
                    <a:pt x="919" y="173"/>
                    <a:pt x="919" y="173"/>
                    <a:pt x="919" y="173"/>
                  </a:cubicBezTo>
                  <a:cubicBezTo>
                    <a:pt x="918" y="173"/>
                    <a:pt x="917" y="173"/>
                    <a:pt x="916" y="173"/>
                  </a:cubicBezTo>
                  <a:cubicBezTo>
                    <a:pt x="890" y="173"/>
                    <a:pt x="868" y="194"/>
                    <a:pt x="868" y="222"/>
                  </a:cubicBezTo>
                  <a:cubicBezTo>
                    <a:pt x="868" y="230"/>
                    <a:pt x="871" y="238"/>
                    <a:pt x="875" y="245"/>
                  </a:cubicBezTo>
                  <a:cubicBezTo>
                    <a:pt x="790" y="314"/>
                    <a:pt x="790" y="314"/>
                    <a:pt x="790" y="314"/>
                  </a:cubicBezTo>
                  <a:cubicBezTo>
                    <a:pt x="777" y="299"/>
                    <a:pt x="757" y="290"/>
                    <a:pt x="735" y="290"/>
                  </a:cubicBezTo>
                  <a:cubicBezTo>
                    <a:pt x="699" y="290"/>
                    <a:pt x="668" y="317"/>
                    <a:pt x="664" y="353"/>
                  </a:cubicBezTo>
                  <a:cubicBezTo>
                    <a:pt x="534" y="337"/>
                    <a:pt x="534" y="337"/>
                    <a:pt x="534" y="337"/>
                  </a:cubicBezTo>
                  <a:cubicBezTo>
                    <a:pt x="537" y="329"/>
                    <a:pt x="538" y="320"/>
                    <a:pt x="538" y="312"/>
                  </a:cubicBezTo>
                  <a:cubicBezTo>
                    <a:pt x="538" y="266"/>
                    <a:pt x="502" y="230"/>
                    <a:pt x="456" y="230"/>
                  </a:cubicBezTo>
                  <a:cubicBezTo>
                    <a:pt x="411" y="230"/>
                    <a:pt x="374" y="266"/>
                    <a:pt x="374" y="312"/>
                  </a:cubicBezTo>
                  <a:cubicBezTo>
                    <a:pt x="374" y="329"/>
                    <a:pt x="379" y="344"/>
                    <a:pt x="388" y="357"/>
                  </a:cubicBezTo>
                  <a:cubicBezTo>
                    <a:pt x="328" y="404"/>
                    <a:pt x="328" y="404"/>
                    <a:pt x="328" y="404"/>
                  </a:cubicBezTo>
                  <a:cubicBezTo>
                    <a:pt x="316" y="393"/>
                    <a:pt x="301" y="387"/>
                    <a:pt x="283" y="387"/>
                  </a:cubicBezTo>
                  <a:cubicBezTo>
                    <a:pt x="247" y="387"/>
                    <a:pt x="217" y="416"/>
                    <a:pt x="217" y="453"/>
                  </a:cubicBezTo>
                  <a:cubicBezTo>
                    <a:pt x="217" y="454"/>
                    <a:pt x="217" y="455"/>
                    <a:pt x="217" y="456"/>
                  </a:cubicBezTo>
                  <a:cubicBezTo>
                    <a:pt x="96" y="441"/>
                    <a:pt x="96" y="441"/>
                    <a:pt x="96" y="441"/>
                  </a:cubicBezTo>
                  <a:cubicBezTo>
                    <a:pt x="95" y="415"/>
                    <a:pt x="74" y="395"/>
                    <a:pt x="48" y="395"/>
                  </a:cubicBezTo>
                  <a:cubicBezTo>
                    <a:pt x="22" y="395"/>
                    <a:pt x="0" y="416"/>
                    <a:pt x="0" y="443"/>
                  </a:cubicBezTo>
                  <a:cubicBezTo>
                    <a:pt x="0" y="469"/>
                    <a:pt x="22" y="491"/>
                    <a:pt x="48" y="491"/>
                  </a:cubicBezTo>
                  <a:cubicBezTo>
                    <a:pt x="73" y="491"/>
                    <a:pt x="93" y="472"/>
                    <a:pt x="96" y="449"/>
                  </a:cubicBezTo>
                  <a:cubicBezTo>
                    <a:pt x="218" y="464"/>
                    <a:pt x="218" y="464"/>
                    <a:pt x="218" y="464"/>
                  </a:cubicBezTo>
                  <a:cubicBezTo>
                    <a:pt x="222" y="485"/>
                    <a:pt x="236" y="503"/>
                    <a:pt x="255" y="512"/>
                  </a:cubicBezTo>
                  <a:cubicBezTo>
                    <a:pt x="245" y="593"/>
                    <a:pt x="245" y="593"/>
                    <a:pt x="245" y="593"/>
                  </a:cubicBezTo>
                  <a:cubicBezTo>
                    <a:pt x="231" y="596"/>
                    <a:pt x="221" y="609"/>
                    <a:pt x="221" y="624"/>
                  </a:cubicBezTo>
                  <a:cubicBezTo>
                    <a:pt x="221" y="630"/>
                    <a:pt x="223" y="636"/>
                    <a:pt x="225" y="640"/>
                  </a:cubicBezTo>
                  <a:cubicBezTo>
                    <a:pt x="230" y="640"/>
                    <a:pt x="230" y="640"/>
                    <a:pt x="230" y="640"/>
                  </a:cubicBezTo>
                  <a:cubicBezTo>
                    <a:pt x="227" y="636"/>
                    <a:pt x="225" y="630"/>
                    <a:pt x="225" y="624"/>
                  </a:cubicBezTo>
                  <a:cubicBezTo>
                    <a:pt x="225" y="608"/>
                    <a:pt x="238" y="596"/>
                    <a:pt x="253" y="596"/>
                  </a:cubicBezTo>
                  <a:cubicBezTo>
                    <a:pt x="269" y="596"/>
                    <a:pt x="281" y="608"/>
                    <a:pt x="281" y="624"/>
                  </a:cubicBezTo>
                  <a:cubicBezTo>
                    <a:pt x="281" y="630"/>
                    <a:pt x="279" y="636"/>
                    <a:pt x="276" y="640"/>
                  </a:cubicBezTo>
                  <a:cubicBezTo>
                    <a:pt x="281" y="640"/>
                    <a:pt x="281" y="640"/>
                    <a:pt x="281" y="640"/>
                  </a:cubicBezTo>
                  <a:cubicBezTo>
                    <a:pt x="283" y="636"/>
                    <a:pt x="285" y="630"/>
                    <a:pt x="285" y="624"/>
                  </a:cubicBezTo>
                  <a:cubicBezTo>
                    <a:pt x="285" y="606"/>
                    <a:pt x="271" y="592"/>
                    <a:pt x="253" y="592"/>
                  </a:cubicBezTo>
                  <a:close/>
                  <a:moveTo>
                    <a:pt x="1326" y="95"/>
                  </a:moveTo>
                  <a:cubicBezTo>
                    <a:pt x="1326" y="71"/>
                    <a:pt x="1347" y="53"/>
                    <a:pt x="1372" y="53"/>
                  </a:cubicBezTo>
                  <a:cubicBezTo>
                    <a:pt x="1396" y="53"/>
                    <a:pt x="1416" y="71"/>
                    <a:pt x="1416" y="95"/>
                  </a:cubicBezTo>
                  <a:cubicBezTo>
                    <a:pt x="1416" y="118"/>
                    <a:pt x="1396" y="137"/>
                    <a:pt x="1372" y="137"/>
                  </a:cubicBezTo>
                  <a:cubicBezTo>
                    <a:pt x="1347" y="137"/>
                    <a:pt x="1326" y="118"/>
                    <a:pt x="1326" y="95"/>
                  </a:cubicBezTo>
                  <a:close/>
                  <a:moveTo>
                    <a:pt x="1168" y="189"/>
                  </a:moveTo>
                  <a:cubicBezTo>
                    <a:pt x="1205" y="189"/>
                    <a:pt x="1234" y="219"/>
                    <a:pt x="1234" y="256"/>
                  </a:cubicBezTo>
                  <a:cubicBezTo>
                    <a:pt x="1234" y="292"/>
                    <a:pt x="1205" y="322"/>
                    <a:pt x="1168" y="322"/>
                  </a:cubicBezTo>
                  <a:cubicBezTo>
                    <a:pt x="1131" y="322"/>
                    <a:pt x="1101" y="292"/>
                    <a:pt x="1101" y="256"/>
                  </a:cubicBezTo>
                  <a:cubicBezTo>
                    <a:pt x="1101" y="219"/>
                    <a:pt x="1131" y="189"/>
                    <a:pt x="1168" y="189"/>
                  </a:cubicBezTo>
                  <a:close/>
                  <a:moveTo>
                    <a:pt x="896" y="49"/>
                  </a:moveTo>
                  <a:cubicBezTo>
                    <a:pt x="896" y="23"/>
                    <a:pt x="916" y="4"/>
                    <a:pt x="940" y="4"/>
                  </a:cubicBezTo>
                  <a:cubicBezTo>
                    <a:pt x="966" y="4"/>
                    <a:pt x="985" y="23"/>
                    <a:pt x="985" y="49"/>
                  </a:cubicBezTo>
                  <a:cubicBezTo>
                    <a:pt x="985" y="73"/>
                    <a:pt x="966" y="93"/>
                    <a:pt x="940" y="93"/>
                  </a:cubicBezTo>
                  <a:cubicBezTo>
                    <a:pt x="916" y="93"/>
                    <a:pt x="896" y="73"/>
                    <a:pt x="896" y="49"/>
                  </a:cubicBezTo>
                  <a:close/>
                  <a:moveTo>
                    <a:pt x="872" y="222"/>
                  </a:moveTo>
                  <a:cubicBezTo>
                    <a:pt x="872" y="196"/>
                    <a:pt x="892" y="177"/>
                    <a:pt x="916" y="177"/>
                  </a:cubicBezTo>
                  <a:cubicBezTo>
                    <a:pt x="941" y="177"/>
                    <a:pt x="961" y="196"/>
                    <a:pt x="961" y="222"/>
                  </a:cubicBezTo>
                  <a:cubicBezTo>
                    <a:pt x="961" y="246"/>
                    <a:pt x="941" y="266"/>
                    <a:pt x="916" y="266"/>
                  </a:cubicBezTo>
                  <a:cubicBezTo>
                    <a:pt x="892" y="266"/>
                    <a:pt x="872" y="246"/>
                    <a:pt x="872" y="222"/>
                  </a:cubicBezTo>
                  <a:close/>
                  <a:moveTo>
                    <a:pt x="735" y="294"/>
                  </a:moveTo>
                  <a:cubicBezTo>
                    <a:pt x="774" y="294"/>
                    <a:pt x="804" y="324"/>
                    <a:pt x="804" y="362"/>
                  </a:cubicBezTo>
                  <a:cubicBezTo>
                    <a:pt x="804" y="400"/>
                    <a:pt x="774" y="431"/>
                    <a:pt x="735" y="431"/>
                  </a:cubicBezTo>
                  <a:cubicBezTo>
                    <a:pt x="698" y="431"/>
                    <a:pt x="667" y="400"/>
                    <a:pt x="667" y="362"/>
                  </a:cubicBezTo>
                  <a:cubicBezTo>
                    <a:pt x="667" y="324"/>
                    <a:pt x="698" y="294"/>
                    <a:pt x="735" y="294"/>
                  </a:cubicBezTo>
                  <a:close/>
                  <a:moveTo>
                    <a:pt x="378" y="312"/>
                  </a:moveTo>
                  <a:cubicBezTo>
                    <a:pt x="378" y="269"/>
                    <a:pt x="413" y="234"/>
                    <a:pt x="456" y="234"/>
                  </a:cubicBezTo>
                  <a:cubicBezTo>
                    <a:pt x="499" y="234"/>
                    <a:pt x="534" y="269"/>
                    <a:pt x="534" y="312"/>
                  </a:cubicBezTo>
                  <a:cubicBezTo>
                    <a:pt x="534" y="355"/>
                    <a:pt x="499" y="391"/>
                    <a:pt x="456" y="391"/>
                  </a:cubicBezTo>
                  <a:cubicBezTo>
                    <a:pt x="413" y="391"/>
                    <a:pt x="378" y="355"/>
                    <a:pt x="378" y="312"/>
                  </a:cubicBezTo>
                  <a:close/>
                  <a:moveTo>
                    <a:pt x="48" y="487"/>
                  </a:moveTo>
                  <a:cubicBezTo>
                    <a:pt x="24" y="487"/>
                    <a:pt x="4" y="467"/>
                    <a:pt x="4" y="443"/>
                  </a:cubicBezTo>
                  <a:cubicBezTo>
                    <a:pt x="4" y="418"/>
                    <a:pt x="24" y="399"/>
                    <a:pt x="48" y="399"/>
                  </a:cubicBezTo>
                  <a:cubicBezTo>
                    <a:pt x="72" y="399"/>
                    <a:pt x="92" y="418"/>
                    <a:pt x="92" y="443"/>
                  </a:cubicBezTo>
                  <a:cubicBezTo>
                    <a:pt x="92" y="467"/>
                    <a:pt x="72" y="487"/>
                    <a:pt x="48" y="487"/>
                  </a:cubicBezTo>
                  <a:close/>
                  <a:moveTo>
                    <a:pt x="221" y="453"/>
                  </a:moveTo>
                  <a:cubicBezTo>
                    <a:pt x="221" y="418"/>
                    <a:pt x="249" y="391"/>
                    <a:pt x="283" y="391"/>
                  </a:cubicBezTo>
                  <a:cubicBezTo>
                    <a:pt x="317" y="391"/>
                    <a:pt x="345" y="418"/>
                    <a:pt x="345" y="453"/>
                  </a:cubicBezTo>
                  <a:cubicBezTo>
                    <a:pt x="345" y="487"/>
                    <a:pt x="317" y="515"/>
                    <a:pt x="283" y="515"/>
                  </a:cubicBezTo>
                  <a:cubicBezTo>
                    <a:pt x="249" y="515"/>
                    <a:pt x="221" y="487"/>
                    <a:pt x="221" y="453"/>
                  </a:cubicBezTo>
                  <a:close/>
                </a:path>
              </a:pathLst>
            </a:custGeom>
            <a:solidFill>
              <a:srgbClr val="F0E8F1"/>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sp>
          <p:nvSpPr>
            <p:cNvPr id="51" name="Freeform 39"/>
            <p:cNvSpPr>
              <a:spLocks/>
            </p:cNvSpPr>
            <p:nvPr/>
          </p:nvSpPr>
          <p:spPr bwMode="auto">
            <a:xfrm>
              <a:off x="7264394" y="3998911"/>
              <a:ext cx="166688" cy="57150"/>
            </a:xfrm>
            <a:custGeom>
              <a:avLst/>
              <a:gdLst/>
              <a:ahLst/>
              <a:cxnLst>
                <a:cxn ang="0">
                  <a:pos x="35" y="24"/>
                </a:cxn>
                <a:cxn ang="0">
                  <a:pos x="70" y="0"/>
                </a:cxn>
                <a:cxn ang="0">
                  <a:pos x="66" y="0"/>
                </a:cxn>
                <a:cxn ang="0">
                  <a:pos x="35" y="20"/>
                </a:cxn>
                <a:cxn ang="0">
                  <a:pos x="4" y="0"/>
                </a:cxn>
                <a:cxn ang="0">
                  <a:pos x="0" y="0"/>
                </a:cxn>
                <a:cxn ang="0">
                  <a:pos x="35" y="24"/>
                </a:cxn>
              </a:cxnLst>
              <a:rect l="0" t="0" r="r" b="b"/>
              <a:pathLst>
                <a:path w="70" h="24">
                  <a:moveTo>
                    <a:pt x="35" y="24"/>
                  </a:moveTo>
                  <a:cubicBezTo>
                    <a:pt x="51" y="24"/>
                    <a:pt x="64" y="14"/>
                    <a:pt x="70" y="0"/>
                  </a:cubicBezTo>
                  <a:cubicBezTo>
                    <a:pt x="66" y="0"/>
                    <a:pt x="66" y="0"/>
                    <a:pt x="66" y="0"/>
                  </a:cubicBezTo>
                  <a:cubicBezTo>
                    <a:pt x="60" y="12"/>
                    <a:pt x="49" y="20"/>
                    <a:pt x="35" y="20"/>
                  </a:cubicBezTo>
                  <a:cubicBezTo>
                    <a:pt x="22" y="20"/>
                    <a:pt x="10" y="12"/>
                    <a:pt x="4" y="0"/>
                  </a:cubicBezTo>
                  <a:cubicBezTo>
                    <a:pt x="0" y="0"/>
                    <a:pt x="0" y="0"/>
                    <a:pt x="0" y="0"/>
                  </a:cubicBezTo>
                  <a:cubicBezTo>
                    <a:pt x="5" y="14"/>
                    <a:pt x="19" y="24"/>
                    <a:pt x="35" y="24"/>
                  </a:cubicBezTo>
                  <a:close/>
                </a:path>
              </a:pathLst>
            </a:custGeom>
            <a:solidFill>
              <a:srgbClr val="9963A0"/>
            </a:solidFill>
            <a:ln w="9525">
              <a:noFill/>
              <a:round/>
              <a:headEnd/>
              <a:tailEnd/>
            </a:ln>
          </p:spPr>
          <p:txBody>
            <a:bodyPr vert="horz" wrap="square" lIns="91440" tIns="45720" rIns="91440" bIns="45720" numCol="1" anchor="t" anchorCtr="0" compatLnSpc="1">
              <a:prstTxWarp prst="textNoShape">
                <a:avLst/>
              </a:prstTxWarp>
            </a:bodyPr>
            <a:lstStyle/>
            <a:p>
              <a:endParaRPr lang="en-US" dirty="0">
                <a:ea typeface="Arial"/>
              </a:endParaRPr>
            </a:p>
          </p:txBody>
        </p:sp>
      </p:grpSp>
      <p:sp>
        <p:nvSpPr>
          <p:cNvPr id="4" name="Footer Placeholder 3"/>
          <p:cNvSpPr>
            <a:spLocks noGrp="1"/>
          </p:cNvSpPr>
          <p:nvPr>
            <p:ph type="ftr" sz="quarter" idx="11"/>
          </p:nvPr>
        </p:nvSpPr>
        <p:spPr>
          <a:xfrm>
            <a:off x="0" y="6629400"/>
            <a:ext cx="9144000" cy="228600"/>
          </a:xfrm>
          <a:prstGeom prst="rect">
            <a:avLst/>
          </a:prstGeom>
        </p:spPr>
        <p:txBody>
          <a:bodyPr/>
          <a:lstStyle>
            <a:lvl1pPr algn="ctr">
              <a:defRPr sz="900">
                <a:solidFill>
                  <a:schemeClr val="bg1"/>
                </a:solidFill>
                <a:ea typeface="Arial"/>
              </a:defRPr>
            </a:lvl1pPr>
          </a:lstStyle>
          <a:p>
            <a:endParaRPr lang="en-US" dirty="0"/>
          </a:p>
        </p:txBody>
      </p:sp>
      <p:sp>
        <p:nvSpPr>
          <p:cNvPr id="9" name="Title 1"/>
          <p:cNvSpPr>
            <a:spLocks noGrp="1"/>
          </p:cNvSpPr>
          <p:nvPr>
            <p:ph type="title" hasCustomPrompt="1"/>
          </p:nvPr>
        </p:nvSpPr>
        <p:spPr>
          <a:xfrm>
            <a:off x="643935" y="1124712"/>
            <a:ext cx="7848600" cy="498598"/>
          </a:xfrm>
          <a:prstGeom prst="rect">
            <a:avLst/>
          </a:prstGeom>
        </p:spPr>
        <p:txBody>
          <a:bodyPr anchor="t" anchorCtr="0">
            <a:spAutoFit/>
          </a:bodyPr>
          <a:lstStyle>
            <a:lvl1pPr>
              <a:lnSpc>
                <a:spcPct val="110000"/>
              </a:lnSpc>
              <a:defRPr sz="2400" i="1" baseline="0">
                <a:solidFill>
                  <a:schemeClr val="accent5"/>
                </a:solidFill>
                <a:latin typeface="Georgia"/>
                <a:ea typeface="Arial"/>
                <a:cs typeface="Georgia"/>
              </a:defRPr>
            </a:lvl1pPr>
          </a:lstStyle>
          <a:p>
            <a:r>
              <a:rPr lang="en-US" dirty="0" smtClean="0"/>
              <a:t>Thought slide content 24pt Georgia Italic</a:t>
            </a:r>
            <a:endParaRPr lang="en-US" dirty="0"/>
          </a:p>
        </p:txBody>
      </p:sp>
      <p:sp>
        <p:nvSpPr>
          <p:cNvPr id="7" name="Date Placeholder 3"/>
          <p:cNvSpPr>
            <a:spLocks noGrp="1"/>
          </p:cNvSpPr>
          <p:nvPr>
            <p:ph type="dt" sz="half" idx="12"/>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
        <p:nvSpPr>
          <p:cNvPr id="14" name="Footer Placeholder 3"/>
          <p:cNvSpPr>
            <a:spLocks noGrp="1"/>
          </p:cNvSpPr>
          <p:nvPr>
            <p:ph type="ftr" sz="quarter" idx="11"/>
          </p:nvPr>
        </p:nvSpPr>
        <p:spPr>
          <a:xfrm>
            <a:off x="0" y="6629400"/>
            <a:ext cx="9144000" cy="228600"/>
          </a:xfrm>
          <a:prstGeom prst="rect">
            <a:avLst/>
          </a:prstGeom>
        </p:spPr>
        <p:txBody>
          <a:bodyPr/>
          <a:lstStyle>
            <a:lvl1pPr algn="ctr">
              <a:defRPr sz="900">
                <a:solidFill>
                  <a:schemeClr val="bg1"/>
                </a:solidFill>
                <a:ea typeface="Arial"/>
              </a:defRPr>
            </a:lvl1pPr>
          </a:lstStyle>
          <a:p>
            <a:endParaRPr lang="en-US" dirty="0"/>
          </a:p>
        </p:txBody>
      </p:sp>
      <p:sp>
        <p:nvSpPr>
          <p:cNvPr id="16" name="Date Placeholder 3"/>
          <p:cNvSpPr>
            <a:spLocks noGrp="1"/>
          </p:cNvSpPr>
          <p:nvPr>
            <p:ph type="dt" sz="half" idx="12"/>
          </p:nvPr>
        </p:nvSpPr>
        <p:spPr>
          <a:xfrm>
            <a:off x="457200" y="6629400"/>
            <a:ext cx="2133600" cy="228600"/>
          </a:xfrm>
          <a:prstGeom prst="rect">
            <a:avLst/>
          </a:prstGeom>
        </p:spPr>
        <p:txBody>
          <a:bodyPr/>
          <a:lstStyle>
            <a:lvl1pPr>
              <a:defRPr sz="900">
                <a:solidFill>
                  <a:srgbClr val="FFFFFF"/>
                </a:solidFill>
                <a:ea typeface="Arial"/>
              </a:defRPr>
            </a:lvl1pPr>
          </a:lstStyle>
          <a:p>
            <a:fld id="{604969FA-BF2E-4DB8-9060-4CE805E74307}" type="datetimeFigureOut">
              <a:rPr lang="en-US" smtClean="0"/>
              <a:pPr/>
              <a:t>8/25/2014</a:t>
            </a:fld>
            <a:endParaRPr lang="en-US" dirty="0"/>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Alternate 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84048" y="1050416"/>
            <a:ext cx="7772400" cy="461665"/>
          </a:xfrm>
          <a:prstGeom prst="rect">
            <a:avLst/>
          </a:prstGeom>
        </p:spPr>
        <p:txBody>
          <a:bodyPr anchor="t" anchorCtr="0">
            <a:spAutoFit/>
          </a:bodyPr>
          <a:lstStyle>
            <a:lvl1pPr algn="l">
              <a:defRPr sz="2400" b="1" baseline="0">
                <a:solidFill>
                  <a:schemeClr val="tx2"/>
                </a:solidFill>
                <a:latin typeface="+mj-lt"/>
                <a:ea typeface="Arial"/>
              </a:defRPr>
            </a:lvl1pPr>
          </a:lstStyle>
          <a:p>
            <a:r>
              <a:rPr lang="en-US" dirty="0" smtClean="0"/>
              <a:t>Click to add title 24pt Arial Bold</a:t>
            </a:r>
            <a:endParaRPr lang="en-US" dirty="0"/>
          </a:p>
        </p:txBody>
      </p:sp>
      <p:sp>
        <p:nvSpPr>
          <p:cNvPr id="3" name="Subtitle 2"/>
          <p:cNvSpPr>
            <a:spLocks noGrp="1"/>
          </p:cNvSpPr>
          <p:nvPr>
            <p:ph type="subTitle" idx="1" hasCustomPrompt="1"/>
          </p:nvPr>
        </p:nvSpPr>
        <p:spPr>
          <a:xfrm>
            <a:off x="385763" y="1443036"/>
            <a:ext cx="7772400" cy="461665"/>
          </a:xfrm>
          <a:prstGeom prst="rect">
            <a:avLst/>
          </a:prstGeom>
        </p:spPr>
        <p:txBody>
          <a:bodyPr wrap="square">
            <a:spAutoFit/>
          </a:bodyPr>
          <a:lstStyle>
            <a:lvl1pPr marL="0" indent="0" algn="l">
              <a:spcBef>
                <a:spcPts val="0"/>
              </a:spcBef>
              <a:buNone/>
              <a:defRPr sz="2400" i="1" baseline="0">
                <a:solidFill>
                  <a:schemeClr val="tx2"/>
                </a:solidFill>
                <a:latin typeface="Georgia" pitchFamily="18" charset="0"/>
                <a:ea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example of secondary title 24pt Georgia Italic</a:t>
            </a:r>
            <a:endParaRPr lang="en-US" dirty="0"/>
          </a:p>
        </p:txBody>
      </p:sp>
      <p:sp>
        <p:nvSpPr>
          <p:cNvPr id="9" name="Text Placeholder 8"/>
          <p:cNvSpPr>
            <a:spLocks noGrp="1"/>
          </p:cNvSpPr>
          <p:nvPr>
            <p:ph type="body" sz="quarter" idx="10" hasCustomPrompt="1"/>
          </p:nvPr>
        </p:nvSpPr>
        <p:spPr>
          <a:xfrm>
            <a:off x="384048" y="2139697"/>
            <a:ext cx="3581400" cy="762000"/>
          </a:xfrm>
          <a:prstGeom prst="rect">
            <a:avLst/>
          </a:prstGeom>
        </p:spPr>
        <p:txBody>
          <a:bodyPr/>
          <a:lstStyle>
            <a:lvl1pPr marL="0" indent="0" algn="l">
              <a:spcBef>
                <a:spcPts val="0"/>
              </a:spcBef>
              <a:buNone/>
              <a:defRPr sz="1200" i="0" baseline="0">
                <a:solidFill>
                  <a:schemeClr val="tx2"/>
                </a:solidFill>
                <a:latin typeface="+mj-lt"/>
                <a:ea typeface="Arial"/>
              </a:defRPr>
            </a:lvl1pPr>
          </a:lstStyle>
          <a:p>
            <a:pPr lvl="0"/>
            <a:r>
              <a:rPr lang="en-US" dirty="0" smtClean="0"/>
              <a:t>Author First Last Name, MD</a:t>
            </a:r>
          </a:p>
          <a:p>
            <a:pPr lvl="0"/>
            <a:r>
              <a:rPr lang="en-US" dirty="0" smtClean="0"/>
              <a:t>Author Title, Quintiles</a:t>
            </a:r>
          </a:p>
          <a:p>
            <a:pPr lvl="0"/>
            <a:r>
              <a:rPr lang="en-US" dirty="0" smtClean="0"/>
              <a:t>Month 00, 2014</a:t>
            </a:r>
            <a:endParaRPr lang="en-US" dirty="0"/>
          </a:p>
        </p:txBody>
      </p:sp>
      <p:pic>
        <p:nvPicPr>
          <p:cNvPr id="6" name="Picture 5" descr="Q logo.jpg"/>
          <p:cNvPicPr>
            <a:picLocks noChangeAspect="1"/>
          </p:cNvPicPr>
          <p:nvPr/>
        </p:nvPicPr>
        <p:blipFill>
          <a:blip r:embed="rId2" cstate="print"/>
          <a:stretch>
            <a:fillRect/>
          </a:stretch>
        </p:blipFill>
        <p:spPr>
          <a:xfrm>
            <a:off x="6260592" y="0"/>
            <a:ext cx="2883408" cy="1042416"/>
          </a:xfrm>
          <a:prstGeom prst="rect">
            <a:avLst/>
          </a:prstGeom>
        </p:spPr>
      </p:pic>
      <p:sp>
        <p:nvSpPr>
          <p:cNvPr id="7" name="TextBox 6"/>
          <p:cNvSpPr txBox="1"/>
          <p:nvPr/>
        </p:nvSpPr>
        <p:spPr>
          <a:xfrm>
            <a:off x="380866" y="6412305"/>
            <a:ext cx="1735233" cy="230832"/>
          </a:xfrm>
          <a:prstGeom prst="rect">
            <a:avLst/>
          </a:prstGeom>
          <a:ln>
            <a:noFill/>
          </a:ln>
        </p:spPr>
        <p:txBody>
          <a:bodyPr vert="horz" wrap="none" lIns="91440" tIns="45720" rIns="91440" bIns="45720" numCol="1" rtlCol="0"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0" i="0" u="none" strike="noStrike" kern="1200" cap="none" spc="0" normalizeH="0" baseline="0" noProof="0" dirty="0" smtClean="0">
                <a:ln>
                  <a:noFill/>
                </a:ln>
                <a:solidFill>
                  <a:srgbClr val="1A1A1A">
                    <a:lumMod val="50000"/>
                    <a:lumOff val="50000"/>
                  </a:srgbClr>
                </a:solidFill>
                <a:effectLst/>
                <a:uLnTx/>
                <a:uFillTx/>
                <a:latin typeface="Arial"/>
                <a:ea typeface="Arial"/>
                <a:cs typeface="+mn-cs"/>
              </a:rPr>
              <a:t>© Copyright 2014 Quintiles </a:t>
            </a:r>
          </a:p>
        </p:txBody>
      </p:sp>
      <p:sp>
        <p:nvSpPr>
          <p:cNvPr id="81" name="TextBox 80"/>
          <p:cNvSpPr txBox="1"/>
          <p:nvPr/>
        </p:nvSpPr>
        <p:spPr>
          <a:xfrm>
            <a:off x="6716128" y="4298616"/>
            <a:ext cx="274434" cy="215444"/>
          </a:xfrm>
          <a:prstGeom prst="rect">
            <a:avLst/>
          </a:prstGeom>
          <a:ln>
            <a:noFill/>
          </a:ln>
        </p:spPr>
        <p:txBody>
          <a:bodyPr vert="horz" wrap="non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spc="0" normalizeH="0" baseline="0" noProof="0" dirty="0" smtClean="0">
                <a:ln>
                  <a:noFill/>
                </a:ln>
                <a:solidFill>
                  <a:srgbClr val="FFFFFF"/>
                </a:solidFill>
                <a:effectLst/>
                <a:uLnTx/>
                <a:uFillTx/>
                <a:latin typeface="+mn-lt"/>
                <a:ea typeface="Arial"/>
                <a:cs typeface="+mn-cs"/>
              </a:rPr>
              <a:t>™</a:t>
            </a:r>
          </a:p>
        </p:txBody>
      </p:sp>
      <p:grpSp>
        <p:nvGrpSpPr>
          <p:cNvPr id="296" name="Group 150"/>
          <p:cNvGrpSpPr/>
          <p:nvPr/>
        </p:nvGrpSpPr>
        <p:grpSpPr>
          <a:xfrm>
            <a:off x="1647825" y="2619375"/>
            <a:ext cx="7134226" cy="3546475"/>
            <a:chOff x="1647825" y="2619375"/>
            <a:chExt cx="7134226" cy="3546475"/>
          </a:xfrm>
        </p:grpSpPr>
        <p:grpSp>
          <p:nvGrpSpPr>
            <p:cNvPr id="297" name="Group 216"/>
            <p:cNvGrpSpPr/>
            <p:nvPr/>
          </p:nvGrpSpPr>
          <p:grpSpPr>
            <a:xfrm>
              <a:off x="1647825" y="2973388"/>
              <a:ext cx="7134226" cy="3106738"/>
              <a:chOff x="1647825" y="2973388"/>
              <a:chExt cx="7134226" cy="3106738"/>
            </a:xfrm>
          </p:grpSpPr>
          <p:sp>
            <p:nvSpPr>
              <p:cNvPr id="304" name="Oval 303"/>
              <p:cNvSpPr/>
              <p:nvPr/>
            </p:nvSpPr>
            <p:spPr>
              <a:xfrm>
                <a:off x="3395663" y="3170921"/>
                <a:ext cx="178593" cy="160448"/>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5" name="Oval 304"/>
              <p:cNvSpPr/>
              <p:nvPr/>
            </p:nvSpPr>
            <p:spPr>
              <a:xfrm>
                <a:off x="4275026" y="3235215"/>
                <a:ext cx="160448" cy="160448"/>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6" name="Oval 305"/>
              <p:cNvSpPr/>
              <p:nvPr/>
            </p:nvSpPr>
            <p:spPr>
              <a:xfrm>
                <a:off x="4628700" y="3062288"/>
                <a:ext cx="255244" cy="247196"/>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7" name="Oval 306"/>
              <p:cNvSpPr/>
              <p:nvPr/>
            </p:nvSpPr>
            <p:spPr>
              <a:xfrm>
                <a:off x="3825424" y="2976563"/>
                <a:ext cx="242888" cy="250031"/>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8" name="Oval 307"/>
              <p:cNvSpPr/>
              <p:nvPr/>
            </p:nvSpPr>
            <p:spPr>
              <a:xfrm>
                <a:off x="4114800" y="3521759"/>
                <a:ext cx="170656" cy="170656"/>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09" name="Oval 308"/>
              <p:cNvSpPr/>
              <p:nvPr/>
            </p:nvSpPr>
            <p:spPr>
              <a:xfrm>
                <a:off x="5057774" y="3312318"/>
                <a:ext cx="290513" cy="288131"/>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0" name="Oval 309"/>
              <p:cNvSpPr/>
              <p:nvPr/>
            </p:nvSpPr>
            <p:spPr>
              <a:xfrm>
                <a:off x="3063765" y="4016943"/>
                <a:ext cx="300941" cy="295274"/>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1" name="Oval 310"/>
              <p:cNvSpPr/>
              <p:nvPr/>
            </p:nvSpPr>
            <p:spPr>
              <a:xfrm>
                <a:off x="2566085" y="4110038"/>
                <a:ext cx="243790" cy="254793"/>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2" name="Oval 311"/>
              <p:cNvSpPr/>
              <p:nvPr/>
            </p:nvSpPr>
            <p:spPr>
              <a:xfrm>
                <a:off x="1874044" y="4538663"/>
                <a:ext cx="247650" cy="252411"/>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3" name="Oval 312"/>
              <p:cNvSpPr/>
              <p:nvPr/>
            </p:nvSpPr>
            <p:spPr>
              <a:xfrm>
                <a:off x="2425590" y="4814887"/>
                <a:ext cx="162829" cy="166998"/>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4" name="Oval 313"/>
              <p:cNvSpPr/>
              <p:nvPr/>
            </p:nvSpPr>
            <p:spPr>
              <a:xfrm>
                <a:off x="1651683" y="4986338"/>
                <a:ext cx="153239" cy="15716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5" name="Oval 314"/>
              <p:cNvSpPr/>
              <p:nvPr/>
            </p:nvSpPr>
            <p:spPr>
              <a:xfrm>
                <a:off x="7886700" y="3128622"/>
                <a:ext cx="246742" cy="25003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6" name="Oval 315"/>
              <p:cNvSpPr/>
              <p:nvPr/>
            </p:nvSpPr>
            <p:spPr>
              <a:xfrm>
                <a:off x="8284369" y="3447709"/>
                <a:ext cx="290511" cy="281327"/>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7" name="Oval 316"/>
              <p:cNvSpPr/>
              <p:nvPr/>
            </p:nvSpPr>
            <p:spPr>
              <a:xfrm>
                <a:off x="8386762" y="3862047"/>
                <a:ext cx="228599" cy="23445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8" name="Oval 317"/>
              <p:cNvSpPr/>
              <p:nvPr/>
            </p:nvSpPr>
            <p:spPr>
              <a:xfrm>
                <a:off x="8205787" y="4262097"/>
                <a:ext cx="159544" cy="166072"/>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19" name="Oval 318"/>
              <p:cNvSpPr/>
              <p:nvPr/>
            </p:nvSpPr>
            <p:spPr>
              <a:xfrm>
                <a:off x="8672512" y="4093028"/>
                <a:ext cx="104776" cy="107459"/>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0" name="Oval 319"/>
              <p:cNvSpPr/>
              <p:nvPr/>
            </p:nvSpPr>
            <p:spPr>
              <a:xfrm>
                <a:off x="3639120" y="5867400"/>
                <a:ext cx="206599" cy="211931"/>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1" name="Oval 320"/>
              <p:cNvSpPr/>
              <p:nvPr/>
            </p:nvSpPr>
            <p:spPr>
              <a:xfrm>
                <a:off x="3634358" y="5407819"/>
                <a:ext cx="211931" cy="211931"/>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2" name="Oval 321"/>
              <p:cNvSpPr/>
              <p:nvPr/>
            </p:nvSpPr>
            <p:spPr>
              <a:xfrm>
                <a:off x="3343846" y="5705476"/>
                <a:ext cx="140494" cy="140494"/>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3" name="Oval 322"/>
              <p:cNvSpPr/>
              <p:nvPr/>
            </p:nvSpPr>
            <p:spPr>
              <a:xfrm>
                <a:off x="3781995" y="4933951"/>
                <a:ext cx="144685" cy="140494"/>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4" name="Oval 323"/>
              <p:cNvSpPr/>
              <p:nvPr/>
            </p:nvSpPr>
            <p:spPr>
              <a:xfrm>
                <a:off x="4334446" y="5162551"/>
                <a:ext cx="140494" cy="140494"/>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5" name="Oval 324"/>
              <p:cNvSpPr/>
              <p:nvPr/>
            </p:nvSpPr>
            <p:spPr>
              <a:xfrm>
                <a:off x="3924300" y="5129213"/>
                <a:ext cx="190500" cy="202405"/>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6" name="Oval 325"/>
              <p:cNvSpPr/>
              <p:nvPr/>
            </p:nvSpPr>
            <p:spPr>
              <a:xfrm>
                <a:off x="4779169" y="5081589"/>
                <a:ext cx="219075" cy="223836"/>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7" name="Oval 326"/>
              <p:cNvSpPr/>
              <p:nvPr/>
            </p:nvSpPr>
            <p:spPr>
              <a:xfrm>
                <a:off x="5124450" y="4941095"/>
                <a:ext cx="178597" cy="178597"/>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8" name="Oval 327"/>
              <p:cNvSpPr/>
              <p:nvPr/>
            </p:nvSpPr>
            <p:spPr>
              <a:xfrm>
                <a:off x="5129212" y="5405438"/>
                <a:ext cx="121448" cy="121446"/>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29" name="Oval 328"/>
              <p:cNvSpPr/>
              <p:nvPr/>
            </p:nvSpPr>
            <p:spPr>
              <a:xfrm>
                <a:off x="4829176" y="5395915"/>
                <a:ext cx="176212" cy="166687"/>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0" name="Oval 329"/>
              <p:cNvSpPr/>
              <p:nvPr/>
            </p:nvSpPr>
            <p:spPr>
              <a:xfrm>
                <a:off x="4681538" y="4926809"/>
                <a:ext cx="69056" cy="69056"/>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1" name="Oval 330"/>
              <p:cNvSpPr/>
              <p:nvPr/>
            </p:nvSpPr>
            <p:spPr>
              <a:xfrm>
                <a:off x="5414963" y="5036344"/>
                <a:ext cx="150018" cy="152399"/>
              </a:xfrm>
              <a:prstGeom prst="ellipse">
                <a:avLst/>
              </a:prstGeom>
              <a:gradFill flip="none" rotWithShape="1">
                <a:gsLst>
                  <a:gs pos="0">
                    <a:srgbClr val="E4D9E7"/>
                  </a:gs>
                  <a:gs pos="21000">
                    <a:srgbClr val="DFD1E1"/>
                  </a:gs>
                  <a:gs pos="50000">
                    <a:srgbClr val="C3A8C8"/>
                  </a:gs>
                  <a:gs pos="75000">
                    <a:srgbClr val="B28EB8"/>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2" name="Oval 331"/>
              <p:cNvSpPr/>
              <p:nvPr/>
            </p:nvSpPr>
            <p:spPr>
              <a:xfrm>
                <a:off x="2278856" y="3750468"/>
                <a:ext cx="135732" cy="12382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3" name="Oval 332"/>
              <p:cNvSpPr/>
              <p:nvPr/>
            </p:nvSpPr>
            <p:spPr>
              <a:xfrm>
                <a:off x="1995488" y="3743324"/>
                <a:ext cx="152512" cy="157163"/>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4" name="Oval 333"/>
              <p:cNvSpPr/>
              <p:nvPr/>
            </p:nvSpPr>
            <p:spPr>
              <a:xfrm>
                <a:off x="2442825" y="3521869"/>
                <a:ext cx="124163" cy="122350"/>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5" name="Oval 334"/>
              <p:cNvSpPr/>
              <p:nvPr/>
            </p:nvSpPr>
            <p:spPr>
              <a:xfrm>
                <a:off x="2383295" y="4012407"/>
                <a:ext cx="109874" cy="11217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6" name="Oval 335"/>
              <p:cNvSpPr/>
              <p:nvPr/>
            </p:nvSpPr>
            <p:spPr>
              <a:xfrm>
                <a:off x="2288382" y="4207344"/>
                <a:ext cx="107156" cy="107411"/>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7" name="Oval 336"/>
              <p:cNvSpPr/>
              <p:nvPr/>
            </p:nvSpPr>
            <p:spPr>
              <a:xfrm>
                <a:off x="2807494" y="4569619"/>
                <a:ext cx="130969" cy="130969"/>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8" name="Oval 337"/>
              <p:cNvSpPr/>
              <p:nvPr/>
            </p:nvSpPr>
            <p:spPr>
              <a:xfrm>
                <a:off x="2804318" y="4416424"/>
                <a:ext cx="60325" cy="6032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39" name="Oval 338"/>
              <p:cNvSpPr/>
              <p:nvPr/>
            </p:nvSpPr>
            <p:spPr>
              <a:xfrm>
                <a:off x="2978943" y="4695825"/>
                <a:ext cx="180975" cy="171450"/>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0" name="Oval 339"/>
              <p:cNvSpPr/>
              <p:nvPr/>
            </p:nvSpPr>
            <p:spPr>
              <a:xfrm>
                <a:off x="2490787" y="4557711"/>
                <a:ext cx="78581" cy="78581"/>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1" name="Oval 340"/>
              <p:cNvSpPr/>
              <p:nvPr/>
            </p:nvSpPr>
            <p:spPr>
              <a:xfrm>
                <a:off x="3057526" y="4972050"/>
                <a:ext cx="119063" cy="130969"/>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2" name="Oval 341"/>
              <p:cNvSpPr/>
              <p:nvPr/>
            </p:nvSpPr>
            <p:spPr>
              <a:xfrm>
                <a:off x="2769394" y="4991100"/>
                <a:ext cx="159544" cy="164306"/>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3" name="Oval 342"/>
              <p:cNvSpPr/>
              <p:nvPr/>
            </p:nvSpPr>
            <p:spPr>
              <a:xfrm>
                <a:off x="1976439" y="5550694"/>
                <a:ext cx="159542" cy="159542"/>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4" name="Oval 343"/>
              <p:cNvSpPr/>
              <p:nvPr/>
            </p:nvSpPr>
            <p:spPr>
              <a:xfrm>
                <a:off x="1983583" y="5841207"/>
                <a:ext cx="126206" cy="126206"/>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5" name="Oval 344"/>
              <p:cNvSpPr/>
              <p:nvPr/>
            </p:nvSpPr>
            <p:spPr>
              <a:xfrm>
                <a:off x="2235994" y="5838825"/>
                <a:ext cx="154781" cy="147638"/>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6" name="Oval 345"/>
              <p:cNvSpPr/>
              <p:nvPr/>
            </p:nvSpPr>
            <p:spPr>
              <a:xfrm>
                <a:off x="4638675" y="4293393"/>
                <a:ext cx="159547" cy="161925"/>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7" name="Oval 346"/>
              <p:cNvSpPr/>
              <p:nvPr/>
            </p:nvSpPr>
            <p:spPr>
              <a:xfrm>
                <a:off x="4979194" y="4579143"/>
                <a:ext cx="76200" cy="76200"/>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8" name="Oval 347"/>
              <p:cNvSpPr/>
              <p:nvPr/>
            </p:nvSpPr>
            <p:spPr>
              <a:xfrm>
                <a:off x="4864893" y="4379118"/>
                <a:ext cx="135733" cy="135732"/>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49" name="Oval 348"/>
              <p:cNvSpPr/>
              <p:nvPr/>
            </p:nvSpPr>
            <p:spPr>
              <a:xfrm>
                <a:off x="4731547" y="3929064"/>
                <a:ext cx="173828" cy="173828"/>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0" name="Oval 349"/>
              <p:cNvSpPr/>
              <p:nvPr/>
            </p:nvSpPr>
            <p:spPr>
              <a:xfrm>
                <a:off x="8089108" y="4119563"/>
                <a:ext cx="164306" cy="164306"/>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1" name="Oval 350"/>
              <p:cNvSpPr/>
              <p:nvPr/>
            </p:nvSpPr>
            <p:spPr>
              <a:xfrm>
                <a:off x="7874795" y="4436268"/>
                <a:ext cx="154780" cy="154782"/>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2" name="Oval 351"/>
              <p:cNvSpPr/>
              <p:nvPr/>
            </p:nvSpPr>
            <p:spPr>
              <a:xfrm>
                <a:off x="8070058" y="4600575"/>
                <a:ext cx="123823" cy="119063"/>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3" name="Oval 352"/>
              <p:cNvSpPr/>
              <p:nvPr/>
            </p:nvSpPr>
            <p:spPr>
              <a:xfrm>
                <a:off x="8432006" y="4667250"/>
                <a:ext cx="104775" cy="102391"/>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4" name="Oval 353"/>
              <p:cNvSpPr/>
              <p:nvPr/>
            </p:nvSpPr>
            <p:spPr>
              <a:xfrm>
                <a:off x="8134354" y="4824414"/>
                <a:ext cx="59528" cy="59528"/>
              </a:xfrm>
              <a:prstGeom prst="ellipse">
                <a:avLst/>
              </a:prstGeom>
              <a:gradFill flip="none" rotWithShape="1">
                <a:gsLst>
                  <a:gs pos="0">
                    <a:srgbClr val="F2EDF3"/>
                  </a:gs>
                  <a:gs pos="21000">
                    <a:srgbClr val="EFE7F1"/>
                  </a:gs>
                  <a:gs pos="50000">
                    <a:srgbClr val="E4D6E6"/>
                  </a:gs>
                  <a:gs pos="75000">
                    <a:srgbClr val="D9C9DD"/>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55" name="Freeform 9"/>
              <p:cNvSpPr>
                <a:spLocks noEditPoints="1"/>
              </p:cNvSpPr>
              <p:nvPr/>
            </p:nvSpPr>
            <p:spPr bwMode="auto">
              <a:xfrm>
                <a:off x="3392488" y="2973388"/>
                <a:ext cx="1954213" cy="723900"/>
              </a:xfrm>
              <a:custGeom>
                <a:avLst/>
                <a:gdLst/>
                <a:ahLst/>
                <a:cxnLst>
                  <a:cxn ang="0">
                    <a:pos x="716" y="157"/>
                  </a:cxn>
                  <a:cxn ang="0">
                    <a:pos x="628" y="90"/>
                  </a:cxn>
                  <a:cxn ang="0">
                    <a:pos x="516" y="90"/>
                  </a:cxn>
                  <a:cxn ang="0">
                    <a:pos x="437" y="128"/>
                  </a:cxn>
                  <a:cxn ang="0">
                    <a:pos x="375" y="124"/>
                  </a:cxn>
                  <a:cxn ang="0">
                    <a:pos x="280" y="76"/>
                  </a:cxn>
                  <a:cxn ang="0">
                    <a:pos x="232" y="0"/>
                  </a:cxn>
                  <a:cxn ang="0">
                    <a:pos x="182" y="65"/>
                  </a:cxn>
                  <a:cxn ang="0">
                    <a:pos x="38" y="80"/>
                  </a:cxn>
                  <a:cxn ang="0">
                    <a:pos x="38" y="152"/>
                  </a:cxn>
                  <a:cxn ang="0">
                    <a:pos x="74" y="105"/>
                  </a:cxn>
                  <a:cxn ang="0">
                    <a:pos x="232" y="108"/>
                  </a:cxn>
                  <a:cxn ang="0">
                    <a:pos x="276" y="82"/>
                  </a:cxn>
                  <a:cxn ang="0">
                    <a:pos x="368" y="144"/>
                  </a:cxn>
                  <a:cxn ang="0">
                    <a:pos x="347" y="229"/>
                  </a:cxn>
                  <a:cxn ang="0">
                    <a:pos x="300" y="266"/>
                  </a:cxn>
                  <a:cxn ang="0">
                    <a:pos x="376" y="266"/>
                  </a:cxn>
                  <a:cxn ang="0">
                    <a:pos x="385" y="175"/>
                  </a:cxn>
                  <a:cxn ang="0">
                    <a:pos x="440" y="144"/>
                  </a:cxn>
                  <a:cxn ang="0">
                    <a:pos x="519" y="107"/>
                  </a:cxn>
                  <a:cxn ang="0">
                    <a:pos x="621" y="116"/>
                  </a:cxn>
                  <a:cxn ang="0">
                    <a:pos x="696" y="202"/>
                  </a:cxn>
                  <a:cxn ang="0">
                    <a:pos x="820" y="202"/>
                  </a:cxn>
                  <a:cxn ang="0">
                    <a:pos x="38" y="148"/>
                  </a:cxn>
                  <a:cxn ang="0">
                    <a:pos x="38" y="84"/>
                  </a:cxn>
                  <a:cxn ang="0">
                    <a:pos x="38" y="148"/>
                  </a:cxn>
                  <a:cxn ang="0">
                    <a:pos x="184" y="54"/>
                  </a:cxn>
                  <a:cxn ang="0">
                    <a:pos x="280" y="54"/>
                  </a:cxn>
                  <a:cxn ang="0">
                    <a:pos x="372" y="266"/>
                  </a:cxn>
                  <a:cxn ang="0">
                    <a:pos x="304" y="266"/>
                  </a:cxn>
                  <a:cxn ang="0">
                    <a:pos x="372" y="266"/>
                  </a:cxn>
                  <a:cxn ang="0">
                    <a:pos x="372" y="144"/>
                  </a:cxn>
                  <a:cxn ang="0">
                    <a:pos x="436" y="144"/>
                  </a:cxn>
                  <a:cxn ang="0">
                    <a:pos x="572" y="140"/>
                  </a:cxn>
                  <a:cxn ang="0">
                    <a:pos x="572" y="40"/>
                  </a:cxn>
                  <a:cxn ang="0">
                    <a:pos x="572" y="140"/>
                  </a:cxn>
                  <a:cxn ang="0">
                    <a:pos x="700" y="202"/>
                  </a:cxn>
                  <a:cxn ang="0">
                    <a:pos x="714" y="165"/>
                  </a:cxn>
                  <a:cxn ang="0">
                    <a:pos x="758" y="144"/>
                  </a:cxn>
                  <a:cxn ang="0">
                    <a:pos x="758" y="260"/>
                  </a:cxn>
                </a:cxnLst>
                <a:rect l="0" t="0" r="r" b="b"/>
                <a:pathLst>
                  <a:path w="820" h="304">
                    <a:moveTo>
                      <a:pt x="758" y="140"/>
                    </a:moveTo>
                    <a:cubicBezTo>
                      <a:pt x="742" y="140"/>
                      <a:pt x="727" y="146"/>
                      <a:pt x="716" y="157"/>
                    </a:cubicBezTo>
                    <a:cubicBezTo>
                      <a:pt x="625" y="109"/>
                      <a:pt x="625" y="109"/>
                      <a:pt x="625" y="109"/>
                    </a:cubicBezTo>
                    <a:cubicBezTo>
                      <a:pt x="627" y="103"/>
                      <a:pt x="628" y="96"/>
                      <a:pt x="628" y="90"/>
                    </a:cubicBezTo>
                    <a:cubicBezTo>
                      <a:pt x="628" y="60"/>
                      <a:pt x="603" y="36"/>
                      <a:pt x="572" y="36"/>
                    </a:cubicBezTo>
                    <a:cubicBezTo>
                      <a:pt x="541" y="36"/>
                      <a:pt x="516" y="60"/>
                      <a:pt x="516" y="90"/>
                    </a:cubicBezTo>
                    <a:cubicBezTo>
                      <a:pt x="516" y="93"/>
                      <a:pt x="517" y="96"/>
                      <a:pt x="517" y="99"/>
                    </a:cubicBezTo>
                    <a:cubicBezTo>
                      <a:pt x="437" y="128"/>
                      <a:pt x="437" y="128"/>
                      <a:pt x="437" y="128"/>
                    </a:cubicBezTo>
                    <a:cubicBezTo>
                      <a:pt x="431" y="116"/>
                      <a:pt x="418" y="108"/>
                      <a:pt x="404" y="108"/>
                    </a:cubicBezTo>
                    <a:cubicBezTo>
                      <a:pt x="392" y="108"/>
                      <a:pt x="381" y="114"/>
                      <a:pt x="375" y="124"/>
                    </a:cubicBezTo>
                    <a:cubicBezTo>
                      <a:pt x="280" y="75"/>
                      <a:pt x="280" y="75"/>
                      <a:pt x="280" y="75"/>
                    </a:cubicBezTo>
                    <a:cubicBezTo>
                      <a:pt x="280" y="76"/>
                      <a:pt x="280" y="76"/>
                      <a:pt x="280" y="76"/>
                    </a:cubicBezTo>
                    <a:cubicBezTo>
                      <a:pt x="283" y="69"/>
                      <a:pt x="284" y="62"/>
                      <a:pt x="284" y="54"/>
                    </a:cubicBezTo>
                    <a:cubicBezTo>
                      <a:pt x="284" y="24"/>
                      <a:pt x="261" y="0"/>
                      <a:pt x="232" y="0"/>
                    </a:cubicBezTo>
                    <a:cubicBezTo>
                      <a:pt x="204" y="0"/>
                      <a:pt x="180" y="24"/>
                      <a:pt x="180" y="54"/>
                    </a:cubicBezTo>
                    <a:cubicBezTo>
                      <a:pt x="180" y="58"/>
                      <a:pt x="181" y="62"/>
                      <a:pt x="182" y="65"/>
                    </a:cubicBezTo>
                    <a:cubicBezTo>
                      <a:pt x="71" y="98"/>
                      <a:pt x="71" y="98"/>
                      <a:pt x="71" y="98"/>
                    </a:cubicBezTo>
                    <a:cubicBezTo>
                      <a:pt x="64" y="87"/>
                      <a:pt x="52" y="80"/>
                      <a:pt x="38" y="80"/>
                    </a:cubicBezTo>
                    <a:cubicBezTo>
                      <a:pt x="17" y="80"/>
                      <a:pt x="0" y="96"/>
                      <a:pt x="0" y="116"/>
                    </a:cubicBezTo>
                    <a:cubicBezTo>
                      <a:pt x="0" y="136"/>
                      <a:pt x="17" y="152"/>
                      <a:pt x="38" y="152"/>
                    </a:cubicBezTo>
                    <a:cubicBezTo>
                      <a:pt x="59" y="152"/>
                      <a:pt x="76" y="136"/>
                      <a:pt x="76" y="116"/>
                    </a:cubicBezTo>
                    <a:cubicBezTo>
                      <a:pt x="76" y="112"/>
                      <a:pt x="76" y="108"/>
                      <a:pt x="74" y="105"/>
                    </a:cubicBezTo>
                    <a:cubicBezTo>
                      <a:pt x="184" y="73"/>
                      <a:pt x="184" y="73"/>
                      <a:pt x="184" y="73"/>
                    </a:cubicBezTo>
                    <a:cubicBezTo>
                      <a:pt x="191" y="93"/>
                      <a:pt x="210" y="108"/>
                      <a:pt x="232" y="108"/>
                    </a:cubicBezTo>
                    <a:cubicBezTo>
                      <a:pt x="251" y="108"/>
                      <a:pt x="268" y="97"/>
                      <a:pt x="277" y="82"/>
                    </a:cubicBezTo>
                    <a:cubicBezTo>
                      <a:pt x="276" y="82"/>
                      <a:pt x="276" y="82"/>
                      <a:pt x="276" y="82"/>
                    </a:cubicBezTo>
                    <a:cubicBezTo>
                      <a:pt x="371" y="131"/>
                      <a:pt x="371" y="131"/>
                      <a:pt x="371" y="131"/>
                    </a:cubicBezTo>
                    <a:cubicBezTo>
                      <a:pt x="369" y="135"/>
                      <a:pt x="368" y="139"/>
                      <a:pt x="368" y="144"/>
                    </a:cubicBezTo>
                    <a:cubicBezTo>
                      <a:pt x="368" y="154"/>
                      <a:pt x="372" y="163"/>
                      <a:pt x="379" y="170"/>
                    </a:cubicBezTo>
                    <a:cubicBezTo>
                      <a:pt x="347" y="229"/>
                      <a:pt x="347" y="229"/>
                      <a:pt x="347" y="229"/>
                    </a:cubicBezTo>
                    <a:cubicBezTo>
                      <a:pt x="344" y="228"/>
                      <a:pt x="341" y="228"/>
                      <a:pt x="338" y="228"/>
                    </a:cubicBezTo>
                    <a:cubicBezTo>
                      <a:pt x="317" y="228"/>
                      <a:pt x="300" y="245"/>
                      <a:pt x="300" y="266"/>
                    </a:cubicBezTo>
                    <a:cubicBezTo>
                      <a:pt x="300" y="287"/>
                      <a:pt x="317" y="304"/>
                      <a:pt x="338" y="304"/>
                    </a:cubicBezTo>
                    <a:cubicBezTo>
                      <a:pt x="359" y="304"/>
                      <a:pt x="376" y="287"/>
                      <a:pt x="376" y="266"/>
                    </a:cubicBezTo>
                    <a:cubicBezTo>
                      <a:pt x="376" y="251"/>
                      <a:pt x="367" y="238"/>
                      <a:pt x="355" y="232"/>
                    </a:cubicBezTo>
                    <a:cubicBezTo>
                      <a:pt x="385" y="175"/>
                      <a:pt x="385" y="175"/>
                      <a:pt x="385" y="175"/>
                    </a:cubicBezTo>
                    <a:cubicBezTo>
                      <a:pt x="391" y="178"/>
                      <a:pt x="397" y="180"/>
                      <a:pt x="404" y="180"/>
                    </a:cubicBezTo>
                    <a:cubicBezTo>
                      <a:pt x="424" y="180"/>
                      <a:pt x="440" y="164"/>
                      <a:pt x="440" y="144"/>
                    </a:cubicBezTo>
                    <a:cubicBezTo>
                      <a:pt x="440" y="141"/>
                      <a:pt x="440" y="138"/>
                      <a:pt x="439" y="135"/>
                    </a:cubicBezTo>
                    <a:cubicBezTo>
                      <a:pt x="519" y="107"/>
                      <a:pt x="519" y="107"/>
                      <a:pt x="519" y="107"/>
                    </a:cubicBezTo>
                    <a:cubicBezTo>
                      <a:pt x="526" y="128"/>
                      <a:pt x="548" y="144"/>
                      <a:pt x="572" y="144"/>
                    </a:cubicBezTo>
                    <a:cubicBezTo>
                      <a:pt x="594" y="144"/>
                      <a:pt x="612" y="133"/>
                      <a:pt x="621" y="116"/>
                    </a:cubicBezTo>
                    <a:cubicBezTo>
                      <a:pt x="710" y="163"/>
                      <a:pt x="710" y="163"/>
                      <a:pt x="710" y="163"/>
                    </a:cubicBezTo>
                    <a:cubicBezTo>
                      <a:pt x="702" y="173"/>
                      <a:pt x="696" y="187"/>
                      <a:pt x="696" y="202"/>
                    </a:cubicBezTo>
                    <a:cubicBezTo>
                      <a:pt x="696" y="236"/>
                      <a:pt x="724" y="264"/>
                      <a:pt x="758" y="264"/>
                    </a:cubicBezTo>
                    <a:cubicBezTo>
                      <a:pt x="793" y="264"/>
                      <a:pt x="820" y="236"/>
                      <a:pt x="820" y="202"/>
                    </a:cubicBezTo>
                    <a:cubicBezTo>
                      <a:pt x="820" y="168"/>
                      <a:pt x="793" y="140"/>
                      <a:pt x="758" y="140"/>
                    </a:cubicBezTo>
                    <a:close/>
                    <a:moveTo>
                      <a:pt x="38" y="148"/>
                    </a:moveTo>
                    <a:cubicBezTo>
                      <a:pt x="20" y="148"/>
                      <a:pt x="4" y="134"/>
                      <a:pt x="4" y="116"/>
                    </a:cubicBezTo>
                    <a:cubicBezTo>
                      <a:pt x="4" y="98"/>
                      <a:pt x="20" y="84"/>
                      <a:pt x="38" y="84"/>
                    </a:cubicBezTo>
                    <a:cubicBezTo>
                      <a:pt x="57" y="84"/>
                      <a:pt x="72" y="98"/>
                      <a:pt x="72" y="116"/>
                    </a:cubicBezTo>
                    <a:cubicBezTo>
                      <a:pt x="72" y="134"/>
                      <a:pt x="57" y="148"/>
                      <a:pt x="38" y="148"/>
                    </a:cubicBezTo>
                    <a:close/>
                    <a:moveTo>
                      <a:pt x="232" y="104"/>
                    </a:moveTo>
                    <a:cubicBezTo>
                      <a:pt x="206" y="104"/>
                      <a:pt x="184" y="81"/>
                      <a:pt x="184" y="54"/>
                    </a:cubicBezTo>
                    <a:cubicBezTo>
                      <a:pt x="184" y="26"/>
                      <a:pt x="206" y="4"/>
                      <a:pt x="232" y="4"/>
                    </a:cubicBezTo>
                    <a:cubicBezTo>
                      <a:pt x="259" y="4"/>
                      <a:pt x="280" y="26"/>
                      <a:pt x="280" y="54"/>
                    </a:cubicBezTo>
                    <a:cubicBezTo>
                      <a:pt x="280" y="81"/>
                      <a:pt x="259" y="104"/>
                      <a:pt x="232" y="104"/>
                    </a:cubicBezTo>
                    <a:close/>
                    <a:moveTo>
                      <a:pt x="372" y="266"/>
                    </a:moveTo>
                    <a:cubicBezTo>
                      <a:pt x="372" y="285"/>
                      <a:pt x="357" y="300"/>
                      <a:pt x="338" y="300"/>
                    </a:cubicBezTo>
                    <a:cubicBezTo>
                      <a:pt x="320" y="300"/>
                      <a:pt x="304" y="285"/>
                      <a:pt x="304" y="266"/>
                    </a:cubicBezTo>
                    <a:cubicBezTo>
                      <a:pt x="304" y="247"/>
                      <a:pt x="320" y="232"/>
                      <a:pt x="338" y="232"/>
                    </a:cubicBezTo>
                    <a:cubicBezTo>
                      <a:pt x="357" y="232"/>
                      <a:pt x="372" y="247"/>
                      <a:pt x="372" y="266"/>
                    </a:cubicBezTo>
                    <a:close/>
                    <a:moveTo>
                      <a:pt x="404" y="176"/>
                    </a:moveTo>
                    <a:cubicBezTo>
                      <a:pt x="387" y="176"/>
                      <a:pt x="372" y="162"/>
                      <a:pt x="372" y="144"/>
                    </a:cubicBezTo>
                    <a:cubicBezTo>
                      <a:pt x="372" y="126"/>
                      <a:pt x="387" y="112"/>
                      <a:pt x="404" y="112"/>
                    </a:cubicBezTo>
                    <a:cubicBezTo>
                      <a:pt x="422" y="112"/>
                      <a:pt x="436" y="126"/>
                      <a:pt x="436" y="144"/>
                    </a:cubicBezTo>
                    <a:cubicBezTo>
                      <a:pt x="436" y="162"/>
                      <a:pt x="422" y="176"/>
                      <a:pt x="404" y="176"/>
                    </a:cubicBezTo>
                    <a:close/>
                    <a:moveTo>
                      <a:pt x="572" y="140"/>
                    </a:moveTo>
                    <a:cubicBezTo>
                      <a:pt x="544" y="140"/>
                      <a:pt x="520" y="117"/>
                      <a:pt x="520" y="90"/>
                    </a:cubicBezTo>
                    <a:cubicBezTo>
                      <a:pt x="520" y="62"/>
                      <a:pt x="544" y="40"/>
                      <a:pt x="572" y="40"/>
                    </a:cubicBezTo>
                    <a:cubicBezTo>
                      <a:pt x="601" y="40"/>
                      <a:pt x="624" y="62"/>
                      <a:pt x="624" y="90"/>
                    </a:cubicBezTo>
                    <a:cubicBezTo>
                      <a:pt x="624" y="117"/>
                      <a:pt x="601" y="140"/>
                      <a:pt x="572" y="140"/>
                    </a:cubicBezTo>
                    <a:close/>
                    <a:moveTo>
                      <a:pt x="758" y="260"/>
                    </a:moveTo>
                    <a:cubicBezTo>
                      <a:pt x="726" y="260"/>
                      <a:pt x="700" y="234"/>
                      <a:pt x="700" y="202"/>
                    </a:cubicBezTo>
                    <a:cubicBezTo>
                      <a:pt x="700" y="188"/>
                      <a:pt x="706" y="175"/>
                      <a:pt x="714" y="165"/>
                    </a:cubicBezTo>
                    <a:cubicBezTo>
                      <a:pt x="714" y="165"/>
                      <a:pt x="714" y="165"/>
                      <a:pt x="714" y="165"/>
                    </a:cubicBezTo>
                    <a:cubicBezTo>
                      <a:pt x="714" y="164"/>
                      <a:pt x="714" y="164"/>
                      <a:pt x="714" y="164"/>
                    </a:cubicBezTo>
                    <a:cubicBezTo>
                      <a:pt x="725" y="152"/>
                      <a:pt x="741" y="144"/>
                      <a:pt x="758" y="144"/>
                    </a:cubicBezTo>
                    <a:cubicBezTo>
                      <a:pt x="790" y="144"/>
                      <a:pt x="816" y="170"/>
                      <a:pt x="816" y="202"/>
                    </a:cubicBezTo>
                    <a:cubicBezTo>
                      <a:pt x="816" y="234"/>
                      <a:pt x="790" y="260"/>
                      <a:pt x="758" y="260"/>
                    </a:cubicBezTo>
                    <a:close/>
                  </a:path>
                </a:pathLst>
              </a:custGeom>
              <a:solidFill>
                <a:srgbClr val="7B418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6" name="Freeform 6"/>
              <p:cNvSpPr>
                <a:spLocks noEditPoints="1"/>
              </p:cNvSpPr>
              <p:nvPr/>
            </p:nvSpPr>
            <p:spPr bwMode="auto">
              <a:xfrm>
                <a:off x="7672388" y="3125788"/>
                <a:ext cx="1109663" cy="1304925"/>
              </a:xfrm>
              <a:custGeom>
                <a:avLst/>
                <a:gdLst/>
                <a:ahLst/>
                <a:cxnLst>
                  <a:cxn ang="0">
                    <a:pos x="424" y="411"/>
                  </a:cxn>
                  <a:cxn ang="0">
                    <a:pos x="397" y="358"/>
                  </a:cxn>
                  <a:cxn ang="0">
                    <a:pos x="337" y="309"/>
                  </a:cxn>
                  <a:cxn ang="0">
                    <a:pos x="381" y="194"/>
                  </a:cxn>
                  <a:cxn ang="0">
                    <a:pos x="282" y="144"/>
                  </a:cxn>
                  <a:cxn ang="0">
                    <a:pos x="190" y="79"/>
                  </a:cxn>
                  <a:cxn ang="0">
                    <a:pos x="143" y="0"/>
                  </a:cxn>
                  <a:cxn ang="0">
                    <a:pos x="89" y="60"/>
                  </a:cxn>
                  <a:cxn ang="0">
                    <a:pos x="1" y="84"/>
                  </a:cxn>
                  <a:cxn ang="0">
                    <a:pos x="143" y="108"/>
                  </a:cxn>
                  <a:cxn ang="0">
                    <a:pos x="276" y="149"/>
                  </a:cxn>
                  <a:cxn ang="0">
                    <a:pos x="319" y="256"/>
                  </a:cxn>
                  <a:cxn ang="0">
                    <a:pos x="330" y="311"/>
                  </a:cxn>
                  <a:cxn ang="0">
                    <a:pos x="323" y="402"/>
                  </a:cxn>
                  <a:cxn ang="0">
                    <a:pos x="257" y="476"/>
                  </a:cxn>
                  <a:cxn ang="0">
                    <a:pos x="257" y="548"/>
                  </a:cxn>
                  <a:cxn ang="0">
                    <a:pos x="278" y="483"/>
                  </a:cxn>
                  <a:cxn ang="0">
                    <a:pos x="347" y="408"/>
                  </a:cxn>
                  <a:cxn ang="0">
                    <a:pos x="380" y="395"/>
                  </a:cxn>
                  <a:cxn ang="0">
                    <a:pos x="417" y="428"/>
                  </a:cxn>
                  <a:cxn ang="0">
                    <a:pos x="465" y="428"/>
                  </a:cxn>
                  <a:cxn ang="0">
                    <a:pos x="143" y="104"/>
                  </a:cxn>
                  <a:cxn ang="0">
                    <a:pos x="143" y="4"/>
                  </a:cxn>
                  <a:cxn ang="0">
                    <a:pos x="143" y="104"/>
                  </a:cxn>
                  <a:cxn ang="0">
                    <a:pos x="319" y="136"/>
                  </a:cxn>
                  <a:cxn ang="0">
                    <a:pos x="319" y="252"/>
                  </a:cxn>
                  <a:cxn ang="0">
                    <a:pos x="289" y="512"/>
                  </a:cxn>
                  <a:cxn ang="0">
                    <a:pos x="225" y="512"/>
                  </a:cxn>
                  <a:cxn ang="0">
                    <a:pos x="289" y="512"/>
                  </a:cxn>
                  <a:cxn ang="0">
                    <a:pos x="301" y="358"/>
                  </a:cxn>
                  <a:cxn ang="0">
                    <a:pos x="393" y="358"/>
                  </a:cxn>
                  <a:cxn ang="0">
                    <a:pos x="441" y="448"/>
                  </a:cxn>
                  <a:cxn ang="0">
                    <a:pos x="441" y="408"/>
                  </a:cxn>
                  <a:cxn ang="0">
                    <a:pos x="441" y="448"/>
                  </a:cxn>
                </a:cxnLst>
                <a:rect l="0" t="0" r="r" b="b"/>
                <a:pathLst>
                  <a:path w="465" h="548">
                    <a:moveTo>
                      <a:pt x="441" y="404"/>
                    </a:moveTo>
                    <a:cubicBezTo>
                      <a:pt x="434" y="404"/>
                      <a:pt x="428" y="407"/>
                      <a:pt x="424" y="411"/>
                    </a:cubicBezTo>
                    <a:cubicBezTo>
                      <a:pt x="386" y="389"/>
                      <a:pt x="386" y="389"/>
                      <a:pt x="386" y="389"/>
                    </a:cubicBezTo>
                    <a:cubicBezTo>
                      <a:pt x="393" y="380"/>
                      <a:pt x="397" y="370"/>
                      <a:pt x="397" y="358"/>
                    </a:cubicBezTo>
                    <a:cubicBezTo>
                      <a:pt x="397" y="330"/>
                      <a:pt x="374" y="308"/>
                      <a:pt x="347" y="308"/>
                    </a:cubicBezTo>
                    <a:cubicBezTo>
                      <a:pt x="343" y="308"/>
                      <a:pt x="340" y="308"/>
                      <a:pt x="337" y="309"/>
                    </a:cubicBezTo>
                    <a:cubicBezTo>
                      <a:pt x="329" y="255"/>
                      <a:pt x="329" y="255"/>
                      <a:pt x="329" y="255"/>
                    </a:cubicBezTo>
                    <a:cubicBezTo>
                      <a:pt x="358" y="250"/>
                      <a:pt x="381" y="225"/>
                      <a:pt x="381" y="194"/>
                    </a:cubicBezTo>
                    <a:cubicBezTo>
                      <a:pt x="381" y="160"/>
                      <a:pt x="353" y="132"/>
                      <a:pt x="319" y="132"/>
                    </a:cubicBezTo>
                    <a:cubicBezTo>
                      <a:pt x="305" y="132"/>
                      <a:pt x="293" y="136"/>
                      <a:pt x="282" y="144"/>
                    </a:cubicBezTo>
                    <a:cubicBezTo>
                      <a:pt x="282" y="144"/>
                      <a:pt x="282" y="144"/>
                      <a:pt x="282" y="144"/>
                    </a:cubicBezTo>
                    <a:cubicBezTo>
                      <a:pt x="190" y="79"/>
                      <a:pt x="190" y="79"/>
                      <a:pt x="190" y="79"/>
                    </a:cubicBezTo>
                    <a:cubicBezTo>
                      <a:pt x="194" y="72"/>
                      <a:pt x="197" y="63"/>
                      <a:pt x="197" y="54"/>
                    </a:cubicBezTo>
                    <a:cubicBezTo>
                      <a:pt x="197" y="24"/>
                      <a:pt x="172" y="0"/>
                      <a:pt x="143" y="0"/>
                    </a:cubicBezTo>
                    <a:cubicBezTo>
                      <a:pt x="113" y="0"/>
                      <a:pt x="89" y="24"/>
                      <a:pt x="89" y="54"/>
                    </a:cubicBezTo>
                    <a:cubicBezTo>
                      <a:pt x="89" y="56"/>
                      <a:pt x="89" y="58"/>
                      <a:pt x="89" y="60"/>
                    </a:cubicBezTo>
                    <a:cubicBezTo>
                      <a:pt x="0" y="76"/>
                      <a:pt x="0" y="76"/>
                      <a:pt x="0" y="76"/>
                    </a:cubicBezTo>
                    <a:cubicBezTo>
                      <a:pt x="1" y="84"/>
                      <a:pt x="1" y="84"/>
                      <a:pt x="1" y="84"/>
                    </a:cubicBezTo>
                    <a:cubicBezTo>
                      <a:pt x="91" y="68"/>
                      <a:pt x="91" y="68"/>
                      <a:pt x="91" y="68"/>
                    </a:cubicBezTo>
                    <a:cubicBezTo>
                      <a:pt x="97" y="91"/>
                      <a:pt x="118" y="108"/>
                      <a:pt x="143" y="108"/>
                    </a:cubicBezTo>
                    <a:cubicBezTo>
                      <a:pt x="160" y="108"/>
                      <a:pt x="176" y="99"/>
                      <a:pt x="186" y="86"/>
                    </a:cubicBezTo>
                    <a:cubicBezTo>
                      <a:pt x="276" y="149"/>
                      <a:pt x="276" y="149"/>
                      <a:pt x="276" y="149"/>
                    </a:cubicBezTo>
                    <a:cubicBezTo>
                      <a:pt x="264" y="160"/>
                      <a:pt x="257" y="176"/>
                      <a:pt x="257" y="194"/>
                    </a:cubicBezTo>
                    <a:cubicBezTo>
                      <a:pt x="257" y="228"/>
                      <a:pt x="285" y="256"/>
                      <a:pt x="319" y="256"/>
                    </a:cubicBezTo>
                    <a:cubicBezTo>
                      <a:pt x="320" y="256"/>
                      <a:pt x="320" y="256"/>
                      <a:pt x="321" y="256"/>
                    </a:cubicBezTo>
                    <a:cubicBezTo>
                      <a:pt x="330" y="311"/>
                      <a:pt x="330" y="311"/>
                      <a:pt x="330" y="311"/>
                    </a:cubicBezTo>
                    <a:cubicBezTo>
                      <a:pt x="310" y="318"/>
                      <a:pt x="297" y="336"/>
                      <a:pt x="297" y="358"/>
                    </a:cubicBezTo>
                    <a:cubicBezTo>
                      <a:pt x="297" y="377"/>
                      <a:pt x="307" y="393"/>
                      <a:pt x="323" y="402"/>
                    </a:cubicBezTo>
                    <a:cubicBezTo>
                      <a:pt x="271" y="479"/>
                      <a:pt x="271" y="479"/>
                      <a:pt x="271" y="479"/>
                    </a:cubicBezTo>
                    <a:cubicBezTo>
                      <a:pt x="267" y="477"/>
                      <a:pt x="262" y="476"/>
                      <a:pt x="257" y="476"/>
                    </a:cubicBezTo>
                    <a:cubicBezTo>
                      <a:pt x="237" y="476"/>
                      <a:pt x="221" y="492"/>
                      <a:pt x="221" y="512"/>
                    </a:cubicBezTo>
                    <a:cubicBezTo>
                      <a:pt x="221" y="532"/>
                      <a:pt x="237" y="548"/>
                      <a:pt x="257" y="548"/>
                    </a:cubicBezTo>
                    <a:cubicBezTo>
                      <a:pt x="277" y="548"/>
                      <a:pt x="293" y="532"/>
                      <a:pt x="293" y="512"/>
                    </a:cubicBezTo>
                    <a:cubicBezTo>
                      <a:pt x="293" y="500"/>
                      <a:pt x="287" y="489"/>
                      <a:pt x="278" y="483"/>
                    </a:cubicBezTo>
                    <a:cubicBezTo>
                      <a:pt x="330" y="405"/>
                      <a:pt x="330" y="405"/>
                      <a:pt x="330" y="405"/>
                    </a:cubicBezTo>
                    <a:cubicBezTo>
                      <a:pt x="335" y="407"/>
                      <a:pt x="341" y="408"/>
                      <a:pt x="347" y="408"/>
                    </a:cubicBezTo>
                    <a:cubicBezTo>
                      <a:pt x="360" y="408"/>
                      <a:pt x="372" y="403"/>
                      <a:pt x="381" y="395"/>
                    </a:cubicBezTo>
                    <a:cubicBezTo>
                      <a:pt x="380" y="395"/>
                      <a:pt x="380" y="395"/>
                      <a:pt x="380" y="395"/>
                    </a:cubicBezTo>
                    <a:cubicBezTo>
                      <a:pt x="419" y="417"/>
                      <a:pt x="419" y="417"/>
                      <a:pt x="419" y="417"/>
                    </a:cubicBezTo>
                    <a:cubicBezTo>
                      <a:pt x="418" y="421"/>
                      <a:pt x="417" y="424"/>
                      <a:pt x="417" y="428"/>
                    </a:cubicBezTo>
                    <a:cubicBezTo>
                      <a:pt x="417" y="441"/>
                      <a:pt x="428" y="452"/>
                      <a:pt x="441" y="452"/>
                    </a:cubicBezTo>
                    <a:cubicBezTo>
                      <a:pt x="454" y="452"/>
                      <a:pt x="465" y="441"/>
                      <a:pt x="465" y="428"/>
                    </a:cubicBezTo>
                    <a:cubicBezTo>
                      <a:pt x="465" y="415"/>
                      <a:pt x="454" y="404"/>
                      <a:pt x="441" y="404"/>
                    </a:cubicBezTo>
                    <a:close/>
                    <a:moveTo>
                      <a:pt x="143" y="104"/>
                    </a:moveTo>
                    <a:cubicBezTo>
                      <a:pt x="115" y="104"/>
                      <a:pt x="93" y="81"/>
                      <a:pt x="93" y="54"/>
                    </a:cubicBezTo>
                    <a:cubicBezTo>
                      <a:pt x="93" y="26"/>
                      <a:pt x="115" y="4"/>
                      <a:pt x="143" y="4"/>
                    </a:cubicBezTo>
                    <a:cubicBezTo>
                      <a:pt x="170" y="4"/>
                      <a:pt x="193" y="26"/>
                      <a:pt x="193" y="54"/>
                    </a:cubicBezTo>
                    <a:cubicBezTo>
                      <a:pt x="193" y="81"/>
                      <a:pt x="170" y="104"/>
                      <a:pt x="143" y="104"/>
                    </a:cubicBezTo>
                    <a:close/>
                    <a:moveTo>
                      <a:pt x="261" y="194"/>
                    </a:moveTo>
                    <a:cubicBezTo>
                      <a:pt x="261" y="162"/>
                      <a:pt x="287" y="136"/>
                      <a:pt x="319" y="136"/>
                    </a:cubicBezTo>
                    <a:cubicBezTo>
                      <a:pt x="351" y="136"/>
                      <a:pt x="377" y="162"/>
                      <a:pt x="377" y="194"/>
                    </a:cubicBezTo>
                    <a:cubicBezTo>
                      <a:pt x="377" y="226"/>
                      <a:pt x="351" y="252"/>
                      <a:pt x="319" y="252"/>
                    </a:cubicBezTo>
                    <a:cubicBezTo>
                      <a:pt x="287" y="252"/>
                      <a:pt x="261" y="226"/>
                      <a:pt x="261" y="194"/>
                    </a:cubicBezTo>
                    <a:close/>
                    <a:moveTo>
                      <a:pt x="289" y="512"/>
                    </a:moveTo>
                    <a:cubicBezTo>
                      <a:pt x="289" y="530"/>
                      <a:pt x="274" y="544"/>
                      <a:pt x="257" y="544"/>
                    </a:cubicBezTo>
                    <a:cubicBezTo>
                      <a:pt x="239" y="544"/>
                      <a:pt x="225" y="530"/>
                      <a:pt x="225" y="512"/>
                    </a:cubicBezTo>
                    <a:cubicBezTo>
                      <a:pt x="225" y="494"/>
                      <a:pt x="239" y="480"/>
                      <a:pt x="257" y="480"/>
                    </a:cubicBezTo>
                    <a:cubicBezTo>
                      <a:pt x="274" y="480"/>
                      <a:pt x="289" y="494"/>
                      <a:pt x="289" y="512"/>
                    </a:cubicBezTo>
                    <a:close/>
                    <a:moveTo>
                      <a:pt x="347" y="404"/>
                    </a:moveTo>
                    <a:cubicBezTo>
                      <a:pt x="321" y="404"/>
                      <a:pt x="301" y="383"/>
                      <a:pt x="301" y="358"/>
                    </a:cubicBezTo>
                    <a:cubicBezTo>
                      <a:pt x="301" y="333"/>
                      <a:pt x="321" y="312"/>
                      <a:pt x="347" y="312"/>
                    </a:cubicBezTo>
                    <a:cubicBezTo>
                      <a:pt x="372" y="312"/>
                      <a:pt x="393" y="333"/>
                      <a:pt x="393" y="358"/>
                    </a:cubicBezTo>
                    <a:cubicBezTo>
                      <a:pt x="393" y="383"/>
                      <a:pt x="372" y="404"/>
                      <a:pt x="347" y="404"/>
                    </a:cubicBezTo>
                    <a:close/>
                    <a:moveTo>
                      <a:pt x="441" y="448"/>
                    </a:moveTo>
                    <a:cubicBezTo>
                      <a:pt x="430" y="448"/>
                      <a:pt x="421" y="439"/>
                      <a:pt x="421" y="428"/>
                    </a:cubicBezTo>
                    <a:cubicBezTo>
                      <a:pt x="421" y="417"/>
                      <a:pt x="430" y="408"/>
                      <a:pt x="441" y="408"/>
                    </a:cubicBezTo>
                    <a:cubicBezTo>
                      <a:pt x="452" y="408"/>
                      <a:pt x="461" y="417"/>
                      <a:pt x="461" y="428"/>
                    </a:cubicBezTo>
                    <a:cubicBezTo>
                      <a:pt x="461" y="439"/>
                      <a:pt x="452" y="448"/>
                      <a:pt x="441" y="448"/>
                    </a:cubicBezTo>
                    <a:close/>
                  </a:path>
                </a:pathLst>
              </a:custGeom>
              <a:solidFill>
                <a:srgbClr val="7B418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7" name="Freeform 12"/>
              <p:cNvSpPr>
                <a:spLocks noEditPoints="1"/>
              </p:cNvSpPr>
              <p:nvPr/>
            </p:nvSpPr>
            <p:spPr bwMode="auto">
              <a:xfrm>
                <a:off x="3335338" y="4927601"/>
                <a:ext cx="1144588" cy="1152525"/>
              </a:xfrm>
              <a:custGeom>
                <a:avLst/>
                <a:gdLst/>
                <a:ahLst/>
                <a:cxnLst>
                  <a:cxn ang="0">
                    <a:pos x="416" y="125"/>
                  </a:cxn>
                  <a:cxn ang="0">
                    <a:pos x="286" y="84"/>
                  </a:cxn>
                  <a:cxn ang="0">
                    <a:pos x="238" y="56"/>
                  </a:cxn>
                  <a:cxn ang="0">
                    <a:pos x="216" y="0"/>
                  </a:cxn>
                  <a:cxn ang="0">
                    <a:pos x="216" y="64"/>
                  </a:cxn>
                  <a:cxn ang="0">
                    <a:pos x="262" y="93"/>
                  </a:cxn>
                  <a:cxn ang="0">
                    <a:pos x="256" y="158"/>
                  </a:cxn>
                  <a:cxn ang="0">
                    <a:pos x="170" y="200"/>
                  </a:cxn>
                  <a:cxn ang="0">
                    <a:pos x="163" y="292"/>
                  </a:cxn>
                  <a:cxn ang="0">
                    <a:pos x="134" y="410"/>
                  </a:cxn>
                  <a:cxn ang="0">
                    <a:pos x="64" y="356"/>
                  </a:cxn>
                  <a:cxn ang="0">
                    <a:pos x="0" y="356"/>
                  </a:cxn>
                  <a:cxn ang="0">
                    <a:pos x="60" y="373"/>
                  </a:cxn>
                  <a:cxn ang="0">
                    <a:pos x="124" y="438"/>
                  </a:cxn>
                  <a:cxn ang="0">
                    <a:pos x="216" y="438"/>
                  </a:cxn>
                  <a:cxn ang="0">
                    <a:pos x="169" y="392"/>
                  </a:cxn>
                  <a:cxn ang="0">
                    <a:pos x="216" y="246"/>
                  </a:cxn>
                  <a:cxn ang="0">
                    <a:pos x="261" y="163"/>
                  </a:cxn>
                  <a:cxn ang="0">
                    <a:pos x="328" y="132"/>
                  </a:cxn>
                  <a:cxn ang="0">
                    <a:pos x="448" y="160"/>
                  </a:cxn>
                  <a:cxn ang="0">
                    <a:pos x="448" y="96"/>
                  </a:cxn>
                  <a:cxn ang="0">
                    <a:pos x="216" y="4"/>
                  </a:cxn>
                  <a:cxn ang="0">
                    <a:pos x="216" y="60"/>
                  </a:cxn>
                  <a:cxn ang="0">
                    <a:pos x="32" y="384"/>
                  </a:cxn>
                  <a:cxn ang="0">
                    <a:pos x="32" y="328"/>
                  </a:cxn>
                  <a:cxn ang="0">
                    <a:pos x="32" y="384"/>
                  </a:cxn>
                  <a:cxn ang="0">
                    <a:pos x="170" y="480"/>
                  </a:cxn>
                  <a:cxn ang="0">
                    <a:pos x="170" y="396"/>
                  </a:cxn>
                  <a:cxn ang="0">
                    <a:pos x="170" y="288"/>
                  </a:cxn>
                  <a:cxn ang="0">
                    <a:pos x="170" y="204"/>
                  </a:cxn>
                  <a:cxn ang="0">
                    <a:pos x="170" y="288"/>
                  </a:cxn>
                  <a:cxn ang="0">
                    <a:pos x="248" y="128"/>
                  </a:cxn>
                  <a:cxn ang="0">
                    <a:pos x="324" y="128"/>
                  </a:cxn>
                  <a:cxn ang="0">
                    <a:pos x="448" y="156"/>
                  </a:cxn>
                  <a:cxn ang="0">
                    <a:pos x="448" y="100"/>
                  </a:cxn>
                  <a:cxn ang="0">
                    <a:pos x="448" y="156"/>
                  </a:cxn>
                </a:cxnLst>
                <a:rect l="0" t="0" r="r" b="b"/>
                <a:pathLst>
                  <a:path w="480" h="484">
                    <a:moveTo>
                      <a:pt x="448" y="96"/>
                    </a:moveTo>
                    <a:cubicBezTo>
                      <a:pt x="432" y="96"/>
                      <a:pt x="418" y="109"/>
                      <a:pt x="416" y="125"/>
                    </a:cubicBezTo>
                    <a:cubicBezTo>
                      <a:pt x="328" y="124"/>
                      <a:pt x="328" y="124"/>
                      <a:pt x="328" y="124"/>
                    </a:cubicBezTo>
                    <a:cubicBezTo>
                      <a:pt x="326" y="102"/>
                      <a:pt x="308" y="84"/>
                      <a:pt x="286" y="84"/>
                    </a:cubicBezTo>
                    <a:cubicBezTo>
                      <a:pt x="280" y="84"/>
                      <a:pt x="274" y="86"/>
                      <a:pt x="269" y="88"/>
                    </a:cubicBezTo>
                    <a:cubicBezTo>
                      <a:pt x="238" y="56"/>
                      <a:pt x="238" y="56"/>
                      <a:pt x="238" y="56"/>
                    </a:cubicBezTo>
                    <a:cubicBezTo>
                      <a:pt x="244" y="50"/>
                      <a:pt x="248" y="42"/>
                      <a:pt x="248" y="32"/>
                    </a:cubicBezTo>
                    <a:cubicBezTo>
                      <a:pt x="248" y="14"/>
                      <a:pt x="234" y="0"/>
                      <a:pt x="216" y="0"/>
                    </a:cubicBezTo>
                    <a:cubicBezTo>
                      <a:pt x="199" y="0"/>
                      <a:pt x="184" y="14"/>
                      <a:pt x="184" y="32"/>
                    </a:cubicBezTo>
                    <a:cubicBezTo>
                      <a:pt x="184" y="50"/>
                      <a:pt x="199" y="64"/>
                      <a:pt x="216" y="64"/>
                    </a:cubicBezTo>
                    <a:cubicBezTo>
                      <a:pt x="222" y="64"/>
                      <a:pt x="227" y="63"/>
                      <a:pt x="231" y="60"/>
                    </a:cubicBezTo>
                    <a:cubicBezTo>
                      <a:pt x="262" y="93"/>
                      <a:pt x="262" y="93"/>
                      <a:pt x="262" y="93"/>
                    </a:cubicBezTo>
                    <a:cubicBezTo>
                      <a:pt x="251" y="101"/>
                      <a:pt x="244" y="113"/>
                      <a:pt x="244" y="128"/>
                    </a:cubicBezTo>
                    <a:cubicBezTo>
                      <a:pt x="244" y="140"/>
                      <a:pt x="249" y="150"/>
                      <a:pt x="256" y="158"/>
                    </a:cubicBezTo>
                    <a:cubicBezTo>
                      <a:pt x="200" y="211"/>
                      <a:pt x="200" y="211"/>
                      <a:pt x="200" y="211"/>
                    </a:cubicBezTo>
                    <a:cubicBezTo>
                      <a:pt x="192" y="204"/>
                      <a:pt x="182" y="200"/>
                      <a:pt x="170" y="200"/>
                    </a:cubicBezTo>
                    <a:cubicBezTo>
                      <a:pt x="145" y="200"/>
                      <a:pt x="124" y="221"/>
                      <a:pt x="124" y="246"/>
                    </a:cubicBezTo>
                    <a:cubicBezTo>
                      <a:pt x="124" y="269"/>
                      <a:pt x="141" y="288"/>
                      <a:pt x="163" y="292"/>
                    </a:cubicBezTo>
                    <a:cubicBezTo>
                      <a:pt x="161" y="393"/>
                      <a:pt x="161" y="393"/>
                      <a:pt x="161" y="393"/>
                    </a:cubicBezTo>
                    <a:cubicBezTo>
                      <a:pt x="150" y="395"/>
                      <a:pt x="140" y="402"/>
                      <a:pt x="134" y="410"/>
                    </a:cubicBezTo>
                    <a:cubicBezTo>
                      <a:pt x="63" y="365"/>
                      <a:pt x="63" y="365"/>
                      <a:pt x="63" y="365"/>
                    </a:cubicBezTo>
                    <a:cubicBezTo>
                      <a:pt x="64" y="362"/>
                      <a:pt x="64" y="359"/>
                      <a:pt x="64" y="356"/>
                    </a:cubicBezTo>
                    <a:cubicBezTo>
                      <a:pt x="64" y="338"/>
                      <a:pt x="50" y="324"/>
                      <a:pt x="32" y="324"/>
                    </a:cubicBezTo>
                    <a:cubicBezTo>
                      <a:pt x="15" y="324"/>
                      <a:pt x="0" y="338"/>
                      <a:pt x="0" y="356"/>
                    </a:cubicBezTo>
                    <a:cubicBezTo>
                      <a:pt x="0" y="374"/>
                      <a:pt x="15" y="388"/>
                      <a:pt x="32" y="388"/>
                    </a:cubicBezTo>
                    <a:cubicBezTo>
                      <a:pt x="44" y="388"/>
                      <a:pt x="54" y="382"/>
                      <a:pt x="60" y="373"/>
                    </a:cubicBezTo>
                    <a:cubicBezTo>
                      <a:pt x="129" y="417"/>
                      <a:pt x="129" y="417"/>
                      <a:pt x="129" y="417"/>
                    </a:cubicBezTo>
                    <a:cubicBezTo>
                      <a:pt x="126" y="423"/>
                      <a:pt x="124" y="431"/>
                      <a:pt x="124" y="438"/>
                    </a:cubicBezTo>
                    <a:cubicBezTo>
                      <a:pt x="124" y="464"/>
                      <a:pt x="145" y="484"/>
                      <a:pt x="170" y="484"/>
                    </a:cubicBezTo>
                    <a:cubicBezTo>
                      <a:pt x="196" y="484"/>
                      <a:pt x="216" y="464"/>
                      <a:pt x="216" y="438"/>
                    </a:cubicBezTo>
                    <a:cubicBezTo>
                      <a:pt x="216" y="413"/>
                      <a:pt x="196" y="392"/>
                      <a:pt x="170" y="392"/>
                    </a:cubicBezTo>
                    <a:cubicBezTo>
                      <a:pt x="170" y="392"/>
                      <a:pt x="170" y="392"/>
                      <a:pt x="169" y="392"/>
                    </a:cubicBezTo>
                    <a:cubicBezTo>
                      <a:pt x="171" y="292"/>
                      <a:pt x="171" y="292"/>
                      <a:pt x="171" y="292"/>
                    </a:cubicBezTo>
                    <a:cubicBezTo>
                      <a:pt x="196" y="292"/>
                      <a:pt x="216" y="271"/>
                      <a:pt x="216" y="246"/>
                    </a:cubicBezTo>
                    <a:cubicBezTo>
                      <a:pt x="216" y="235"/>
                      <a:pt x="212" y="225"/>
                      <a:pt x="206" y="217"/>
                    </a:cubicBezTo>
                    <a:cubicBezTo>
                      <a:pt x="261" y="163"/>
                      <a:pt x="261" y="163"/>
                      <a:pt x="261" y="163"/>
                    </a:cubicBezTo>
                    <a:cubicBezTo>
                      <a:pt x="268" y="169"/>
                      <a:pt x="277" y="172"/>
                      <a:pt x="286" y="172"/>
                    </a:cubicBezTo>
                    <a:cubicBezTo>
                      <a:pt x="308" y="172"/>
                      <a:pt x="326" y="155"/>
                      <a:pt x="328" y="132"/>
                    </a:cubicBezTo>
                    <a:cubicBezTo>
                      <a:pt x="417" y="133"/>
                      <a:pt x="417" y="133"/>
                      <a:pt x="417" y="133"/>
                    </a:cubicBezTo>
                    <a:cubicBezTo>
                      <a:pt x="419" y="148"/>
                      <a:pt x="432" y="160"/>
                      <a:pt x="448" y="160"/>
                    </a:cubicBezTo>
                    <a:cubicBezTo>
                      <a:pt x="466" y="160"/>
                      <a:pt x="480" y="146"/>
                      <a:pt x="480" y="128"/>
                    </a:cubicBezTo>
                    <a:cubicBezTo>
                      <a:pt x="480" y="110"/>
                      <a:pt x="466" y="96"/>
                      <a:pt x="448" y="96"/>
                    </a:cubicBezTo>
                    <a:close/>
                    <a:moveTo>
                      <a:pt x="188" y="32"/>
                    </a:moveTo>
                    <a:cubicBezTo>
                      <a:pt x="188" y="17"/>
                      <a:pt x="201" y="4"/>
                      <a:pt x="216" y="4"/>
                    </a:cubicBezTo>
                    <a:cubicBezTo>
                      <a:pt x="232" y="4"/>
                      <a:pt x="244" y="17"/>
                      <a:pt x="244" y="32"/>
                    </a:cubicBezTo>
                    <a:cubicBezTo>
                      <a:pt x="244" y="48"/>
                      <a:pt x="232" y="60"/>
                      <a:pt x="216" y="60"/>
                    </a:cubicBezTo>
                    <a:cubicBezTo>
                      <a:pt x="201" y="60"/>
                      <a:pt x="188" y="48"/>
                      <a:pt x="188" y="32"/>
                    </a:cubicBezTo>
                    <a:close/>
                    <a:moveTo>
                      <a:pt x="32" y="384"/>
                    </a:moveTo>
                    <a:cubicBezTo>
                      <a:pt x="17" y="384"/>
                      <a:pt x="4" y="372"/>
                      <a:pt x="4" y="356"/>
                    </a:cubicBezTo>
                    <a:cubicBezTo>
                      <a:pt x="4" y="341"/>
                      <a:pt x="17" y="328"/>
                      <a:pt x="32" y="328"/>
                    </a:cubicBezTo>
                    <a:cubicBezTo>
                      <a:pt x="48" y="328"/>
                      <a:pt x="60" y="341"/>
                      <a:pt x="60" y="356"/>
                    </a:cubicBezTo>
                    <a:cubicBezTo>
                      <a:pt x="60" y="372"/>
                      <a:pt x="48" y="384"/>
                      <a:pt x="32" y="384"/>
                    </a:cubicBezTo>
                    <a:close/>
                    <a:moveTo>
                      <a:pt x="212" y="438"/>
                    </a:moveTo>
                    <a:cubicBezTo>
                      <a:pt x="212" y="461"/>
                      <a:pt x="193" y="480"/>
                      <a:pt x="170" y="480"/>
                    </a:cubicBezTo>
                    <a:cubicBezTo>
                      <a:pt x="147" y="480"/>
                      <a:pt x="128" y="461"/>
                      <a:pt x="128" y="438"/>
                    </a:cubicBezTo>
                    <a:cubicBezTo>
                      <a:pt x="128" y="415"/>
                      <a:pt x="147" y="396"/>
                      <a:pt x="170" y="396"/>
                    </a:cubicBezTo>
                    <a:cubicBezTo>
                      <a:pt x="193" y="396"/>
                      <a:pt x="212" y="415"/>
                      <a:pt x="212" y="438"/>
                    </a:cubicBezTo>
                    <a:close/>
                    <a:moveTo>
                      <a:pt x="170" y="288"/>
                    </a:moveTo>
                    <a:cubicBezTo>
                      <a:pt x="147" y="288"/>
                      <a:pt x="128" y="269"/>
                      <a:pt x="128" y="246"/>
                    </a:cubicBezTo>
                    <a:cubicBezTo>
                      <a:pt x="128" y="223"/>
                      <a:pt x="147" y="204"/>
                      <a:pt x="170" y="204"/>
                    </a:cubicBezTo>
                    <a:cubicBezTo>
                      <a:pt x="193" y="204"/>
                      <a:pt x="212" y="223"/>
                      <a:pt x="212" y="246"/>
                    </a:cubicBezTo>
                    <a:cubicBezTo>
                      <a:pt x="212" y="269"/>
                      <a:pt x="193" y="288"/>
                      <a:pt x="170" y="288"/>
                    </a:cubicBezTo>
                    <a:close/>
                    <a:moveTo>
                      <a:pt x="286" y="168"/>
                    </a:moveTo>
                    <a:cubicBezTo>
                      <a:pt x="265" y="168"/>
                      <a:pt x="248" y="150"/>
                      <a:pt x="248" y="128"/>
                    </a:cubicBezTo>
                    <a:cubicBezTo>
                      <a:pt x="248" y="106"/>
                      <a:pt x="265" y="88"/>
                      <a:pt x="286" y="88"/>
                    </a:cubicBezTo>
                    <a:cubicBezTo>
                      <a:pt x="307" y="88"/>
                      <a:pt x="324" y="106"/>
                      <a:pt x="324" y="128"/>
                    </a:cubicBezTo>
                    <a:cubicBezTo>
                      <a:pt x="324" y="150"/>
                      <a:pt x="307" y="168"/>
                      <a:pt x="286" y="168"/>
                    </a:cubicBezTo>
                    <a:close/>
                    <a:moveTo>
                      <a:pt x="448" y="156"/>
                    </a:moveTo>
                    <a:cubicBezTo>
                      <a:pt x="433" y="156"/>
                      <a:pt x="420" y="144"/>
                      <a:pt x="420" y="128"/>
                    </a:cubicBezTo>
                    <a:cubicBezTo>
                      <a:pt x="420" y="113"/>
                      <a:pt x="433" y="100"/>
                      <a:pt x="448" y="100"/>
                    </a:cubicBezTo>
                    <a:cubicBezTo>
                      <a:pt x="464" y="100"/>
                      <a:pt x="476" y="113"/>
                      <a:pt x="476" y="128"/>
                    </a:cubicBezTo>
                    <a:cubicBezTo>
                      <a:pt x="476" y="144"/>
                      <a:pt x="464" y="156"/>
                      <a:pt x="448" y="156"/>
                    </a:cubicBezTo>
                    <a:close/>
                  </a:path>
                </a:pathLst>
              </a:custGeom>
              <a:solidFill>
                <a:srgbClr val="A780A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8" name="Freeform 18"/>
              <p:cNvSpPr>
                <a:spLocks noEditPoints="1"/>
              </p:cNvSpPr>
              <p:nvPr/>
            </p:nvSpPr>
            <p:spPr bwMode="auto">
              <a:xfrm>
                <a:off x="4679950" y="4922838"/>
                <a:ext cx="885825" cy="642938"/>
              </a:xfrm>
              <a:custGeom>
                <a:avLst/>
                <a:gdLst/>
                <a:ahLst/>
                <a:cxnLst>
                  <a:cxn ang="0">
                    <a:pos x="312" y="65"/>
                  </a:cxn>
                  <a:cxn ang="0">
                    <a:pos x="264" y="46"/>
                  </a:cxn>
                  <a:cxn ang="0">
                    <a:pos x="184" y="46"/>
                  </a:cxn>
                  <a:cxn ang="0">
                    <a:pos x="128" y="87"/>
                  </a:cxn>
                  <a:cxn ang="0">
                    <a:pos x="59" y="76"/>
                  </a:cxn>
                  <a:cxn ang="0">
                    <a:pos x="32" y="16"/>
                  </a:cxn>
                  <a:cxn ang="0">
                    <a:pos x="0" y="16"/>
                  </a:cxn>
                  <a:cxn ang="0">
                    <a:pos x="21" y="32"/>
                  </a:cxn>
                  <a:cxn ang="0">
                    <a:pos x="53" y="82"/>
                  </a:cxn>
                  <a:cxn ang="0">
                    <a:pos x="86" y="162"/>
                  </a:cxn>
                  <a:cxn ang="0">
                    <a:pos x="60" y="234"/>
                  </a:cxn>
                  <a:cxn ang="0">
                    <a:pos x="136" y="236"/>
                  </a:cxn>
                  <a:cxn ang="0">
                    <a:pos x="214" y="254"/>
                  </a:cxn>
                  <a:cxn ang="0">
                    <a:pos x="214" y="202"/>
                  </a:cxn>
                  <a:cxn ang="0">
                    <a:pos x="136" y="228"/>
                  </a:cxn>
                  <a:cxn ang="0">
                    <a:pos x="97" y="198"/>
                  </a:cxn>
                  <a:cxn ang="0">
                    <a:pos x="136" y="114"/>
                  </a:cxn>
                  <a:cxn ang="0">
                    <a:pos x="188" y="62"/>
                  </a:cxn>
                  <a:cxn ang="0">
                    <a:pos x="262" y="61"/>
                  </a:cxn>
                  <a:cxn ang="0">
                    <a:pos x="308" y="80"/>
                  </a:cxn>
                  <a:cxn ang="0">
                    <a:pos x="372" y="80"/>
                  </a:cxn>
                  <a:cxn ang="0">
                    <a:pos x="4" y="16"/>
                  </a:cxn>
                  <a:cxn ang="0">
                    <a:pos x="28" y="16"/>
                  </a:cxn>
                  <a:cxn ang="0">
                    <a:pos x="4" y="16"/>
                  </a:cxn>
                  <a:cxn ang="0">
                    <a:pos x="236" y="228"/>
                  </a:cxn>
                  <a:cxn ang="0">
                    <a:pos x="192" y="228"/>
                  </a:cxn>
                  <a:cxn ang="0">
                    <a:pos x="132" y="234"/>
                  </a:cxn>
                  <a:cxn ang="0">
                    <a:pos x="64" y="234"/>
                  </a:cxn>
                  <a:cxn ang="0">
                    <a:pos x="132" y="234"/>
                  </a:cxn>
                  <a:cxn ang="0">
                    <a:pos x="44" y="114"/>
                  </a:cxn>
                  <a:cxn ang="0">
                    <a:pos x="132" y="114"/>
                  </a:cxn>
                  <a:cxn ang="0">
                    <a:pos x="224" y="82"/>
                  </a:cxn>
                  <a:cxn ang="0">
                    <a:pos x="224" y="10"/>
                  </a:cxn>
                  <a:cxn ang="0">
                    <a:pos x="224" y="82"/>
                  </a:cxn>
                  <a:cxn ang="0">
                    <a:pos x="312" y="80"/>
                  </a:cxn>
                  <a:cxn ang="0">
                    <a:pos x="368" y="80"/>
                  </a:cxn>
                </a:cxnLst>
                <a:rect l="0" t="0" r="r" b="b"/>
                <a:pathLst>
                  <a:path w="372" h="270">
                    <a:moveTo>
                      <a:pt x="340" y="46"/>
                    </a:moveTo>
                    <a:cubicBezTo>
                      <a:pt x="328" y="46"/>
                      <a:pt x="317" y="54"/>
                      <a:pt x="312" y="65"/>
                    </a:cubicBezTo>
                    <a:cubicBezTo>
                      <a:pt x="264" y="53"/>
                      <a:pt x="264" y="53"/>
                      <a:pt x="264" y="53"/>
                    </a:cubicBezTo>
                    <a:cubicBezTo>
                      <a:pt x="264" y="51"/>
                      <a:pt x="264" y="48"/>
                      <a:pt x="264" y="46"/>
                    </a:cubicBezTo>
                    <a:cubicBezTo>
                      <a:pt x="264" y="24"/>
                      <a:pt x="246" y="6"/>
                      <a:pt x="224" y="6"/>
                    </a:cubicBezTo>
                    <a:cubicBezTo>
                      <a:pt x="202" y="6"/>
                      <a:pt x="184" y="24"/>
                      <a:pt x="184" y="46"/>
                    </a:cubicBezTo>
                    <a:cubicBezTo>
                      <a:pt x="184" y="49"/>
                      <a:pt x="185" y="51"/>
                      <a:pt x="185" y="54"/>
                    </a:cubicBezTo>
                    <a:cubicBezTo>
                      <a:pt x="128" y="87"/>
                      <a:pt x="128" y="87"/>
                      <a:pt x="128" y="87"/>
                    </a:cubicBezTo>
                    <a:cubicBezTo>
                      <a:pt x="120" y="75"/>
                      <a:pt x="105" y="66"/>
                      <a:pt x="88" y="66"/>
                    </a:cubicBezTo>
                    <a:cubicBezTo>
                      <a:pt x="77" y="66"/>
                      <a:pt x="67" y="70"/>
                      <a:pt x="59" y="76"/>
                    </a:cubicBezTo>
                    <a:cubicBezTo>
                      <a:pt x="27" y="28"/>
                      <a:pt x="27" y="28"/>
                      <a:pt x="27" y="28"/>
                    </a:cubicBezTo>
                    <a:cubicBezTo>
                      <a:pt x="30" y="25"/>
                      <a:pt x="32" y="21"/>
                      <a:pt x="32" y="16"/>
                    </a:cubicBezTo>
                    <a:cubicBezTo>
                      <a:pt x="32" y="7"/>
                      <a:pt x="25" y="0"/>
                      <a:pt x="16" y="0"/>
                    </a:cubicBezTo>
                    <a:cubicBezTo>
                      <a:pt x="7" y="0"/>
                      <a:pt x="0" y="7"/>
                      <a:pt x="0" y="16"/>
                    </a:cubicBezTo>
                    <a:cubicBezTo>
                      <a:pt x="0" y="25"/>
                      <a:pt x="7" y="33"/>
                      <a:pt x="16" y="33"/>
                    </a:cubicBezTo>
                    <a:cubicBezTo>
                      <a:pt x="18" y="33"/>
                      <a:pt x="19" y="32"/>
                      <a:pt x="21" y="32"/>
                    </a:cubicBezTo>
                    <a:cubicBezTo>
                      <a:pt x="20" y="32"/>
                      <a:pt x="20" y="32"/>
                      <a:pt x="20" y="32"/>
                    </a:cubicBezTo>
                    <a:cubicBezTo>
                      <a:pt x="53" y="82"/>
                      <a:pt x="53" y="82"/>
                      <a:pt x="53" y="82"/>
                    </a:cubicBezTo>
                    <a:cubicBezTo>
                      <a:pt x="45" y="90"/>
                      <a:pt x="40" y="102"/>
                      <a:pt x="40" y="114"/>
                    </a:cubicBezTo>
                    <a:cubicBezTo>
                      <a:pt x="40" y="140"/>
                      <a:pt x="61" y="161"/>
                      <a:pt x="86" y="162"/>
                    </a:cubicBezTo>
                    <a:cubicBezTo>
                      <a:pt x="89" y="199"/>
                      <a:pt x="89" y="199"/>
                      <a:pt x="89" y="199"/>
                    </a:cubicBezTo>
                    <a:cubicBezTo>
                      <a:pt x="73" y="203"/>
                      <a:pt x="60" y="217"/>
                      <a:pt x="60" y="234"/>
                    </a:cubicBezTo>
                    <a:cubicBezTo>
                      <a:pt x="60" y="254"/>
                      <a:pt x="77" y="270"/>
                      <a:pt x="98" y="270"/>
                    </a:cubicBezTo>
                    <a:cubicBezTo>
                      <a:pt x="119" y="270"/>
                      <a:pt x="135" y="255"/>
                      <a:pt x="136" y="236"/>
                    </a:cubicBezTo>
                    <a:cubicBezTo>
                      <a:pt x="189" y="234"/>
                      <a:pt x="189" y="234"/>
                      <a:pt x="189" y="234"/>
                    </a:cubicBezTo>
                    <a:cubicBezTo>
                      <a:pt x="192" y="246"/>
                      <a:pt x="202" y="254"/>
                      <a:pt x="214" y="254"/>
                    </a:cubicBezTo>
                    <a:cubicBezTo>
                      <a:pt x="229" y="254"/>
                      <a:pt x="240" y="242"/>
                      <a:pt x="240" y="228"/>
                    </a:cubicBezTo>
                    <a:cubicBezTo>
                      <a:pt x="240" y="214"/>
                      <a:pt x="229" y="202"/>
                      <a:pt x="214" y="202"/>
                    </a:cubicBezTo>
                    <a:cubicBezTo>
                      <a:pt x="201" y="202"/>
                      <a:pt x="189" y="213"/>
                      <a:pt x="189" y="226"/>
                    </a:cubicBezTo>
                    <a:cubicBezTo>
                      <a:pt x="136" y="228"/>
                      <a:pt x="136" y="228"/>
                      <a:pt x="136" y="228"/>
                    </a:cubicBezTo>
                    <a:cubicBezTo>
                      <a:pt x="133" y="211"/>
                      <a:pt x="117" y="198"/>
                      <a:pt x="98" y="198"/>
                    </a:cubicBezTo>
                    <a:cubicBezTo>
                      <a:pt x="98" y="198"/>
                      <a:pt x="98" y="198"/>
                      <a:pt x="97" y="198"/>
                    </a:cubicBezTo>
                    <a:cubicBezTo>
                      <a:pt x="94" y="162"/>
                      <a:pt x="94" y="162"/>
                      <a:pt x="94" y="162"/>
                    </a:cubicBezTo>
                    <a:cubicBezTo>
                      <a:pt x="118" y="159"/>
                      <a:pt x="136" y="139"/>
                      <a:pt x="136" y="114"/>
                    </a:cubicBezTo>
                    <a:cubicBezTo>
                      <a:pt x="136" y="107"/>
                      <a:pt x="135" y="100"/>
                      <a:pt x="132" y="94"/>
                    </a:cubicBezTo>
                    <a:cubicBezTo>
                      <a:pt x="188" y="62"/>
                      <a:pt x="188" y="62"/>
                      <a:pt x="188" y="62"/>
                    </a:cubicBezTo>
                    <a:cubicBezTo>
                      <a:pt x="194" y="76"/>
                      <a:pt x="208" y="86"/>
                      <a:pt x="224" y="86"/>
                    </a:cubicBezTo>
                    <a:cubicBezTo>
                      <a:pt x="241" y="86"/>
                      <a:pt x="256" y="75"/>
                      <a:pt x="262" y="61"/>
                    </a:cubicBezTo>
                    <a:cubicBezTo>
                      <a:pt x="309" y="73"/>
                      <a:pt x="309" y="73"/>
                      <a:pt x="309" y="73"/>
                    </a:cubicBezTo>
                    <a:cubicBezTo>
                      <a:pt x="309" y="75"/>
                      <a:pt x="308" y="78"/>
                      <a:pt x="308" y="80"/>
                    </a:cubicBezTo>
                    <a:cubicBezTo>
                      <a:pt x="308" y="99"/>
                      <a:pt x="323" y="114"/>
                      <a:pt x="340" y="114"/>
                    </a:cubicBezTo>
                    <a:cubicBezTo>
                      <a:pt x="358" y="114"/>
                      <a:pt x="372" y="99"/>
                      <a:pt x="372" y="80"/>
                    </a:cubicBezTo>
                    <a:cubicBezTo>
                      <a:pt x="372" y="61"/>
                      <a:pt x="358" y="46"/>
                      <a:pt x="340" y="46"/>
                    </a:cubicBezTo>
                    <a:close/>
                    <a:moveTo>
                      <a:pt x="4" y="16"/>
                    </a:moveTo>
                    <a:cubicBezTo>
                      <a:pt x="4" y="10"/>
                      <a:pt x="9" y="4"/>
                      <a:pt x="16" y="4"/>
                    </a:cubicBezTo>
                    <a:cubicBezTo>
                      <a:pt x="23" y="4"/>
                      <a:pt x="28" y="10"/>
                      <a:pt x="28" y="16"/>
                    </a:cubicBezTo>
                    <a:cubicBezTo>
                      <a:pt x="28" y="23"/>
                      <a:pt x="23" y="29"/>
                      <a:pt x="16" y="29"/>
                    </a:cubicBezTo>
                    <a:cubicBezTo>
                      <a:pt x="9" y="29"/>
                      <a:pt x="4" y="23"/>
                      <a:pt x="4" y="16"/>
                    </a:cubicBezTo>
                    <a:close/>
                    <a:moveTo>
                      <a:pt x="214" y="206"/>
                    </a:moveTo>
                    <a:cubicBezTo>
                      <a:pt x="227" y="206"/>
                      <a:pt x="236" y="216"/>
                      <a:pt x="236" y="228"/>
                    </a:cubicBezTo>
                    <a:cubicBezTo>
                      <a:pt x="236" y="240"/>
                      <a:pt x="227" y="250"/>
                      <a:pt x="214" y="250"/>
                    </a:cubicBezTo>
                    <a:cubicBezTo>
                      <a:pt x="202" y="250"/>
                      <a:pt x="192" y="240"/>
                      <a:pt x="192" y="228"/>
                    </a:cubicBezTo>
                    <a:cubicBezTo>
                      <a:pt x="192" y="216"/>
                      <a:pt x="202" y="206"/>
                      <a:pt x="214" y="206"/>
                    </a:cubicBezTo>
                    <a:close/>
                    <a:moveTo>
                      <a:pt x="132" y="234"/>
                    </a:moveTo>
                    <a:cubicBezTo>
                      <a:pt x="132" y="252"/>
                      <a:pt x="117" y="266"/>
                      <a:pt x="98" y="266"/>
                    </a:cubicBezTo>
                    <a:cubicBezTo>
                      <a:pt x="80" y="266"/>
                      <a:pt x="64" y="252"/>
                      <a:pt x="64" y="234"/>
                    </a:cubicBezTo>
                    <a:cubicBezTo>
                      <a:pt x="64" y="216"/>
                      <a:pt x="80" y="202"/>
                      <a:pt x="98" y="202"/>
                    </a:cubicBezTo>
                    <a:cubicBezTo>
                      <a:pt x="117" y="202"/>
                      <a:pt x="132" y="216"/>
                      <a:pt x="132" y="234"/>
                    </a:cubicBezTo>
                    <a:close/>
                    <a:moveTo>
                      <a:pt x="88" y="158"/>
                    </a:moveTo>
                    <a:cubicBezTo>
                      <a:pt x="64" y="158"/>
                      <a:pt x="44" y="138"/>
                      <a:pt x="44" y="114"/>
                    </a:cubicBezTo>
                    <a:cubicBezTo>
                      <a:pt x="44" y="90"/>
                      <a:pt x="64" y="70"/>
                      <a:pt x="88" y="70"/>
                    </a:cubicBezTo>
                    <a:cubicBezTo>
                      <a:pt x="113" y="70"/>
                      <a:pt x="132" y="90"/>
                      <a:pt x="132" y="114"/>
                    </a:cubicBezTo>
                    <a:cubicBezTo>
                      <a:pt x="132" y="138"/>
                      <a:pt x="113" y="158"/>
                      <a:pt x="88" y="158"/>
                    </a:cubicBezTo>
                    <a:close/>
                    <a:moveTo>
                      <a:pt x="224" y="82"/>
                    </a:moveTo>
                    <a:cubicBezTo>
                      <a:pt x="205" y="82"/>
                      <a:pt x="188" y="66"/>
                      <a:pt x="188" y="46"/>
                    </a:cubicBezTo>
                    <a:cubicBezTo>
                      <a:pt x="188" y="26"/>
                      <a:pt x="205" y="10"/>
                      <a:pt x="224" y="10"/>
                    </a:cubicBezTo>
                    <a:cubicBezTo>
                      <a:pt x="244" y="10"/>
                      <a:pt x="260" y="26"/>
                      <a:pt x="260" y="46"/>
                    </a:cubicBezTo>
                    <a:cubicBezTo>
                      <a:pt x="260" y="66"/>
                      <a:pt x="244" y="82"/>
                      <a:pt x="224" y="82"/>
                    </a:cubicBezTo>
                    <a:close/>
                    <a:moveTo>
                      <a:pt x="340" y="110"/>
                    </a:moveTo>
                    <a:cubicBezTo>
                      <a:pt x="325" y="110"/>
                      <a:pt x="312" y="97"/>
                      <a:pt x="312" y="80"/>
                    </a:cubicBezTo>
                    <a:cubicBezTo>
                      <a:pt x="312" y="64"/>
                      <a:pt x="325" y="50"/>
                      <a:pt x="340" y="50"/>
                    </a:cubicBezTo>
                    <a:cubicBezTo>
                      <a:pt x="356" y="50"/>
                      <a:pt x="368" y="64"/>
                      <a:pt x="368" y="80"/>
                    </a:cubicBezTo>
                    <a:cubicBezTo>
                      <a:pt x="368" y="97"/>
                      <a:pt x="356" y="110"/>
                      <a:pt x="340" y="110"/>
                    </a:cubicBezTo>
                    <a:close/>
                  </a:path>
                </a:pathLst>
              </a:custGeom>
              <a:solidFill>
                <a:srgbClr val="A780A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59" name="Freeform 13"/>
              <p:cNvSpPr>
                <a:spLocks noEditPoints="1"/>
              </p:cNvSpPr>
              <p:nvPr/>
            </p:nvSpPr>
            <p:spPr bwMode="auto">
              <a:xfrm>
                <a:off x="1990725" y="3516313"/>
                <a:ext cx="581025" cy="800100"/>
              </a:xfrm>
              <a:custGeom>
                <a:avLst/>
                <a:gdLst/>
                <a:ahLst/>
                <a:cxnLst>
                  <a:cxn ang="0">
                    <a:pos x="216" y="0"/>
                  </a:cxn>
                  <a:cxn ang="0">
                    <a:pos x="188" y="28"/>
                  </a:cxn>
                  <a:cxn ang="0">
                    <a:pos x="196" y="48"/>
                  </a:cxn>
                  <a:cxn ang="0">
                    <a:pos x="158" y="97"/>
                  </a:cxn>
                  <a:cxn ang="0">
                    <a:pos x="150" y="96"/>
                  </a:cxn>
                  <a:cxn ang="0">
                    <a:pos x="120" y="124"/>
                  </a:cxn>
                  <a:cxn ang="0">
                    <a:pos x="68" y="125"/>
                  </a:cxn>
                  <a:cxn ang="0">
                    <a:pos x="34" y="92"/>
                  </a:cxn>
                  <a:cxn ang="0">
                    <a:pos x="0" y="128"/>
                  </a:cxn>
                  <a:cxn ang="0">
                    <a:pos x="34" y="164"/>
                  </a:cxn>
                  <a:cxn ang="0">
                    <a:pos x="68" y="129"/>
                  </a:cxn>
                  <a:cxn ang="0">
                    <a:pos x="120" y="128"/>
                  </a:cxn>
                  <a:cxn ang="0">
                    <a:pos x="150" y="152"/>
                  </a:cxn>
                  <a:cxn ang="0">
                    <a:pos x="158" y="151"/>
                  </a:cxn>
                  <a:cxn ang="0">
                    <a:pos x="178" y="210"/>
                  </a:cxn>
                  <a:cxn ang="0">
                    <a:pos x="164" y="232"/>
                  </a:cxn>
                  <a:cxn ang="0">
                    <a:pos x="176" y="253"/>
                  </a:cxn>
                  <a:cxn ang="0">
                    <a:pos x="159" y="291"/>
                  </a:cxn>
                  <a:cxn ang="0">
                    <a:pos x="148" y="288"/>
                  </a:cxn>
                  <a:cxn ang="0">
                    <a:pos x="124" y="312"/>
                  </a:cxn>
                  <a:cxn ang="0">
                    <a:pos x="148" y="336"/>
                  </a:cxn>
                  <a:cxn ang="0">
                    <a:pos x="172" y="312"/>
                  </a:cxn>
                  <a:cxn ang="0">
                    <a:pos x="162" y="293"/>
                  </a:cxn>
                  <a:cxn ang="0">
                    <a:pos x="180" y="255"/>
                  </a:cxn>
                  <a:cxn ang="0">
                    <a:pos x="188" y="256"/>
                  </a:cxn>
                  <a:cxn ang="0">
                    <a:pos x="212" y="232"/>
                  </a:cxn>
                  <a:cxn ang="0">
                    <a:pos x="188" y="208"/>
                  </a:cxn>
                  <a:cxn ang="0">
                    <a:pos x="182" y="209"/>
                  </a:cxn>
                  <a:cxn ang="0">
                    <a:pos x="162" y="150"/>
                  </a:cxn>
                  <a:cxn ang="0">
                    <a:pos x="180" y="124"/>
                  </a:cxn>
                  <a:cxn ang="0">
                    <a:pos x="162" y="98"/>
                  </a:cxn>
                  <a:cxn ang="0">
                    <a:pos x="199" y="50"/>
                  </a:cxn>
                  <a:cxn ang="0">
                    <a:pos x="216" y="56"/>
                  </a:cxn>
                  <a:cxn ang="0">
                    <a:pos x="244" y="28"/>
                  </a:cxn>
                  <a:cxn ang="0">
                    <a:pos x="216" y="0"/>
                  </a:cxn>
                  <a:cxn ang="0">
                    <a:pos x="168" y="312"/>
                  </a:cxn>
                  <a:cxn ang="0">
                    <a:pos x="148" y="332"/>
                  </a:cxn>
                  <a:cxn ang="0">
                    <a:pos x="128" y="312"/>
                  </a:cxn>
                  <a:cxn ang="0">
                    <a:pos x="148" y="292"/>
                  </a:cxn>
                  <a:cxn ang="0">
                    <a:pos x="168" y="312"/>
                  </a:cxn>
                  <a:cxn ang="0">
                    <a:pos x="208" y="232"/>
                  </a:cxn>
                  <a:cxn ang="0">
                    <a:pos x="188" y="252"/>
                  </a:cxn>
                  <a:cxn ang="0">
                    <a:pos x="168" y="232"/>
                  </a:cxn>
                  <a:cxn ang="0">
                    <a:pos x="188" y="212"/>
                  </a:cxn>
                  <a:cxn ang="0">
                    <a:pos x="208" y="232"/>
                  </a:cxn>
                  <a:cxn ang="0">
                    <a:pos x="34" y="160"/>
                  </a:cxn>
                  <a:cxn ang="0">
                    <a:pos x="4" y="128"/>
                  </a:cxn>
                  <a:cxn ang="0">
                    <a:pos x="34" y="96"/>
                  </a:cxn>
                  <a:cxn ang="0">
                    <a:pos x="64" y="128"/>
                  </a:cxn>
                  <a:cxn ang="0">
                    <a:pos x="34" y="160"/>
                  </a:cxn>
                  <a:cxn ang="0">
                    <a:pos x="176" y="124"/>
                  </a:cxn>
                  <a:cxn ang="0">
                    <a:pos x="150" y="148"/>
                  </a:cxn>
                  <a:cxn ang="0">
                    <a:pos x="124" y="124"/>
                  </a:cxn>
                  <a:cxn ang="0">
                    <a:pos x="150" y="100"/>
                  </a:cxn>
                  <a:cxn ang="0">
                    <a:pos x="176" y="124"/>
                  </a:cxn>
                  <a:cxn ang="0">
                    <a:pos x="216" y="52"/>
                  </a:cxn>
                  <a:cxn ang="0">
                    <a:pos x="192" y="28"/>
                  </a:cxn>
                  <a:cxn ang="0">
                    <a:pos x="216" y="4"/>
                  </a:cxn>
                  <a:cxn ang="0">
                    <a:pos x="240" y="28"/>
                  </a:cxn>
                  <a:cxn ang="0">
                    <a:pos x="216" y="52"/>
                  </a:cxn>
                </a:cxnLst>
                <a:rect l="0" t="0" r="r" b="b"/>
                <a:pathLst>
                  <a:path w="244" h="336">
                    <a:moveTo>
                      <a:pt x="216" y="0"/>
                    </a:moveTo>
                    <a:cubicBezTo>
                      <a:pt x="201" y="0"/>
                      <a:pt x="188" y="12"/>
                      <a:pt x="188" y="28"/>
                    </a:cubicBezTo>
                    <a:cubicBezTo>
                      <a:pt x="188" y="36"/>
                      <a:pt x="191" y="43"/>
                      <a:pt x="196" y="48"/>
                    </a:cubicBezTo>
                    <a:cubicBezTo>
                      <a:pt x="158" y="97"/>
                      <a:pt x="158" y="97"/>
                      <a:pt x="158" y="97"/>
                    </a:cubicBezTo>
                    <a:cubicBezTo>
                      <a:pt x="156" y="96"/>
                      <a:pt x="153" y="96"/>
                      <a:pt x="150" y="96"/>
                    </a:cubicBezTo>
                    <a:cubicBezTo>
                      <a:pt x="134" y="96"/>
                      <a:pt x="120" y="108"/>
                      <a:pt x="120" y="124"/>
                    </a:cubicBezTo>
                    <a:cubicBezTo>
                      <a:pt x="68" y="125"/>
                      <a:pt x="68" y="125"/>
                      <a:pt x="68" y="125"/>
                    </a:cubicBezTo>
                    <a:cubicBezTo>
                      <a:pt x="67" y="107"/>
                      <a:pt x="52" y="92"/>
                      <a:pt x="34" y="92"/>
                    </a:cubicBezTo>
                    <a:cubicBezTo>
                      <a:pt x="15" y="92"/>
                      <a:pt x="0" y="108"/>
                      <a:pt x="0" y="128"/>
                    </a:cubicBezTo>
                    <a:cubicBezTo>
                      <a:pt x="0" y="148"/>
                      <a:pt x="15" y="164"/>
                      <a:pt x="34" y="164"/>
                    </a:cubicBezTo>
                    <a:cubicBezTo>
                      <a:pt x="53" y="164"/>
                      <a:pt x="68" y="148"/>
                      <a:pt x="68" y="129"/>
                    </a:cubicBezTo>
                    <a:cubicBezTo>
                      <a:pt x="120" y="128"/>
                      <a:pt x="120" y="128"/>
                      <a:pt x="120" y="128"/>
                    </a:cubicBezTo>
                    <a:cubicBezTo>
                      <a:pt x="122" y="141"/>
                      <a:pt x="135" y="152"/>
                      <a:pt x="150" y="152"/>
                    </a:cubicBezTo>
                    <a:cubicBezTo>
                      <a:pt x="153" y="152"/>
                      <a:pt x="156" y="152"/>
                      <a:pt x="158" y="151"/>
                    </a:cubicBezTo>
                    <a:cubicBezTo>
                      <a:pt x="178" y="210"/>
                      <a:pt x="178" y="210"/>
                      <a:pt x="178" y="210"/>
                    </a:cubicBezTo>
                    <a:cubicBezTo>
                      <a:pt x="170" y="214"/>
                      <a:pt x="164" y="222"/>
                      <a:pt x="164" y="232"/>
                    </a:cubicBezTo>
                    <a:cubicBezTo>
                      <a:pt x="164" y="241"/>
                      <a:pt x="169" y="249"/>
                      <a:pt x="176" y="253"/>
                    </a:cubicBezTo>
                    <a:cubicBezTo>
                      <a:pt x="159" y="291"/>
                      <a:pt x="159" y="291"/>
                      <a:pt x="159" y="291"/>
                    </a:cubicBezTo>
                    <a:cubicBezTo>
                      <a:pt x="156" y="289"/>
                      <a:pt x="152" y="288"/>
                      <a:pt x="148" y="288"/>
                    </a:cubicBezTo>
                    <a:cubicBezTo>
                      <a:pt x="135" y="288"/>
                      <a:pt x="124" y="299"/>
                      <a:pt x="124" y="312"/>
                    </a:cubicBezTo>
                    <a:cubicBezTo>
                      <a:pt x="124" y="325"/>
                      <a:pt x="135" y="336"/>
                      <a:pt x="148" y="336"/>
                    </a:cubicBezTo>
                    <a:cubicBezTo>
                      <a:pt x="161" y="336"/>
                      <a:pt x="172" y="325"/>
                      <a:pt x="172" y="312"/>
                    </a:cubicBezTo>
                    <a:cubicBezTo>
                      <a:pt x="172" y="304"/>
                      <a:pt x="168" y="297"/>
                      <a:pt x="162" y="293"/>
                    </a:cubicBezTo>
                    <a:cubicBezTo>
                      <a:pt x="180" y="255"/>
                      <a:pt x="180" y="255"/>
                      <a:pt x="180" y="255"/>
                    </a:cubicBezTo>
                    <a:cubicBezTo>
                      <a:pt x="183" y="255"/>
                      <a:pt x="185" y="256"/>
                      <a:pt x="188" y="256"/>
                    </a:cubicBezTo>
                    <a:cubicBezTo>
                      <a:pt x="201" y="256"/>
                      <a:pt x="212" y="245"/>
                      <a:pt x="212" y="232"/>
                    </a:cubicBezTo>
                    <a:cubicBezTo>
                      <a:pt x="212" y="219"/>
                      <a:pt x="201" y="208"/>
                      <a:pt x="188" y="208"/>
                    </a:cubicBezTo>
                    <a:cubicBezTo>
                      <a:pt x="186" y="208"/>
                      <a:pt x="184" y="208"/>
                      <a:pt x="182" y="209"/>
                    </a:cubicBezTo>
                    <a:cubicBezTo>
                      <a:pt x="162" y="150"/>
                      <a:pt x="162" y="150"/>
                      <a:pt x="162" y="150"/>
                    </a:cubicBezTo>
                    <a:cubicBezTo>
                      <a:pt x="173" y="145"/>
                      <a:pt x="180" y="136"/>
                      <a:pt x="180" y="124"/>
                    </a:cubicBezTo>
                    <a:cubicBezTo>
                      <a:pt x="180" y="112"/>
                      <a:pt x="173" y="103"/>
                      <a:pt x="162" y="98"/>
                    </a:cubicBezTo>
                    <a:cubicBezTo>
                      <a:pt x="199" y="50"/>
                      <a:pt x="199" y="50"/>
                      <a:pt x="199" y="50"/>
                    </a:cubicBezTo>
                    <a:cubicBezTo>
                      <a:pt x="204" y="54"/>
                      <a:pt x="210" y="56"/>
                      <a:pt x="216" y="56"/>
                    </a:cubicBezTo>
                    <a:cubicBezTo>
                      <a:pt x="232" y="56"/>
                      <a:pt x="244" y="43"/>
                      <a:pt x="244" y="28"/>
                    </a:cubicBezTo>
                    <a:cubicBezTo>
                      <a:pt x="244" y="12"/>
                      <a:pt x="232" y="0"/>
                      <a:pt x="216" y="0"/>
                    </a:cubicBezTo>
                    <a:close/>
                    <a:moveTo>
                      <a:pt x="168" y="312"/>
                    </a:moveTo>
                    <a:cubicBezTo>
                      <a:pt x="168" y="323"/>
                      <a:pt x="159" y="332"/>
                      <a:pt x="148" y="332"/>
                    </a:cubicBezTo>
                    <a:cubicBezTo>
                      <a:pt x="137" y="332"/>
                      <a:pt x="128" y="323"/>
                      <a:pt x="128" y="312"/>
                    </a:cubicBezTo>
                    <a:cubicBezTo>
                      <a:pt x="128" y="301"/>
                      <a:pt x="137" y="292"/>
                      <a:pt x="148" y="292"/>
                    </a:cubicBezTo>
                    <a:cubicBezTo>
                      <a:pt x="159" y="292"/>
                      <a:pt x="168" y="301"/>
                      <a:pt x="168" y="312"/>
                    </a:cubicBezTo>
                    <a:close/>
                    <a:moveTo>
                      <a:pt x="208" y="232"/>
                    </a:moveTo>
                    <a:cubicBezTo>
                      <a:pt x="208" y="243"/>
                      <a:pt x="199" y="252"/>
                      <a:pt x="188" y="252"/>
                    </a:cubicBezTo>
                    <a:cubicBezTo>
                      <a:pt x="177" y="252"/>
                      <a:pt x="168" y="243"/>
                      <a:pt x="168" y="232"/>
                    </a:cubicBezTo>
                    <a:cubicBezTo>
                      <a:pt x="168" y="221"/>
                      <a:pt x="177" y="212"/>
                      <a:pt x="188" y="212"/>
                    </a:cubicBezTo>
                    <a:cubicBezTo>
                      <a:pt x="199" y="212"/>
                      <a:pt x="208" y="221"/>
                      <a:pt x="208" y="232"/>
                    </a:cubicBezTo>
                    <a:close/>
                    <a:moveTo>
                      <a:pt x="34" y="160"/>
                    </a:moveTo>
                    <a:cubicBezTo>
                      <a:pt x="18" y="160"/>
                      <a:pt x="4" y="146"/>
                      <a:pt x="4" y="128"/>
                    </a:cubicBezTo>
                    <a:cubicBezTo>
                      <a:pt x="4" y="110"/>
                      <a:pt x="18" y="96"/>
                      <a:pt x="34" y="96"/>
                    </a:cubicBezTo>
                    <a:cubicBezTo>
                      <a:pt x="51" y="96"/>
                      <a:pt x="64" y="110"/>
                      <a:pt x="64" y="128"/>
                    </a:cubicBezTo>
                    <a:cubicBezTo>
                      <a:pt x="64" y="146"/>
                      <a:pt x="51" y="160"/>
                      <a:pt x="34" y="160"/>
                    </a:cubicBezTo>
                    <a:close/>
                    <a:moveTo>
                      <a:pt x="176" y="124"/>
                    </a:moveTo>
                    <a:cubicBezTo>
                      <a:pt x="176" y="137"/>
                      <a:pt x="164" y="148"/>
                      <a:pt x="150" y="148"/>
                    </a:cubicBezTo>
                    <a:cubicBezTo>
                      <a:pt x="136" y="148"/>
                      <a:pt x="124" y="137"/>
                      <a:pt x="124" y="124"/>
                    </a:cubicBezTo>
                    <a:cubicBezTo>
                      <a:pt x="124" y="111"/>
                      <a:pt x="136" y="100"/>
                      <a:pt x="150" y="100"/>
                    </a:cubicBezTo>
                    <a:cubicBezTo>
                      <a:pt x="164" y="100"/>
                      <a:pt x="176" y="111"/>
                      <a:pt x="176" y="124"/>
                    </a:cubicBezTo>
                    <a:close/>
                    <a:moveTo>
                      <a:pt x="216" y="52"/>
                    </a:moveTo>
                    <a:cubicBezTo>
                      <a:pt x="203" y="52"/>
                      <a:pt x="192" y="41"/>
                      <a:pt x="192" y="28"/>
                    </a:cubicBezTo>
                    <a:cubicBezTo>
                      <a:pt x="192" y="15"/>
                      <a:pt x="203" y="4"/>
                      <a:pt x="216" y="4"/>
                    </a:cubicBezTo>
                    <a:cubicBezTo>
                      <a:pt x="229" y="4"/>
                      <a:pt x="240" y="15"/>
                      <a:pt x="240" y="28"/>
                    </a:cubicBezTo>
                    <a:cubicBezTo>
                      <a:pt x="240" y="41"/>
                      <a:pt x="229" y="52"/>
                      <a:pt x="216" y="52"/>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0" name="Freeform 15"/>
              <p:cNvSpPr>
                <a:spLocks noEditPoints="1"/>
              </p:cNvSpPr>
              <p:nvPr/>
            </p:nvSpPr>
            <p:spPr bwMode="auto">
              <a:xfrm>
                <a:off x="2486025" y="4411663"/>
                <a:ext cx="696913" cy="744538"/>
              </a:xfrm>
              <a:custGeom>
                <a:avLst/>
                <a:gdLst/>
                <a:ahLst/>
                <a:cxnLst>
                  <a:cxn ang="0">
                    <a:pos x="256" y="233"/>
                  </a:cxn>
                  <a:cxn ang="0">
                    <a:pos x="284" y="154"/>
                  </a:cxn>
                  <a:cxn ang="0">
                    <a:pos x="216" y="128"/>
                  </a:cxn>
                  <a:cxn ang="0">
                    <a:pos x="192" y="94"/>
                  </a:cxn>
                  <a:cxn ang="0">
                    <a:pos x="161" y="64"/>
                  </a:cxn>
                  <a:cxn ang="0">
                    <a:pos x="160" y="14"/>
                  </a:cxn>
                  <a:cxn ang="0">
                    <a:pos x="132" y="14"/>
                  </a:cxn>
                  <a:cxn ang="0">
                    <a:pos x="149" y="28"/>
                  </a:cxn>
                  <a:cxn ang="0">
                    <a:pos x="132" y="91"/>
                  </a:cxn>
                  <a:cxn ang="0">
                    <a:pos x="36" y="78"/>
                  </a:cxn>
                  <a:cxn ang="0">
                    <a:pos x="0" y="78"/>
                  </a:cxn>
                  <a:cxn ang="0">
                    <a:pos x="35" y="84"/>
                  </a:cxn>
                  <a:cxn ang="0">
                    <a:pos x="162" y="124"/>
                  </a:cxn>
                  <a:cxn ang="0">
                    <a:pos x="213" y="131"/>
                  </a:cxn>
                  <a:cxn ang="0">
                    <a:pos x="244" y="192"/>
                  </a:cxn>
                  <a:cxn ang="0">
                    <a:pos x="252" y="235"/>
                  </a:cxn>
                  <a:cxn ang="0">
                    <a:pos x="236" y="265"/>
                  </a:cxn>
                  <a:cxn ang="0">
                    <a:pos x="152" y="240"/>
                  </a:cxn>
                  <a:cxn ang="0">
                    <a:pos x="152" y="312"/>
                  </a:cxn>
                  <a:cxn ang="0">
                    <a:pos x="188" y="274"/>
                  </a:cxn>
                  <a:cxn ang="0">
                    <a:pos x="264" y="292"/>
                  </a:cxn>
                  <a:cxn ang="0">
                    <a:pos x="264" y="232"/>
                  </a:cxn>
                  <a:cxn ang="0">
                    <a:pos x="146" y="4"/>
                  </a:cxn>
                  <a:cxn ang="0">
                    <a:pos x="146" y="24"/>
                  </a:cxn>
                  <a:cxn ang="0">
                    <a:pos x="18" y="92"/>
                  </a:cxn>
                  <a:cxn ang="0">
                    <a:pos x="18" y="64"/>
                  </a:cxn>
                  <a:cxn ang="0">
                    <a:pos x="18" y="92"/>
                  </a:cxn>
                  <a:cxn ang="0">
                    <a:pos x="136" y="94"/>
                  </a:cxn>
                  <a:cxn ang="0">
                    <a:pos x="188" y="94"/>
                  </a:cxn>
                  <a:cxn ang="0">
                    <a:pos x="208" y="154"/>
                  </a:cxn>
                  <a:cxn ang="0">
                    <a:pos x="280" y="154"/>
                  </a:cxn>
                  <a:cxn ang="0">
                    <a:pos x="208" y="154"/>
                  </a:cxn>
                  <a:cxn ang="0">
                    <a:pos x="120" y="276"/>
                  </a:cxn>
                  <a:cxn ang="0">
                    <a:pos x="184" y="276"/>
                  </a:cxn>
                  <a:cxn ang="0">
                    <a:pos x="264" y="288"/>
                  </a:cxn>
                  <a:cxn ang="0">
                    <a:pos x="264" y="236"/>
                  </a:cxn>
                  <a:cxn ang="0">
                    <a:pos x="264" y="288"/>
                  </a:cxn>
                </a:cxnLst>
                <a:rect l="0" t="0" r="r" b="b"/>
                <a:pathLst>
                  <a:path w="292" h="312">
                    <a:moveTo>
                      <a:pt x="264" y="232"/>
                    </a:moveTo>
                    <a:cubicBezTo>
                      <a:pt x="261" y="232"/>
                      <a:pt x="259" y="232"/>
                      <a:pt x="256" y="233"/>
                    </a:cubicBezTo>
                    <a:cubicBezTo>
                      <a:pt x="253" y="191"/>
                      <a:pt x="253" y="191"/>
                      <a:pt x="253" y="191"/>
                    </a:cubicBezTo>
                    <a:cubicBezTo>
                      <a:pt x="271" y="188"/>
                      <a:pt x="284" y="172"/>
                      <a:pt x="284" y="154"/>
                    </a:cubicBezTo>
                    <a:cubicBezTo>
                      <a:pt x="284" y="133"/>
                      <a:pt x="266" y="116"/>
                      <a:pt x="244" y="116"/>
                    </a:cubicBezTo>
                    <a:cubicBezTo>
                      <a:pt x="233" y="116"/>
                      <a:pt x="223" y="120"/>
                      <a:pt x="216" y="128"/>
                    </a:cubicBezTo>
                    <a:cubicBezTo>
                      <a:pt x="188" y="108"/>
                      <a:pt x="188" y="108"/>
                      <a:pt x="188" y="108"/>
                    </a:cubicBezTo>
                    <a:cubicBezTo>
                      <a:pt x="191" y="104"/>
                      <a:pt x="192" y="99"/>
                      <a:pt x="192" y="94"/>
                    </a:cubicBezTo>
                    <a:cubicBezTo>
                      <a:pt x="192" y="77"/>
                      <a:pt x="179" y="64"/>
                      <a:pt x="162" y="64"/>
                    </a:cubicBezTo>
                    <a:cubicBezTo>
                      <a:pt x="162" y="64"/>
                      <a:pt x="161" y="64"/>
                      <a:pt x="161" y="64"/>
                    </a:cubicBezTo>
                    <a:cubicBezTo>
                      <a:pt x="152" y="27"/>
                      <a:pt x="152" y="27"/>
                      <a:pt x="152" y="27"/>
                    </a:cubicBezTo>
                    <a:cubicBezTo>
                      <a:pt x="157" y="24"/>
                      <a:pt x="160" y="19"/>
                      <a:pt x="160" y="14"/>
                    </a:cubicBezTo>
                    <a:cubicBezTo>
                      <a:pt x="160" y="6"/>
                      <a:pt x="154" y="0"/>
                      <a:pt x="146" y="0"/>
                    </a:cubicBezTo>
                    <a:cubicBezTo>
                      <a:pt x="138" y="0"/>
                      <a:pt x="132" y="6"/>
                      <a:pt x="132" y="14"/>
                    </a:cubicBezTo>
                    <a:cubicBezTo>
                      <a:pt x="132" y="22"/>
                      <a:pt x="138" y="28"/>
                      <a:pt x="146" y="28"/>
                    </a:cubicBezTo>
                    <a:cubicBezTo>
                      <a:pt x="147" y="28"/>
                      <a:pt x="148" y="28"/>
                      <a:pt x="149" y="28"/>
                    </a:cubicBezTo>
                    <a:cubicBezTo>
                      <a:pt x="157" y="64"/>
                      <a:pt x="157" y="64"/>
                      <a:pt x="157" y="64"/>
                    </a:cubicBezTo>
                    <a:cubicBezTo>
                      <a:pt x="144" y="67"/>
                      <a:pt x="134" y="78"/>
                      <a:pt x="132" y="91"/>
                    </a:cubicBezTo>
                    <a:cubicBezTo>
                      <a:pt x="36" y="80"/>
                      <a:pt x="36" y="80"/>
                      <a:pt x="36" y="80"/>
                    </a:cubicBezTo>
                    <a:cubicBezTo>
                      <a:pt x="36" y="79"/>
                      <a:pt x="36" y="79"/>
                      <a:pt x="36" y="78"/>
                    </a:cubicBezTo>
                    <a:cubicBezTo>
                      <a:pt x="36" y="68"/>
                      <a:pt x="28" y="60"/>
                      <a:pt x="18" y="60"/>
                    </a:cubicBezTo>
                    <a:cubicBezTo>
                      <a:pt x="8" y="60"/>
                      <a:pt x="0" y="68"/>
                      <a:pt x="0" y="78"/>
                    </a:cubicBezTo>
                    <a:cubicBezTo>
                      <a:pt x="0" y="88"/>
                      <a:pt x="8" y="96"/>
                      <a:pt x="18" y="96"/>
                    </a:cubicBezTo>
                    <a:cubicBezTo>
                      <a:pt x="26" y="96"/>
                      <a:pt x="33" y="91"/>
                      <a:pt x="35" y="84"/>
                    </a:cubicBezTo>
                    <a:cubicBezTo>
                      <a:pt x="132" y="95"/>
                      <a:pt x="132" y="95"/>
                      <a:pt x="132" y="95"/>
                    </a:cubicBezTo>
                    <a:cubicBezTo>
                      <a:pt x="133" y="111"/>
                      <a:pt x="146" y="124"/>
                      <a:pt x="162" y="124"/>
                    </a:cubicBezTo>
                    <a:cubicBezTo>
                      <a:pt x="172" y="124"/>
                      <a:pt x="181" y="119"/>
                      <a:pt x="186" y="112"/>
                    </a:cubicBezTo>
                    <a:cubicBezTo>
                      <a:pt x="213" y="131"/>
                      <a:pt x="213" y="131"/>
                      <a:pt x="213" y="131"/>
                    </a:cubicBezTo>
                    <a:cubicBezTo>
                      <a:pt x="207" y="137"/>
                      <a:pt x="204" y="145"/>
                      <a:pt x="204" y="154"/>
                    </a:cubicBezTo>
                    <a:cubicBezTo>
                      <a:pt x="204" y="175"/>
                      <a:pt x="222" y="192"/>
                      <a:pt x="244" y="192"/>
                    </a:cubicBezTo>
                    <a:cubicBezTo>
                      <a:pt x="246" y="192"/>
                      <a:pt x="247" y="192"/>
                      <a:pt x="249" y="192"/>
                    </a:cubicBezTo>
                    <a:cubicBezTo>
                      <a:pt x="252" y="235"/>
                      <a:pt x="252" y="235"/>
                      <a:pt x="252" y="235"/>
                    </a:cubicBezTo>
                    <a:cubicBezTo>
                      <a:pt x="243" y="240"/>
                      <a:pt x="236" y="250"/>
                      <a:pt x="236" y="262"/>
                    </a:cubicBezTo>
                    <a:cubicBezTo>
                      <a:pt x="236" y="263"/>
                      <a:pt x="236" y="264"/>
                      <a:pt x="236" y="265"/>
                    </a:cubicBezTo>
                    <a:cubicBezTo>
                      <a:pt x="188" y="270"/>
                      <a:pt x="188" y="270"/>
                      <a:pt x="188" y="270"/>
                    </a:cubicBezTo>
                    <a:cubicBezTo>
                      <a:pt x="185" y="253"/>
                      <a:pt x="170" y="240"/>
                      <a:pt x="152" y="240"/>
                    </a:cubicBezTo>
                    <a:cubicBezTo>
                      <a:pt x="132" y="240"/>
                      <a:pt x="116" y="256"/>
                      <a:pt x="116" y="276"/>
                    </a:cubicBezTo>
                    <a:cubicBezTo>
                      <a:pt x="116" y="296"/>
                      <a:pt x="132" y="312"/>
                      <a:pt x="152" y="312"/>
                    </a:cubicBezTo>
                    <a:cubicBezTo>
                      <a:pt x="172" y="312"/>
                      <a:pt x="188" y="296"/>
                      <a:pt x="188" y="276"/>
                    </a:cubicBezTo>
                    <a:cubicBezTo>
                      <a:pt x="188" y="275"/>
                      <a:pt x="188" y="275"/>
                      <a:pt x="188" y="274"/>
                    </a:cubicBezTo>
                    <a:cubicBezTo>
                      <a:pt x="237" y="269"/>
                      <a:pt x="237" y="269"/>
                      <a:pt x="237" y="269"/>
                    </a:cubicBezTo>
                    <a:cubicBezTo>
                      <a:pt x="240" y="282"/>
                      <a:pt x="251" y="292"/>
                      <a:pt x="264" y="292"/>
                    </a:cubicBezTo>
                    <a:cubicBezTo>
                      <a:pt x="280" y="292"/>
                      <a:pt x="292" y="279"/>
                      <a:pt x="292" y="262"/>
                    </a:cubicBezTo>
                    <a:cubicBezTo>
                      <a:pt x="292" y="246"/>
                      <a:pt x="280" y="232"/>
                      <a:pt x="264" y="232"/>
                    </a:cubicBezTo>
                    <a:close/>
                    <a:moveTo>
                      <a:pt x="136" y="14"/>
                    </a:moveTo>
                    <a:cubicBezTo>
                      <a:pt x="136" y="8"/>
                      <a:pt x="141" y="4"/>
                      <a:pt x="146" y="4"/>
                    </a:cubicBezTo>
                    <a:cubicBezTo>
                      <a:pt x="152" y="4"/>
                      <a:pt x="156" y="8"/>
                      <a:pt x="156" y="14"/>
                    </a:cubicBezTo>
                    <a:cubicBezTo>
                      <a:pt x="156" y="20"/>
                      <a:pt x="152" y="24"/>
                      <a:pt x="146" y="24"/>
                    </a:cubicBezTo>
                    <a:cubicBezTo>
                      <a:pt x="141" y="24"/>
                      <a:pt x="136" y="20"/>
                      <a:pt x="136" y="14"/>
                    </a:cubicBezTo>
                    <a:close/>
                    <a:moveTo>
                      <a:pt x="18" y="92"/>
                    </a:moveTo>
                    <a:cubicBezTo>
                      <a:pt x="10" y="92"/>
                      <a:pt x="4" y="86"/>
                      <a:pt x="4" y="78"/>
                    </a:cubicBezTo>
                    <a:cubicBezTo>
                      <a:pt x="4" y="70"/>
                      <a:pt x="10" y="64"/>
                      <a:pt x="18" y="64"/>
                    </a:cubicBezTo>
                    <a:cubicBezTo>
                      <a:pt x="26" y="64"/>
                      <a:pt x="32" y="70"/>
                      <a:pt x="32" y="78"/>
                    </a:cubicBezTo>
                    <a:cubicBezTo>
                      <a:pt x="32" y="86"/>
                      <a:pt x="26" y="92"/>
                      <a:pt x="18" y="92"/>
                    </a:cubicBezTo>
                    <a:close/>
                    <a:moveTo>
                      <a:pt x="162" y="120"/>
                    </a:moveTo>
                    <a:cubicBezTo>
                      <a:pt x="148" y="120"/>
                      <a:pt x="136" y="108"/>
                      <a:pt x="136" y="94"/>
                    </a:cubicBezTo>
                    <a:cubicBezTo>
                      <a:pt x="136" y="80"/>
                      <a:pt x="148" y="68"/>
                      <a:pt x="162" y="68"/>
                    </a:cubicBezTo>
                    <a:cubicBezTo>
                      <a:pt x="177" y="68"/>
                      <a:pt x="188" y="80"/>
                      <a:pt x="188" y="94"/>
                    </a:cubicBezTo>
                    <a:cubicBezTo>
                      <a:pt x="188" y="108"/>
                      <a:pt x="177" y="120"/>
                      <a:pt x="162" y="120"/>
                    </a:cubicBezTo>
                    <a:close/>
                    <a:moveTo>
                      <a:pt x="208" y="154"/>
                    </a:moveTo>
                    <a:cubicBezTo>
                      <a:pt x="208" y="135"/>
                      <a:pt x="224" y="120"/>
                      <a:pt x="244" y="120"/>
                    </a:cubicBezTo>
                    <a:cubicBezTo>
                      <a:pt x="264" y="120"/>
                      <a:pt x="280" y="135"/>
                      <a:pt x="280" y="154"/>
                    </a:cubicBezTo>
                    <a:cubicBezTo>
                      <a:pt x="280" y="173"/>
                      <a:pt x="264" y="188"/>
                      <a:pt x="244" y="188"/>
                    </a:cubicBezTo>
                    <a:cubicBezTo>
                      <a:pt x="224" y="188"/>
                      <a:pt x="208" y="173"/>
                      <a:pt x="208" y="154"/>
                    </a:cubicBezTo>
                    <a:close/>
                    <a:moveTo>
                      <a:pt x="152" y="308"/>
                    </a:moveTo>
                    <a:cubicBezTo>
                      <a:pt x="135" y="308"/>
                      <a:pt x="120" y="294"/>
                      <a:pt x="120" y="276"/>
                    </a:cubicBezTo>
                    <a:cubicBezTo>
                      <a:pt x="120" y="258"/>
                      <a:pt x="135" y="244"/>
                      <a:pt x="152" y="244"/>
                    </a:cubicBezTo>
                    <a:cubicBezTo>
                      <a:pt x="170" y="244"/>
                      <a:pt x="184" y="258"/>
                      <a:pt x="184" y="276"/>
                    </a:cubicBezTo>
                    <a:cubicBezTo>
                      <a:pt x="184" y="294"/>
                      <a:pt x="170" y="308"/>
                      <a:pt x="152" y="308"/>
                    </a:cubicBezTo>
                    <a:close/>
                    <a:moveTo>
                      <a:pt x="264" y="288"/>
                    </a:moveTo>
                    <a:cubicBezTo>
                      <a:pt x="251" y="288"/>
                      <a:pt x="240" y="276"/>
                      <a:pt x="240" y="262"/>
                    </a:cubicBezTo>
                    <a:cubicBezTo>
                      <a:pt x="240" y="248"/>
                      <a:pt x="251" y="236"/>
                      <a:pt x="264" y="236"/>
                    </a:cubicBezTo>
                    <a:cubicBezTo>
                      <a:pt x="277" y="236"/>
                      <a:pt x="288" y="248"/>
                      <a:pt x="288" y="262"/>
                    </a:cubicBezTo>
                    <a:cubicBezTo>
                      <a:pt x="288" y="276"/>
                      <a:pt x="277" y="288"/>
                      <a:pt x="264" y="288"/>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1" name="Oval 360"/>
              <p:cNvSpPr/>
              <p:nvPr/>
            </p:nvSpPr>
            <p:spPr>
              <a:xfrm>
                <a:off x="2376488" y="4507706"/>
                <a:ext cx="152399" cy="159543"/>
              </a:xfrm>
              <a:prstGeom prst="ellipse">
                <a:avLst/>
              </a:prstGeom>
              <a:gradFill flip="none" rotWithShape="1">
                <a:gsLst>
                  <a:gs pos="0">
                    <a:srgbClr val="E5D9E7"/>
                  </a:gs>
                  <a:gs pos="21000">
                    <a:srgbClr val="D2BDD5"/>
                  </a:gs>
                  <a:gs pos="50000">
                    <a:srgbClr val="B08CB6"/>
                  </a:gs>
                  <a:gs pos="75000">
                    <a:srgbClr val="834B8C"/>
                  </a:gs>
                </a:gsLst>
                <a:path path="circle">
                  <a:fillToRect l="50000" t="50000" r="50000" b="50000"/>
                </a:path>
                <a:tileRect/>
              </a:gra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Arial"/>
                  <a:ea typeface="Arial"/>
                  <a:cs typeface="+mn-cs"/>
                </a:endParaRPr>
              </a:p>
            </p:txBody>
          </p:sp>
          <p:sp>
            <p:nvSpPr>
              <p:cNvPr id="362" name="Freeform 14"/>
              <p:cNvSpPr>
                <a:spLocks noEditPoints="1"/>
              </p:cNvSpPr>
              <p:nvPr/>
            </p:nvSpPr>
            <p:spPr bwMode="auto">
              <a:xfrm>
                <a:off x="1647825" y="4011613"/>
                <a:ext cx="1716088" cy="1135063"/>
              </a:xfrm>
              <a:custGeom>
                <a:avLst/>
                <a:gdLst/>
                <a:ahLst/>
                <a:cxnLst>
                  <a:cxn ang="0">
                    <a:pos x="593" y="53"/>
                  </a:cxn>
                  <a:cxn ang="0">
                    <a:pos x="436" y="40"/>
                  </a:cxn>
                  <a:cxn ang="0">
                    <a:pos x="401" y="133"/>
                  </a:cxn>
                  <a:cxn ang="0">
                    <a:pos x="338" y="208"/>
                  </a:cxn>
                  <a:cxn ang="0">
                    <a:pos x="199" y="262"/>
                  </a:cxn>
                  <a:cxn ang="0">
                    <a:pos x="92" y="274"/>
                  </a:cxn>
                  <a:cxn ang="0">
                    <a:pos x="45" y="410"/>
                  </a:cxn>
                  <a:cxn ang="0">
                    <a:pos x="0" y="442"/>
                  </a:cxn>
                  <a:cxn ang="0">
                    <a:pos x="68" y="442"/>
                  </a:cxn>
                  <a:cxn ang="0">
                    <a:pos x="119" y="321"/>
                  </a:cxn>
                  <a:cxn ang="0">
                    <a:pos x="200" y="274"/>
                  </a:cxn>
                  <a:cxn ang="0">
                    <a:pos x="305" y="249"/>
                  </a:cxn>
                  <a:cxn ang="0">
                    <a:pos x="352" y="337"/>
                  </a:cxn>
                  <a:cxn ang="0">
                    <a:pos x="360" y="408"/>
                  </a:cxn>
                  <a:cxn ang="0">
                    <a:pos x="360" y="336"/>
                  </a:cxn>
                  <a:cxn ang="0">
                    <a:pos x="372" y="242"/>
                  </a:cxn>
                  <a:cxn ang="0">
                    <a:pos x="407" y="139"/>
                  </a:cxn>
                  <a:cxn ang="0">
                    <a:pos x="488" y="94"/>
                  </a:cxn>
                  <a:cxn ang="0">
                    <a:pos x="592" y="62"/>
                  </a:cxn>
                  <a:cxn ang="0">
                    <a:pos x="656" y="128"/>
                  </a:cxn>
                  <a:cxn ang="0">
                    <a:pos x="656" y="0"/>
                  </a:cxn>
                  <a:cxn ang="0">
                    <a:pos x="34" y="472"/>
                  </a:cxn>
                  <a:cxn ang="0">
                    <a:pos x="34" y="412"/>
                  </a:cxn>
                  <a:cxn ang="0">
                    <a:pos x="146" y="324"/>
                  </a:cxn>
                  <a:cxn ang="0">
                    <a:pos x="146" y="224"/>
                  </a:cxn>
                  <a:cxn ang="0">
                    <a:pos x="146" y="324"/>
                  </a:cxn>
                  <a:cxn ang="0">
                    <a:pos x="360" y="404"/>
                  </a:cxn>
                  <a:cxn ang="0">
                    <a:pos x="360" y="340"/>
                  </a:cxn>
                  <a:cxn ang="0">
                    <a:pos x="368" y="242"/>
                  </a:cxn>
                  <a:cxn ang="0">
                    <a:pos x="308" y="242"/>
                  </a:cxn>
                  <a:cxn ang="0">
                    <a:pos x="368" y="242"/>
                  </a:cxn>
                  <a:cxn ang="0">
                    <a:pos x="388" y="94"/>
                  </a:cxn>
                  <a:cxn ang="0">
                    <a:pos x="484" y="94"/>
                  </a:cxn>
                  <a:cxn ang="0">
                    <a:pos x="656" y="124"/>
                  </a:cxn>
                  <a:cxn ang="0">
                    <a:pos x="656" y="4"/>
                  </a:cxn>
                  <a:cxn ang="0">
                    <a:pos x="656" y="124"/>
                  </a:cxn>
                </a:cxnLst>
                <a:rect l="0" t="0" r="r" b="b"/>
                <a:pathLst>
                  <a:path w="720" h="476">
                    <a:moveTo>
                      <a:pt x="656" y="0"/>
                    </a:moveTo>
                    <a:cubicBezTo>
                      <a:pt x="625" y="0"/>
                      <a:pt x="598" y="23"/>
                      <a:pt x="593" y="53"/>
                    </a:cubicBezTo>
                    <a:cubicBezTo>
                      <a:pt x="484" y="74"/>
                      <a:pt x="484" y="74"/>
                      <a:pt x="484" y="74"/>
                    </a:cubicBezTo>
                    <a:cubicBezTo>
                      <a:pt x="477" y="54"/>
                      <a:pt x="458" y="40"/>
                      <a:pt x="436" y="40"/>
                    </a:cubicBezTo>
                    <a:cubicBezTo>
                      <a:pt x="408" y="40"/>
                      <a:pt x="384" y="64"/>
                      <a:pt x="384" y="94"/>
                    </a:cubicBezTo>
                    <a:cubicBezTo>
                      <a:pt x="384" y="110"/>
                      <a:pt x="391" y="124"/>
                      <a:pt x="401" y="133"/>
                    </a:cubicBezTo>
                    <a:cubicBezTo>
                      <a:pt x="350" y="210"/>
                      <a:pt x="350" y="210"/>
                      <a:pt x="350" y="210"/>
                    </a:cubicBezTo>
                    <a:cubicBezTo>
                      <a:pt x="347" y="209"/>
                      <a:pt x="342" y="208"/>
                      <a:pt x="338" y="208"/>
                    </a:cubicBezTo>
                    <a:cubicBezTo>
                      <a:pt x="320" y="208"/>
                      <a:pt x="305" y="222"/>
                      <a:pt x="304" y="240"/>
                    </a:cubicBezTo>
                    <a:cubicBezTo>
                      <a:pt x="199" y="262"/>
                      <a:pt x="199" y="262"/>
                      <a:pt x="199" y="262"/>
                    </a:cubicBezTo>
                    <a:cubicBezTo>
                      <a:pt x="193" y="238"/>
                      <a:pt x="172" y="220"/>
                      <a:pt x="146" y="220"/>
                    </a:cubicBezTo>
                    <a:cubicBezTo>
                      <a:pt x="116" y="220"/>
                      <a:pt x="92" y="244"/>
                      <a:pt x="92" y="274"/>
                    </a:cubicBezTo>
                    <a:cubicBezTo>
                      <a:pt x="92" y="291"/>
                      <a:pt x="100" y="306"/>
                      <a:pt x="113" y="316"/>
                    </a:cubicBezTo>
                    <a:cubicBezTo>
                      <a:pt x="45" y="410"/>
                      <a:pt x="45" y="410"/>
                      <a:pt x="45" y="410"/>
                    </a:cubicBezTo>
                    <a:cubicBezTo>
                      <a:pt x="42" y="409"/>
                      <a:pt x="38" y="408"/>
                      <a:pt x="34" y="408"/>
                    </a:cubicBezTo>
                    <a:cubicBezTo>
                      <a:pt x="15" y="408"/>
                      <a:pt x="0" y="423"/>
                      <a:pt x="0" y="442"/>
                    </a:cubicBezTo>
                    <a:cubicBezTo>
                      <a:pt x="0" y="461"/>
                      <a:pt x="15" y="476"/>
                      <a:pt x="34" y="476"/>
                    </a:cubicBezTo>
                    <a:cubicBezTo>
                      <a:pt x="53" y="476"/>
                      <a:pt x="68" y="461"/>
                      <a:pt x="68" y="442"/>
                    </a:cubicBezTo>
                    <a:cubicBezTo>
                      <a:pt x="68" y="430"/>
                      <a:pt x="62" y="420"/>
                      <a:pt x="53" y="414"/>
                    </a:cubicBezTo>
                    <a:cubicBezTo>
                      <a:pt x="119" y="321"/>
                      <a:pt x="119" y="321"/>
                      <a:pt x="119" y="321"/>
                    </a:cubicBezTo>
                    <a:cubicBezTo>
                      <a:pt x="127" y="325"/>
                      <a:pt x="136" y="328"/>
                      <a:pt x="146" y="328"/>
                    </a:cubicBezTo>
                    <a:cubicBezTo>
                      <a:pt x="176" y="328"/>
                      <a:pt x="200" y="304"/>
                      <a:pt x="200" y="274"/>
                    </a:cubicBezTo>
                    <a:cubicBezTo>
                      <a:pt x="200" y="272"/>
                      <a:pt x="200" y="271"/>
                      <a:pt x="200" y="270"/>
                    </a:cubicBezTo>
                    <a:cubicBezTo>
                      <a:pt x="305" y="249"/>
                      <a:pt x="305" y="249"/>
                      <a:pt x="305" y="249"/>
                    </a:cubicBezTo>
                    <a:cubicBezTo>
                      <a:pt x="308" y="264"/>
                      <a:pt x="321" y="276"/>
                      <a:pt x="338" y="276"/>
                    </a:cubicBezTo>
                    <a:cubicBezTo>
                      <a:pt x="352" y="337"/>
                      <a:pt x="352" y="337"/>
                      <a:pt x="352" y="337"/>
                    </a:cubicBezTo>
                    <a:cubicBezTo>
                      <a:pt x="336" y="340"/>
                      <a:pt x="324" y="355"/>
                      <a:pt x="324" y="372"/>
                    </a:cubicBezTo>
                    <a:cubicBezTo>
                      <a:pt x="324" y="392"/>
                      <a:pt x="340" y="408"/>
                      <a:pt x="360" y="408"/>
                    </a:cubicBezTo>
                    <a:cubicBezTo>
                      <a:pt x="380" y="408"/>
                      <a:pt x="396" y="392"/>
                      <a:pt x="396" y="372"/>
                    </a:cubicBezTo>
                    <a:cubicBezTo>
                      <a:pt x="396" y="352"/>
                      <a:pt x="380" y="336"/>
                      <a:pt x="360" y="336"/>
                    </a:cubicBezTo>
                    <a:cubicBezTo>
                      <a:pt x="346" y="275"/>
                      <a:pt x="346" y="275"/>
                      <a:pt x="346" y="275"/>
                    </a:cubicBezTo>
                    <a:cubicBezTo>
                      <a:pt x="361" y="272"/>
                      <a:pt x="372" y="258"/>
                      <a:pt x="372" y="242"/>
                    </a:cubicBezTo>
                    <a:cubicBezTo>
                      <a:pt x="372" y="230"/>
                      <a:pt x="366" y="220"/>
                      <a:pt x="357" y="214"/>
                    </a:cubicBezTo>
                    <a:cubicBezTo>
                      <a:pt x="407" y="139"/>
                      <a:pt x="407" y="139"/>
                      <a:pt x="407" y="139"/>
                    </a:cubicBezTo>
                    <a:cubicBezTo>
                      <a:pt x="415" y="145"/>
                      <a:pt x="425" y="148"/>
                      <a:pt x="436" y="148"/>
                    </a:cubicBezTo>
                    <a:cubicBezTo>
                      <a:pt x="465" y="148"/>
                      <a:pt x="488" y="124"/>
                      <a:pt x="488" y="94"/>
                    </a:cubicBezTo>
                    <a:cubicBezTo>
                      <a:pt x="488" y="90"/>
                      <a:pt x="488" y="86"/>
                      <a:pt x="487" y="82"/>
                    </a:cubicBezTo>
                    <a:cubicBezTo>
                      <a:pt x="592" y="62"/>
                      <a:pt x="592" y="62"/>
                      <a:pt x="592" y="62"/>
                    </a:cubicBezTo>
                    <a:cubicBezTo>
                      <a:pt x="592" y="62"/>
                      <a:pt x="592" y="63"/>
                      <a:pt x="592" y="64"/>
                    </a:cubicBezTo>
                    <a:cubicBezTo>
                      <a:pt x="592" y="99"/>
                      <a:pt x="621" y="128"/>
                      <a:pt x="656" y="128"/>
                    </a:cubicBezTo>
                    <a:cubicBezTo>
                      <a:pt x="692" y="128"/>
                      <a:pt x="720" y="99"/>
                      <a:pt x="720" y="64"/>
                    </a:cubicBezTo>
                    <a:cubicBezTo>
                      <a:pt x="720" y="29"/>
                      <a:pt x="692" y="0"/>
                      <a:pt x="656" y="0"/>
                    </a:cubicBezTo>
                    <a:close/>
                    <a:moveTo>
                      <a:pt x="64" y="442"/>
                    </a:moveTo>
                    <a:cubicBezTo>
                      <a:pt x="64" y="459"/>
                      <a:pt x="51" y="472"/>
                      <a:pt x="34" y="472"/>
                    </a:cubicBezTo>
                    <a:cubicBezTo>
                      <a:pt x="18" y="472"/>
                      <a:pt x="4" y="459"/>
                      <a:pt x="4" y="442"/>
                    </a:cubicBezTo>
                    <a:cubicBezTo>
                      <a:pt x="4" y="426"/>
                      <a:pt x="18" y="412"/>
                      <a:pt x="34" y="412"/>
                    </a:cubicBezTo>
                    <a:cubicBezTo>
                      <a:pt x="51" y="412"/>
                      <a:pt x="64" y="426"/>
                      <a:pt x="64" y="442"/>
                    </a:cubicBezTo>
                    <a:close/>
                    <a:moveTo>
                      <a:pt x="146" y="324"/>
                    </a:moveTo>
                    <a:cubicBezTo>
                      <a:pt x="119" y="324"/>
                      <a:pt x="96" y="302"/>
                      <a:pt x="96" y="274"/>
                    </a:cubicBezTo>
                    <a:cubicBezTo>
                      <a:pt x="96" y="246"/>
                      <a:pt x="119" y="224"/>
                      <a:pt x="146" y="224"/>
                    </a:cubicBezTo>
                    <a:cubicBezTo>
                      <a:pt x="174" y="224"/>
                      <a:pt x="196" y="246"/>
                      <a:pt x="196" y="274"/>
                    </a:cubicBezTo>
                    <a:cubicBezTo>
                      <a:pt x="196" y="302"/>
                      <a:pt x="174" y="324"/>
                      <a:pt x="146" y="324"/>
                    </a:cubicBezTo>
                    <a:close/>
                    <a:moveTo>
                      <a:pt x="392" y="372"/>
                    </a:moveTo>
                    <a:cubicBezTo>
                      <a:pt x="392" y="390"/>
                      <a:pt x="378" y="404"/>
                      <a:pt x="360" y="404"/>
                    </a:cubicBezTo>
                    <a:cubicBezTo>
                      <a:pt x="343" y="404"/>
                      <a:pt x="328" y="390"/>
                      <a:pt x="328" y="372"/>
                    </a:cubicBezTo>
                    <a:cubicBezTo>
                      <a:pt x="328" y="354"/>
                      <a:pt x="343" y="340"/>
                      <a:pt x="360" y="340"/>
                    </a:cubicBezTo>
                    <a:cubicBezTo>
                      <a:pt x="378" y="340"/>
                      <a:pt x="392" y="354"/>
                      <a:pt x="392" y="372"/>
                    </a:cubicBezTo>
                    <a:close/>
                    <a:moveTo>
                      <a:pt x="368" y="242"/>
                    </a:moveTo>
                    <a:cubicBezTo>
                      <a:pt x="368" y="259"/>
                      <a:pt x="355" y="272"/>
                      <a:pt x="338" y="272"/>
                    </a:cubicBezTo>
                    <a:cubicBezTo>
                      <a:pt x="322" y="272"/>
                      <a:pt x="308" y="259"/>
                      <a:pt x="308" y="242"/>
                    </a:cubicBezTo>
                    <a:cubicBezTo>
                      <a:pt x="308" y="225"/>
                      <a:pt x="322" y="212"/>
                      <a:pt x="338" y="212"/>
                    </a:cubicBezTo>
                    <a:cubicBezTo>
                      <a:pt x="355" y="212"/>
                      <a:pt x="368" y="225"/>
                      <a:pt x="368" y="242"/>
                    </a:cubicBezTo>
                    <a:close/>
                    <a:moveTo>
                      <a:pt x="436" y="144"/>
                    </a:moveTo>
                    <a:cubicBezTo>
                      <a:pt x="410" y="144"/>
                      <a:pt x="388" y="122"/>
                      <a:pt x="388" y="94"/>
                    </a:cubicBezTo>
                    <a:cubicBezTo>
                      <a:pt x="388" y="66"/>
                      <a:pt x="410" y="44"/>
                      <a:pt x="436" y="44"/>
                    </a:cubicBezTo>
                    <a:cubicBezTo>
                      <a:pt x="463" y="44"/>
                      <a:pt x="484" y="66"/>
                      <a:pt x="484" y="94"/>
                    </a:cubicBezTo>
                    <a:cubicBezTo>
                      <a:pt x="484" y="122"/>
                      <a:pt x="463" y="144"/>
                      <a:pt x="436" y="144"/>
                    </a:cubicBezTo>
                    <a:close/>
                    <a:moveTo>
                      <a:pt x="656" y="124"/>
                    </a:moveTo>
                    <a:cubicBezTo>
                      <a:pt x="623" y="124"/>
                      <a:pt x="596" y="97"/>
                      <a:pt x="596" y="64"/>
                    </a:cubicBezTo>
                    <a:cubicBezTo>
                      <a:pt x="596" y="31"/>
                      <a:pt x="623" y="4"/>
                      <a:pt x="656" y="4"/>
                    </a:cubicBezTo>
                    <a:cubicBezTo>
                      <a:pt x="689" y="4"/>
                      <a:pt x="716" y="31"/>
                      <a:pt x="716" y="64"/>
                    </a:cubicBezTo>
                    <a:cubicBezTo>
                      <a:pt x="716" y="97"/>
                      <a:pt x="689" y="124"/>
                      <a:pt x="656" y="124"/>
                    </a:cubicBezTo>
                    <a:close/>
                  </a:path>
                </a:pathLst>
              </a:custGeom>
              <a:solidFill>
                <a:srgbClr val="7B418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3" name="Freeform 10"/>
              <p:cNvSpPr>
                <a:spLocks noEditPoints="1"/>
              </p:cNvSpPr>
              <p:nvPr/>
            </p:nvSpPr>
            <p:spPr bwMode="auto">
              <a:xfrm>
                <a:off x="4632325" y="4287838"/>
                <a:ext cx="481013" cy="373063"/>
              </a:xfrm>
              <a:custGeom>
                <a:avLst/>
                <a:gdLst/>
                <a:ahLst/>
                <a:cxnLst>
                  <a:cxn ang="0">
                    <a:pos x="162" y="120"/>
                  </a:cxn>
                  <a:cxn ang="0">
                    <a:pos x="156" y="121"/>
                  </a:cxn>
                  <a:cxn ang="0">
                    <a:pos x="145" y="89"/>
                  </a:cxn>
                  <a:cxn ang="0">
                    <a:pos x="156" y="66"/>
                  </a:cxn>
                  <a:cxn ang="0">
                    <a:pos x="156" y="65"/>
                  </a:cxn>
                  <a:cxn ang="0">
                    <a:pos x="202" y="52"/>
                  </a:cxn>
                  <a:cxn ang="0">
                    <a:pos x="201" y="48"/>
                  </a:cxn>
                  <a:cxn ang="0">
                    <a:pos x="156" y="61"/>
                  </a:cxn>
                  <a:cxn ang="0">
                    <a:pos x="126" y="36"/>
                  </a:cxn>
                  <a:cxn ang="0">
                    <a:pos x="100" y="52"/>
                  </a:cxn>
                  <a:cxn ang="0">
                    <a:pos x="71" y="44"/>
                  </a:cxn>
                  <a:cxn ang="0">
                    <a:pos x="72" y="36"/>
                  </a:cxn>
                  <a:cxn ang="0">
                    <a:pos x="36" y="0"/>
                  </a:cxn>
                  <a:cxn ang="0">
                    <a:pos x="0" y="36"/>
                  </a:cxn>
                  <a:cxn ang="0">
                    <a:pos x="36" y="72"/>
                  </a:cxn>
                  <a:cxn ang="0">
                    <a:pos x="70" y="48"/>
                  </a:cxn>
                  <a:cxn ang="0">
                    <a:pos x="98" y="56"/>
                  </a:cxn>
                  <a:cxn ang="0">
                    <a:pos x="96" y="66"/>
                  </a:cxn>
                  <a:cxn ang="0">
                    <a:pos x="126" y="96"/>
                  </a:cxn>
                  <a:cxn ang="0">
                    <a:pos x="142" y="92"/>
                  </a:cxn>
                  <a:cxn ang="0">
                    <a:pos x="153" y="123"/>
                  </a:cxn>
                  <a:cxn ang="0">
                    <a:pos x="144" y="138"/>
                  </a:cxn>
                  <a:cxn ang="0">
                    <a:pos x="162" y="156"/>
                  </a:cxn>
                  <a:cxn ang="0">
                    <a:pos x="180" y="138"/>
                  </a:cxn>
                  <a:cxn ang="0">
                    <a:pos x="162" y="120"/>
                  </a:cxn>
                  <a:cxn ang="0">
                    <a:pos x="36" y="68"/>
                  </a:cxn>
                  <a:cxn ang="0">
                    <a:pos x="4" y="36"/>
                  </a:cxn>
                  <a:cxn ang="0">
                    <a:pos x="36" y="4"/>
                  </a:cxn>
                  <a:cxn ang="0">
                    <a:pos x="68" y="36"/>
                  </a:cxn>
                  <a:cxn ang="0">
                    <a:pos x="36" y="68"/>
                  </a:cxn>
                  <a:cxn ang="0">
                    <a:pos x="100" y="66"/>
                  </a:cxn>
                  <a:cxn ang="0">
                    <a:pos x="126" y="40"/>
                  </a:cxn>
                  <a:cxn ang="0">
                    <a:pos x="152" y="66"/>
                  </a:cxn>
                  <a:cxn ang="0">
                    <a:pos x="126" y="92"/>
                  </a:cxn>
                  <a:cxn ang="0">
                    <a:pos x="100" y="66"/>
                  </a:cxn>
                  <a:cxn ang="0">
                    <a:pos x="162" y="152"/>
                  </a:cxn>
                  <a:cxn ang="0">
                    <a:pos x="148" y="138"/>
                  </a:cxn>
                  <a:cxn ang="0">
                    <a:pos x="162" y="124"/>
                  </a:cxn>
                  <a:cxn ang="0">
                    <a:pos x="176" y="138"/>
                  </a:cxn>
                  <a:cxn ang="0">
                    <a:pos x="162" y="152"/>
                  </a:cxn>
                </a:cxnLst>
                <a:rect l="0" t="0" r="r" b="b"/>
                <a:pathLst>
                  <a:path w="202" h="156">
                    <a:moveTo>
                      <a:pt x="162" y="120"/>
                    </a:moveTo>
                    <a:cubicBezTo>
                      <a:pt x="160" y="120"/>
                      <a:pt x="158" y="120"/>
                      <a:pt x="156" y="121"/>
                    </a:cubicBezTo>
                    <a:cubicBezTo>
                      <a:pt x="145" y="89"/>
                      <a:pt x="145" y="89"/>
                      <a:pt x="145" y="89"/>
                    </a:cubicBezTo>
                    <a:cubicBezTo>
                      <a:pt x="152" y="84"/>
                      <a:pt x="156" y="75"/>
                      <a:pt x="156" y="66"/>
                    </a:cubicBezTo>
                    <a:cubicBezTo>
                      <a:pt x="156" y="66"/>
                      <a:pt x="156" y="65"/>
                      <a:pt x="156" y="65"/>
                    </a:cubicBezTo>
                    <a:cubicBezTo>
                      <a:pt x="202" y="52"/>
                      <a:pt x="202" y="52"/>
                      <a:pt x="202" y="52"/>
                    </a:cubicBezTo>
                    <a:cubicBezTo>
                      <a:pt x="201" y="48"/>
                      <a:pt x="201" y="48"/>
                      <a:pt x="201" y="48"/>
                    </a:cubicBezTo>
                    <a:cubicBezTo>
                      <a:pt x="156" y="61"/>
                      <a:pt x="156" y="61"/>
                      <a:pt x="156" y="61"/>
                    </a:cubicBezTo>
                    <a:cubicBezTo>
                      <a:pt x="154" y="47"/>
                      <a:pt x="141" y="36"/>
                      <a:pt x="126" y="36"/>
                    </a:cubicBezTo>
                    <a:cubicBezTo>
                      <a:pt x="115" y="36"/>
                      <a:pt x="105" y="43"/>
                      <a:pt x="100" y="52"/>
                    </a:cubicBezTo>
                    <a:cubicBezTo>
                      <a:pt x="71" y="44"/>
                      <a:pt x="71" y="44"/>
                      <a:pt x="71" y="44"/>
                    </a:cubicBezTo>
                    <a:cubicBezTo>
                      <a:pt x="72" y="42"/>
                      <a:pt x="72" y="39"/>
                      <a:pt x="72" y="36"/>
                    </a:cubicBezTo>
                    <a:cubicBezTo>
                      <a:pt x="72" y="16"/>
                      <a:pt x="56" y="0"/>
                      <a:pt x="36" y="0"/>
                    </a:cubicBezTo>
                    <a:cubicBezTo>
                      <a:pt x="17" y="0"/>
                      <a:pt x="0" y="16"/>
                      <a:pt x="0" y="36"/>
                    </a:cubicBezTo>
                    <a:cubicBezTo>
                      <a:pt x="0" y="56"/>
                      <a:pt x="17" y="72"/>
                      <a:pt x="36" y="72"/>
                    </a:cubicBezTo>
                    <a:cubicBezTo>
                      <a:pt x="52" y="72"/>
                      <a:pt x="65" y="62"/>
                      <a:pt x="70" y="48"/>
                    </a:cubicBezTo>
                    <a:cubicBezTo>
                      <a:pt x="98" y="56"/>
                      <a:pt x="98" y="56"/>
                      <a:pt x="98" y="56"/>
                    </a:cubicBezTo>
                    <a:cubicBezTo>
                      <a:pt x="97" y="59"/>
                      <a:pt x="96" y="62"/>
                      <a:pt x="96" y="66"/>
                    </a:cubicBezTo>
                    <a:cubicBezTo>
                      <a:pt x="96" y="83"/>
                      <a:pt x="110" y="96"/>
                      <a:pt x="126" y="96"/>
                    </a:cubicBezTo>
                    <a:cubicBezTo>
                      <a:pt x="132" y="96"/>
                      <a:pt x="137" y="94"/>
                      <a:pt x="142" y="92"/>
                    </a:cubicBezTo>
                    <a:cubicBezTo>
                      <a:pt x="153" y="123"/>
                      <a:pt x="153" y="123"/>
                      <a:pt x="153" y="123"/>
                    </a:cubicBezTo>
                    <a:cubicBezTo>
                      <a:pt x="148" y="126"/>
                      <a:pt x="144" y="132"/>
                      <a:pt x="144" y="138"/>
                    </a:cubicBezTo>
                    <a:cubicBezTo>
                      <a:pt x="144" y="148"/>
                      <a:pt x="152" y="156"/>
                      <a:pt x="162" y="156"/>
                    </a:cubicBezTo>
                    <a:cubicBezTo>
                      <a:pt x="172" y="156"/>
                      <a:pt x="180" y="148"/>
                      <a:pt x="180" y="138"/>
                    </a:cubicBezTo>
                    <a:cubicBezTo>
                      <a:pt x="180" y="128"/>
                      <a:pt x="172" y="120"/>
                      <a:pt x="162" y="120"/>
                    </a:cubicBezTo>
                    <a:close/>
                    <a:moveTo>
                      <a:pt x="36" y="68"/>
                    </a:moveTo>
                    <a:cubicBezTo>
                      <a:pt x="19" y="68"/>
                      <a:pt x="4" y="54"/>
                      <a:pt x="4" y="36"/>
                    </a:cubicBezTo>
                    <a:cubicBezTo>
                      <a:pt x="4" y="18"/>
                      <a:pt x="19" y="4"/>
                      <a:pt x="36" y="4"/>
                    </a:cubicBezTo>
                    <a:cubicBezTo>
                      <a:pt x="54" y="4"/>
                      <a:pt x="68" y="18"/>
                      <a:pt x="68" y="36"/>
                    </a:cubicBezTo>
                    <a:cubicBezTo>
                      <a:pt x="68" y="54"/>
                      <a:pt x="54" y="68"/>
                      <a:pt x="36" y="68"/>
                    </a:cubicBezTo>
                    <a:close/>
                    <a:moveTo>
                      <a:pt x="100" y="66"/>
                    </a:moveTo>
                    <a:cubicBezTo>
                      <a:pt x="100" y="52"/>
                      <a:pt x="112" y="40"/>
                      <a:pt x="126" y="40"/>
                    </a:cubicBezTo>
                    <a:cubicBezTo>
                      <a:pt x="141" y="40"/>
                      <a:pt x="152" y="52"/>
                      <a:pt x="152" y="66"/>
                    </a:cubicBezTo>
                    <a:cubicBezTo>
                      <a:pt x="152" y="80"/>
                      <a:pt x="141" y="92"/>
                      <a:pt x="126" y="92"/>
                    </a:cubicBezTo>
                    <a:cubicBezTo>
                      <a:pt x="112" y="92"/>
                      <a:pt x="100" y="80"/>
                      <a:pt x="100" y="66"/>
                    </a:cubicBezTo>
                    <a:close/>
                    <a:moveTo>
                      <a:pt x="162" y="152"/>
                    </a:moveTo>
                    <a:cubicBezTo>
                      <a:pt x="155" y="152"/>
                      <a:pt x="148" y="146"/>
                      <a:pt x="148" y="138"/>
                    </a:cubicBezTo>
                    <a:cubicBezTo>
                      <a:pt x="148" y="130"/>
                      <a:pt x="155" y="124"/>
                      <a:pt x="162" y="124"/>
                    </a:cubicBezTo>
                    <a:cubicBezTo>
                      <a:pt x="170" y="124"/>
                      <a:pt x="176" y="130"/>
                      <a:pt x="176" y="138"/>
                    </a:cubicBezTo>
                    <a:cubicBezTo>
                      <a:pt x="176" y="146"/>
                      <a:pt x="170" y="152"/>
                      <a:pt x="162" y="152"/>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4" name="Freeform 11"/>
              <p:cNvSpPr>
                <a:spLocks noEditPoints="1"/>
              </p:cNvSpPr>
              <p:nvPr/>
            </p:nvSpPr>
            <p:spPr bwMode="auto">
              <a:xfrm>
                <a:off x="4672013" y="3925888"/>
                <a:ext cx="236538" cy="180975"/>
              </a:xfrm>
              <a:custGeom>
                <a:avLst/>
                <a:gdLst/>
                <a:ahLst/>
                <a:cxnLst>
                  <a:cxn ang="0">
                    <a:pos x="2" y="75"/>
                  </a:cxn>
                  <a:cxn ang="0">
                    <a:pos x="29" y="58"/>
                  </a:cxn>
                  <a:cxn ang="0">
                    <a:pos x="61" y="76"/>
                  </a:cxn>
                  <a:cxn ang="0">
                    <a:pos x="99" y="38"/>
                  </a:cxn>
                  <a:cxn ang="0">
                    <a:pos x="61" y="0"/>
                  </a:cxn>
                  <a:cxn ang="0">
                    <a:pos x="23" y="38"/>
                  </a:cxn>
                  <a:cxn ang="0">
                    <a:pos x="27" y="54"/>
                  </a:cxn>
                  <a:cxn ang="0">
                    <a:pos x="0" y="72"/>
                  </a:cxn>
                  <a:cxn ang="0">
                    <a:pos x="2" y="75"/>
                  </a:cxn>
                  <a:cxn ang="0">
                    <a:pos x="27" y="38"/>
                  </a:cxn>
                  <a:cxn ang="0">
                    <a:pos x="61" y="4"/>
                  </a:cxn>
                  <a:cxn ang="0">
                    <a:pos x="95" y="38"/>
                  </a:cxn>
                  <a:cxn ang="0">
                    <a:pos x="61" y="72"/>
                  </a:cxn>
                  <a:cxn ang="0">
                    <a:pos x="33" y="56"/>
                  </a:cxn>
                  <a:cxn ang="0">
                    <a:pos x="33" y="56"/>
                  </a:cxn>
                  <a:cxn ang="0">
                    <a:pos x="31" y="52"/>
                  </a:cxn>
                  <a:cxn ang="0">
                    <a:pos x="31" y="52"/>
                  </a:cxn>
                  <a:cxn ang="0">
                    <a:pos x="27" y="38"/>
                  </a:cxn>
                </a:cxnLst>
                <a:rect l="0" t="0" r="r" b="b"/>
                <a:pathLst>
                  <a:path w="99" h="76">
                    <a:moveTo>
                      <a:pt x="2" y="75"/>
                    </a:moveTo>
                    <a:cubicBezTo>
                      <a:pt x="29" y="58"/>
                      <a:pt x="29" y="58"/>
                      <a:pt x="29" y="58"/>
                    </a:cubicBezTo>
                    <a:cubicBezTo>
                      <a:pt x="36" y="69"/>
                      <a:pt x="48" y="76"/>
                      <a:pt x="61" y="76"/>
                    </a:cubicBezTo>
                    <a:cubicBezTo>
                      <a:pt x="82" y="76"/>
                      <a:pt x="99" y="59"/>
                      <a:pt x="99" y="38"/>
                    </a:cubicBezTo>
                    <a:cubicBezTo>
                      <a:pt x="99" y="17"/>
                      <a:pt x="82" y="0"/>
                      <a:pt x="61" y="0"/>
                    </a:cubicBezTo>
                    <a:cubicBezTo>
                      <a:pt x="40" y="0"/>
                      <a:pt x="23" y="17"/>
                      <a:pt x="23" y="38"/>
                    </a:cubicBezTo>
                    <a:cubicBezTo>
                      <a:pt x="23" y="44"/>
                      <a:pt x="25" y="49"/>
                      <a:pt x="27" y="54"/>
                    </a:cubicBezTo>
                    <a:cubicBezTo>
                      <a:pt x="0" y="72"/>
                      <a:pt x="0" y="72"/>
                      <a:pt x="0" y="72"/>
                    </a:cubicBezTo>
                    <a:lnTo>
                      <a:pt x="2" y="75"/>
                    </a:lnTo>
                    <a:close/>
                    <a:moveTo>
                      <a:pt x="27" y="38"/>
                    </a:moveTo>
                    <a:cubicBezTo>
                      <a:pt x="27" y="19"/>
                      <a:pt x="43" y="4"/>
                      <a:pt x="61" y="4"/>
                    </a:cubicBezTo>
                    <a:cubicBezTo>
                      <a:pt x="80" y="4"/>
                      <a:pt x="95" y="19"/>
                      <a:pt x="95" y="38"/>
                    </a:cubicBezTo>
                    <a:cubicBezTo>
                      <a:pt x="95" y="57"/>
                      <a:pt x="80" y="72"/>
                      <a:pt x="61" y="72"/>
                    </a:cubicBezTo>
                    <a:cubicBezTo>
                      <a:pt x="49" y="72"/>
                      <a:pt x="39" y="65"/>
                      <a:pt x="33" y="56"/>
                    </a:cubicBezTo>
                    <a:cubicBezTo>
                      <a:pt x="33" y="56"/>
                      <a:pt x="33" y="56"/>
                      <a:pt x="33" y="56"/>
                    </a:cubicBezTo>
                    <a:cubicBezTo>
                      <a:pt x="31" y="52"/>
                      <a:pt x="31" y="52"/>
                      <a:pt x="31" y="52"/>
                    </a:cubicBezTo>
                    <a:cubicBezTo>
                      <a:pt x="31" y="52"/>
                      <a:pt x="31" y="52"/>
                      <a:pt x="31" y="52"/>
                    </a:cubicBezTo>
                    <a:cubicBezTo>
                      <a:pt x="29" y="48"/>
                      <a:pt x="27" y="43"/>
                      <a:pt x="27" y="38"/>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5" name="Freeform 16"/>
              <p:cNvSpPr>
                <a:spLocks noEditPoints="1"/>
              </p:cNvSpPr>
              <p:nvPr/>
            </p:nvSpPr>
            <p:spPr bwMode="auto">
              <a:xfrm>
                <a:off x="1971675" y="5546726"/>
                <a:ext cx="490538" cy="447675"/>
              </a:xfrm>
              <a:custGeom>
                <a:avLst/>
                <a:gdLst/>
                <a:ahLst/>
                <a:cxnLst>
                  <a:cxn ang="0">
                    <a:pos x="206" y="104"/>
                  </a:cxn>
                  <a:cxn ang="0">
                    <a:pos x="203" y="101"/>
                  </a:cxn>
                  <a:cxn ang="0">
                    <a:pos x="173" y="133"/>
                  </a:cxn>
                  <a:cxn ang="0">
                    <a:pos x="144" y="120"/>
                  </a:cxn>
                  <a:cxn ang="0">
                    <a:pos x="108" y="152"/>
                  </a:cxn>
                  <a:cxn ang="0">
                    <a:pos x="60" y="152"/>
                  </a:cxn>
                  <a:cxn ang="0">
                    <a:pos x="60" y="150"/>
                  </a:cxn>
                  <a:cxn ang="0">
                    <a:pos x="32" y="120"/>
                  </a:cxn>
                  <a:cxn ang="0">
                    <a:pos x="31" y="120"/>
                  </a:cxn>
                  <a:cxn ang="0">
                    <a:pos x="33" y="72"/>
                  </a:cxn>
                  <a:cxn ang="0">
                    <a:pos x="36" y="72"/>
                  </a:cxn>
                  <a:cxn ang="0">
                    <a:pos x="72" y="36"/>
                  </a:cxn>
                  <a:cxn ang="0">
                    <a:pos x="36" y="0"/>
                  </a:cxn>
                  <a:cxn ang="0">
                    <a:pos x="0" y="36"/>
                  </a:cxn>
                  <a:cxn ang="0">
                    <a:pos x="29" y="71"/>
                  </a:cxn>
                  <a:cxn ang="0">
                    <a:pos x="27" y="121"/>
                  </a:cxn>
                  <a:cxn ang="0">
                    <a:pos x="4" y="150"/>
                  </a:cxn>
                  <a:cxn ang="0">
                    <a:pos x="32" y="180"/>
                  </a:cxn>
                  <a:cxn ang="0">
                    <a:pos x="60" y="156"/>
                  </a:cxn>
                  <a:cxn ang="0">
                    <a:pos x="108" y="156"/>
                  </a:cxn>
                  <a:cxn ang="0">
                    <a:pos x="144" y="188"/>
                  </a:cxn>
                  <a:cxn ang="0">
                    <a:pos x="180" y="154"/>
                  </a:cxn>
                  <a:cxn ang="0">
                    <a:pos x="175" y="137"/>
                  </a:cxn>
                  <a:cxn ang="0">
                    <a:pos x="206" y="104"/>
                  </a:cxn>
                  <a:cxn ang="0">
                    <a:pos x="4" y="36"/>
                  </a:cxn>
                  <a:cxn ang="0">
                    <a:pos x="36" y="4"/>
                  </a:cxn>
                  <a:cxn ang="0">
                    <a:pos x="68" y="36"/>
                  </a:cxn>
                  <a:cxn ang="0">
                    <a:pos x="36" y="68"/>
                  </a:cxn>
                  <a:cxn ang="0">
                    <a:pos x="4" y="36"/>
                  </a:cxn>
                  <a:cxn ang="0">
                    <a:pos x="32" y="176"/>
                  </a:cxn>
                  <a:cxn ang="0">
                    <a:pos x="8" y="150"/>
                  </a:cxn>
                  <a:cxn ang="0">
                    <a:pos x="32" y="124"/>
                  </a:cxn>
                  <a:cxn ang="0">
                    <a:pos x="56" y="150"/>
                  </a:cxn>
                  <a:cxn ang="0">
                    <a:pos x="32" y="176"/>
                  </a:cxn>
                  <a:cxn ang="0">
                    <a:pos x="144" y="184"/>
                  </a:cxn>
                  <a:cxn ang="0">
                    <a:pos x="112" y="154"/>
                  </a:cxn>
                  <a:cxn ang="0">
                    <a:pos x="144" y="124"/>
                  </a:cxn>
                  <a:cxn ang="0">
                    <a:pos x="176" y="154"/>
                  </a:cxn>
                  <a:cxn ang="0">
                    <a:pos x="144" y="184"/>
                  </a:cxn>
                </a:cxnLst>
                <a:rect l="0" t="0" r="r" b="b"/>
                <a:pathLst>
                  <a:path w="206" h="188">
                    <a:moveTo>
                      <a:pt x="206" y="104"/>
                    </a:moveTo>
                    <a:cubicBezTo>
                      <a:pt x="203" y="101"/>
                      <a:pt x="203" y="101"/>
                      <a:pt x="203" y="101"/>
                    </a:cubicBezTo>
                    <a:cubicBezTo>
                      <a:pt x="173" y="133"/>
                      <a:pt x="173" y="133"/>
                      <a:pt x="173" y="133"/>
                    </a:cubicBezTo>
                    <a:cubicBezTo>
                      <a:pt x="166" y="125"/>
                      <a:pt x="156" y="120"/>
                      <a:pt x="144" y="120"/>
                    </a:cubicBezTo>
                    <a:cubicBezTo>
                      <a:pt x="125" y="120"/>
                      <a:pt x="109" y="134"/>
                      <a:pt x="108" y="152"/>
                    </a:cubicBezTo>
                    <a:cubicBezTo>
                      <a:pt x="60" y="152"/>
                      <a:pt x="60" y="152"/>
                      <a:pt x="60" y="152"/>
                    </a:cubicBezTo>
                    <a:cubicBezTo>
                      <a:pt x="60" y="151"/>
                      <a:pt x="60" y="151"/>
                      <a:pt x="60" y="150"/>
                    </a:cubicBezTo>
                    <a:cubicBezTo>
                      <a:pt x="60" y="134"/>
                      <a:pt x="48" y="120"/>
                      <a:pt x="32" y="120"/>
                    </a:cubicBezTo>
                    <a:cubicBezTo>
                      <a:pt x="32" y="120"/>
                      <a:pt x="31" y="120"/>
                      <a:pt x="31" y="120"/>
                    </a:cubicBezTo>
                    <a:cubicBezTo>
                      <a:pt x="33" y="72"/>
                      <a:pt x="33" y="72"/>
                      <a:pt x="33" y="72"/>
                    </a:cubicBezTo>
                    <a:cubicBezTo>
                      <a:pt x="34" y="72"/>
                      <a:pt x="35" y="72"/>
                      <a:pt x="36" y="72"/>
                    </a:cubicBezTo>
                    <a:cubicBezTo>
                      <a:pt x="56" y="72"/>
                      <a:pt x="72" y="56"/>
                      <a:pt x="72" y="36"/>
                    </a:cubicBezTo>
                    <a:cubicBezTo>
                      <a:pt x="72" y="16"/>
                      <a:pt x="56" y="0"/>
                      <a:pt x="36" y="0"/>
                    </a:cubicBezTo>
                    <a:cubicBezTo>
                      <a:pt x="16" y="0"/>
                      <a:pt x="0" y="16"/>
                      <a:pt x="0" y="36"/>
                    </a:cubicBezTo>
                    <a:cubicBezTo>
                      <a:pt x="0" y="54"/>
                      <a:pt x="13" y="68"/>
                      <a:pt x="29" y="71"/>
                    </a:cubicBezTo>
                    <a:cubicBezTo>
                      <a:pt x="27" y="121"/>
                      <a:pt x="27" y="121"/>
                      <a:pt x="27" y="121"/>
                    </a:cubicBezTo>
                    <a:cubicBezTo>
                      <a:pt x="14" y="123"/>
                      <a:pt x="4" y="135"/>
                      <a:pt x="4" y="150"/>
                    </a:cubicBezTo>
                    <a:cubicBezTo>
                      <a:pt x="4" y="167"/>
                      <a:pt x="17" y="180"/>
                      <a:pt x="32" y="180"/>
                    </a:cubicBezTo>
                    <a:cubicBezTo>
                      <a:pt x="46" y="180"/>
                      <a:pt x="57" y="170"/>
                      <a:pt x="60" y="156"/>
                    </a:cubicBezTo>
                    <a:cubicBezTo>
                      <a:pt x="108" y="156"/>
                      <a:pt x="108" y="156"/>
                      <a:pt x="108" y="156"/>
                    </a:cubicBezTo>
                    <a:cubicBezTo>
                      <a:pt x="109" y="174"/>
                      <a:pt x="125" y="188"/>
                      <a:pt x="144" y="188"/>
                    </a:cubicBezTo>
                    <a:cubicBezTo>
                      <a:pt x="164" y="188"/>
                      <a:pt x="180" y="173"/>
                      <a:pt x="180" y="154"/>
                    </a:cubicBezTo>
                    <a:cubicBezTo>
                      <a:pt x="180" y="148"/>
                      <a:pt x="178" y="142"/>
                      <a:pt x="175" y="137"/>
                    </a:cubicBezTo>
                    <a:lnTo>
                      <a:pt x="206" y="104"/>
                    </a:lnTo>
                    <a:close/>
                    <a:moveTo>
                      <a:pt x="4" y="36"/>
                    </a:moveTo>
                    <a:cubicBezTo>
                      <a:pt x="4" y="18"/>
                      <a:pt x="18" y="4"/>
                      <a:pt x="36" y="4"/>
                    </a:cubicBezTo>
                    <a:cubicBezTo>
                      <a:pt x="54" y="4"/>
                      <a:pt x="68" y="18"/>
                      <a:pt x="68" y="36"/>
                    </a:cubicBezTo>
                    <a:cubicBezTo>
                      <a:pt x="68" y="54"/>
                      <a:pt x="54" y="68"/>
                      <a:pt x="36" y="68"/>
                    </a:cubicBezTo>
                    <a:cubicBezTo>
                      <a:pt x="18" y="68"/>
                      <a:pt x="4" y="54"/>
                      <a:pt x="4" y="36"/>
                    </a:cubicBezTo>
                    <a:close/>
                    <a:moveTo>
                      <a:pt x="32" y="176"/>
                    </a:moveTo>
                    <a:cubicBezTo>
                      <a:pt x="19" y="176"/>
                      <a:pt x="8" y="164"/>
                      <a:pt x="8" y="150"/>
                    </a:cubicBezTo>
                    <a:cubicBezTo>
                      <a:pt x="8" y="136"/>
                      <a:pt x="19" y="124"/>
                      <a:pt x="32" y="124"/>
                    </a:cubicBezTo>
                    <a:cubicBezTo>
                      <a:pt x="45" y="124"/>
                      <a:pt x="56" y="136"/>
                      <a:pt x="56" y="150"/>
                    </a:cubicBezTo>
                    <a:cubicBezTo>
                      <a:pt x="56" y="164"/>
                      <a:pt x="45" y="176"/>
                      <a:pt x="32" y="176"/>
                    </a:cubicBezTo>
                    <a:close/>
                    <a:moveTo>
                      <a:pt x="144" y="184"/>
                    </a:moveTo>
                    <a:cubicBezTo>
                      <a:pt x="127" y="184"/>
                      <a:pt x="112" y="171"/>
                      <a:pt x="112" y="154"/>
                    </a:cubicBezTo>
                    <a:cubicBezTo>
                      <a:pt x="112" y="138"/>
                      <a:pt x="127" y="124"/>
                      <a:pt x="144" y="124"/>
                    </a:cubicBezTo>
                    <a:cubicBezTo>
                      <a:pt x="162" y="124"/>
                      <a:pt x="176" y="138"/>
                      <a:pt x="176" y="154"/>
                    </a:cubicBezTo>
                    <a:cubicBezTo>
                      <a:pt x="176" y="171"/>
                      <a:pt x="162" y="184"/>
                      <a:pt x="144" y="184"/>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6" name="Freeform 7"/>
              <p:cNvSpPr>
                <a:spLocks noEditPoints="1"/>
              </p:cNvSpPr>
              <p:nvPr/>
            </p:nvSpPr>
            <p:spPr bwMode="auto">
              <a:xfrm>
                <a:off x="7899400" y="4116388"/>
                <a:ext cx="357188" cy="171450"/>
              </a:xfrm>
              <a:custGeom>
                <a:avLst/>
                <a:gdLst/>
                <a:ahLst/>
                <a:cxnLst>
                  <a:cxn ang="0">
                    <a:pos x="150" y="36"/>
                  </a:cxn>
                  <a:cxn ang="0">
                    <a:pos x="114" y="0"/>
                  </a:cxn>
                  <a:cxn ang="0">
                    <a:pos x="78" y="36"/>
                  </a:cxn>
                  <a:cxn ang="0">
                    <a:pos x="78" y="40"/>
                  </a:cxn>
                  <a:cxn ang="0">
                    <a:pos x="0" y="45"/>
                  </a:cxn>
                  <a:cxn ang="0">
                    <a:pos x="0" y="49"/>
                  </a:cxn>
                  <a:cxn ang="0">
                    <a:pos x="79" y="44"/>
                  </a:cxn>
                  <a:cxn ang="0">
                    <a:pos x="114" y="72"/>
                  </a:cxn>
                  <a:cxn ang="0">
                    <a:pos x="150" y="36"/>
                  </a:cxn>
                  <a:cxn ang="0">
                    <a:pos x="114" y="68"/>
                  </a:cxn>
                  <a:cxn ang="0">
                    <a:pos x="82" y="36"/>
                  </a:cxn>
                  <a:cxn ang="0">
                    <a:pos x="114" y="4"/>
                  </a:cxn>
                  <a:cxn ang="0">
                    <a:pos x="146" y="36"/>
                  </a:cxn>
                  <a:cxn ang="0">
                    <a:pos x="114" y="68"/>
                  </a:cxn>
                </a:cxnLst>
                <a:rect l="0" t="0" r="r" b="b"/>
                <a:pathLst>
                  <a:path w="150" h="72">
                    <a:moveTo>
                      <a:pt x="150" y="36"/>
                    </a:moveTo>
                    <a:cubicBezTo>
                      <a:pt x="150" y="16"/>
                      <a:pt x="134" y="0"/>
                      <a:pt x="114" y="0"/>
                    </a:cubicBezTo>
                    <a:cubicBezTo>
                      <a:pt x="94" y="0"/>
                      <a:pt x="78" y="16"/>
                      <a:pt x="78" y="36"/>
                    </a:cubicBezTo>
                    <a:cubicBezTo>
                      <a:pt x="78" y="37"/>
                      <a:pt x="78" y="39"/>
                      <a:pt x="78" y="40"/>
                    </a:cubicBezTo>
                    <a:cubicBezTo>
                      <a:pt x="0" y="45"/>
                      <a:pt x="0" y="45"/>
                      <a:pt x="0" y="45"/>
                    </a:cubicBezTo>
                    <a:cubicBezTo>
                      <a:pt x="0" y="49"/>
                      <a:pt x="0" y="49"/>
                      <a:pt x="0" y="49"/>
                    </a:cubicBezTo>
                    <a:cubicBezTo>
                      <a:pt x="79" y="44"/>
                      <a:pt x="79" y="44"/>
                      <a:pt x="79" y="44"/>
                    </a:cubicBezTo>
                    <a:cubicBezTo>
                      <a:pt x="82" y="60"/>
                      <a:pt x="97" y="72"/>
                      <a:pt x="114" y="72"/>
                    </a:cubicBezTo>
                    <a:cubicBezTo>
                      <a:pt x="134" y="72"/>
                      <a:pt x="150" y="56"/>
                      <a:pt x="150" y="36"/>
                    </a:cubicBezTo>
                    <a:close/>
                    <a:moveTo>
                      <a:pt x="114" y="68"/>
                    </a:moveTo>
                    <a:cubicBezTo>
                      <a:pt x="96" y="68"/>
                      <a:pt x="82" y="54"/>
                      <a:pt x="82" y="36"/>
                    </a:cubicBezTo>
                    <a:cubicBezTo>
                      <a:pt x="82" y="18"/>
                      <a:pt x="96" y="4"/>
                      <a:pt x="114" y="4"/>
                    </a:cubicBezTo>
                    <a:cubicBezTo>
                      <a:pt x="131" y="4"/>
                      <a:pt x="146" y="18"/>
                      <a:pt x="146" y="36"/>
                    </a:cubicBezTo>
                    <a:cubicBezTo>
                      <a:pt x="146" y="54"/>
                      <a:pt x="131" y="68"/>
                      <a:pt x="114" y="68"/>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sp>
            <p:nvSpPr>
              <p:cNvPr id="367" name="Freeform 8"/>
              <p:cNvSpPr>
                <a:spLocks noEditPoints="1"/>
              </p:cNvSpPr>
              <p:nvPr/>
            </p:nvSpPr>
            <p:spPr bwMode="auto">
              <a:xfrm>
                <a:off x="7866063" y="4430713"/>
                <a:ext cx="676275" cy="458788"/>
              </a:xfrm>
              <a:custGeom>
                <a:avLst/>
                <a:gdLst/>
                <a:ahLst/>
                <a:cxnLst>
                  <a:cxn ang="0">
                    <a:pos x="260" y="96"/>
                  </a:cxn>
                  <a:cxn ang="0">
                    <a:pos x="236" y="116"/>
                  </a:cxn>
                  <a:cxn ang="0">
                    <a:pos x="140" y="97"/>
                  </a:cxn>
                  <a:cxn ang="0">
                    <a:pos x="140" y="96"/>
                  </a:cxn>
                  <a:cxn ang="0">
                    <a:pos x="112" y="68"/>
                  </a:cxn>
                  <a:cxn ang="0">
                    <a:pos x="90" y="78"/>
                  </a:cxn>
                  <a:cxn ang="0">
                    <a:pos x="61" y="58"/>
                  </a:cxn>
                  <a:cxn ang="0">
                    <a:pos x="72" y="34"/>
                  </a:cxn>
                  <a:cxn ang="0">
                    <a:pos x="36" y="0"/>
                  </a:cxn>
                  <a:cxn ang="0">
                    <a:pos x="0" y="34"/>
                  </a:cxn>
                  <a:cxn ang="0">
                    <a:pos x="36" y="68"/>
                  </a:cxn>
                  <a:cxn ang="0">
                    <a:pos x="58" y="61"/>
                  </a:cxn>
                  <a:cxn ang="0">
                    <a:pos x="88" y="82"/>
                  </a:cxn>
                  <a:cxn ang="0">
                    <a:pos x="84" y="96"/>
                  </a:cxn>
                  <a:cxn ang="0">
                    <a:pos x="112" y="124"/>
                  </a:cxn>
                  <a:cxn ang="0">
                    <a:pos x="112" y="124"/>
                  </a:cxn>
                  <a:cxn ang="0">
                    <a:pos x="118" y="166"/>
                  </a:cxn>
                  <a:cxn ang="0">
                    <a:pos x="112" y="178"/>
                  </a:cxn>
                  <a:cxn ang="0">
                    <a:pos x="126" y="192"/>
                  </a:cxn>
                  <a:cxn ang="0">
                    <a:pos x="140" y="178"/>
                  </a:cxn>
                  <a:cxn ang="0">
                    <a:pos x="126" y="164"/>
                  </a:cxn>
                  <a:cxn ang="0">
                    <a:pos x="122" y="165"/>
                  </a:cxn>
                  <a:cxn ang="0">
                    <a:pos x="116" y="124"/>
                  </a:cxn>
                  <a:cxn ang="0">
                    <a:pos x="139" y="101"/>
                  </a:cxn>
                  <a:cxn ang="0">
                    <a:pos x="236" y="120"/>
                  </a:cxn>
                  <a:cxn ang="0">
                    <a:pos x="236" y="120"/>
                  </a:cxn>
                  <a:cxn ang="0">
                    <a:pos x="260" y="144"/>
                  </a:cxn>
                  <a:cxn ang="0">
                    <a:pos x="284" y="120"/>
                  </a:cxn>
                  <a:cxn ang="0">
                    <a:pos x="260" y="96"/>
                  </a:cxn>
                  <a:cxn ang="0">
                    <a:pos x="4" y="34"/>
                  </a:cxn>
                  <a:cxn ang="0">
                    <a:pos x="36" y="4"/>
                  </a:cxn>
                  <a:cxn ang="0">
                    <a:pos x="68" y="34"/>
                  </a:cxn>
                  <a:cxn ang="0">
                    <a:pos x="36" y="64"/>
                  </a:cxn>
                  <a:cxn ang="0">
                    <a:pos x="4" y="34"/>
                  </a:cxn>
                  <a:cxn ang="0">
                    <a:pos x="136" y="178"/>
                  </a:cxn>
                  <a:cxn ang="0">
                    <a:pos x="126" y="188"/>
                  </a:cxn>
                  <a:cxn ang="0">
                    <a:pos x="116" y="178"/>
                  </a:cxn>
                  <a:cxn ang="0">
                    <a:pos x="126" y="168"/>
                  </a:cxn>
                  <a:cxn ang="0">
                    <a:pos x="136" y="178"/>
                  </a:cxn>
                  <a:cxn ang="0">
                    <a:pos x="112" y="120"/>
                  </a:cxn>
                  <a:cxn ang="0">
                    <a:pos x="88" y="96"/>
                  </a:cxn>
                  <a:cxn ang="0">
                    <a:pos x="112" y="72"/>
                  </a:cxn>
                  <a:cxn ang="0">
                    <a:pos x="136" y="96"/>
                  </a:cxn>
                  <a:cxn ang="0">
                    <a:pos x="112" y="120"/>
                  </a:cxn>
                  <a:cxn ang="0">
                    <a:pos x="260" y="140"/>
                  </a:cxn>
                  <a:cxn ang="0">
                    <a:pos x="240" y="120"/>
                  </a:cxn>
                  <a:cxn ang="0">
                    <a:pos x="260" y="100"/>
                  </a:cxn>
                  <a:cxn ang="0">
                    <a:pos x="280" y="120"/>
                  </a:cxn>
                  <a:cxn ang="0">
                    <a:pos x="260" y="140"/>
                  </a:cxn>
                </a:cxnLst>
                <a:rect l="0" t="0" r="r" b="b"/>
                <a:pathLst>
                  <a:path w="284" h="192">
                    <a:moveTo>
                      <a:pt x="260" y="96"/>
                    </a:moveTo>
                    <a:cubicBezTo>
                      <a:pt x="248" y="96"/>
                      <a:pt x="238" y="105"/>
                      <a:pt x="236" y="116"/>
                    </a:cubicBezTo>
                    <a:cubicBezTo>
                      <a:pt x="140" y="97"/>
                      <a:pt x="140" y="97"/>
                      <a:pt x="140" y="97"/>
                    </a:cubicBezTo>
                    <a:cubicBezTo>
                      <a:pt x="140" y="97"/>
                      <a:pt x="140" y="96"/>
                      <a:pt x="140" y="96"/>
                    </a:cubicBezTo>
                    <a:cubicBezTo>
                      <a:pt x="140" y="81"/>
                      <a:pt x="127" y="68"/>
                      <a:pt x="112" y="68"/>
                    </a:cubicBezTo>
                    <a:cubicBezTo>
                      <a:pt x="103" y="68"/>
                      <a:pt x="95" y="72"/>
                      <a:pt x="90" y="78"/>
                    </a:cubicBezTo>
                    <a:cubicBezTo>
                      <a:pt x="61" y="58"/>
                      <a:pt x="61" y="58"/>
                      <a:pt x="61" y="58"/>
                    </a:cubicBezTo>
                    <a:cubicBezTo>
                      <a:pt x="68" y="52"/>
                      <a:pt x="72" y="43"/>
                      <a:pt x="72" y="34"/>
                    </a:cubicBezTo>
                    <a:cubicBezTo>
                      <a:pt x="72" y="15"/>
                      <a:pt x="56" y="0"/>
                      <a:pt x="36" y="0"/>
                    </a:cubicBezTo>
                    <a:cubicBezTo>
                      <a:pt x="16" y="0"/>
                      <a:pt x="0" y="15"/>
                      <a:pt x="0" y="34"/>
                    </a:cubicBezTo>
                    <a:cubicBezTo>
                      <a:pt x="0" y="53"/>
                      <a:pt x="16" y="68"/>
                      <a:pt x="36" y="68"/>
                    </a:cubicBezTo>
                    <a:cubicBezTo>
                      <a:pt x="44" y="68"/>
                      <a:pt x="52" y="65"/>
                      <a:pt x="58" y="61"/>
                    </a:cubicBezTo>
                    <a:cubicBezTo>
                      <a:pt x="88" y="82"/>
                      <a:pt x="88" y="82"/>
                      <a:pt x="88" y="82"/>
                    </a:cubicBezTo>
                    <a:cubicBezTo>
                      <a:pt x="85" y="86"/>
                      <a:pt x="84" y="91"/>
                      <a:pt x="84" y="96"/>
                    </a:cubicBezTo>
                    <a:cubicBezTo>
                      <a:pt x="84" y="111"/>
                      <a:pt x="96" y="124"/>
                      <a:pt x="112" y="124"/>
                    </a:cubicBezTo>
                    <a:cubicBezTo>
                      <a:pt x="112" y="124"/>
                      <a:pt x="112" y="124"/>
                      <a:pt x="112" y="124"/>
                    </a:cubicBezTo>
                    <a:cubicBezTo>
                      <a:pt x="118" y="166"/>
                      <a:pt x="118" y="166"/>
                      <a:pt x="118" y="166"/>
                    </a:cubicBezTo>
                    <a:cubicBezTo>
                      <a:pt x="114" y="169"/>
                      <a:pt x="112" y="173"/>
                      <a:pt x="112" y="178"/>
                    </a:cubicBezTo>
                    <a:cubicBezTo>
                      <a:pt x="112" y="186"/>
                      <a:pt x="118" y="192"/>
                      <a:pt x="126" y="192"/>
                    </a:cubicBezTo>
                    <a:cubicBezTo>
                      <a:pt x="133" y="192"/>
                      <a:pt x="140" y="186"/>
                      <a:pt x="140" y="178"/>
                    </a:cubicBezTo>
                    <a:cubicBezTo>
                      <a:pt x="140" y="170"/>
                      <a:pt x="133" y="164"/>
                      <a:pt x="126" y="164"/>
                    </a:cubicBezTo>
                    <a:cubicBezTo>
                      <a:pt x="124" y="164"/>
                      <a:pt x="123" y="164"/>
                      <a:pt x="122" y="165"/>
                    </a:cubicBezTo>
                    <a:cubicBezTo>
                      <a:pt x="116" y="124"/>
                      <a:pt x="116" y="124"/>
                      <a:pt x="116" y="124"/>
                    </a:cubicBezTo>
                    <a:cubicBezTo>
                      <a:pt x="128" y="122"/>
                      <a:pt x="137" y="113"/>
                      <a:pt x="139" y="101"/>
                    </a:cubicBezTo>
                    <a:cubicBezTo>
                      <a:pt x="236" y="120"/>
                      <a:pt x="236" y="120"/>
                      <a:pt x="236" y="120"/>
                    </a:cubicBezTo>
                    <a:cubicBezTo>
                      <a:pt x="236" y="120"/>
                      <a:pt x="236" y="120"/>
                      <a:pt x="236" y="120"/>
                    </a:cubicBezTo>
                    <a:cubicBezTo>
                      <a:pt x="236" y="133"/>
                      <a:pt x="246" y="144"/>
                      <a:pt x="260" y="144"/>
                    </a:cubicBezTo>
                    <a:cubicBezTo>
                      <a:pt x="273" y="144"/>
                      <a:pt x="284" y="133"/>
                      <a:pt x="284" y="120"/>
                    </a:cubicBezTo>
                    <a:cubicBezTo>
                      <a:pt x="284" y="107"/>
                      <a:pt x="273" y="96"/>
                      <a:pt x="260" y="96"/>
                    </a:cubicBezTo>
                    <a:close/>
                    <a:moveTo>
                      <a:pt x="4" y="34"/>
                    </a:moveTo>
                    <a:cubicBezTo>
                      <a:pt x="4" y="17"/>
                      <a:pt x="18" y="4"/>
                      <a:pt x="36" y="4"/>
                    </a:cubicBezTo>
                    <a:cubicBezTo>
                      <a:pt x="53" y="4"/>
                      <a:pt x="68" y="17"/>
                      <a:pt x="68" y="34"/>
                    </a:cubicBezTo>
                    <a:cubicBezTo>
                      <a:pt x="68" y="51"/>
                      <a:pt x="53" y="64"/>
                      <a:pt x="36" y="64"/>
                    </a:cubicBezTo>
                    <a:cubicBezTo>
                      <a:pt x="18" y="64"/>
                      <a:pt x="4" y="51"/>
                      <a:pt x="4" y="34"/>
                    </a:cubicBezTo>
                    <a:close/>
                    <a:moveTo>
                      <a:pt x="136" y="178"/>
                    </a:moveTo>
                    <a:cubicBezTo>
                      <a:pt x="136" y="184"/>
                      <a:pt x="131" y="188"/>
                      <a:pt x="126" y="188"/>
                    </a:cubicBezTo>
                    <a:cubicBezTo>
                      <a:pt x="120" y="188"/>
                      <a:pt x="116" y="184"/>
                      <a:pt x="116" y="178"/>
                    </a:cubicBezTo>
                    <a:cubicBezTo>
                      <a:pt x="116" y="173"/>
                      <a:pt x="120" y="168"/>
                      <a:pt x="126" y="168"/>
                    </a:cubicBezTo>
                    <a:cubicBezTo>
                      <a:pt x="131" y="168"/>
                      <a:pt x="136" y="173"/>
                      <a:pt x="136" y="178"/>
                    </a:cubicBezTo>
                    <a:close/>
                    <a:moveTo>
                      <a:pt x="112" y="120"/>
                    </a:moveTo>
                    <a:cubicBezTo>
                      <a:pt x="98" y="120"/>
                      <a:pt x="88" y="109"/>
                      <a:pt x="88" y="96"/>
                    </a:cubicBezTo>
                    <a:cubicBezTo>
                      <a:pt x="88" y="83"/>
                      <a:pt x="98" y="72"/>
                      <a:pt x="112" y="72"/>
                    </a:cubicBezTo>
                    <a:cubicBezTo>
                      <a:pt x="125" y="72"/>
                      <a:pt x="136" y="83"/>
                      <a:pt x="136" y="96"/>
                    </a:cubicBezTo>
                    <a:cubicBezTo>
                      <a:pt x="136" y="109"/>
                      <a:pt x="125" y="120"/>
                      <a:pt x="112" y="120"/>
                    </a:cubicBezTo>
                    <a:close/>
                    <a:moveTo>
                      <a:pt x="260" y="140"/>
                    </a:moveTo>
                    <a:cubicBezTo>
                      <a:pt x="249" y="140"/>
                      <a:pt x="240" y="131"/>
                      <a:pt x="240" y="120"/>
                    </a:cubicBezTo>
                    <a:cubicBezTo>
                      <a:pt x="240" y="109"/>
                      <a:pt x="249" y="100"/>
                      <a:pt x="260" y="100"/>
                    </a:cubicBezTo>
                    <a:cubicBezTo>
                      <a:pt x="271" y="100"/>
                      <a:pt x="280" y="109"/>
                      <a:pt x="280" y="120"/>
                    </a:cubicBezTo>
                    <a:cubicBezTo>
                      <a:pt x="280" y="131"/>
                      <a:pt x="271" y="140"/>
                      <a:pt x="260" y="140"/>
                    </a:cubicBezTo>
                    <a:close/>
                  </a:path>
                </a:pathLst>
              </a:custGeom>
              <a:solidFill>
                <a:srgbClr val="D3C0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Arial"/>
                  <a:ea typeface="Arial"/>
                  <a:cs typeface="+mn-cs"/>
                </a:endParaRPr>
              </a:p>
            </p:txBody>
          </p:sp>
        </p:grpSp>
        <p:pic>
          <p:nvPicPr>
            <p:cNvPr id="298" name="Picture 297" descr="NewPurple.jpg"/>
            <p:cNvPicPr>
              <a:picLocks noChangeAspect="1"/>
            </p:cNvPicPr>
            <p:nvPr/>
          </p:nvPicPr>
          <p:blipFill>
            <a:blip r:embed="rId3" cstate="print">
              <a:clrChange>
                <a:clrFrom>
                  <a:srgbClr val="FFFFFF"/>
                </a:clrFrom>
                <a:clrTo>
                  <a:srgbClr val="FFFFFF">
                    <a:alpha val="0"/>
                  </a:srgbClr>
                </a:clrTo>
              </a:clrChange>
            </a:blip>
            <a:srcRect l="14509" r="13449"/>
            <a:stretch>
              <a:fillRect/>
            </a:stretch>
          </p:blipFill>
          <p:spPr>
            <a:xfrm>
              <a:off x="5015820" y="2641745"/>
              <a:ext cx="2885168" cy="2860984"/>
            </a:xfrm>
            <a:prstGeom prst="rect">
              <a:avLst/>
            </a:prstGeom>
          </p:spPr>
        </p:pic>
        <p:sp>
          <p:nvSpPr>
            <p:cNvPr id="299" name="Freeform 10"/>
            <p:cNvSpPr>
              <a:spLocks noEditPoints="1"/>
            </p:cNvSpPr>
            <p:nvPr/>
          </p:nvSpPr>
          <p:spPr bwMode="auto">
            <a:xfrm>
              <a:off x="2352675" y="2619375"/>
              <a:ext cx="5619750" cy="3546475"/>
            </a:xfrm>
            <a:custGeom>
              <a:avLst/>
              <a:gdLst/>
              <a:ahLst/>
              <a:cxnLst>
                <a:cxn ang="0">
                  <a:pos x="1743" y="0"/>
                </a:cxn>
                <a:cxn ang="0">
                  <a:pos x="1128" y="614"/>
                </a:cxn>
                <a:cxn ang="0">
                  <a:pos x="1129" y="644"/>
                </a:cxn>
                <a:cxn ang="0">
                  <a:pos x="993" y="657"/>
                </a:cxn>
                <a:cxn ang="0">
                  <a:pos x="690" y="400"/>
                </a:cxn>
                <a:cxn ang="0">
                  <a:pos x="463" y="500"/>
                </a:cxn>
                <a:cxn ang="0">
                  <a:pos x="388" y="441"/>
                </a:cxn>
                <a:cxn ang="0">
                  <a:pos x="428" y="324"/>
                </a:cxn>
                <a:cxn ang="0">
                  <a:pos x="236" y="132"/>
                </a:cxn>
                <a:cxn ang="0">
                  <a:pos x="44" y="324"/>
                </a:cxn>
                <a:cxn ang="0">
                  <a:pos x="236" y="516"/>
                </a:cxn>
                <a:cxn ang="0">
                  <a:pos x="381" y="450"/>
                </a:cxn>
                <a:cxn ang="0">
                  <a:pos x="455" y="509"/>
                </a:cxn>
                <a:cxn ang="0">
                  <a:pos x="384" y="704"/>
                </a:cxn>
                <a:cxn ang="0">
                  <a:pos x="499" y="941"/>
                </a:cxn>
                <a:cxn ang="0">
                  <a:pos x="373" y="1090"/>
                </a:cxn>
                <a:cxn ang="0">
                  <a:pos x="226" y="1036"/>
                </a:cxn>
                <a:cxn ang="0">
                  <a:pos x="226" y="1036"/>
                </a:cxn>
                <a:cxn ang="0">
                  <a:pos x="0" y="1262"/>
                </a:cxn>
                <a:cxn ang="0">
                  <a:pos x="226" y="1488"/>
                </a:cxn>
                <a:cxn ang="0">
                  <a:pos x="226" y="1488"/>
                </a:cxn>
                <a:cxn ang="0">
                  <a:pos x="452" y="1262"/>
                </a:cxn>
                <a:cxn ang="0">
                  <a:pos x="382" y="1098"/>
                </a:cxn>
                <a:cxn ang="0">
                  <a:pos x="508" y="948"/>
                </a:cxn>
                <a:cxn ang="0">
                  <a:pos x="690" y="1008"/>
                </a:cxn>
                <a:cxn ang="0">
                  <a:pos x="996" y="704"/>
                </a:cxn>
                <a:cxn ang="0">
                  <a:pos x="996" y="689"/>
                </a:cxn>
                <a:cxn ang="0">
                  <a:pos x="1132" y="676"/>
                </a:cxn>
                <a:cxn ang="0">
                  <a:pos x="1743" y="1228"/>
                </a:cxn>
                <a:cxn ang="0">
                  <a:pos x="2357" y="614"/>
                </a:cxn>
                <a:cxn ang="0">
                  <a:pos x="1743" y="0"/>
                </a:cxn>
                <a:cxn ang="0">
                  <a:pos x="1743" y="1196"/>
                </a:cxn>
                <a:cxn ang="0">
                  <a:pos x="1160" y="614"/>
                </a:cxn>
                <a:cxn ang="0">
                  <a:pos x="1743" y="32"/>
                </a:cxn>
                <a:cxn ang="0">
                  <a:pos x="2325" y="614"/>
                </a:cxn>
                <a:cxn ang="0">
                  <a:pos x="1743" y="1196"/>
                </a:cxn>
              </a:cxnLst>
              <a:rect l="0" t="0" r="r" b="b"/>
              <a:pathLst>
                <a:path w="2357" h="1488">
                  <a:moveTo>
                    <a:pt x="1743" y="0"/>
                  </a:moveTo>
                  <a:cubicBezTo>
                    <a:pt x="1404" y="0"/>
                    <a:pt x="1128" y="275"/>
                    <a:pt x="1128" y="614"/>
                  </a:cubicBezTo>
                  <a:cubicBezTo>
                    <a:pt x="1128" y="624"/>
                    <a:pt x="1129" y="634"/>
                    <a:pt x="1129" y="644"/>
                  </a:cubicBezTo>
                  <a:cubicBezTo>
                    <a:pt x="993" y="657"/>
                    <a:pt x="993" y="657"/>
                    <a:pt x="993" y="657"/>
                  </a:cubicBezTo>
                  <a:cubicBezTo>
                    <a:pt x="970" y="511"/>
                    <a:pt x="843" y="400"/>
                    <a:pt x="690" y="400"/>
                  </a:cubicBezTo>
                  <a:cubicBezTo>
                    <a:pt x="600" y="400"/>
                    <a:pt x="519" y="438"/>
                    <a:pt x="463" y="500"/>
                  </a:cubicBezTo>
                  <a:cubicBezTo>
                    <a:pt x="388" y="441"/>
                    <a:pt x="388" y="441"/>
                    <a:pt x="388" y="441"/>
                  </a:cubicBezTo>
                  <a:cubicBezTo>
                    <a:pt x="413" y="408"/>
                    <a:pt x="428" y="368"/>
                    <a:pt x="428" y="324"/>
                  </a:cubicBezTo>
                  <a:cubicBezTo>
                    <a:pt x="428" y="218"/>
                    <a:pt x="342" y="132"/>
                    <a:pt x="236" y="132"/>
                  </a:cubicBezTo>
                  <a:cubicBezTo>
                    <a:pt x="130" y="132"/>
                    <a:pt x="44" y="218"/>
                    <a:pt x="44" y="324"/>
                  </a:cubicBezTo>
                  <a:cubicBezTo>
                    <a:pt x="44" y="430"/>
                    <a:pt x="130" y="516"/>
                    <a:pt x="236" y="516"/>
                  </a:cubicBezTo>
                  <a:cubicBezTo>
                    <a:pt x="294" y="516"/>
                    <a:pt x="346" y="490"/>
                    <a:pt x="381" y="450"/>
                  </a:cubicBezTo>
                  <a:cubicBezTo>
                    <a:pt x="455" y="509"/>
                    <a:pt x="455" y="509"/>
                    <a:pt x="455" y="509"/>
                  </a:cubicBezTo>
                  <a:cubicBezTo>
                    <a:pt x="411" y="562"/>
                    <a:pt x="384" y="630"/>
                    <a:pt x="384" y="704"/>
                  </a:cubicBezTo>
                  <a:cubicBezTo>
                    <a:pt x="384" y="800"/>
                    <a:pt x="429" y="885"/>
                    <a:pt x="499" y="941"/>
                  </a:cubicBezTo>
                  <a:cubicBezTo>
                    <a:pt x="373" y="1090"/>
                    <a:pt x="373" y="1090"/>
                    <a:pt x="373" y="1090"/>
                  </a:cubicBezTo>
                  <a:cubicBezTo>
                    <a:pt x="333" y="1056"/>
                    <a:pt x="282" y="1036"/>
                    <a:pt x="226" y="1036"/>
                  </a:cubicBezTo>
                  <a:cubicBezTo>
                    <a:pt x="226" y="1036"/>
                    <a:pt x="226" y="1036"/>
                    <a:pt x="226" y="1036"/>
                  </a:cubicBezTo>
                  <a:cubicBezTo>
                    <a:pt x="101" y="1036"/>
                    <a:pt x="0" y="1137"/>
                    <a:pt x="0" y="1262"/>
                  </a:cubicBezTo>
                  <a:cubicBezTo>
                    <a:pt x="0" y="1387"/>
                    <a:pt x="101" y="1488"/>
                    <a:pt x="226" y="1488"/>
                  </a:cubicBezTo>
                  <a:cubicBezTo>
                    <a:pt x="226" y="1488"/>
                    <a:pt x="226" y="1488"/>
                    <a:pt x="226" y="1488"/>
                  </a:cubicBezTo>
                  <a:cubicBezTo>
                    <a:pt x="351" y="1488"/>
                    <a:pt x="452" y="1387"/>
                    <a:pt x="452" y="1262"/>
                  </a:cubicBezTo>
                  <a:cubicBezTo>
                    <a:pt x="452" y="1197"/>
                    <a:pt x="425" y="1139"/>
                    <a:pt x="382" y="1098"/>
                  </a:cubicBezTo>
                  <a:cubicBezTo>
                    <a:pt x="508" y="948"/>
                    <a:pt x="508" y="948"/>
                    <a:pt x="508" y="948"/>
                  </a:cubicBezTo>
                  <a:cubicBezTo>
                    <a:pt x="559" y="986"/>
                    <a:pt x="622" y="1008"/>
                    <a:pt x="690" y="1008"/>
                  </a:cubicBezTo>
                  <a:cubicBezTo>
                    <a:pt x="859" y="1008"/>
                    <a:pt x="996" y="872"/>
                    <a:pt x="996" y="704"/>
                  </a:cubicBezTo>
                  <a:cubicBezTo>
                    <a:pt x="996" y="699"/>
                    <a:pt x="996" y="694"/>
                    <a:pt x="996" y="689"/>
                  </a:cubicBezTo>
                  <a:cubicBezTo>
                    <a:pt x="1132" y="676"/>
                    <a:pt x="1132" y="676"/>
                    <a:pt x="1132" y="676"/>
                  </a:cubicBezTo>
                  <a:cubicBezTo>
                    <a:pt x="1163" y="985"/>
                    <a:pt x="1425" y="1228"/>
                    <a:pt x="1743" y="1228"/>
                  </a:cubicBezTo>
                  <a:cubicBezTo>
                    <a:pt x="2081" y="1228"/>
                    <a:pt x="2357" y="952"/>
                    <a:pt x="2357" y="614"/>
                  </a:cubicBezTo>
                  <a:cubicBezTo>
                    <a:pt x="2357" y="275"/>
                    <a:pt x="2081" y="0"/>
                    <a:pt x="1743" y="0"/>
                  </a:cubicBezTo>
                  <a:close/>
                  <a:moveTo>
                    <a:pt x="1743" y="1196"/>
                  </a:moveTo>
                  <a:cubicBezTo>
                    <a:pt x="1422" y="1196"/>
                    <a:pt x="1160" y="935"/>
                    <a:pt x="1160" y="614"/>
                  </a:cubicBezTo>
                  <a:cubicBezTo>
                    <a:pt x="1160" y="293"/>
                    <a:pt x="1422" y="32"/>
                    <a:pt x="1743" y="32"/>
                  </a:cubicBezTo>
                  <a:cubicBezTo>
                    <a:pt x="2064" y="32"/>
                    <a:pt x="2325" y="293"/>
                    <a:pt x="2325" y="614"/>
                  </a:cubicBezTo>
                  <a:cubicBezTo>
                    <a:pt x="2325" y="935"/>
                    <a:pt x="2064" y="1196"/>
                    <a:pt x="1743" y="1196"/>
                  </a:cubicBezTo>
                  <a:close/>
                </a:path>
              </a:pathLst>
            </a:custGeom>
            <a:solidFill>
              <a:srgbClr val="6D2077"/>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a typeface="Arial"/>
              </a:endParaRPr>
            </a:p>
          </p:txBody>
        </p:sp>
        <p:grpSp>
          <p:nvGrpSpPr>
            <p:cNvPr id="300" name="Group 215"/>
            <p:cNvGrpSpPr/>
            <p:nvPr/>
          </p:nvGrpSpPr>
          <p:grpSpPr>
            <a:xfrm>
              <a:off x="2547663" y="3250088"/>
              <a:ext cx="2001622" cy="2557024"/>
              <a:chOff x="2547663" y="3250088"/>
              <a:chExt cx="2001622" cy="2557024"/>
            </a:xfrm>
          </p:grpSpPr>
          <p:pic>
            <p:nvPicPr>
              <p:cNvPr id="301" name="Picture 300" descr="Better Outcomes.png"/>
              <p:cNvPicPr>
                <a:picLocks noChangeAspect="1"/>
              </p:cNvPicPr>
              <p:nvPr/>
            </p:nvPicPr>
            <p:blipFill>
              <a:blip r:embed="rId4" cstate="print"/>
              <a:stretch>
                <a:fillRect/>
              </a:stretch>
            </p:blipFill>
            <p:spPr>
              <a:xfrm>
                <a:off x="2622550" y="3250088"/>
                <a:ext cx="635000" cy="269874"/>
              </a:xfrm>
              <a:prstGeom prst="rect">
                <a:avLst/>
              </a:prstGeom>
            </p:spPr>
          </p:pic>
          <p:pic>
            <p:nvPicPr>
              <p:cNvPr id="302" name="Picture 301" descr="Connecting.png"/>
              <p:cNvPicPr>
                <a:picLocks noChangeAspect="1"/>
              </p:cNvPicPr>
              <p:nvPr/>
            </p:nvPicPr>
            <p:blipFill>
              <a:blip r:embed="rId5" cstate="print"/>
              <a:stretch>
                <a:fillRect/>
              </a:stretch>
            </p:blipFill>
            <p:spPr>
              <a:xfrm>
                <a:off x="3488971" y="4161811"/>
                <a:ext cx="1060314" cy="372089"/>
              </a:xfrm>
              <a:prstGeom prst="rect">
                <a:avLst/>
              </a:prstGeom>
            </p:spPr>
          </p:pic>
          <p:pic>
            <p:nvPicPr>
              <p:cNvPr id="303" name="Picture 302" descr="Superior Delivery.png"/>
              <p:cNvPicPr>
                <a:picLocks noChangeAspect="1"/>
              </p:cNvPicPr>
              <p:nvPr/>
            </p:nvPicPr>
            <p:blipFill>
              <a:blip r:embed="rId6" cstate="print"/>
              <a:stretch>
                <a:fillRect/>
              </a:stretch>
            </p:blipFill>
            <p:spPr>
              <a:xfrm>
                <a:off x="2547663" y="5478322"/>
                <a:ext cx="709887" cy="328790"/>
              </a:xfrm>
              <a:prstGeom prst="rect">
                <a:avLst/>
              </a:prstGeom>
            </p:spPr>
          </p:pic>
        </p:grpSp>
      </p:grpSp>
      <p:pic>
        <p:nvPicPr>
          <p:cNvPr id="368" name="Picture 367" descr="Q_brand-message_GREY_TM.jpg"/>
          <p:cNvPicPr>
            <a:picLocks noChangeAspect="1"/>
          </p:cNvPicPr>
          <p:nvPr/>
        </p:nvPicPr>
        <p:blipFill>
          <a:blip r:embed="rId7" cstate="print"/>
          <a:srcRect l="14286" t="25468" r="14762" b="32627"/>
          <a:stretch>
            <a:fillRect/>
          </a:stretch>
        </p:blipFill>
        <p:spPr>
          <a:xfrm>
            <a:off x="6375401" y="6033412"/>
            <a:ext cx="2536370" cy="680905"/>
          </a:xfrm>
          <a:prstGeom prst="rect">
            <a:avLst/>
          </a:prstGeom>
        </p:spPr>
      </p:pic>
    </p:spTree>
  </p:cSld>
  <p:clrMapOvr>
    <a:masterClrMapping/>
  </p:clrMapOvr>
  <p:transition spd="med">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Content Slide_w_Callou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6096000" cy="481012"/>
          </a:xfrm>
          <a:prstGeom prst="rect">
            <a:avLst/>
          </a:prstGeom>
        </p:spPr>
        <p:txBody>
          <a:bodyPr/>
          <a:lstStyle>
            <a:lvl1pPr>
              <a:defRPr>
                <a:solidFill>
                  <a:srgbClr val="006A71"/>
                </a:solidFill>
                <a:ea typeface="Arial"/>
              </a:defRPr>
            </a:lvl1pPr>
          </a:lstStyle>
          <a:p>
            <a:r>
              <a:rPr lang="en-US" dirty="0" smtClean="0"/>
              <a:t>Click to edit Master title style</a:t>
            </a:r>
            <a:endParaRPr lang="en-US" dirty="0"/>
          </a:p>
        </p:txBody>
      </p:sp>
      <p:sp>
        <p:nvSpPr>
          <p:cNvPr id="8" name="Picture Placeholder 10"/>
          <p:cNvSpPr>
            <a:spLocks noGrp="1"/>
          </p:cNvSpPr>
          <p:nvPr>
            <p:ph type="pic" sz="quarter" idx="14"/>
          </p:nvPr>
        </p:nvSpPr>
        <p:spPr>
          <a:xfrm>
            <a:off x="6172200" y="5486400"/>
            <a:ext cx="2971800" cy="1143000"/>
          </a:xfrm>
          <a:prstGeom prst="rect">
            <a:avLst/>
          </a:prstGeom>
        </p:spPr>
        <p:txBody>
          <a:bodyPr rtlCol="0">
            <a:noAutofit/>
          </a:bodyPr>
          <a:lstStyle>
            <a:lvl1pPr>
              <a:defRPr>
                <a:ea typeface="Arial"/>
              </a:defRPr>
            </a:lvl1pPr>
          </a:lstStyle>
          <a:p>
            <a:pPr lvl="0"/>
            <a:r>
              <a:rPr lang="en-US" noProof="0" dirty="0" smtClean="0"/>
              <a:t>Click icon to add picture</a:t>
            </a:r>
            <a:endParaRPr lang="en-US" noProof="0" dirty="0"/>
          </a:p>
        </p:txBody>
      </p:sp>
      <p:sp>
        <p:nvSpPr>
          <p:cNvPr id="9" name="Text Placeholder 11"/>
          <p:cNvSpPr>
            <a:spLocks noGrp="1"/>
          </p:cNvSpPr>
          <p:nvPr>
            <p:ph type="body" sz="quarter" idx="15"/>
          </p:nvPr>
        </p:nvSpPr>
        <p:spPr>
          <a:xfrm>
            <a:off x="457200" y="5532963"/>
            <a:ext cx="5638800" cy="1066800"/>
          </a:xfrm>
          <a:prstGeom prst="rect">
            <a:avLst/>
          </a:prstGeom>
        </p:spPr>
        <p:txBody>
          <a:bodyPr anchor="ctr"/>
          <a:lstStyle>
            <a:lvl1pPr marL="0" marR="0" indent="0" algn="l" defTabSz="914400" rtl="0" eaLnBrk="0" fontAlgn="base" latinLnBrk="0" hangingPunct="0">
              <a:lnSpc>
                <a:spcPts val="2400"/>
              </a:lnSpc>
              <a:spcBef>
                <a:spcPts val="0"/>
              </a:spcBef>
              <a:spcAft>
                <a:spcPct val="0"/>
              </a:spcAft>
              <a:buClrTx/>
              <a:buSzTx/>
              <a:buFontTx/>
              <a:buNone/>
              <a:tabLst/>
              <a:defRPr sz="1600" b="0" i="0" baseline="0">
                <a:solidFill>
                  <a:srgbClr val="006A71"/>
                </a:solidFill>
                <a:latin typeface="Georgia" pitchFamily="18" charset="0"/>
                <a:ea typeface="Arial"/>
              </a:defRPr>
            </a:lvl1pPr>
            <a:lvl2pPr>
              <a:buFont typeface="Arial"/>
              <a:buChar char="•"/>
              <a:defRPr sz="1200" b="0" i="0">
                <a:latin typeface="Arial"/>
                <a:ea typeface="Arial"/>
                <a:cs typeface="Arial"/>
              </a:defRPr>
            </a:lvl2pPr>
            <a:lvl3pPr>
              <a:buFont typeface="Lucida Grande"/>
              <a:buChar char="&gt;"/>
              <a:defRPr sz="1200" b="0" i="0">
                <a:latin typeface="Arial"/>
                <a:ea typeface="Arial"/>
                <a:cs typeface="Arial"/>
              </a:defRPr>
            </a:lvl3pPr>
            <a:lvl4pPr>
              <a:defRPr sz="1600" b="0" i="0">
                <a:latin typeface="Georgia" pitchFamily="18" charset="0"/>
              </a:defRPr>
            </a:lvl4pPr>
          </a:lstStyle>
          <a:p>
            <a:pPr lvl="0"/>
            <a:r>
              <a:rPr lang="en-US" noProof="0" dirty="0" smtClean="0"/>
              <a:t>Click to edit Master text styles</a:t>
            </a:r>
          </a:p>
          <a:p>
            <a:pPr lvl="1"/>
            <a:r>
              <a:rPr lang="en-US" noProof="0" dirty="0" smtClean="0"/>
              <a:t>Second level</a:t>
            </a:r>
          </a:p>
          <a:p>
            <a:pPr lvl="2"/>
            <a:r>
              <a:rPr lang="en-US" noProof="0" dirty="0" smtClean="0"/>
              <a:t>Third level</a:t>
            </a:r>
          </a:p>
        </p:txBody>
      </p:sp>
      <p:sp>
        <p:nvSpPr>
          <p:cNvPr id="13" name="Content Placeholder 11"/>
          <p:cNvSpPr>
            <a:spLocks noGrp="1"/>
          </p:cNvSpPr>
          <p:nvPr>
            <p:ph sz="quarter" idx="16"/>
          </p:nvPr>
        </p:nvSpPr>
        <p:spPr>
          <a:xfrm>
            <a:off x="457200" y="1471612"/>
            <a:ext cx="8229600" cy="3938588"/>
          </a:xfrm>
          <a:prstGeom prst="rect">
            <a:avLst/>
          </a:prstGeom>
        </p:spPr>
        <p:txBody>
          <a:bodyPr/>
          <a:lstStyle>
            <a:lvl1pPr>
              <a:defRPr>
                <a:ea typeface="Arial"/>
              </a:defRPr>
            </a:lvl1pPr>
            <a:lvl2pPr>
              <a:defRPr>
                <a:ea typeface="Arial"/>
              </a:defRPr>
            </a:lvl2pPr>
            <a:lvl3pPr>
              <a:defRPr>
                <a:ea typeface="Arial"/>
              </a:defRPr>
            </a:lvl3pPr>
            <a:lvl4pPr>
              <a:defRPr>
                <a:ea typeface="Arial"/>
              </a:defRPr>
            </a:lvl4pPr>
            <a:lvl5pPr>
              <a:defRPr>
                <a:ea typeface="Aria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Text Placeholder 15"/>
          <p:cNvSpPr>
            <a:spLocks noGrp="1"/>
          </p:cNvSpPr>
          <p:nvPr>
            <p:ph type="body" sz="quarter" idx="17"/>
          </p:nvPr>
        </p:nvSpPr>
        <p:spPr>
          <a:xfrm>
            <a:off x="457200" y="862012"/>
            <a:ext cx="6096000" cy="457200"/>
          </a:xfrm>
          <a:prstGeom prst="rect">
            <a:avLst/>
          </a:prstGeom>
        </p:spPr>
        <p:txBody>
          <a:bodyPr>
            <a:noAutofit/>
          </a:bodyPr>
          <a:lstStyle>
            <a:lvl1pPr>
              <a:buNone/>
              <a:defRPr sz="1600" i="1">
                <a:ea typeface="Arial"/>
              </a:defRPr>
            </a:lvl1pPr>
            <a:lvl2pPr>
              <a:buNone/>
              <a:defRPr sz="1600" i="1"/>
            </a:lvl2pPr>
            <a:lvl3pPr>
              <a:buNone/>
              <a:defRPr sz="1600" i="1"/>
            </a:lvl3pPr>
            <a:lvl4pPr>
              <a:buNone/>
              <a:defRPr sz="1600" i="1"/>
            </a:lvl4pPr>
            <a:lvl5pPr>
              <a:buNone/>
              <a:defRPr sz="1600" i="1"/>
            </a:lvl5pPr>
          </a:lstStyle>
          <a:p>
            <a:pPr lvl="0"/>
            <a:r>
              <a:rPr lang="en-US" dirty="0" smtClean="0"/>
              <a:t>Click to edit Master text styles</a:t>
            </a:r>
          </a:p>
        </p:txBody>
      </p:sp>
      <p:sp>
        <p:nvSpPr>
          <p:cNvPr id="19" name="Footer Placeholder 2"/>
          <p:cNvSpPr>
            <a:spLocks noGrp="1"/>
          </p:cNvSpPr>
          <p:nvPr>
            <p:ph type="ftr" sz="quarter" idx="18"/>
          </p:nvPr>
        </p:nvSpPr>
        <p:spPr>
          <a:xfrm>
            <a:off x="0" y="6629400"/>
            <a:ext cx="9144000" cy="228600"/>
          </a:xfrm>
          <a:prstGeom prst="rect">
            <a:avLst/>
          </a:prstGeom>
        </p:spPr>
        <p:txBody>
          <a:bodyPr/>
          <a:lstStyle>
            <a:lvl1pPr algn="ctr">
              <a:defRPr sz="900">
                <a:solidFill>
                  <a:schemeClr val="bg1"/>
                </a:solidFill>
                <a:ea typeface="Arial"/>
              </a:defRPr>
            </a:lvl1pPr>
          </a:lstStyle>
          <a:p>
            <a:endParaRPr lang="en-US" altLang="ja-JP" dirty="0"/>
          </a:p>
        </p:txBody>
      </p:sp>
      <p:sp>
        <p:nvSpPr>
          <p:cNvPr id="21" name="Date Placeholder 3"/>
          <p:cNvSpPr>
            <a:spLocks noGrp="1"/>
          </p:cNvSpPr>
          <p:nvPr>
            <p:ph type="dt" sz="half" idx="11"/>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altLang="ja-JP" dirty="0"/>
          </a:p>
        </p:txBody>
      </p:sp>
    </p:spTree>
  </p:cSld>
  <p:clrMapOvr>
    <a:masterClrMapping/>
  </p:clrMapOvr>
  <p:transition spd="med">
    <p:fade/>
  </p:transition>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hought Slide">
    <p:spTree>
      <p:nvGrpSpPr>
        <p:cNvPr id="1" name=""/>
        <p:cNvGrpSpPr/>
        <p:nvPr/>
      </p:nvGrpSpPr>
      <p:grpSpPr>
        <a:xfrm>
          <a:off x="0" y="0"/>
          <a:ext cx="0" cy="0"/>
          <a:chOff x="0" y="0"/>
          <a:chExt cx="0" cy="0"/>
        </a:xfrm>
      </p:grpSpPr>
      <p:grpSp>
        <p:nvGrpSpPr>
          <p:cNvPr id="2" name="Group 12"/>
          <p:cNvGrpSpPr/>
          <p:nvPr/>
        </p:nvGrpSpPr>
        <p:grpSpPr>
          <a:xfrm>
            <a:off x="0" y="0"/>
            <a:ext cx="9144000" cy="6636356"/>
            <a:chOff x="0" y="0"/>
            <a:chExt cx="9144000" cy="6636356"/>
          </a:xfrm>
        </p:grpSpPr>
        <p:pic>
          <p:nvPicPr>
            <p:cNvPr id="8" name="Picture 7" descr="Pills - thought2.jpg"/>
            <p:cNvPicPr>
              <a:picLocks noChangeAspect="1"/>
            </p:cNvPicPr>
            <p:nvPr userDrawn="1"/>
          </p:nvPicPr>
          <p:blipFill>
            <a:blip r:embed="rId2" cstate="print"/>
            <a:stretch>
              <a:fillRect/>
            </a:stretch>
          </p:blipFill>
          <p:spPr>
            <a:xfrm>
              <a:off x="0" y="0"/>
              <a:ext cx="9144000" cy="6636356"/>
            </a:xfrm>
            <a:prstGeom prst="rect">
              <a:avLst/>
            </a:prstGeom>
          </p:spPr>
        </p:pic>
        <p:sp>
          <p:nvSpPr>
            <p:cNvPr id="12" name="Rectangle 11"/>
            <p:cNvSpPr/>
            <p:nvPr/>
          </p:nvSpPr>
          <p:spPr>
            <a:xfrm>
              <a:off x="0" y="1371600"/>
              <a:ext cx="9144000" cy="41148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smtClean="0"/>
            </a:p>
          </p:txBody>
        </p:sp>
      </p:grpSp>
      <p:sp>
        <p:nvSpPr>
          <p:cNvPr id="4" name="Footer Placeholder 3"/>
          <p:cNvSpPr>
            <a:spLocks noGrp="1"/>
          </p:cNvSpPr>
          <p:nvPr>
            <p:ph type="ftr" sz="quarter" idx="11"/>
          </p:nvPr>
        </p:nvSpPr>
        <p:spPr>
          <a:xfrm>
            <a:off x="0" y="6629400"/>
            <a:ext cx="9144000" cy="228600"/>
          </a:xfrm>
          <a:prstGeom prst="rect">
            <a:avLst/>
          </a:prstGeom>
        </p:spPr>
        <p:txBody>
          <a:bodyPr/>
          <a:lstStyle>
            <a:lvl1pPr algn="ctr">
              <a:defRPr sz="900">
                <a:solidFill>
                  <a:schemeClr val="bg1"/>
                </a:solidFill>
                <a:ea typeface="Arial"/>
              </a:defRPr>
            </a:lvl1pPr>
          </a:lstStyle>
          <a:p>
            <a:endParaRPr lang="en-US" dirty="0"/>
          </a:p>
        </p:txBody>
      </p:sp>
      <p:sp>
        <p:nvSpPr>
          <p:cNvPr id="9" name="Title 1"/>
          <p:cNvSpPr>
            <a:spLocks noGrp="1"/>
          </p:cNvSpPr>
          <p:nvPr>
            <p:ph type="title" hasCustomPrompt="1"/>
          </p:nvPr>
        </p:nvSpPr>
        <p:spPr>
          <a:xfrm>
            <a:off x="838200" y="1371600"/>
            <a:ext cx="7848600" cy="4114800"/>
          </a:xfrm>
          <a:prstGeom prst="rect">
            <a:avLst/>
          </a:prstGeom>
        </p:spPr>
        <p:txBody>
          <a:bodyPr anchor="ctr"/>
          <a:lstStyle>
            <a:lvl1pPr>
              <a:defRPr sz="2800">
                <a:solidFill>
                  <a:srgbClr val="414343"/>
                </a:solidFill>
                <a:latin typeface="Georgia"/>
                <a:ea typeface="Arial"/>
                <a:cs typeface="Georgia"/>
              </a:defRPr>
            </a:lvl1pPr>
          </a:lstStyle>
          <a:p>
            <a:r>
              <a:rPr lang="en-US" dirty="0" smtClean="0"/>
              <a:t>Click to edit text</a:t>
            </a:r>
            <a:endParaRPr lang="en-US" dirty="0"/>
          </a:p>
        </p:txBody>
      </p:sp>
      <p:sp>
        <p:nvSpPr>
          <p:cNvPr id="7" name="Date Placeholder 3"/>
          <p:cNvSpPr>
            <a:spLocks noGrp="1"/>
          </p:cNvSpPr>
          <p:nvPr>
            <p:ph type="dt" sz="half" idx="12"/>
          </p:nvPr>
        </p:nvSpPr>
        <p:spPr>
          <a:xfrm>
            <a:off x="457200" y="6629400"/>
            <a:ext cx="2133600" cy="228600"/>
          </a:xfrm>
          <a:prstGeom prst="rect">
            <a:avLst/>
          </a:prstGeom>
        </p:spPr>
        <p:txBody>
          <a:bodyPr/>
          <a:lstStyle>
            <a:lvl1pPr>
              <a:defRPr sz="900">
                <a:solidFill>
                  <a:srgbClr val="FFFFFF"/>
                </a:solidFill>
                <a:ea typeface="Arial"/>
              </a:defRPr>
            </a:lvl1pPr>
          </a:lstStyle>
          <a:p>
            <a:endParaRPr lang="en-US" dirty="0"/>
          </a:p>
        </p:txBody>
      </p:sp>
      <p:sp>
        <p:nvSpPr>
          <p:cNvPr id="14" name="Footer Placeholder 3"/>
          <p:cNvSpPr>
            <a:spLocks noGrp="1"/>
          </p:cNvSpPr>
          <p:nvPr>
            <p:ph type="ftr" sz="quarter" idx="11"/>
          </p:nvPr>
        </p:nvSpPr>
        <p:spPr>
          <a:xfrm>
            <a:off x="0" y="6629400"/>
            <a:ext cx="9144000" cy="228600"/>
          </a:xfrm>
          <a:prstGeom prst="rect">
            <a:avLst/>
          </a:prstGeom>
        </p:spPr>
        <p:txBody>
          <a:bodyPr/>
          <a:lstStyle>
            <a:lvl1pPr algn="ctr">
              <a:defRPr sz="900">
                <a:solidFill>
                  <a:schemeClr val="bg1"/>
                </a:solidFill>
                <a:ea typeface="Arial"/>
              </a:defRPr>
            </a:lvl1pPr>
          </a:lstStyle>
          <a:p>
            <a:endParaRPr lang="en-US" dirty="0"/>
          </a:p>
        </p:txBody>
      </p:sp>
      <p:sp>
        <p:nvSpPr>
          <p:cNvPr id="16" name="Date Placeholder 3"/>
          <p:cNvSpPr>
            <a:spLocks noGrp="1"/>
          </p:cNvSpPr>
          <p:nvPr>
            <p:ph type="dt" sz="half" idx="12"/>
          </p:nvPr>
        </p:nvSpPr>
        <p:spPr>
          <a:xfrm>
            <a:off x="457200" y="6629400"/>
            <a:ext cx="2133600" cy="228600"/>
          </a:xfrm>
          <a:prstGeom prst="rect">
            <a:avLst/>
          </a:prstGeom>
        </p:spPr>
        <p:txBody>
          <a:bodyPr/>
          <a:lstStyle>
            <a:lvl1pPr>
              <a:defRPr sz="900">
                <a:solidFill>
                  <a:srgbClr val="FFFFFF"/>
                </a:solidFill>
                <a:ea typeface="Arial"/>
              </a:defRPr>
            </a:lvl1pPr>
          </a:lstStyle>
          <a:p>
            <a:fld id="{604969FA-BF2E-4DB8-9060-4CE805E74307}" type="datetimeFigureOut">
              <a:rPr lang="en-US" smtClean="0"/>
              <a:pPr/>
              <a:t>8/25/2014</a:t>
            </a:fld>
            <a:endParaRPr lang="en-US"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Slide Number Placeholder 6"/>
          <p:cNvSpPr txBox="1">
            <a:spLocks/>
          </p:cNvSpPr>
          <p:nvPr/>
        </p:nvSpPr>
        <p:spPr>
          <a:xfrm>
            <a:off x="8158171" y="6424615"/>
            <a:ext cx="762000" cy="228600"/>
          </a:xfrm>
          <a:prstGeom prst="rect">
            <a:avLst/>
          </a:prstGeom>
        </p:spPr>
        <p:txBody>
          <a:bodyPr vert="horz" wrap="square" lIns="91440" tIns="45720" rIns="91440" bIns="45720" numCol="1" anchor="ctr" anchorCtr="0" compatLnSpc="1">
            <a:prstTxWarp prst="textNoShape">
              <a:avLst/>
            </a:prstTxWarp>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FA4524-850C-6D4F-85BC-70D4F7341579}" type="slidenum">
              <a:rPr kumimoji="0" lang="en-US" sz="1000" b="1" i="0" u="none" strike="noStrike" kern="1200" cap="none" spc="0" normalizeH="0" baseline="0" noProof="0" smtClean="0">
                <a:ln>
                  <a:noFill/>
                </a:ln>
                <a:solidFill>
                  <a:schemeClr val="tx2">
                    <a:lumMod val="75000"/>
                    <a:lumOff val="25000"/>
                  </a:schemeClr>
                </a:solidFill>
                <a:effectLst/>
                <a:uLnTx/>
                <a:uFillTx/>
                <a:latin typeface="+mn-lt"/>
                <a:ea typeface="Arial"/>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dirty="0">
              <a:ln>
                <a:noFill/>
              </a:ln>
              <a:solidFill>
                <a:schemeClr val="tx2">
                  <a:lumMod val="75000"/>
                  <a:lumOff val="25000"/>
                </a:schemeClr>
              </a:solidFill>
              <a:effectLst/>
              <a:uLnTx/>
              <a:uFillTx/>
              <a:latin typeface="+mn-lt"/>
              <a:ea typeface="Arial"/>
              <a:cs typeface="+mn-cs"/>
            </a:endParaRPr>
          </a:p>
        </p:txBody>
      </p:sp>
      <p:pic>
        <p:nvPicPr>
          <p:cNvPr id="5" name="Picture 4" descr="sm Q logo.jpg"/>
          <p:cNvPicPr>
            <a:picLocks noChangeAspect="1"/>
          </p:cNvPicPr>
          <p:nvPr/>
        </p:nvPicPr>
        <p:blipFill>
          <a:blip r:embed="rId17" cstate="print"/>
          <a:srcRect b="12833"/>
          <a:stretch>
            <a:fillRect/>
          </a:stretch>
        </p:blipFill>
        <p:spPr bwMode="gray">
          <a:xfrm>
            <a:off x="0" y="6308026"/>
            <a:ext cx="1926336" cy="549974"/>
          </a:xfrm>
          <a:prstGeom prst="rect">
            <a:avLst/>
          </a:prstGeom>
        </p:spPr>
      </p:pic>
    </p:spTree>
  </p:cSld>
  <p:clrMap bg1="lt1" tx1="dk1" bg2="lt2" tx2="dk2" accent1="accent1" accent2="accent2" accent3="accent3" accent4="accent4" accent5="accent5" accent6="accent6" hlink="hlink" folHlink="folHlink"/>
  <p:sldLayoutIdLst>
    <p:sldLayoutId id="2147485503" r:id="rId1"/>
    <p:sldLayoutId id="2147485504" r:id="rId2"/>
    <p:sldLayoutId id="2147485505" r:id="rId3"/>
    <p:sldLayoutId id="2147485506" r:id="rId4"/>
    <p:sldLayoutId id="2147485507" r:id="rId5"/>
    <p:sldLayoutId id="2147485508" r:id="rId6"/>
    <p:sldLayoutId id="2147485509" r:id="rId7"/>
    <p:sldLayoutId id="2147485510" r:id="rId8"/>
    <p:sldLayoutId id="2147485511" r:id="rId9"/>
    <p:sldLayoutId id="2147485512" r:id="rId10"/>
    <p:sldLayoutId id="2147485513" r:id="rId11"/>
    <p:sldLayoutId id="2147485514" r:id="rId12"/>
    <p:sldLayoutId id="2147485515" r:id="rId13"/>
    <p:sldLayoutId id="2147485516" r:id="rId14"/>
    <p:sldLayoutId id="2147485484" r:id="rId15"/>
  </p:sldLayoutIdLst>
  <p:transition spd="med">
    <p:fade/>
  </p:transition>
  <p:timing>
    <p:tnLst>
      <p:par>
        <p:cTn id="1" dur="indefinite" restart="never" nodeType="tmRoot"/>
      </p:par>
    </p:tnLst>
  </p:timing>
  <p:hf sldNum="0" hdr="0" ftr="0" dt="0"/>
  <p:txStyles>
    <p:titleStyle>
      <a:lvl1pPr algn="l" rtl="0" eaLnBrk="1" fontAlgn="base" hangingPunct="1">
        <a:spcBef>
          <a:spcPct val="0"/>
        </a:spcBef>
        <a:spcAft>
          <a:spcPct val="0"/>
        </a:spcAft>
        <a:defRPr sz="2800" kern="1200">
          <a:solidFill>
            <a:srgbClr val="006A71"/>
          </a:solidFill>
          <a:latin typeface="+mn-lt"/>
          <a:ea typeface="ＭＳ Ｐゴシック" charset="-128"/>
          <a:cs typeface="+mj-cs"/>
        </a:defRPr>
      </a:lvl1pPr>
      <a:lvl2pPr algn="l" rtl="0" eaLnBrk="1" fontAlgn="base" hangingPunct="1">
        <a:spcBef>
          <a:spcPct val="0"/>
        </a:spcBef>
        <a:spcAft>
          <a:spcPct val="0"/>
        </a:spcAft>
        <a:defRPr sz="2800">
          <a:solidFill>
            <a:srgbClr val="006A71"/>
          </a:solidFill>
          <a:latin typeface="Arial" charset="0"/>
          <a:ea typeface="ＭＳ Ｐゴシック" charset="-128"/>
        </a:defRPr>
      </a:lvl2pPr>
      <a:lvl3pPr algn="l" rtl="0" eaLnBrk="1" fontAlgn="base" hangingPunct="1">
        <a:spcBef>
          <a:spcPct val="0"/>
        </a:spcBef>
        <a:spcAft>
          <a:spcPct val="0"/>
        </a:spcAft>
        <a:defRPr sz="2800">
          <a:solidFill>
            <a:srgbClr val="006A71"/>
          </a:solidFill>
          <a:latin typeface="Arial" charset="0"/>
          <a:ea typeface="ＭＳ Ｐゴシック" charset="-128"/>
        </a:defRPr>
      </a:lvl3pPr>
      <a:lvl4pPr algn="l" rtl="0" eaLnBrk="1" fontAlgn="base" hangingPunct="1">
        <a:spcBef>
          <a:spcPct val="0"/>
        </a:spcBef>
        <a:spcAft>
          <a:spcPct val="0"/>
        </a:spcAft>
        <a:defRPr sz="2800">
          <a:solidFill>
            <a:srgbClr val="006A71"/>
          </a:solidFill>
          <a:latin typeface="Arial" charset="0"/>
          <a:ea typeface="ＭＳ Ｐゴシック" charset="-128"/>
        </a:defRPr>
      </a:lvl4pPr>
      <a:lvl5pPr algn="l" rtl="0" eaLnBrk="1" fontAlgn="base" hangingPunct="1">
        <a:spcBef>
          <a:spcPct val="0"/>
        </a:spcBef>
        <a:spcAft>
          <a:spcPct val="0"/>
        </a:spcAft>
        <a:defRPr sz="2800">
          <a:solidFill>
            <a:srgbClr val="006A71"/>
          </a:solidFill>
          <a:latin typeface="Arial" charset="0"/>
          <a:ea typeface="ＭＳ Ｐゴシック" charset="-128"/>
        </a:defRPr>
      </a:lvl5pPr>
      <a:lvl6pPr marL="457200" algn="l" rtl="0" eaLnBrk="1" fontAlgn="base" hangingPunct="1">
        <a:spcBef>
          <a:spcPct val="0"/>
        </a:spcBef>
        <a:spcAft>
          <a:spcPct val="0"/>
        </a:spcAft>
        <a:defRPr sz="2800">
          <a:solidFill>
            <a:srgbClr val="006A71"/>
          </a:solidFill>
          <a:latin typeface="Arial" charset="0"/>
        </a:defRPr>
      </a:lvl6pPr>
      <a:lvl7pPr marL="914400" algn="l" rtl="0" eaLnBrk="1" fontAlgn="base" hangingPunct="1">
        <a:spcBef>
          <a:spcPct val="0"/>
        </a:spcBef>
        <a:spcAft>
          <a:spcPct val="0"/>
        </a:spcAft>
        <a:defRPr sz="2800">
          <a:solidFill>
            <a:srgbClr val="006A71"/>
          </a:solidFill>
          <a:latin typeface="Arial" charset="0"/>
        </a:defRPr>
      </a:lvl7pPr>
      <a:lvl8pPr marL="1371600" algn="l" rtl="0" eaLnBrk="1" fontAlgn="base" hangingPunct="1">
        <a:spcBef>
          <a:spcPct val="0"/>
        </a:spcBef>
        <a:spcAft>
          <a:spcPct val="0"/>
        </a:spcAft>
        <a:defRPr sz="2800">
          <a:solidFill>
            <a:srgbClr val="006A71"/>
          </a:solidFill>
          <a:latin typeface="Arial" charset="0"/>
        </a:defRPr>
      </a:lvl8pPr>
      <a:lvl9pPr marL="1828800" algn="l" rtl="0" eaLnBrk="1" fontAlgn="base" hangingPunct="1">
        <a:spcBef>
          <a:spcPct val="0"/>
        </a:spcBef>
        <a:spcAft>
          <a:spcPct val="0"/>
        </a:spcAft>
        <a:defRPr sz="2800">
          <a:solidFill>
            <a:srgbClr val="006A71"/>
          </a:solidFill>
          <a:latin typeface="Arial" charset="0"/>
        </a:defRPr>
      </a:lvl9pPr>
    </p:titleStyle>
    <p:bodyStyle>
      <a:lvl1pPr marL="230188" indent="-230188" algn="l" rtl="0" eaLnBrk="1" fontAlgn="base" hangingPunct="1">
        <a:spcBef>
          <a:spcPct val="20000"/>
        </a:spcBef>
        <a:spcAft>
          <a:spcPct val="0"/>
        </a:spcAft>
        <a:buFont typeface="Arial" charset="0"/>
        <a:buChar char="•"/>
        <a:defRPr kern="1200">
          <a:solidFill>
            <a:srgbClr val="414343"/>
          </a:solidFill>
          <a:latin typeface="+mn-lt"/>
          <a:ea typeface="ＭＳ Ｐゴシック" charset="-128"/>
          <a:cs typeface="+mn-cs"/>
        </a:defRPr>
      </a:lvl1pPr>
      <a:lvl2pPr marL="457200" indent="-234950" algn="l" rtl="0" eaLnBrk="1" fontAlgn="base" hangingPunct="1">
        <a:spcBef>
          <a:spcPct val="20000"/>
        </a:spcBef>
        <a:spcAft>
          <a:spcPct val="0"/>
        </a:spcAft>
        <a:buFont typeface="Lucida Grande" charset="0"/>
        <a:buChar char="&gt;"/>
        <a:defRPr sz="1600" kern="1200">
          <a:solidFill>
            <a:srgbClr val="414343"/>
          </a:solidFill>
          <a:latin typeface="+mn-lt"/>
          <a:ea typeface="ＭＳ Ｐゴシック" charset="-128"/>
          <a:cs typeface="+mn-cs"/>
        </a:defRPr>
      </a:lvl2pPr>
      <a:lvl3pPr marL="679450" indent="-222250" algn="l" rtl="0" eaLnBrk="1" fontAlgn="base" hangingPunct="1">
        <a:spcBef>
          <a:spcPct val="20000"/>
        </a:spcBef>
        <a:spcAft>
          <a:spcPct val="0"/>
        </a:spcAft>
        <a:buFont typeface="Lucida Grande" charset="0"/>
        <a:buChar char="-"/>
        <a:defRPr sz="1600" kern="1200">
          <a:solidFill>
            <a:srgbClr val="414343"/>
          </a:solidFill>
          <a:latin typeface="+mn-lt"/>
          <a:ea typeface="ＭＳ Ｐゴシック" charset="-128"/>
          <a:cs typeface="+mn-cs"/>
        </a:defRPr>
      </a:lvl3pPr>
      <a:lvl4pPr marL="914400" indent="-234950" algn="l" rtl="0" eaLnBrk="1" fontAlgn="base" hangingPunct="1">
        <a:spcBef>
          <a:spcPct val="20000"/>
        </a:spcBef>
        <a:spcAft>
          <a:spcPct val="0"/>
        </a:spcAft>
        <a:buFont typeface="Arial" charset="0"/>
        <a:buChar char="»"/>
        <a:defRPr sz="1600" kern="1200">
          <a:solidFill>
            <a:srgbClr val="414343"/>
          </a:solidFill>
          <a:latin typeface="+mn-lt"/>
          <a:ea typeface="ＭＳ Ｐゴシック" charset="-128"/>
          <a:cs typeface="+mn-cs"/>
        </a:defRPr>
      </a:lvl4pPr>
      <a:lvl5pPr marL="1144588" indent="-222250" algn="l" rtl="0" eaLnBrk="1" fontAlgn="base" hangingPunct="1">
        <a:spcBef>
          <a:spcPct val="20000"/>
        </a:spcBef>
        <a:spcAft>
          <a:spcPct val="0"/>
        </a:spcAft>
        <a:buFont typeface="Arial" charset="0"/>
        <a:buChar char="•"/>
        <a:defRPr sz="1600" kern="1200">
          <a:solidFill>
            <a:srgbClr val="414343"/>
          </a:solidFill>
          <a:latin typeface="+mn-lt"/>
          <a:ea typeface="ＭＳ Ｐゴシック"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4048" y="1484784"/>
            <a:ext cx="7572328" cy="1200329"/>
          </a:xfrm>
        </p:spPr>
        <p:txBody>
          <a:bodyPr/>
          <a:lstStyle/>
          <a:p>
            <a:r>
              <a:rPr lang="en-US" b="0" i="1" dirty="0" err="1" smtClean="0">
                <a:latin typeface="Georgia"/>
                <a:cs typeface="Georgia"/>
              </a:rPr>
              <a:t>Neuroprotective</a:t>
            </a:r>
            <a:r>
              <a:rPr lang="en-US" b="0" i="1" dirty="0" smtClean="0">
                <a:latin typeface="Georgia"/>
                <a:cs typeface="Georgia"/>
              </a:rPr>
              <a:t> and </a:t>
            </a:r>
            <a:r>
              <a:rPr lang="en-US" b="0" i="1" dirty="0" err="1" smtClean="0">
                <a:latin typeface="Georgia"/>
                <a:cs typeface="Georgia"/>
              </a:rPr>
              <a:t>remyelinating</a:t>
            </a:r>
            <a:r>
              <a:rPr lang="en-US" b="0" i="1" dirty="0" smtClean="0">
                <a:latin typeface="Georgia"/>
                <a:cs typeface="Georgia"/>
              </a:rPr>
              <a:t> agents,</a:t>
            </a:r>
            <a:br>
              <a:rPr lang="en-US" b="0" i="1" dirty="0" smtClean="0">
                <a:latin typeface="Georgia"/>
                <a:cs typeface="Georgia"/>
              </a:rPr>
            </a:br>
            <a:r>
              <a:rPr lang="en-US" b="0" i="1" dirty="0" smtClean="0">
                <a:latin typeface="Georgia"/>
                <a:cs typeface="Georgia"/>
              </a:rPr>
              <a:t>the future of clinical trials in MS?</a:t>
            </a:r>
            <a:br>
              <a:rPr lang="en-US" b="0" i="1" dirty="0" smtClean="0">
                <a:latin typeface="Georgia"/>
                <a:cs typeface="Georgia"/>
              </a:rPr>
            </a:br>
            <a:endParaRPr lang="en-US" b="0" i="1" dirty="0">
              <a:latin typeface="Georgia"/>
              <a:cs typeface="Georgia"/>
            </a:endParaRPr>
          </a:p>
        </p:txBody>
      </p:sp>
      <p:sp>
        <p:nvSpPr>
          <p:cNvPr id="3" name="Subtitle 2"/>
          <p:cNvSpPr>
            <a:spLocks noGrp="1"/>
          </p:cNvSpPr>
          <p:nvPr>
            <p:ph type="subTitle" idx="1"/>
          </p:nvPr>
        </p:nvSpPr>
        <p:spPr>
          <a:xfrm>
            <a:off x="385763" y="1051560"/>
            <a:ext cx="7772400" cy="461665"/>
          </a:xfrm>
        </p:spPr>
        <p:txBody>
          <a:bodyPr/>
          <a:lstStyle/>
          <a:p>
            <a:r>
              <a:rPr lang="en-US" b="1" i="0" dirty="0" smtClean="0">
                <a:latin typeface="+mj-lt"/>
              </a:rPr>
              <a:t>Novel therapeutic approaches in multiple sclerosis</a:t>
            </a:r>
            <a:endParaRPr lang="fr-FR" b="1" i="0" dirty="0" smtClean="0">
              <a:latin typeface="+mj-lt"/>
            </a:endParaRPr>
          </a:p>
        </p:txBody>
      </p:sp>
      <p:sp>
        <p:nvSpPr>
          <p:cNvPr id="6" name="Subtitle 2"/>
          <p:cNvSpPr txBox="1">
            <a:spLocks/>
          </p:cNvSpPr>
          <p:nvPr/>
        </p:nvSpPr>
        <p:spPr>
          <a:xfrm>
            <a:off x="384048" y="2527176"/>
            <a:ext cx="7140280" cy="1261864"/>
          </a:xfrm>
          <a:prstGeom prst="rect">
            <a:avLst/>
          </a:prstGeom>
        </p:spPr>
        <p:txBody>
          <a:bodyPr/>
          <a:lstStyle>
            <a:lvl1pPr marL="0" indent="0" algn="l">
              <a:spcBef>
                <a:spcPts val="0"/>
              </a:spcBef>
              <a:buNone/>
              <a:defRPr sz="1200" i="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spcBef>
                <a:spcPts val="600"/>
              </a:spcBef>
            </a:pPr>
            <a:r>
              <a:rPr lang="en-US" altLang="zh-CN" dirty="0">
                <a:ea typeface="Arial"/>
              </a:rPr>
              <a:t>Marie </a:t>
            </a:r>
            <a:r>
              <a:rPr lang="en-US" altLang="zh-CN" dirty="0" err="1">
                <a:ea typeface="Arial"/>
              </a:rPr>
              <a:t>Trad</a:t>
            </a:r>
            <a:r>
              <a:rPr lang="en-US" altLang="zh-CN" dirty="0">
                <a:ea typeface="Arial"/>
              </a:rPr>
              <a:t>, </a:t>
            </a:r>
            <a:r>
              <a:rPr lang="en-US" altLang="zh-CN" dirty="0" smtClean="0">
                <a:ea typeface="Arial"/>
              </a:rPr>
              <a:t>M.D., Lynne Hughes, Cathy </a:t>
            </a:r>
            <a:r>
              <a:rPr lang="en-US" altLang="zh-CN" dirty="0" err="1" smtClean="0">
                <a:ea typeface="Arial"/>
              </a:rPr>
              <a:t>VanBelle</a:t>
            </a:r>
            <a:r>
              <a:rPr lang="en-US" altLang="zh-CN" dirty="0" smtClean="0">
                <a:ea typeface="Arial"/>
              </a:rPr>
              <a:t>, Amy </a:t>
            </a:r>
            <a:r>
              <a:rPr lang="en-US" altLang="zh-CN" dirty="0">
                <a:ea typeface="Arial"/>
              </a:rPr>
              <a:t>Del Medico</a:t>
            </a:r>
          </a:p>
          <a:p>
            <a:pPr>
              <a:spcBef>
                <a:spcPts val="600"/>
              </a:spcBef>
            </a:pPr>
            <a:r>
              <a:rPr lang="en-IN" altLang="zh-CN" dirty="0">
                <a:ea typeface="Arial"/>
              </a:rPr>
              <a:t>3rd International </a:t>
            </a:r>
            <a:r>
              <a:rPr lang="en-IN" altLang="zh-CN" dirty="0" smtClean="0">
                <a:ea typeface="Arial"/>
              </a:rPr>
              <a:t>conference</a:t>
            </a:r>
            <a:br>
              <a:rPr lang="en-IN" altLang="zh-CN" dirty="0" smtClean="0">
                <a:ea typeface="Arial"/>
              </a:rPr>
            </a:br>
            <a:r>
              <a:rPr lang="en-IN" altLang="zh-CN" dirty="0" smtClean="0">
                <a:ea typeface="Arial"/>
              </a:rPr>
              <a:t>&amp; </a:t>
            </a:r>
            <a:r>
              <a:rPr lang="en-IN" altLang="zh-CN" dirty="0">
                <a:ea typeface="Arial"/>
              </a:rPr>
              <a:t>Exhibition on </a:t>
            </a:r>
            <a:r>
              <a:rPr lang="en-IN" altLang="zh-CN" dirty="0" smtClean="0">
                <a:ea typeface="Arial"/>
              </a:rPr>
              <a:t>Neurology</a:t>
            </a:r>
            <a:br>
              <a:rPr lang="en-IN" altLang="zh-CN" dirty="0" smtClean="0">
                <a:ea typeface="Arial"/>
              </a:rPr>
            </a:br>
            <a:r>
              <a:rPr lang="en-IN" altLang="zh-CN" dirty="0" smtClean="0">
                <a:ea typeface="Arial"/>
              </a:rPr>
              <a:t>and </a:t>
            </a:r>
            <a:r>
              <a:rPr lang="en-IN" altLang="zh-CN" dirty="0">
                <a:ea typeface="Arial"/>
              </a:rPr>
              <a:t>Therapeutics</a:t>
            </a:r>
          </a:p>
          <a:p>
            <a:pPr>
              <a:spcBef>
                <a:spcPts val="600"/>
              </a:spcBef>
            </a:pPr>
            <a:r>
              <a:rPr lang="en-US" altLang="zh-CN" dirty="0">
                <a:ea typeface="Arial"/>
              </a:rPr>
              <a:t>08 September 2014</a:t>
            </a: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4"/>
          </p:nvPr>
        </p:nvSpPr>
        <p:spPr>
          <a:xfrm>
            <a:off x="384048" y="1562480"/>
            <a:ext cx="5988152" cy="2586600"/>
          </a:xfrm>
        </p:spPr>
        <p:txBody>
          <a:bodyPr/>
          <a:lstStyle/>
          <a:p>
            <a:pPr marL="118872" indent="-118872">
              <a:spcBef>
                <a:spcPts val="400"/>
              </a:spcBef>
              <a:spcAft>
                <a:spcPts val="600"/>
              </a:spcAft>
              <a:buFont typeface="Arial"/>
              <a:buChar char="•"/>
              <a:defRPr/>
            </a:pPr>
            <a:r>
              <a:rPr lang="en-US" dirty="0" smtClean="0"/>
              <a:t>Multiple sclerosis (MS) is the most frequent inflammatory disease of the central nervous system (CNS) and most common cause of neurological disability in young adults (&gt; 2.5 M patients WW, mainly females)</a:t>
            </a:r>
          </a:p>
          <a:p>
            <a:pPr marL="118872" indent="-118872">
              <a:spcBef>
                <a:spcPts val="400"/>
              </a:spcBef>
              <a:spcAft>
                <a:spcPts val="600"/>
              </a:spcAft>
              <a:buFont typeface="Arial"/>
              <a:buChar char="•"/>
              <a:defRPr/>
            </a:pPr>
            <a:r>
              <a:rPr lang="en-US" dirty="0" smtClean="0"/>
              <a:t>The inflammation results in Myelin destruction (demyelination) that will progressively lead to axonal injury and neuronal degeneration</a:t>
            </a:r>
          </a:p>
        </p:txBody>
      </p:sp>
      <p:sp>
        <p:nvSpPr>
          <p:cNvPr id="2" name="Title 1"/>
          <p:cNvSpPr>
            <a:spLocks noGrp="1"/>
          </p:cNvSpPr>
          <p:nvPr>
            <p:ph type="title"/>
          </p:nvPr>
        </p:nvSpPr>
        <p:spPr/>
        <p:txBody>
          <a:bodyPr/>
          <a:lstStyle/>
          <a:p>
            <a:r>
              <a:rPr lang="en-US" b="1" dirty="0" smtClean="0"/>
              <a:t>Multiple sclerosis</a:t>
            </a:r>
            <a:endParaRPr lang="en-US" b="1" dirty="0"/>
          </a:p>
        </p:txBody>
      </p:sp>
      <p:pic>
        <p:nvPicPr>
          <p:cNvPr id="5" name="Picture 7"/>
          <p:cNvPicPr>
            <a:picLocks noChangeAspect="1" noChangeArrowheads="1"/>
          </p:cNvPicPr>
          <p:nvPr/>
        </p:nvPicPr>
        <p:blipFill>
          <a:blip r:embed="rId2" cstate="print"/>
          <a:srcRect/>
          <a:stretch>
            <a:fillRect/>
          </a:stretch>
        </p:blipFill>
        <p:spPr bwMode="auto">
          <a:xfrm>
            <a:off x="6372200" y="1525191"/>
            <a:ext cx="2160240" cy="2335857"/>
          </a:xfrm>
          <a:prstGeom prst="ellipse">
            <a:avLst/>
          </a:prstGeom>
          <a:ln w="63500" cap="rnd">
            <a:noFill/>
          </a:ln>
          <a:effectLst/>
          <a:scene3d>
            <a:camera prst="orthographicFront"/>
            <a:lightRig rig="contrasting" dir="t">
              <a:rot lat="0" lon="0" rev="3000000"/>
            </a:lightRig>
          </a:scene3d>
          <a:sp3d contourW="7620">
            <a:contourClr>
              <a:srgbClr val="333333"/>
            </a:contourClr>
          </a:sp3d>
        </p:spPr>
      </p:pic>
      <p:sp>
        <p:nvSpPr>
          <p:cNvPr id="6" name="TextBox 5"/>
          <p:cNvSpPr txBox="1"/>
          <p:nvPr/>
        </p:nvSpPr>
        <p:spPr>
          <a:xfrm>
            <a:off x="395536" y="4016578"/>
            <a:ext cx="8208912" cy="2364750"/>
          </a:xfrm>
          <a:prstGeom prst="rect">
            <a:avLst/>
          </a:prstGeom>
          <a:ln>
            <a:noFill/>
          </a:ln>
        </p:spPr>
        <p:txBody>
          <a:bodyPr vert="horz" wrap="square" lIns="91440" tIns="45720" rIns="91440" bIns="45720" numCol="1" rtlCol="0" anchor="ctr" anchorCtr="0" compatLnSpc="1">
            <a:prstTxWarp prst="textNoShape">
              <a:avLst/>
            </a:prstTxWarp>
            <a:spAutoFit/>
          </a:bodyPr>
          <a:lstStyle/>
          <a:p>
            <a:pPr marL="118872" indent="-118872">
              <a:spcBef>
                <a:spcPts val="400"/>
              </a:spcBef>
              <a:spcAft>
                <a:spcPts val="600"/>
              </a:spcAft>
              <a:buFont typeface="Arial"/>
              <a:buChar char="•"/>
              <a:defRPr/>
            </a:pPr>
            <a:r>
              <a:rPr lang="en-US" b="1" dirty="0" smtClean="0"/>
              <a:t>Characterized clinically by recurrent (Remitting relapsing forms) or chronically progressive neurological dysfunction (Progressive forms)</a:t>
            </a:r>
          </a:p>
          <a:p>
            <a:pPr marL="118872" indent="-118872">
              <a:spcBef>
                <a:spcPts val="400"/>
              </a:spcBef>
              <a:spcAft>
                <a:spcPts val="600"/>
              </a:spcAft>
              <a:buFont typeface="Arial"/>
              <a:buChar char="•"/>
              <a:defRPr/>
            </a:pPr>
            <a:r>
              <a:rPr lang="en-US" dirty="0" smtClean="0"/>
              <a:t>Leads to diverse clinical signs and symptoms of neurological dysfunction; unpredictable clinical course, variable prognosis</a:t>
            </a:r>
          </a:p>
          <a:p>
            <a:pPr marL="118872" indent="-118872">
              <a:spcBef>
                <a:spcPts val="400"/>
              </a:spcBef>
              <a:spcAft>
                <a:spcPts val="600"/>
              </a:spcAft>
              <a:buFont typeface="Arial"/>
              <a:buChar char="•"/>
              <a:defRPr/>
            </a:pPr>
            <a:r>
              <a:rPr lang="en-US" dirty="0" smtClean="0"/>
              <a:t>Cause unknown but might be a result of combined, environmental, immunological and genetic susceptibility factors</a:t>
            </a:r>
          </a:p>
          <a:p>
            <a:pPr marL="0" marR="0" indent="0" algn="l" defTabSz="914400" rtl="0" eaLnBrk="1" fontAlgn="base" latinLnBrk="0" hangingPunct="1">
              <a:lnSpc>
                <a:spcPct val="100000"/>
              </a:lnSpc>
              <a:spcBef>
                <a:spcPct val="0"/>
              </a:spcBef>
              <a:spcAft>
                <a:spcPct val="0"/>
              </a:spcAft>
              <a:buClrTx/>
              <a:buSzTx/>
              <a:buFontTx/>
              <a:buNone/>
              <a:tabLst/>
            </a:pPr>
            <a:endParaRPr kumimoji="0" lang="en-US" b="0" i="0" u="none" strike="noStrike" kern="1200" cap="none" spc="0" normalizeH="0" baseline="0" noProof="0" dirty="0" smtClean="0">
              <a:ln>
                <a:noFill/>
              </a:ln>
              <a:solidFill>
                <a:schemeClr val="tx2"/>
              </a:solidFill>
              <a:effectLst/>
              <a:uLnTx/>
              <a:uFillTx/>
              <a:latin typeface="+mn-lt"/>
              <a:ea typeface="ＭＳ Ｐゴシック" charset="-128"/>
              <a:cs typeface="+mn-cs"/>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p:txBody>
          <a:bodyPr/>
          <a:lstStyle/>
          <a:p>
            <a:r>
              <a:rPr lang="fr-CH" b="1" dirty="0" err="1" smtClean="0"/>
              <a:t>Pathophysiology</a:t>
            </a:r>
            <a:r>
              <a:rPr lang="fr-CH" b="1" dirty="0" smtClean="0"/>
              <a:t> of MS</a:t>
            </a:r>
            <a:endParaRPr lang="en-US" b="1" dirty="0" smtClean="0"/>
          </a:p>
        </p:txBody>
      </p:sp>
      <p:sp>
        <p:nvSpPr>
          <p:cNvPr id="7" name="Text Placeholder 6"/>
          <p:cNvSpPr>
            <a:spLocks noGrp="1"/>
          </p:cNvSpPr>
          <p:nvPr>
            <p:ph type="body" sz="quarter" idx="12"/>
          </p:nvPr>
        </p:nvSpPr>
        <p:spPr>
          <a:xfrm>
            <a:off x="384047" y="718977"/>
            <a:ext cx="8348472" cy="338554"/>
          </a:xfrm>
        </p:spPr>
        <p:txBody>
          <a:bodyPr/>
          <a:lstStyle/>
          <a:p>
            <a:r>
              <a:rPr lang="en-US" dirty="0"/>
              <a:t>Demyelination and axonal </a:t>
            </a:r>
            <a:r>
              <a:rPr lang="en-US" dirty="0" smtClean="0"/>
              <a:t>loss</a:t>
            </a:r>
            <a:endParaRPr lang="en-US" dirty="0"/>
          </a:p>
        </p:txBody>
      </p:sp>
      <p:grpSp>
        <p:nvGrpSpPr>
          <p:cNvPr id="9" name="Group 8"/>
          <p:cNvGrpSpPr/>
          <p:nvPr/>
        </p:nvGrpSpPr>
        <p:grpSpPr>
          <a:xfrm>
            <a:off x="467302" y="1397955"/>
            <a:ext cx="8353170" cy="5059170"/>
            <a:chOff x="21296" y="1124744"/>
            <a:chExt cx="9255366" cy="5605591"/>
          </a:xfrm>
        </p:grpSpPr>
        <p:pic>
          <p:nvPicPr>
            <p:cNvPr id="20485" name="Picture 3" descr="Axon1"/>
            <p:cNvPicPr>
              <a:picLocks noChangeAspect="1" noChangeArrowheads="1"/>
            </p:cNvPicPr>
            <p:nvPr/>
          </p:nvPicPr>
          <p:blipFill>
            <a:blip r:embed="rId2" cstate="print"/>
            <a:srcRect/>
            <a:stretch>
              <a:fillRect/>
            </a:stretch>
          </p:blipFill>
          <p:spPr bwMode="auto">
            <a:xfrm>
              <a:off x="2771800" y="1124744"/>
              <a:ext cx="6026150" cy="900112"/>
            </a:xfrm>
            <a:prstGeom prst="rect">
              <a:avLst/>
            </a:prstGeom>
            <a:noFill/>
            <a:ln w="9525">
              <a:noFill/>
              <a:miter lim="800000"/>
              <a:headEnd/>
              <a:tailEnd/>
            </a:ln>
          </p:spPr>
        </p:pic>
        <p:sp>
          <p:nvSpPr>
            <p:cNvPr id="20486" name="Rectangle 4"/>
            <p:cNvSpPr>
              <a:spLocks noChangeArrowheads="1"/>
            </p:cNvSpPr>
            <p:nvPr/>
          </p:nvSpPr>
          <p:spPr bwMode="auto">
            <a:xfrm>
              <a:off x="21564" y="1484784"/>
              <a:ext cx="1811085" cy="338553"/>
            </a:xfrm>
            <a:prstGeom prst="rect">
              <a:avLst/>
            </a:prstGeom>
            <a:noFill/>
            <a:ln w="9525">
              <a:noFill/>
              <a:miter lim="800000"/>
              <a:headEnd/>
              <a:tailEnd/>
            </a:ln>
          </p:spPr>
          <p:txBody>
            <a:bodyPr wrap="none" anchor="ctr">
              <a:spAutoFit/>
            </a:bodyPr>
            <a:lstStyle/>
            <a:p>
              <a:r>
                <a:rPr lang="fr-CH" sz="1600" i="1" dirty="0"/>
                <a:t>A </a:t>
              </a:r>
              <a:r>
                <a:rPr lang="fr-CH" sz="1600" i="1" dirty="0" smtClean="0"/>
                <a:t>Normal </a:t>
              </a:r>
              <a:r>
                <a:rPr lang="fr-CH" sz="1600" i="1" dirty="0" err="1" smtClean="0"/>
                <a:t>Neuron</a:t>
              </a:r>
              <a:endParaRPr lang="en-US" sz="1600" i="1" dirty="0"/>
            </a:p>
          </p:txBody>
        </p:sp>
        <p:grpSp>
          <p:nvGrpSpPr>
            <p:cNvPr id="2" name="Group 7"/>
            <p:cNvGrpSpPr>
              <a:grpSpLocks/>
            </p:cNvGrpSpPr>
            <p:nvPr/>
          </p:nvGrpSpPr>
          <p:grpSpPr bwMode="auto">
            <a:xfrm>
              <a:off x="2771800" y="3454971"/>
              <a:ext cx="6026150" cy="1171575"/>
              <a:chOff x="1104" y="2275"/>
              <a:chExt cx="3796" cy="738"/>
            </a:xfrm>
          </p:grpSpPr>
          <p:pic>
            <p:nvPicPr>
              <p:cNvPr id="20518" name="Picture 8" descr="Axon2"/>
              <p:cNvPicPr>
                <a:picLocks noChangeAspect="1" noChangeArrowheads="1"/>
              </p:cNvPicPr>
              <p:nvPr/>
            </p:nvPicPr>
            <p:blipFill>
              <a:blip r:embed="rId3" cstate="print"/>
              <a:srcRect/>
              <a:stretch>
                <a:fillRect/>
              </a:stretch>
            </p:blipFill>
            <p:spPr bwMode="auto">
              <a:xfrm>
                <a:off x="1104" y="2440"/>
                <a:ext cx="3796" cy="573"/>
              </a:xfrm>
              <a:prstGeom prst="rect">
                <a:avLst/>
              </a:prstGeom>
              <a:noFill/>
              <a:ln w="9525">
                <a:noFill/>
                <a:miter lim="800000"/>
                <a:headEnd/>
                <a:tailEnd/>
              </a:ln>
            </p:spPr>
          </p:pic>
          <p:sp>
            <p:nvSpPr>
              <p:cNvPr id="20519" name="Rectangle 9"/>
              <p:cNvSpPr>
                <a:spLocks noChangeArrowheads="1"/>
              </p:cNvSpPr>
              <p:nvPr/>
            </p:nvSpPr>
            <p:spPr bwMode="auto">
              <a:xfrm>
                <a:off x="2193" y="2275"/>
                <a:ext cx="1510" cy="215"/>
              </a:xfrm>
              <a:prstGeom prst="rect">
                <a:avLst/>
              </a:prstGeom>
              <a:noFill/>
              <a:ln w="9525">
                <a:noFill/>
                <a:miter lim="800000"/>
                <a:headEnd/>
                <a:tailEnd/>
              </a:ln>
            </p:spPr>
            <p:txBody>
              <a:bodyPr wrap="none">
                <a:spAutoFit/>
              </a:bodyPr>
              <a:lstStyle/>
              <a:p>
                <a:r>
                  <a:rPr lang="fr-CH" sz="1400" b="1" dirty="0"/>
                  <a:t>A </a:t>
                </a:r>
                <a:r>
                  <a:rPr lang="fr-CH" sz="1400" b="1" dirty="0" err="1"/>
                  <a:t>demyelinated</a:t>
                </a:r>
                <a:r>
                  <a:rPr lang="fr-CH" sz="1400" b="1" dirty="0"/>
                  <a:t> </a:t>
                </a:r>
                <a:r>
                  <a:rPr lang="fr-CH" sz="1400" b="1" dirty="0" err="1" smtClean="0"/>
                  <a:t>neuron</a:t>
                </a:r>
                <a:endParaRPr lang="en-US" sz="1400" b="1" dirty="0"/>
              </a:p>
            </p:txBody>
          </p:sp>
        </p:grpSp>
        <p:sp>
          <p:nvSpPr>
            <p:cNvPr id="20517" name="Text Box 12"/>
            <p:cNvSpPr txBox="1">
              <a:spLocks noChangeArrowheads="1"/>
            </p:cNvSpPr>
            <p:nvPr/>
          </p:nvSpPr>
          <p:spPr bwMode="auto">
            <a:xfrm>
              <a:off x="4836966" y="4724400"/>
              <a:ext cx="1931988" cy="276225"/>
            </a:xfrm>
            <a:prstGeom prst="rect">
              <a:avLst/>
            </a:prstGeom>
            <a:noFill/>
            <a:ln w="9525">
              <a:noFill/>
              <a:miter lim="800000"/>
              <a:headEnd/>
              <a:tailEnd/>
            </a:ln>
          </p:spPr>
          <p:txBody>
            <a:bodyPr wrap="none">
              <a:spAutoFit/>
            </a:bodyPr>
            <a:lstStyle/>
            <a:p>
              <a:r>
                <a:rPr lang="fr-CH" sz="1200" b="1" i="1" dirty="0" smtClean="0"/>
                <a:t>Partial </a:t>
              </a:r>
              <a:r>
                <a:rPr lang="fr-CH" sz="1200" b="1" i="1" dirty="0"/>
                <a:t>information flow</a:t>
              </a:r>
              <a:endParaRPr lang="en-US" sz="1200" b="1" i="1" dirty="0"/>
            </a:p>
          </p:txBody>
        </p:sp>
        <p:sp>
          <p:nvSpPr>
            <p:cNvPr id="20491" name="AutoShape 13"/>
            <p:cNvSpPr>
              <a:spLocks noChangeArrowheads="1"/>
            </p:cNvSpPr>
            <p:nvPr/>
          </p:nvSpPr>
          <p:spPr bwMode="auto">
            <a:xfrm>
              <a:off x="2209800" y="3016250"/>
              <a:ext cx="2286000" cy="381000"/>
            </a:xfrm>
            <a:prstGeom prst="roundRect">
              <a:avLst>
                <a:gd name="adj" fmla="val 36250"/>
              </a:avLst>
            </a:prstGeom>
            <a:noFill/>
            <a:ln w="9525">
              <a:noFill/>
              <a:round/>
              <a:headEnd/>
              <a:tailEnd/>
            </a:ln>
          </p:spPr>
          <p:txBody>
            <a:bodyPr wrap="none" anchor="ctr"/>
            <a:lstStyle/>
            <a:p>
              <a:endParaRPr lang="en-US"/>
            </a:p>
          </p:txBody>
        </p:sp>
        <p:grpSp>
          <p:nvGrpSpPr>
            <p:cNvPr id="4" name="Group 18"/>
            <p:cNvGrpSpPr>
              <a:grpSpLocks/>
            </p:cNvGrpSpPr>
            <p:nvPr/>
          </p:nvGrpSpPr>
          <p:grpSpPr bwMode="auto">
            <a:xfrm>
              <a:off x="3203848" y="5229200"/>
              <a:ext cx="4787900" cy="1212850"/>
              <a:chOff x="1440" y="3360"/>
              <a:chExt cx="3016" cy="764"/>
            </a:xfrm>
          </p:grpSpPr>
          <p:pic>
            <p:nvPicPr>
              <p:cNvPr id="20514" name="Picture 19" descr="Axon4"/>
              <p:cNvPicPr>
                <a:picLocks noChangeAspect="1" noChangeArrowheads="1"/>
              </p:cNvPicPr>
              <p:nvPr/>
            </p:nvPicPr>
            <p:blipFill>
              <a:blip r:embed="rId4" cstate="print"/>
              <a:srcRect/>
              <a:stretch>
                <a:fillRect/>
              </a:stretch>
            </p:blipFill>
            <p:spPr bwMode="auto">
              <a:xfrm>
                <a:off x="1440" y="3552"/>
                <a:ext cx="3016" cy="572"/>
              </a:xfrm>
              <a:prstGeom prst="rect">
                <a:avLst/>
              </a:prstGeom>
              <a:noFill/>
              <a:ln w="9525">
                <a:noFill/>
                <a:miter lim="800000"/>
                <a:headEnd/>
                <a:tailEnd/>
              </a:ln>
            </p:spPr>
          </p:pic>
          <p:sp>
            <p:nvSpPr>
              <p:cNvPr id="20515" name="Rectangle 20"/>
              <p:cNvSpPr>
                <a:spLocks noChangeArrowheads="1"/>
              </p:cNvSpPr>
              <p:nvPr/>
            </p:nvSpPr>
            <p:spPr bwMode="auto">
              <a:xfrm>
                <a:off x="2052" y="3360"/>
                <a:ext cx="1312" cy="194"/>
              </a:xfrm>
              <a:prstGeom prst="rect">
                <a:avLst/>
              </a:prstGeom>
              <a:noFill/>
              <a:ln w="9525">
                <a:noFill/>
                <a:miter lim="800000"/>
                <a:headEnd/>
                <a:tailEnd/>
              </a:ln>
            </p:spPr>
            <p:txBody>
              <a:bodyPr wrap="none">
                <a:spAutoFit/>
              </a:bodyPr>
              <a:lstStyle/>
              <a:p>
                <a:r>
                  <a:rPr lang="fr-CH" sz="1400" b="1" dirty="0"/>
                  <a:t>A </a:t>
                </a:r>
                <a:r>
                  <a:rPr lang="fr-CH" sz="1400" b="1" dirty="0" err="1"/>
                  <a:t>degenerated</a:t>
                </a:r>
                <a:r>
                  <a:rPr lang="fr-CH" sz="1400" b="1" dirty="0"/>
                  <a:t> </a:t>
                </a:r>
                <a:r>
                  <a:rPr lang="fr-CH" sz="1400" b="1" dirty="0" err="1"/>
                  <a:t>neuron</a:t>
                </a:r>
                <a:endParaRPr lang="en-US" sz="1400" b="1" dirty="0"/>
              </a:p>
            </p:txBody>
          </p:sp>
        </p:grpSp>
        <p:sp>
          <p:nvSpPr>
            <p:cNvPr id="20497" name="Text Box 21"/>
            <p:cNvSpPr txBox="1">
              <a:spLocks noChangeArrowheads="1"/>
            </p:cNvSpPr>
            <p:nvPr/>
          </p:nvSpPr>
          <p:spPr bwMode="auto">
            <a:xfrm>
              <a:off x="4969257" y="6453336"/>
              <a:ext cx="1667406" cy="276999"/>
            </a:xfrm>
            <a:prstGeom prst="rect">
              <a:avLst/>
            </a:prstGeom>
            <a:noFill/>
            <a:ln w="9525">
              <a:noFill/>
              <a:miter lim="800000"/>
              <a:headEnd/>
              <a:tailEnd/>
            </a:ln>
          </p:spPr>
          <p:txBody>
            <a:bodyPr wrap="none">
              <a:spAutoFit/>
            </a:bodyPr>
            <a:lstStyle/>
            <a:p>
              <a:r>
                <a:rPr lang="fr-CH" sz="1200" b="1" i="1" dirty="0"/>
                <a:t>No information flow</a:t>
              </a:r>
              <a:endParaRPr lang="en-US" sz="1200" b="1" i="1" dirty="0"/>
            </a:p>
          </p:txBody>
        </p:sp>
        <p:grpSp>
          <p:nvGrpSpPr>
            <p:cNvPr id="5" name="Group 23"/>
            <p:cNvGrpSpPr>
              <a:grpSpLocks/>
            </p:cNvGrpSpPr>
            <p:nvPr/>
          </p:nvGrpSpPr>
          <p:grpSpPr bwMode="auto">
            <a:xfrm>
              <a:off x="21296" y="5410200"/>
              <a:ext cx="2121453" cy="427038"/>
              <a:chOff x="343" y="2208"/>
              <a:chExt cx="1865" cy="432"/>
            </a:xfrm>
          </p:grpSpPr>
          <p:sp>
            <p:nvSpPr>
              <p:cNvPr id="20512" name="AutoShape 24"/>
              <p:cNvSpPr>
                <a:spLocks noChangeArrowheads="1"/>
              </p:cNvSpPr>
              <p:nvPr/>
            </p:nvSpPr>
            <p:spPr bwMode="auto">
              <a:xfrm>
                <a:off x="768" y="2208"/>
                <a:ext cx="1440" cy="432"/>
              </a:xfrm>
              <a:prstGeom prst="roundRect">
                <a:avLst>
                  <a:gd name="adj" fmla="val 33102"/>
                </a:avLst>
              </a:prstGeom>
              <a:noFill/>
              <a:ln w="9525">
                <a:noFill/>
                <a:round/>
                <a:headEnd/>
                <a:tailEnd/>
              </a:ln>
            </p:spPr>
            <p:txBody>
              <a:bodyPr wrap="none" anchor="ctr"/>
              <a:lstStyle/>
              <a:p>
                <a:endParaRPr lang="en-US" sz="1600" i="1"/>
              </a:p>
            </p:txBody>
          </p:sp>
          <p:sp>
            <p:nvSpPr>
              <p:cNvPr id="20513" name="Text Box 25"/>
              <p:cNvSpPr txBox="1">
                <a:spLocks noChangeArrowheads="1"/>
              </p:cNvSpPr>
              <p:nvPr/>
            </p:nvSpPr>
            <p:spPr bwMode="auto">
              <a:xfrm>
                <a:off x="343" y="2208"/>
                <a:ext cx="1584" cy="342"/>
              </a:xfrm>
              <a:prstGeom prst="rect">
                <a:avLst/>
              </a:prstGeom>
              <a:noFill/>
              <a:ln w="9525">
                <a:noFill/>
                <a:miter lim="800000"/>
                <a:headEnd/>
                <a:tailEnd/>
              </a:ln>
            </p:spPr>
            <p:txBody>
              <a:bodyPr anchor="ctr">
                <a:spAutoFit/>
              </a:bodyPr>
              <a:lstStyle/>
              <a:p>
                <a:r>
                  <a:rPr lang="fr-CH" sz="1600" i="1"/>
                  <a:t>Disability</a:t>
                </a:r>
                <a:endParaRPr lang="en-US" sz="1600" i="1"/>
              </a:p>
            </p:txBody>
          </p:sp>
        </p:grpSp>
        <p:sp>
          <p:nvSpPr>
            <p:cNvPr id="20500" name="AutoShape 26"/>
            <p:cNvSpPr>
              <a:spLocks noChangeArrowheads="1"/>
            </p:cNvSpPr>
            <p:nvPr/>
          </p:nvSpPr>
          <p:spPr bwMode="auto">
            <a:xfrm flipH="1" flipV="1">
              <a:off x="2563813" y="5456238"/>
              <a:ext cx="457200" cy="381000"/>
            </a:xfrm>
            <a:prstGeom prst="rightArrow">
              <a:avLst>
                <a:gd name="adj1" fmla="val 50000"/>
                <a:gd name="adj2" fmla="val 49583"/>
              </a:avLst>
            </a:prstGeom>
            <a:noFill/>
            <a:ln w="9525">
              <a:noFill/>
              <a:miter lim="800000"/>
              <a:headEnd/>
              <a:tailEnd/>
            </a:ln>
          </p:spPr>
          <p:txBody>
            <a:bodyPr wrap="none" anchor="ctr"/>
            <a:lstStyle/>
            <a:p>
              <a:endParaRPr lang="en-US"/>
            </a:p>
          </p:txBody>
        </p:sp>
        <p:sp>
          <p:nvSpPr>
            <p:cNvPr id="20501" name="AutoShape 27"/>
            <p:cNvSpPr>
              <a:spLocks noChangeArrowheads="1"/>
            </p:cNvSpPr>
            <p:nvPr/>
          </p:nvSpPr>
          <p:spPr bwMode="auto">
            <a:xfrm>
              <a:off x="6559550" y="5257800"/>
              <a:ext cx="1984375" cy="685800"/>
            </a:xfrm>
            <a:prstGeom prst="roundRect">
              <a:avLst>
                <a:gd name="adj" fmla="val 33102"/>
              </a:avLst>
            </a:prstGeom>
            <a:noFill/>
            <a:ln w="9525">
              <a:noFill/>
              <a:round/>
              <a:headEnd/>
              <a:tailEnd/>
            </a:ln>
          </p:spPr>
          <p:txBody>
            <a:bodyPr wrap="none" anchor="ctr"/>
            <a:lstStyle/>
            <a:p>
              <a:endParaRPr lang="en-US"/>
            </a:p>
          </p:txBody>
        </p:sp>
        <p:sp>
          <p:nvSpPr>
            <p:cNvPr id="20502" name="Text Box 28"/>
            <p:cNvSpPr txBox="1">
              <a:spLocks noChangeArrowheads="1"/>
            </p:cNvSpPr>
            <p:nvPr/>
          </p:nvSpPr>
          <p:spPr bwMode="auto">
            <a:xfrm>
              <a:off x="6553200" y="5230318"/>
              <a:ext cx="2723462" cy="341019"/>
            </a:xfrm>
            <a:prstGeom prst="rect">
              <a:avLst/>
            </a:prstGeom>
            <a:noFill/>
            <a:ln w="9525">
              <a:noFill/>
              <a:miter lim="800000"/>
              <a:headEnd/>
              <a:tailEnd/>
            </a:ln>
          </p:spPr>
          <p:txBody>
            <a:bodyPr wrap="square">
              <a:spAutoFit/>
            </a:bodyPr>
            <a:lstStyle/>
            <a:p>
              <a:pPr algn="ctr"/>
              <a:r>
                <a:rPr lang="fr-CH" sz="1400" b="1" dirty="0" err="1"/>
                <a:t>Neurological</a:t>
              </a:r>
              <a:r>
                <a:rPr lang="fr-CH" sz="1400" b="1" dirty="0"/>
                <a:t> </a:t>
              </a:r>
              <a:r>
                <a:rPr lang="fr-CH" sz="1400" b="1" dirty="0" err="1"/>
                <a:t>symptoms</a:t>
              </a:r>
              <a:endParaRPr lang="en-US" sz="1400" b="1" dirty="0"/>
            </a:p>
          </p:txBody>
        </p:sp>
        <p:sp>
          <p:nvSpPr>
            <p:cNvPr id="20503" name="AutoShape 29"/>
            <p:cNvSpPr>
              <a:spLocks noChangeArrowheads="1"/>
            </p:cNvSpPr>
            <p:nvPr/>
          </p:nvSpPr>
          <p:spPr bwMode="auto">
            <a:xfrm flipV="1">
              <a:off x="5867400" y="5410200"/>
              <a:ext cx="457200" cy="381000"/>
            </a:xfrm>
            <a:prstGeom prst="rightArrow">
              <a:avLst>
                <a:gd name="adj1" fmla="val 50000"/>
                <a:gd name="adj2" fmla="val 49583"/>
              </a:avLst>
            </a:prstGeom>
            <a:noFill/>
            <a:ln w="9525">
              <a:noFill/>
              <a:miter lim="800000"/>
              <a:headEnd/>
              <a:tailEnd/>
            </a:ln>
          </p:spPr>
          <p:txBody>
            <a:bodyPr wrap="none" anchor="ctr"/>
            <a:lstStyle/>
            <a:p>
              <a:endParaRPr lang="en-US"/>
            </a:p>
          </p:txBody>
        </p:sp>
        <p:grpSp>
          <p:nvGrpSpPr>
            <p:cNvPr id="8" name="Group 7"/>
            <p:cNvGrpSpPr/>
            <p:nvPr/>
          </p:nvGrpSpPr>
          <p:grpSpPr>
            <a:xfrm>
              <a:off x="2915816" y="2060849"/>
              <a:ext cx="5774289" cy="1147216"/>
              <a:chOff x="2051720" y="2286898"/>
              <a:chExt cx="6578303" cy="1306954"/>
            </a:xfrm>
          </p:grpSpPr>
          <p:sp>
            <p:nvSpPr>
              <p:cNvPr id="20488" name="Text Box 6"/>
              <p:cNvSpPr txBox="1">
                <a:spLocks noChangeArrowheads="1"/>
              </p:cNvSpPr>
              <p:nvPr/>
            </p:nvSpPr>
            <p:spPr bwMode="auto">
              <a:xfrm>
                <a:off x="3163530" y="2286898"/>
                <a:ext cx="2862515" cy="349651"/>
              </a:xfrm>
              <a:prstGeom prst="rect">
                <a:avLst/>
              </a:prstGeom>
              <a:noFill/>
              <a:ln w="9525">
                <a:noFill/>
                <a:miter lim="800000"/>
                <a:headEnd/>
                <a:tailEnd/>
              </a:ln>
            </p:spPr>
            <p:txBody>
              <a:bodyPr wrap="square">
                <a:spAutoFit/>
              </a:bodyPr>
              <a:lstStyle/>
              <a:p>
                <a:pPr algn="ctr"/>
                <a:r>
                  <a:rPr lang="fr-CH" sz="1200" b="1" i="1" dirty="0"/>
                  <a:t>Information </a:t>
                </a:r>
                <a:r>
                  <a:rPr lang="fr-CH" sz="1200" b="1" i="1" dirty="0" err="1"/>
                  <a:t>flows</a:t>
                </a:r>
                <a:endParaRPr lang="en-US" sz="1200" b="1" i="1" dirty="0"/>
              </a:p>
            </p:txBody>
          </p:sp>
          <p:pic>
            <p:nvPicPr>
              <p:cNvPr id="20492" name="Picture 14" descr="Phag"/>
              <p:cNvPicPr>
                <a:picLocks noChangeAspect="1" noChangeArrowheads="1"/>
              </p:cNvPicPr>
              <p:nvPr/>
            </p:nvPicPr>
            <p:blipFill>
              <a:blip r:embed="rId5" cstate="print"/>
              <a:srcRect/>
              <a:stretch>
                <a:fillRect/>
              </a:stretch>
            </p:blipFill>
            <p:spPr bwMode="auto">
              <a:xfrm>
                <a:off x="5580112" y="2996952"/>
                <a:ext cx="609600" cy="596900"/>
              </a:xfrm>
              <a:prstGeom prst="rect">
                <a:avLst/>
              </a:prstGeom>
              <a:noFill/>
              <a:ln w="9525">
                <a:noFill/>
                <a:miter lim="800000"/>
                <a:headEnd/>
                <a:tailEnd/>
              </a:ln>
            </p:spPr>
          </p:pic>
          <p:pic>
            <p:nvPicPr>
              <p:cNvPr id="20493" name="Picture 15" descr="Act_Tcell"/>
              <p:cNvPicPr>
                <a:picLocks noChangeAspect="1" noChangeArrowheads="1"/>
              </p:cNvPicPr>
              <p:nvPr/>
            </p:nvPicPr>
            <p:blipFill>
              <a:blip r:embed="rId6" cstate="print"/>
              <a:srcRect/>
              <a:stretch>
                <a:fillRect/>
              </a:stretch>
            </p:blipFill>
            <p:spPr bwMode="auto">
              <a:xfrm>
                <a:off x="5004048" y="2708920"/>
                <a:ext cx="457200" cy="434975"/>
              </a:xfrm>
              <a:prstGeom prst="rect">
                <a:avLst/>
              </a:prstGeom>
              <a:noFill/>
              <a:ln w="9525">
                <a:noFill/>
                <a:miter lim="800000"/>
                <a:headEnd/>
                <a:tailEnd/>
              </a:ln>
            </p:spPr>
          </p:pic>
          <p:sp>
            <p:nvSpPr>
              <p:cNvPr id="20494" name="Text Box 16"/>
              <p:cNvSpPr txBox="1">
                <a:spLocks noChangeArrowheads="1"/>
              </p:cNvSpPr>
              <p:nvPr/>
            </p:nvSpPr>
            <p:spPr bwMode="auto">
              <a:xfrm>
                <a:off x="2051720" y="2738086"/>
                <a:ext cx="1808081" cy="385694"/>
              </a:xfrm>
              <a:prstGeom prst="rect">
                <a:avLst/>
              </a:prstGeom>
              <a:noFill/>
              <a:ln w="9525">
                <a:solidFill>
                  <a:schemeClr val="accent6"/>
                </a:solidFill>
                <a:miter lim="800000"/>
                <a:headEnd/>
                <a:tailEnd/>
              </a:ln>
            </p:spPr>
            <p:txBody>
              <a:bodyPr wrap="none" anchor="ctr">
                <a:spAutoFit/>
              </a:bodyPr>
              <a:lstStyle/>
              <a:p>
                <a:r>
                  <a:rPr lang="fr-CH" sz="1400" b="1" dirty="0" err="1" smtClean="0">
                    <a:solidFill>
                      <a:schemeClr val="accent6"/>
                    </a:solidFill>
                  </a:rPr>
                  <a:t>Demyelination</a:t>
                </a:r>
                <a:endParaRPr lang="en-US" sz="1400" b="1" dirty="0">
                  <a:solidFill>
                    <a:schemeClr val="accent6"/>
                  </a:solidFill>
                </a:endParaRPr>
              </a:p>
            </p:txBody>
          </p:sp>
          <p:sp>
            <p:nvSpPr>
              <p:cNvPr id="20495" name="AutoShape 17"/>
              <p:cNvSpPr>
                <a:spLocks noChangeArrowheads="1"/>
              </p:cNvSpPr>
              <p:nvPr/>
            </p:nvSpPr>
            <p:spPr bwMode="auto">
              <a:xfrm>
                <a:off x="4430718" y="2697069"/>
                <a:ext cx="357306" cy="731929"/>
              </a:xfrm>
              <a:prstGeom prst="downArrow">
                <a:avLst>
                  <a:gd name="adj1" fmla="val 50000"/>
                  <a:gd name="adj2" fmla="val 90636"/>
                </a:avLst>
              </a:prstGeom>
              <a:noFill/>
              <a:ln w="9525">
                <a:solidFill>
                  <a:schemeClr val="tx1"/>
                </a:solidFill>
                <a:miter lim="800000"/>
                <a:headEnd/>
                <a:tailEnd/>
              </a:ln>
            </p:spPr>
            <p:txBody>
              <a:bodyPr wrap="none" anchor="ctr"/>
              <a:lstStyle/>
              <a:p>
                <a:endParaRPr lang="en-US"/>
              </a:p>
            </p:txBody>
          </p:sp>
          <p:sp>
            <p:nvSpPr>
              <p:cNvPr id="20505" name="AutoShape 31"/>
              <p:cNvSpPr>
                <a:spLocks noChangeArrowheads="1"/>
              </p:cNvSpPr>
              <p:nvPr/>
            </p:nvSpPr>
            <p:spPr bwMode="auto">
              <a:xfrm>
                <a:off x="6645647" y="2533000"/>
                <a:ext cx="1984376" cy="685800"/>
              </a:xfrm>
              <a:prstGeom prst="roundRect">
                <a:avLst>
                  <a:gd name="adj" fmla="val 33102"/>
                </a:avLst>
              </a:prstGeom>
              <a:noFill/>
              <a:ln w="9525">
                <a:solidFill>
                  <a:schemeClr val="accent1"/>
                </a:solidFill>
                <a:round/>
                <a:headEnd/>
                <a:tailEnd/>
              </a:ln>
            </p:spPr>
            <p:txBody>
              <a:bodyPr wrap="none" anchor="ctr"/>
              <a:lstStyle/>
              <a:p>
                <a:endParaRPr lang="en-US"/>
              </a:p>
            </p:txBody>
          </p:sp>
          <p:sp>
            <p:nvSpPr>
              <p:cNvPr id="20506" name="Text Box 32"/>
              <p:cNvSpPr txBox="1">
                <a:spLocks noChangeArrowheads="1"/>
              </p:cNvSpPr>
              <p:nvPr/>
            </p:nvSpPr>
            <p:spPr bwMode="auto">
              <a:xfrm>
                <a:off x="6676317" y="2738086"/>
                <a:ext cx="1944216" cy="385694"/>
              </a:xfrm>
              <a:prstGeom prst="rect">
                <a:avLst/>
              </a:prstGeom>
              <a:noFill/>
              <a:ln w="9525">
                <a:noFill/>
                <a:miter lim="800000"/>
                <a:headEnd/>
                <a:tailEnd/>
              </a:ln>
            </p:spPr>
            <p:txBody>
              <a:bodyPr wrap="square" anchor="ctr">
                <a:spAutoFit/>
              </a:bodyPr>
              <a:lstStyle/>
              <a:p>
                <a:pPr algn="ctr"/>
                <a:r>
                  <a:rPr lang="fr-CH" sz="1400" b="1" dirty="0" err="1" smtClean="0">
                    <a:solidFill>
                      <a:schemeClr val="accent1"/>
                    </a:solidFill>
                  </a:rPr>
                  <a:t>Remyelination</a:t>
                </a:r>
                <a:endParaRPr lang="en-US" sz="1400" b="1" dirty="0">
                  <a:solidFill>
                    <a:schemeClr val="accent1"/>
                  </a:solidFill>
                </a:endParaRPr>
              </a:p>
            </p:txBody>
          </p:sp>
          <p:sp>
            <p:nvSpPr>
              <p:cNvPr id="20507" name="AutoShape 33"/>
              <p:cNvSpPr>
                <a:spLocks noChangeArrowheads="1"/>
              </p:cNvSpPr>
              <p:nvPr/>
            </p:nvSpPr>
            <p:spPr bwMode="auto">
              <a:xfrm flipV="1">
                <a:off x="5796136" y="2636912"/>
                <a:ext cx="457200" cy="381000"/>
              </a:xfrm>
              <a:prstGeom prst="rightArrow">
                <a:avLst>
                  <a:gd name="adj1" fmla="val 50000"/>
                  <a:gd name="adj2" fmla="val 49583"/>
                </a:avLst>
              </a:prstGeom>
              <a:noFill/>
              <a:ln w="9525">
                <a:solidFill>
                  <a:schemeClr val="accent1"/>
                </a:solidFill>
                <a:miter lim="800000"/>
                <a:headEnd/>
                <a:tailEnd/>
              </a:ln>
            </p:spPr>
            <p:txBody>
              <a:bodyPr wrap="none" anchor="ctr"/>
              <a:lstStyle/>
              <a:p>
                <a:endParaRPr lang="en-US"/>
              </a:p>
            </p:txBody>
          </p:sp>
        </p:grpSp>
        <p:grpSp>
          <p:nvGrpSpPr>
            <p:cNvPr id="6" name="Group 34"/>
            <p:cNvGrpSpPr>
              <a:grpSpLocks/>
            </p:cNvGrpSpPr>
            <p:nvPr/>
          </p:nvGrpSpPr>
          <p:grpSpPr bwMode="auto">
            <a:xfrm>
              <a:off x="21296" y="3459163"/>
              <a:ext cx="2121453" cy="427037"/>
              <a:chOff x="343" y="2208"/>
              <a:chExt cx="1865" cy="432"/>
            </a:xfrm>
          </p:grpSpPr>
          <p:sp>
            <p:nvSpPr>
              <p:cNvPr id="20510" name="AutoShape 35"/>
              <p:cNvSpPr>
                <a:spLocks noChangeArrowheads="1"/>
              </p:cNvSpPr>
              <p:nvPr/>
            </p:nvSpPr>
            <p:spPr bwMode="auto">
              <a:xfrm>
                <a:off x="768" y="2208"/>
                <a:ext cx="1440" cy="432"/>
              </a:xfrm>
              <a:prstGeom prst="roundRect">
                <a:avLst>
                  <a:gd name="adj" fmla="val 33102"/>
                </a:avLst>
              </a:prstGeom>
              <a:noFill/>
              <a:ln w="9525">
                <a:noFill/>
                <a:round/>
                <a:headEnd/>
                <a:tailEnd/>
              </a:ln>
            </p:spPr>
            <p:txBody>
              <a:bodyPr wrap="none" anchor="ctr"/>
              <a:lstStyle/>
              <a:p>
                <a:endParaRPr lang="en-US" sz="1600" i="1"/>
              </a:p>
            </p:txBody>
          </p:sp>
          <p:sp>
            <p:nvSpPr>
              <p:cNvPr id="20511" name="Text Box 36"/>
              <p:cNvSpPr txBox="1">
                <a:spLocks noChangeArrowheads="1"/>
              </p:cNvSpPr>
              <p:nvPr/>
            </p:nvSpPr>
            <p:spPr bwMode="auto">
              <a:xfrm>
                <a:off x="343" y="2208"/>
                <a:ext cx="1584" cy="342"/>
              </a:xfrm>
              <a:prstGeom prst="rect">
                <a:avLst/>
              </a:prstGeom>
              <a:noFill/>
              <a:ln w="9525">
                <a:noFill/>
                <a:miter lim="800000"/>
                <a:headEnd/>
                <a:tailEnd/>
              </a:ln>
            </p:spPr>
            <p:txBody>
              <a:bodyPr anchor="ctr">
                <a:spAutoFit/>
              </a:bodyPr>
              <a:lstStyle/>
              <a:p>
                <a:r>
                  <a:rPr lang="fr-CH" sz="1600" i="1" dirty="0"/>
                  <a:t>Relapse</a:t>
                </a:r>
                <a:endParaRPr lang="en-US" sz="1600" i="1" dirty="0"/>
              </a:p>
            </p:txBody>
          </p:sp>
        </p:grpSp>
        <p:sp>
          <p:nvSpPr>
            <p:cNvPr id="20509" name="AutoShape 37"/>
            <p:cNvSpPr>
              <a:spLocks noChangeArrowheads="1"/>
            </p:cNvSpPr>
            <p:nvPr/>
          </p:nvSpPr>
          <p:spPr bwMode="auto">
            <a:xfrm flipH="1" flipV="1">
              <a:off x="2563813" y="3505200"/>
              <a:ext cx="457200" cy="381000"/>
            </a:xfrm>
            <a:prstGeom prst="rightArrow">
              <a:avLst>
                <a:gd name="adj1" fmla="val 50000"/>
                <a:gd name="adj2" fmla="val 49583"/>
              </a:avLst>
            </a:prstGeom>
            <a:noFill/>
            <a:ln w="9525">
              <a:noFill/>
              <a:miter lim="800000"/>
              <a:headEnd/>
              <a:tailEnd/>
            </a:ln>
          </p:spPr>
          <p:txBody>
            <a:bodyPr wrap="none" anchor="ctr"/>
            <a:lstStyle/>
            <a:p>
              <a:endParaRPr lang="en-US"/>
            </a:p>
          </p:txBody>
        </p:sp>
      </p:grpSp>
    </p:spTree>
    <p:extLst>
      <p:ext uri="{BB962C8B-B14F-4D97-AF65-F5344CB8AC3E}">
        <p14:creationId xmlns="" xmlns:p14="http://schemas.microsoft.com/office/powerpoint/2010/main" val="4280968221"/>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4"/>
          </p:nvPr>
        </p:nvSpPr>
        <p:spPr>
          <a:xfrm>
            <a:off x="384048" y="1490472"/>
            <a:ext cx="8229600" cy="5081588"/>
          </a:xfrm>
        </p:spPr>
        <p:txBody>
          <a:bodyPr/>
          <a:lstStyle/>
          <a:p>
            <a:pPr marL="118872" indent="-118872">
              <a:spcBef>
                <a:spcPts val="400"/>
              </a:spcBef>
              <a:spcAft>
                <a:spcPts val="600"/>
              </a:spcAft>
              <a:buFont typeface="Arial"/>
              <a:buChar char="•"/>
              <a:defRPr/>
            </a:pPr>
            <a:r>
              <a:rPr lang="en-US" dirty="0"/>
              <a:t>Treatments modifying the outcome of acute relapses</a:t>
            </a:r>
          </a:p>
          <a:p>
            <a:pPr marL="118872" indent="-118872">
              <a:spcBef>
                <a:spcPts val="400"/>
              </a:spcBef>
              <a:spcAft>
                <a:spcPts val="600"/>
              </a:spcAft>
              <a:buFont typeface="Arial"/>
              <a:buChar char="•"/>
              <a:defRPr/>
            </a:pPr>
            <a:r>
              <a:rPr lang="en-US" dirty="0"/>
              <a:t>Therapies aimed at modifying the course of the disease: </a:t>
            </a:r>
            <a:r>
              <a:rPr lang="en-US" dirty="0" err="1"/>
              <a:t>immunomodulators</a:t>
            </a:r>
            <a:r>
              <a:rPr lang="en-US" dirty="0"/>
              <a:t> e.g. </a:t>
            </a:r>
            <a:r>
              <a:rPr lang="en-US" dirty="0" err="1"/>
              <a:t>interferons</a:t>
            </a:r>
            <a:r>
              <a:rPr lang="en-US" dirty="0"/>
              <a:t>, </a:t>
            </a:r>
            <a:r>
              <a:rPr lang="en-US" dirty="0" err="1" smtClean="0"/>
              <a:t>glatiramer</a:t>
            </a:r>
            <a:r>
              <a:rPr lang="en-US" dirty="0" smtClean="0"/>
              <a:t>, </a:t>
            </a:r>
            <a:r>
              <a:rPr lang="en-US" dirty="0" err="1"/>
              <a:t>natalizumab</a:t>
            </a:r>
            <a:r>
              <a:rPr lang="en-US" dirty="0"/>
              <a:t> and </a:t>
            </a:r>
            <a:r>
              <a:rPr lang="en-US" dirty="0" err="1"/>
              <a:t>immunosuppressants</a:t>
            </a:r>
            <a:r>
              <a:rPr lang="en-US" dirty="0"/>
              <a:t> ex. </a:t>
            </a:r>
            <a:r>
              <a:rPr lang="en-US" dirty="0" err="1"/>
              <a:t>Mitoxantrone</a:t>
            </a:r>
            <a:endParaRPr lang="en-US" dirty="0"/>
          </a:p>
          <a:p>
            <a:pPr marL="118872" indent="-118872">
              <a:spcBef>
                <a:spcPts val="400"/>
              </a:spcBef>
              <a:spcAft>
                <a:spcPts val="600"/>
              </a:spcAft>
              <a:buFont typeface="Arial"/>
              <a:buChar char="•"/>
              <a:defRPr/>
            </a:pPr>
            <a:r>
              <a:rPr lang="en-US" dirty="0"/>
              <a:t>Symptomatic therapies </a:t>
            </a:r>
          </a:p>
          <a:p>
            <a:pPr marL="118872" indent="-118872">
              <a:spcBef>
                <a:spcPts val="400"/>
              </a:spcBef>
              <a:spcAft>
                <a:spcPts val="600"/>
              </a:spcAft>
              <a:buFont typeface="Arial"/>
              <a:buChar char="•"/>
              <a:defRPr/>
            </a:pPr>
            <a:r>
              <a:rPr lang="en-US" dirty="0"/>
              <a:t>Largely </a:t>
            </a:r>
            <a:r>
              <a:rPr lang="en-US" dirty="0" err="1"/>
              <a:t>injectables</a:t>
            </a:r>
            <a:r>
              <a:rPr lang="en-US" dirty="0"/>
              <a:t>, three oral therapies approved since 2010</a:t>
            </a:r>
          </a:p>
          <a:p>
            <a:pPr marL="118872" indent="-118872">
              <a:spcBef>
                <a:spcPts val="400"/>
              </a:spcBef>
              <a:spcAft>
                <a:spcPts val="600"/>
              </a:spcAft>
              <a:buFont typeface="Arial"/>
              <a:buChar char="•"/>
              <a:defRPr/>
            </a:pPr>
            <a:r>
              <a:rPr lang="en-US" dirty="0"/>
              <a:t>Future therapies focusing on </a:t>
            </a:r>
            <a:r>
              <a:rPr lang="en-US" dirty="0" err="1"/>
              <a:t>neuroprotection</a:t>
            </a:r>
            <a:r>
              <a:rPr lang="en-US" dirty="0"/>
              <a:t> or restoration of neurological function (ex. Promoters of </a:t>
            </a:r>
            <a:r>
              <a:rPr lang="en-US" dirty="0" err="1"/>
              <a:t>remyelinisation</a:t>
            </a:r>
            <a:r>
              <a:rPr lang="en-US" dirty="0"/>
              <a:t>)</a:t>
            </a:r>
            <a:endParaRPr lang="en-US" dirty="0" smtClean="0"/>
          </a:p>
        </p:txBody>
      </p:sp>
      <p:sp>
        <p:nvSpPr>
          <p:cNvPr id="2" name="Title 1"/>
          <p:cNvSpPr>
            <a:spLocks noGrp="1"/>
          </p:cNvSpPr>
          <p:nvPr>
            <p:ph type="title"/>
          </p:nvPr>
        </p:nvSpPr>
        <p:spPr/>
        <p:txBody>
          <a:bodyPr/>
          <a:lstStyle/>
          <a:p>
            <a:r>
              <a:rPr lang="en-US" dirty="0" smtClean="0"/>
              <a:t>Therapies</a:t>
            </a:r>
            <a:endParaRPr lang="en-US" b="1" dirty="0"/>
          </a:p>
        </p:txBody>
      </p:sp>
    </p:spTree>
    <p:extLst>
      <p:ext uri="{BB962C8B-B14F-4D97-AF65-F5344CB8AC3E}">
        <p14:creationId xmlns="" xmlns:p14="http://schemas.microsoft.com/office/powerpoint/2010/main" val="2683302215"/>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4644008" y="1398885"/>
            <a:ext cx="3697586" cy="2025612"/>
          </a:xfrm>
          <a:prstGeom prst="rect">
            <a:avLst/>
          </a:prstGeom>
          <a:noFill/>
          <a:ln w="9525">
            <a:noFill/>
            <a:miter lim="800000"/>
            <a:headEnd/>
            <a:tailEnd/>
          </a:ln>
        </p:spPr>
      </p:pic>
      <p:sp>
        <p:nvSpPr>
          <p:cNvPr id="15" name="Rectangle 14"/>
          <p:cNvSpPr/>
          <p:nvPr/>
        </p:nvSpPr>
        <p:spPr>
          <a:xfrm>
            <a:off x="323528" y="1484785"/>
            <a:ext cx="3744416" cy="1872207"/>
          </a:xfrm>
          <a:prstGeom prst="rect">
            <a:avLst/>
          </a:prstGeom>
          <a:noFill/>
          <a:ln>
            <a:noFill/>
          </a:ln>
          <a:effectLst/>
        </p:spPr>
        <p:style>
          <a:lnRef idx="3">
            <a:schemeClr val="lt1"/>
          </a:lnRef>
          <a:fillRef idx="1">
            <a:schemeClr val="accent1"/>
          </a:fillRef>
          <a:effectRef idx="1">
            <a:schemeClr val="accent1"/>
          </a:effectRef>
          <a:fontRef idx="minor">
            <a:schemeClr val="lt1"/>
          </a:fontRef>
        </p:style>
        <p:txBody>
          <a:bodyPr anchor="ctr"/>
          <a:lstStyle/>
          <a:p>
            <a:pPr marL="118872" indent="-118872">
              <a:spcBef>
                <a:spcPts val="400"/>
              </a:spcBef>
              <a:spcAft>
                <a:spcPts val="400"/>
              </a:spcAft>
              <a:buFont typeface="Arial"/>
              <a:buChar char="•"/>
            </a:pPr>
            <a:r>
              <a:rPr lang="en-GB" sz="1600" b="1" dirty="0" smtClean="0">
                <a:solidFill>
                  <a:schemeClr val="tx1"/>
                </a:solidFill>
              </a:rPr>
              <a:t>43</a:t>
            </a:r>
            <a:r>
              <a:rPr lang="en-GB" sz="1600" dirty="0" smtClean="0">
                <a:solidFill>
                  <a:schemeClr val="tx1"/>
                </a:solidFill>
              </a:rPr>
              <a:t> studies enrolled</a:t>
            </a:r>
          </a:p>
          <a:p>
            <a:pPr marL="118872" indent="-118872">
              <a:spcBef>
                <a:spcPts val="400"/>
              </a:spcBef>
              <a:spcAft>
                <a:spcPts val="400"/>
              </a:spcAft>
              <a:buFont typeface="Arial"/>
              <a:buChar char="•"/>
            </a:pPr>
            <a:r>
              <a:rPr lang="en-GB" sz="1600" b="1" dirty="0" smtClean="0">
                <a:solidFill>
                  <a:schemeClr val="tx1"/>
                </a:solidFill>
              </a:rPr>
              <a:t>19,000</a:t>
            </a:r>
            <a:r>
              <a:rPr lang="en-GB" sz="1600" dirty="0" smtClean="0">
                <a:solidFill>
                  <a:schemeClr val="tx1"/>
                </a:solidFill>
              </a:rPr>
              <a:t>+ MS patients recruited</a:t>
            </a:r>
          </a:p>
          <a:p>
            <a:pPr marL="118872" indent="-118872">
              <a:spcBef>
                <a:spcPts val="400"/>
              </a:spcBef>
              <a:spcAft>
                <a:spcPts val="400"/>
              </a:spcAft>
              <a:buFont typeface="Arial"/>
              <a:buChar char="•"/>
            </a:pPr>
            <a:r>
              <a:rPr lang="en-GB" sz="1600" b="1" dirty="0" smtClean="0">
                <a:solidFill>
                  <a:schemeClr val="tx1"/>
                </a:solidFill>
              </a:rPr>
              <a:t>1100</a:t>
            </a:r>
            <a:r>
              <a:rPr lang="en-GB" sz="1600" dirty="0" smtClean="0">
                <a:solidFill>
                  <a:schemeClr val="tx1"/>
                </a:solidFill>
              </a:rPr>
              <a:t>+ recruiting sites</a:t>
            </a:r>
          </a:p>
          <a:p>
            <a:pPr marL="118872" indent="-118872">
              <a:spcBef>
                <a:spcPts val="400"/>
              </a:spcBef>
              <a:spcAft>
                <a:spcPts val="400"/>
              </a:spcAft>
              <a:buFont typeface="Arial"/>
              <a:buChar char="•"/>
            </a:pPr>
            <a:r>
              <a:rPr lang="en-GB" sz="1600" dirty="0" smtClean="0">
                <a:solidFill>
                  <a:schemeClr val="tx1"/>
                </a:solidFill>
              </a:rPr>
              <a:t>Pool of </a:t>
            </a:r>
            <a:r>
              <a:rPr lang="en-GB" sz="1600" b="1" dirty="0" smtClean="0">
                <a:solidFill>
                  <a:schemeClr val="tx1"/>
                </a:solidFill>
              </a:rPr>
              <a:t>3,500</a:t>
            </a:r>
            <a:r>
              <a:rPr lang="en-GB" sz="1600" dirty="0" smtClean="0">
                <a:solidFill>
                  <a:schemeClr val="tx1"/>
                </a:solidFill>
              </a:rPr>
              <a:t>+ sites in </a:t>
            </a:r>
            <a:r>
              <a:rPr lang="en-GB" sz="1600" b="1" dirty="0" smtClean="0">
                <a:solidFill>
                  <a:schemeClr val="tx1"/>
                </a:solidFill>
              </a:rPr>
              <a:t>65</a:t>
            </a:r>
            <a:r>
              <a:rPr lang="en-GB" sz="1600" dirty="0" smtClean="0">
                <a:solidFill>
                  <a:schemeClr val="tx1"/>
                </a:solidFill>
              </a:rPr>
              <a:t> countries</a:t>
            </a:r>
            <a:endParaRPr lang="en-GB" sz="1600" dirty="0">
              <a:solidFill>
                <a:schemeClr val="tx1"/>
              </a:solidFill>
            </a:endParaRPr>
          </a:p>
          <a:p>
            <a:pPr marL="118872" indent="-118872">
              <a:spcBef>
                <a:spcPts val="400"/>
              </a:spcBef>
              <a:spcAft>
                <a:spcPts val="400"/>
              </a:spcAft>
              <a:buFont typeface="Arial"/>
              <a:buChar char="•"/>
            </a:pPr>
            <a:r>
              <a:rPr lang="en-GB" sz="1600" b="1" dirty="0" smtClean="0">
                <a:solidFill>
                  <a:schemeClr val="tx1"/>
                </a:solidFill>
              </a:rPr>
              <a:t>230</a:t>
            </a:r>
            <a:r>
              <a:rPr lang="en-GB" sz="1600" dirty="0" smtClean="0">
                <a:solidFill>
                  <a:schemeClr val="tx1"/>
                </a:solidFill>
              </a:rPr>
              <a:t> CNS Project Managers</a:t>
            </a:r>
          </a:p>
          <a:p>
            <a:pPr marL="118872" indent="-118872">
              <a:spcBef>
                <a:spcPts val="400"/>
              </a:spcBef>
              <a:spcAft>
                <a:spcPts val="400"/>
              </a:spcAft>
              <a:buFont typeface="Arial"/>
              <a:buChar char="•"/>
            </a:pPr>
            <a:r>
              <a:rPr lang="en-GB" sz="1600" b="1" dirty="0" smtClean="0">
                <a:solidFill>
                  <a:schemeClr val="tx1"/>
                </a:solidFill>
              </a:rPr>
              <a:t>25</a:t>
            </a:r>
            <a:r>
              <a:rPr lang="en-GB" sz="1600" dirty="0" smtClean="0">
                <a:solidFill>
                  <a:schemeClr val="tx1"/>
                </a:solidFill>
              </a:rPr>
              <a:t> Medical  Specialists in CNS</a:t>
            </a:r>
          </a:p>
        </p:txBody>
      </p:sp>
      <p:sp>
        <p:nvSpPr>
          <p:cNvPr id="7174" name="Rectangle 2"/>
          <p:cNvSpPr>
            <a:spLocks noGrp="1" noChangeArrowheads="1"/>
          </p:cNvSpPr>
          <p:nvPr>
            <p:ph type="title"/>
          </p:nvPr>
        </p:nvSpPr>
        <p:spPr>
          <a:xfrm>
            <a:off x="384048" y="338328"/>
            <a:ext cx="6096000" cy="461665"/>
          </a:xfrm>
        </p:spPr>
        <p:txBody>
          <a:bodyPr/>
          <a:lstStyle/>
          <a:p>
            <a:r>
              <a:rPr lang="en-US" dirty="0" smtClean="0"/>
              <a:t>Quintiles Multiple Sclerosis </a:t>
            </a:r>
            <a:r>
              <a:rPr lang="en-US" dirty="0" smtClean="0"/>
              <a:t>experience</a:t>
            </a:r>
            <a:endParaRPr lang="en-US" sz="1200" dirty="0" smtClean="0"/>
          </a:p>
        </p:txBody>
      </p:sp>
      <p:graphicFrame>
        <p:nvGraphicFramePr>
          <p:cNvPr id="7" name="Chart 6"/>
          <p:cNvGraphicFramePr/>
          <p:nvPr>
            <p:extLst>
              <p:ext uri="{D42A27DB-BD31-4B8C-83A1-F6EECF244321}">
                <p14:modId xmlns="" xmlns:p14="http://schemas.microsoft.com/office/powerpoint/2010/main" val="1420359396"/>
              </p:ext>
            </p:extLst>
          </p:nvPr>
        </p:nvGraphicFramePr>
        <p:xfrm>
          <a:off x="467544" y="3501008"/>
          <a:ext cx="4032448" cy="2569046"/>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 Placeholder 15"/>
          <p:cNvSpPr txBox="1">
            <a:spLocks/>
          </p:cNvSpPr>
          <p:nvPr/>
        </p:nvSpPr>
        <p:spPr>
          <a:xfrm>
            <a:off x="384047" y="785813"/>
            <a:ext cx="8348472" cy="338554"/>
          </a:xfrm>
          <a:prstGeom prst="rect">
            <a:avLst/>
          </a:prstGeom>
        </p:spPr>
        <p:txBody>
          <a:bodyPr>
            <a:spAutoFit/>
          </a:bodyPr>
          <a:lstStyle>
            <a:lvl1pPr marL="0" indent="0">
              <a:spcBef>
                <a:spcPts val="0"/>
              </a:spcBef>
              <a:buNone/>
              <a:defRPr sz="1600" i="1">
                <a:solidFill>
                  <a:schemeClr val="tx2"/>
                </a:solidFill>
                <a:latin typeface="Georgia" pitchFamily="18" charset="0"/>
              </a:defRPr>
            </a:lvl1pPr>
            <a:lvl2pPr>
              <a:buNone/>
              <a:defRPr sz="1600" i="1"/>
            </a:lvl2pPr>
            <a:lvl3pPr>
              <a:buNone/>
              <a:defRPr sz="1600" i="1"/>
            </a:lvl3pPr>
            <a:lvl4pPr>
              <a:buNone/>
              <a:defRPr sz="1600" i="1"/>
            </a:lvl4pPr>
            <a:lvl5pPr>
              <a:buNone/>
              <a:defRPr sz="1600" i="1"/>
            </a:lvl5pPr>
          </a:lstStyle>
          <a:p>
            <a:pPr marL="0" marR="0" lvl="0" indent="0"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600" b="0" i="1" u="none" strike="noStrike" kern="1200" cap="none" spc="0" normalizeH="0" baseline="0" noProof="0" dirty="0" smtClean="0">
                <a:ln>
                  <a:noFill/>
                </a:ln>
                <a:effectLst/>
                <a:uLnTx/>
                <a:uFillTx/>
                <a:latin typeface="Georgia" pitchFamily="18" charset="0"/>
                <a:ea typeface="+mn-ea"/>
                <a:cs typeface="+mn-cs"/>
              </a:rPr>
              <a:t>2000-2013</a:t>
            </a:r>
          </a:p>
        </p:txBody>
      </p:sp>
      <p:grpSp>
        <p:nvGrpSpPr>
          <p:cNvPr id="3" name="Group 2"/>
          <p:cNvGrpSpPr/>
          <p:nvPr/>
        </p:nvGrpSpPr>
        <p:grpSpPr>
          <a:xfrm>
            <a:off x="4788024" y="4005064"/>
            <a:ext cx="4032448" cy="2088231"/>
            <a:chOff x="4644008" y="4437112"/>
            <a:chExt cx="4032448" cy="2088231"/>
          </a:xfrm>
        </p:grpSpPr>
        <p:sp>
          <p:nvSpPr>
            <p:cNvPr id="8" name="Rounded Rectangle 7"/>
            <p:cNvSpPr/>
            <p:nvPr/>
          </p:nvSpPr>
          <p:spPr>
            <a:xfrm>
              <a:off x="4644008" y="4437112"/>
              <a:ext cx="4032448" cy="2088231"/>
            </a:xfrm>
            <a:prstGeom prst="roundRect">
              <a:avLst>
                <a:gd name="adj" fmla="val 0"/>
              </a:avLst>
            </a:prstGeom>
            <a:solidFill>
              <a:schemeClr val="accent5"/>
            </a:solidFill>
            <a:ln>
              <a:noFill/>
            </a:ln>
            <a:effectLst/>
          </p:spPr>
          <p:style>
            <a:lnRef idx="1">
              <a:schemeClr val="accent2"/>
            </a:lnRef>
            <a:fillRef idx="2">
              <a:schemeClr val="accent2"/>
            </a:fillRef>
            <a:effectRef idx="1">
              <a:schemeClr val="accent2"/>
            </a:effectRef>
            <a:fontRef idx="minor">
              <a:schemeClr val="dk1"/>
            </a:fontRef>
          </p:style>
          <p:txBody>
            <a:bodyPr lIns="274320" tIns="548640" rIns="274320" bIns="274320" numCol="3" spcCol="274320" anchor="ctr"/>
            <a:lstStyle/>
            <a:p>
              <a:r>
                <a:rPr lang="en-GB" sz="1200" dirty="0" smtClean="0">
                  <a:solidFill>
                    <a:srgbClr val="FFFFFF"/>
                  </a:solidFill>
                </a:rPr>
                <a:t>DMT’s: Beta interferon</a:t>
              </a:r>
            </a:p>
            <a:p>
              <a:r>
                <a:rPr lang="en-GB" sz="1200" dirty="0" err="1" smtClean="0">
                  <a:solidFill>
                    <a:srgbClr val="FFFFFF"/>
                  </a:solidFill>
                </a:rPr>
                <a:t>Immunomodulators</a:t>
              </a:r>
              <a:endParaRPr lang="en-GB" sz="1200" dirty="0">
                <a:solidFill>
                  <a:srgbClr val="FFFFFF"/>
                </a:solidFill>
              </a:endParaRPr>
            </a:p>
            <a:p>
              <a:pPr>
                <a:spcBef>
                  <a:spcPts val="400"/>
                </a:spcBef>
                <a:spcAft>
                  <a:spcPts val="600"/>
                </a:spcAft>
              </a:pPr>
              <a:r>
                <a:rPr lang="en-GB" sz="1200" dirty="0" err="1" smtClean="0">
                  <a:solidFill>
                    <a:srgbClr val="FFFFFF"/>
                  </a:solidFill>
                </a:rPr>
                <a:t>Biosimilars</a:t>
              </a:r>
              <a:endParaRPr lang="en-US" sz="1200" dirty="0">
                <a:solidFill>
                  <a:srgbClr val="FFFFFF"/>
                </a:solidFill>
              </a:endParaRPr>
            </a:p>
            <a:p>
              <a:pPr>
                <a:spcBef>
                  <a:spcPts val="400"/>
                </a:spcBef>
                <a:spcAft>
                  <a:spcPts val="600"/>
                </a:spcAft>
              </a:pPr>
              <a:r>
                <a:rPr lang="en-GB" sz="1200" dirty="0" smtClean="0">
                  <a:solidFill>
                    <a:srgbClr val="FFFFFF"/>
                  </a:solidFill>
                </a:rPr>
                <a:t>Gene therapy</a:t>
              </a:r>
              <a:endParaRPr lang="en-US" sz="1200" dirty="0">
                <a:solidFill>
                  <a:srgbClr val="FFFFFF"/>
                </a:solidFill>
              </a:endParaRPr>
            </a:p>
            <a:p>
              <a:pPr>
                <a:spcBef>
                  <a:spcPts val="400"/>
                </a:spcBef>
                <a:spcAft>
                  <a:spcPts val="600"/>
                </a:spcAft>
              </a:pPr>
              <a:r>
                <a:rPr lang="en-GB" sz="1200" dirty="0" smtClean="0">
                  <a:solidFill>
                    <a:srgbClr val="FFFFFF"/>
                  </a:solidFill>
                </a:rPr>
                <a:t>V-CAMs</a:t>
              </a:r>
              <a:endParaRPr lang="en-US" sz="1200" dirty="0">
                <a:solidFill>
                  <a:srgbClr val="FFFFFF"/>
                </a:solidFill>
              </a:endParaRPr>
            </a:p>
            <a:p>
              <a:pPr>
                <a:spcBef>
                  <a:spcPts val="400"/>
                </a:spcBef>
                <a:spcAft>
                  <a:spcPts val="600"/>
                </a:spcAft>
              </a:pPr>
              <a:r>
                <a:rPr lang="en-GB" sz="1200" dirty="0" smtClean="0">
                  <a:solidFill>
                    <a:srgbClr val="FFFFFF"/>
                  </a:solidFill>
                </a:rPr>
                <a:t>B cell depleting therapies</a:t>
              </a:r>
              <a:endParaRPr lang="en-US" sz="1200" dirty="0">
                <a:solidFill>
                  <a:srgbClr val="FFFFFF"/>
                </a:solidFill>
              </a:endParaRPr>
            </a:p>
            <a:p>
              <a:pPr>
                <a:spcBef>
                  <a:spcPts val="400"/>
                </a:spcBef>
                <a:spcAft>
                  <a:spcPts val="600"/>
                </a:spcAft>
              </a:pPr>
              <a:r>
                <a:rPr lang="en-GB" sz="1200" dirty="0" smtClean="0">
                  <a:solidFill>
                    <a:srgbClr val="FFFFFF"/>
                  </a:solidFill>
                </a:rPr>
                <a:t>Anti-Cancer Agents</a:t>
              </a:r>
              <a:endParaRPr lang="en-US" sz="1200" dirty="0">
                <a:solidFill>
                  <a:srgbClr val="FFFFFF"/>
                </a:solidFill>
              </a:endParaRPr>
            </a:p>
            <a:p>
              <a:pPr>
                <a:spcBef>
                  <a:spcPts val="400"/>
                </a:spcBef>
                <a:spcAft>
                  <a:spcPts val="600"/>
                </a:spcAft>
              </a:pPr>
              <a:r>
                <a:rPr lang="en-GB" sz="1200" dirty="0" smtClean="0">
                  <a:solidFill>
                    <a:srgbClr val="FFFFFF"/>
                  </a:solidFill>
                </a:rPr>
                <a:t>S1P Receptor Modulator</a:t>
              </a:r>
              <a:endParaRPr lang="en-US" sz="1200" dirty="0">
                <a:solidFill>
                  <a:srgbClr val="FFFFFF"/>
                </a:solidFill>
              </a:endParaRPr>
            </a:p>
            <a:p>
              <a:pPr>
                <a:spcBef>
                  <a:spcPts val="400"/>
                </a:spcBef>
                <a:spcAft>
                  <a:spcPts val="600"/>
                </a:spcAft>
              </a:pPr>
              <a:r>
                <a:rPr lang="en-GB" sz="1200" dirty="0" smtClean="0">
                  <a:solidFill>
                    <a:srgbClr val="FFFFFF"/>
                  </a:solidFill>
                </a:rPr>
                <a:t>BAFF antagonists</a:t>
              </a:r>
              <a:endParaRPr lang="en-US" sz="1200" dirty="0">
                <a:solidFill>
                  <a:srgbClr val="FFFFFF"/>
                </a:solidFill>
              </a:endParaRPr>
            </a:p>
          </p:txBody>
        </p:sp>
        <p:sp>
          <p:nvSpPr>
            <p:cNvPr id="2" name="TextBox 1"/>
            <p:cNvSpPr txBox="1"/>
            <p:nvPr/>
          </p:nvSpPr>
          <p:spPr>
            <a:xfrm>
              <a:off x="4896036" y="4571257"/>
              <a:ext cx="3528392" cy="307777"/>
            </a:xfrm>
            <a:prstGeom prst="rect">
              <a:avLst/>
            </a:prstGeom>
            <a:ln>
              <a:noFill/>
            </a:ln>
          </p:spPr>
          <p:txBody>
            <a:bodyPr vert="horz" wrap="square" lIns="91440" tIns="45720" rIns="91440" bIns="4572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kern="1200" cap="none" spc="0" normalizeH="0" baseline="0" noProof="0" dirty="0" smtClean="0">
                  <a:ln>
                    <a:noFill/>
                  </a:ln>
                  <a:solidFill>
                    <a:srgbClr val="FFFFFF"/>
                  </a:solidFill>
                  <a:effectLst/>
                  <a:uLnTx/>
                  <a:uFillTx/>
                  <a:latin typeface="+mn-lt"/>
                  <a:ea typeface="ＭＳ Ｐゴシック" charset="-128"/>
                  <a:cs typeface="+mn-cs"/>
                </a:rPr>
                <a:t>Our experience includes:</a:t>
              </a:r>
              <a:endParaRPr kumimoji="0" lang="zh-CN" altLang="en-US" sz="1400" b="1" i="0" u="none" strike="noStrike" kern="1200" cap="none" spc="0" normalizeH="0" baseline="0" noProof="0" dirty="0" smtClean="0">
                <a:ln>
                  <a:noFill/>
                </a:ln>
                <a:solidFill>
                  <a:srgbClr val="FFFFFF"/>
                </a:solidFill>
                <a:effectLst/>
                <a:uLnTx/>
                <a:uFillTx/>
                <a:latin typeface="+mn-lt"/>
                <a:ea typeface="ＭＳ Ｐゴシック" charset="-128"/>
                <a:cs typeface="+mn-cs"/>
              </a:endParaRPr>
            </a:p>
          </p:txBody>
        </p:sp>
      </p:grpSp>
      <p:sp>
        <p:nvSpPr>
          <p:cNvPr id="12" name="TextBox 11"/>
          <p:cNvSpPr txBox="1"/>
          <p:nvPr/>
        </p:nvSpPr>
        <p:spPr>
          <a:xfrm>
            <a:off x="2082800" y="6381908"/>
            <a:ext cx="5565775" cy="215444"/>
          </a:xfrm>
          <a:prstGeom prst="rect">
            <a:avLst/>
          </a:prstGeom>
          <a:ln>
            <a:noFill/>
          </a:ln>
        </p:spPr>
        <p:txBody>
          <a:bodyPr vert="horz" wrap="square" lIns="91440" tIns="45720" rIns="91440" bIns="45720" numCol="1" rtlCol="0" anchor="b" anchorCtr="0" compatLnSpc="1">
            <a:prstTxWarp prst="textNoShape">
              <a:avLst/>
            </a:prstTxWarp>
            <a:spAutoFit/>
          </a:bodyPr>
          <a:lstStyle/>
          <a:p>
            <a:r>
              <a:rPr lang="en-US" sz="800" i="1" dirty="0">
                <a:solidFill>
                  <a:schemeClr val="tx2"/>
                </a:solidFill>
              </a:rPr>
              <a:t>Source: Quintiles Proprietary Data 11Jul2014</a:t>
            </a:r>
            <a:endParaRPr lang="en-US" sz="800" i="1" dirty="0" smtClean="0">
              <a:solidFill>
                <a:schemeClr val="tx2"/>
              </a:solidFill>
              <a:ea typeface="ＭＳ Ｐゴシック" charset="-128"/>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6248400" cy="481012"/>
          </a:xfrm>
        </p:spPr>
        <p:txBody>
          <a:bodyPr/>
          <a:lstStyle/>
          <a:p>
            <a:r>
              <a:rPr lang="nl-BE" sz="2400" b="1" dirty="0" smtClean="0">
                <a:solidFill>
                  <a:schemeClr val="tx2"/>
                </a:solidFill>
              </a:rPr>
              <a:t>Quintiles’ contribution per MoA</a:t>
            </a:r>
            <a:endParaRPr lang="en-US" sz="2400" b="1" dirty="0">
              <a:solidFill>
                <a:schemeClr val="tx2"/>
              </a:solidFill>
            </a:endParaRPr>
          </a:p>
        </p:txBody>
      </p:sp>
      <p:sp>
        <p:nvSpPr>
          <p:cNvPr id="9" name="Text Placeholder 8"/>
          <p:cNvSpPr>
            <a:spLocks noGrp="1"/>
          </p:cNvSpPr>
          <p:nvPr>
            <p:ph type="body" sz="quarter" idx="15"/>
          </p:nvPr>
        </p:nvSpPr>
        <p:spPr>
          <a:xfrm>
            <a:off x="323528" y="5517232"/>
            <a:ext cx="8496944" cy="596511"/>
          </a:xfrm>
          <a:solidFill>
            <a:schemeClr val="tx2">
              <a:lumMod val="50000"/>
              <a:lumOff val="50000"/>
            </a:schemeClr>
          </a:solidFill>
        </p:spPr>
        <p:txBody>
          <a:bodyPr/>
          <a:lstStyle/>
          <a:p>
            <a:pPr algn="ctr">
              <a:lnSpc>
                <a:spcPct val="100000"/>
              </a:lnSpc>
            </a:pPr>
            <a:r>
              <a:rPr lang="en-US" sz="1400" b="1" dirty="0" smtClean="0">
                <a:solidFill>
                  <a:schemeClr val="bg1"/>
                </a:solidFill>
                <a:latin typeface="+mj-lt"/>
              </a:rPr>
              <a:t>Quintiles has developed an internal, proprietary database using illustrative,</a:t>
            </a:r>
            <a:br>
              <a:rPr lang="en-US" sz="1400" b="1" dirty="0" smtClean="0">
                <a:solidFill>
                  <a:schemeClr val="bg1"/>
                </a:solidFill>
                <a:latin typeface="+mj-lt"/>
              </a:rPr>
            </a:br>
            <a:r>
              <a:rPr lang="en-US" sz="1400" b="1" dirty="0" smtClean="0">
                <a:solidFill>
                  <a:schemeClr val="bg1"/>
                </a:solidFill>
                <a:latin typeface="+mj-lt"/>
              </a:rPr>
              <a:t>de-identified data from many sources. </a:t>
            </a:r>
            <a:endParaRPr lang="en-US" sz="1400" b="1" dirty="0">
              <a:solidFill>
                <a:schemeClr val="bg1"/>
              </a:solidFill>
              <a:latin typeface="+mj-lt"/>
            </a:endParaRPr>
          </a:p>
        </p:txBody>
      </p:sp>
      <p:graphicFrame>
        <p:nvGraphicFramePr>
          <p:cNvPr id="11" name="Chart 10"/>
          <p:cNvGraphicFramePr/>
          <p:nvPr>
            <p:extLst>
              <p:ext uri="{D42A27DB-BD31-4B8C-83A1-F6EECF244321}">
                <p14:modId xmlns="" xmlns:p14="http://schemas.microsoft.com/office/powerpoint/2010/main" val="3741073443"/>
              </p:ext>
            </p:extLst>
          </p:nvPr>
        </p:nvGraphicFramePr>
        <p:xfrm>
          <a:off x="333872" y="1952836"/>
          <a:ext cx="4176464" cy="34203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p:cNvGraphicFramePr/>
          <p:nvPr>
            <p:extLst>
              <p:ext uri="{D42A27DB-BD31-4B8C-83A1-F6EECF244321}">
                <p14:modId xmlns="" xmlns:p14="http://schemas.microsoft.com/office/powerpoint/2010/main" val="492555766"/>
              </p:ext>
            </p:extLst>
          </p:nvPr>
        </p:nvGraphicFramePr>
        <p:xfrm>
          <a:off x="4582344" y="1891111"/>
          <a:ext cx="4104456" cy="3394937"/>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 Placeholder 8"/>
          <p:cNvSpPr>
            <a:spLocks noGrp="1"/>
          </p:cNvSpPr>
          <p:nvPr>
            <p:ph type="body" sz="quarter" idx="15"/>
          </p:nvPr>
        </p:nvSpPr>
        <p:spPr>
          <a:xfrm>
            <a:off x="333872" y="1052736"/>
            <a:ext cx="8486600" cy="864096"/>
          </a:xfrm>
          <a:solidFill>
            <a:schemeClr val="accent5"/>
          </a:solidFill>
        </p:spPr>
        <p:txBody>
          <a:bodyPr lIns="182880" rIns="274320"/>
          <a:lstStyle/>
          <a:p>
            <a:pPr algn="ctr">
              <a:lnSpc>
                <a:spcPct val="100000"/>
              </a:lnSpc>
            </a:pPr>
            <a:r>
              <a:rPr lang="en-US" sz="1400" b="1" dirty="0">
                <a:solidFill>
                  <a:schemeClr val="bg1"/>
                </a:solidFill>
                <a:latin typeface="+mj-lt"/>
              </a:rPr>
              <a:t>With three decades of  experience and unmatchable therapeutic </a:t>
            </a:r>
            <a:r>
              <a:rPr lang="en-US" sz="1400" b="1" dirty="0" smtClean="0">
                <a:solidFill>
                  <a:schemeClr val="bg1"/>
                </a:solidFill>
                <a:latin typeface="+mj-lt"/>
              </a:rPr>
              <a:t>expertise</a:t>
            </a:r>
            <a:br>
              <a:rPr lang="en-US" sz="1400" b="1" dirty="0" smtClean="0">
                <a:solidFill>
                  <a:schemeClr val="bg1"/>
                </a:solidFill>
                <a:latin typeface="+mj-lt"/>
              </a:rPr>
            </a:br>
            <a:r>
              <a:rPr lang="en-US" sz="1400" b="1" dirty="0" smtClean="0">
                <a:solidFill>
                  <a:schemeClr val="bg1"/>
                </a:solidFill>
                <a:latin typeface="+mj-lt"/>
              </a:rPr>
              <a:t>Quintiles </a:t>
            </a:r>
            <a:r>
              <a:rPr lang="en-US" sz="1400" b="1" dirty="0">
                <a:solidFill>
                  <a:schemeClr val="bg1"/>
                </a:solidFill>
                <a:latin typeface="+mj-lt"/>
              </a:rPr>
              <a:t>is the number one CRO in MS – we have worked on </a:t>
            </a:r>
            <a:r>
              <a:rPr lang="en-US" sz="1400" b="1" dirty="0" smtClean="0">
                <a:solidFill>
                  <a:schemeClr val="bg1"/>
                </a:solidFill>
                <a:latin typeface="+mj-lt"/>
              </a:rPr>
              <a:t>16</a:t>
            </a:r>
            <a:br>
              <a:rPr lang="en-US" sz="1400" b="1" dirty="0" smtClean="0">
                <a:solidFill>
                  <a:schemeClr val="bg1"/>
                </a:solidFill>
                <a:latin typeface="+mj-lt"/>
              </a:rPr>
            </a:br>
            <a:r>
              <a:rPr lang="en-US" sz="1400" b="1" dirty="0" smtClean="0">
                <a:solidFill>
                  <a:schemeClr val="bg1"/>
                </a:solidFill>
                <a:latin typeface="+mj-lt"/>
              </a:rPr>
              <a:t>of the MS </a:t>
            </a:r>
            <a:r>
              <a:rPr lang="en-US" sz="1400" b="1" dirty="0">
                <a:solidFill>
                  <a:schemeClr val="bg1"/>
                </a:solidFill>
                <a:latin typeface="+mj-lt"/>
              </a:rPr>
              <a:t>compounds developed since 2000</a:t>
            </a: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4047" y="337184"/>
            <a:ext cx="8348472" cy="461665"/>
          </a:xfrm>
        </p:spPr>
        <p:txBody>
          <a:bodyPr/>
          <a:lstStyle/>
          <a:p>
            <a:pPr lvl="0"/>
            <a:r>
              <a:rPr lang="en-US" altLang="zh-CN" dirty="0"/>
              <a:t>Top 10 </a:t>
            </a:r>
            <a:r>
              <a:rPr lang="en-US" altLang="zh-CN" dirty="0" smtClean="0"/>
              <a:t>most studied compounds</a:t>
            </a:r>
            <a:endParaRPr kumimoji="1" lang="zh-CN" altLang="en-US" dirty="0"/>
          </a:p>
        </p:txBody>
      </p:sp>
      <p:sp>
        <p:nvSpPr>
          <p:cNvPr id="9" name="Text Placeholder 8"/>
          <p:cNvSpPr>
            <a:spLocks noGrp="1"/>
          </p:cNvSpPr>
          <p:nvPr>
            <p:ph type="body" sz="quarter" idx="15"/>
          </p:nvPr>
        </p:nvSpPr>
        <p:spPr>
          <a:xfrm>
            <a:off x="384047" y="5994111"/>
            <a:ext cx="5788152" cy="584776"/>
          </a:xfrm>
        </p:spPr>
        <p:txBody>
          <a:bodyPr/>
          <a:lstStyle/>
          <a:p>
            <a:r>
              <a:rPr kumimoji="1" lang="en-US" altLang="zh-CN" dirty="0"/>
              <a:t>Industry </a:t>
            </a:r>
            <a:r>
              <a:rPr kumimoji="1" lang="en-US" altLang="zh-CN" dirty="0" smtClean="0"/>
              <a:t>sponsored, interventional studies</a:t>
            </a:r>
            <a:br>
              <a:rPr kumimoji="1" lang="en-US" altLang="zh-CN" dirty="0" smtClean="0"/>
            </a:br>
            <a:r>
              <a:rPr kumimoji="1" lang="en-US" altLang="zh-CN" dirty="0" smtClean="0"/>
              <a:t>by patient contribution</a:t>
            </a:r>
            <a:endParaRPr kumimoji="1" lang="zh-CN" altLang="en-US" dirty="0"/>
          </a:p>
        </p:txBody>
      </p:sp>
      <p:graphicFrame>
        <p:nvGraphicFramePr>
          <p:cNvPr id="12" name="Chart 11"/>
          <p:cNvGraphicFramePr/>
          <p:nvPr>
            <p:extLst>
              <p:ext uri="{D42A27DB-BD31-4B8C-83A1-F6EECF244321}">
                <p14:modId xmlns="" xmlns:p14="http://schemas.microsoft.com/office/powerpoint/2010/main" val="4268670275"/>
              </p:ext>
            </p:extLst>
          </p:nvPr>
        </p:nvGraphicFramePr>
        <p:xfrm>
          <a:off x="606772" y="1340768"/>
          <a:ext cx="8213700" cy="383547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3739276101"/>
      </p:ext>
    </p:extLst>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largest trials.png"/>
          <p:cNvPicPr>
            <a:picLocks noGrp="1"/>
          </p:cNvPicPr>
          <p:nvPr>
            <p:ph sz="quarter" idx="14"/>
          </p:nvPr>
        </p:nvPicPr>
        <p:blipFill>
          <a:blip r:embed="rId2" cstate="print"/>
          <a:stretch>
            <a:fillRect/>
          </a:stretch>
        </p:blipFill>
        <p:spPr>
          <a:xfrm>
            <a:off x="1763689" y="1664804"/>
            <a:ext cx="5616623" cy="3528392"/>
          </a:xfrm>
          <a:prstGeom prst="rect">
            <a:avLst/>
          </a:prstGeom>
        </p:spPr>
      </p:pic>
      <p:sp>
        <p:nvSpPr>
          <p:cNvPr id="2" name="Title 1"/>
          <p:cNvSpPr>
            <a:spLocks noGrp="1"/>
          </p:cNvSpPr>
          <p:nvPr>
            <p:ph type="title"/>
          </p:nvPr>
        </p:nvSpPr>
        <p:spPr/>
        <p:txBody>
          <a:bodyPr/>
          <a:lstStyle/>
          <a:p>
            <a:r>
              <a:rPr lang="en-US" sz="2400" b="1" dirty="0" smtClean="0">
                <a:solidFill>
                  <a:srgbClr val="1A1A1A"/>
                </a:solidFill>
              </a:rPr>
              <a:t>Current competitive landscape in the area of RRMS</a:t>
            </a:r>
            <a:endParaRPr lang="fr-FR" sz="2400" b="1" dirty="0">
              <a:solidFill>
                <a:srgbClr val="1A1A1A"/>
              </a:solidFill>
            </a:endParaRPr>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8328"/>
            <a:ext cx="8280920" cy="1200328"/>
          </a:xfrm>
        </p:spPr>
        <p:txBody>
          <a:bodyPr/>
          <a:lstStyle/>
          <a:p>
            <a:r>
              <a:rPr lang="en-GB" b="1" dirty="0" smtClean="0">
                <a:solidFill>
                  <a:srgbClr val="1A1A1A"/>
                </a:solidFill>
                <a:latin typeface="Arial"/>
                <a:cs typeface="Arial"/>
              </a:rPr>
              <a:t>The MS market is forecast to peak in 2020, driven by the continuing uptake of novel oral therapies</a:t>
            </a:r>
            <a:endParaRPr lang="en-GB" b="1" dirty="0">
              <a:solidFill>
                <a:srgbClr val="1A1A1A"/>
              </a:solidFill>
              <a:latin typeface="Arial"/>
              <a:cs typeface="Arial"/>
            </a:endParaRPr>
          </a:p>
        </p:txBody>
      </p:sp>
      <p:graphicFrame>
        <p:nvGraphicFramePr>
          <p:cNvPr id="5" name="Chart 4"/>
          <p:cNvGraphicFramePr/>
          <p:nvPr>
            <p:extLst>
              <p:ext uri="{D42A27DB-BD31-4B8C-83A1-F6EECF244321}">
                <p14:modId xmlns="" xmlns:p14="http://schemas.microsoft.com/office/powerpoint/2010/main" val="468795166"/>
              </p:ext>
            </p:extLst>
          </p:nvPr>
        </p:nvGraphicFramePr>
        <p:xfrm>
          <a:off x="467544" y="1340768"/>
          <a:ext cx="4536504" cy="2601714"/>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Box 10"/>
          <p:cNvSpPr txBox="1"/>
          <p:nvPr/>
        </p:nvSpPr>
        <p:spPr>
          <a:xfrm>
            <a:off x="0" y="6597352"/>
            <a:ext cx="1024639" cy="307777"/>
          </a:xfrm>
          <a:prstGeom prst="rect">
            <a:avLst/>
          </a:prstGeom>
          <a:ln>
            <a:noFill/>
          </a:ln>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1" i="0" u="none" strike="noStrike" kern="1200" cap="none" spc="0" normalizeH="0" baseline="0" noProof="0" dirty="0" smtClean="0">
                <a:ln>
                  <a:noFill/>
                </a:ln>
                <a:solidFill>
                  <a:schemeClr val="bg2"/>
                </a:solidFill>
                <a:effectLst/>
                <a:uLnTx/>
                <a:uFillTx/>
                <a:latin typeface="Arial" pitchFamily="34" charset="0"/>
                <a:ea typeface="Arial"/>
                <a:cs typeface="Arial" pitchFamily="34" charset="0"/>
              </a:rPr>
              <a:t>WORK</a:t>
            </a:r>
            <a:r>
              <a:rPr kumimoji="0" lang="en-GB" sz="1400" b="1" i="0" u="none" strike="noStrike" kern="1200" cap="none" spc="0" normalizeH="0" baseline="30000" noProof="0" dirty="0" smtClean="0">
                <a:ln>
                  <a:noFill/>
                </a:ln>
                <a:solidFill>
                  <a:schemeClr val="bg2"/>
                </a:solidFill>
                <a:effectLst/>
                <a:uLnTx/>
                <a:uFillTx/>
                <a:latin typeface="Arial" pitchFamily="34" charset="0"/>
                <a:ea typeface="Arial"/>
                <a:cs typeface="Arial" pitchFamily="34" charset="0"/>
              </a:rPr>
              <a:t>UP</a:t>
            </a:r>
          </a:p>
        </p:txBody>
      </p:sp>
      <p:sp>
        <p:nvSpPr>
          <p:cNvPr id="10" name="Content Placeholder 2"/>
          <p:cNvSpPr txBox="1">
            <a:spLocks/>
          </p:cNvSpPr>
          <p:nvPr/>
        </p:nvSpPr>
        <p:spPr>
          <a:xfrm>
            <a:off x="5292080" y="1556792"/>
            <a:ext cx="3240360" cy="1597348"/>
          </a:xfrm>
          <a:prstGeom prst="rect">
            <a:avLst/>
          </a:prstGeom>
        </p:spPr>
        <p:txBody>
          <a:bodyPr anchor="ctr"/>
          <a:lstStyle/>
          <a:p>
            <a:pPr marL="230188" marR="0" lvl="0" indent="-230188"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1200" b="0" i="0" u="none" strike="noStrike" kern="1200" cap="none" spc="0" normalizeH="0" baseline="0" noProof="0" dirty="0" smtClean="0">
                <a:ln>
                  <a:noFill/>
                </a:ln>
                <a:solidFill>
                  <a:srgbClr val="000000"/>
                </a:solidFill>
                <a:effectLst/>
                <a:uLnTx/>
                <a:uFillTx/>
                <a:latin typeface="+mn-lt"/>
                <a:ea typeface="Arial"/>
              </a:rPr>
              <a:t>The MS market in EU5</a:t>
            </a:r>
            <a:r>
              <a:rPr kumimoji="0" lang="en-GB" sz="1200" b="0" i="0" u="none" strike="noStrike" kern="1200" cap="none" spc="0" normalizeH="0" baseline="30000" noProof="0" dirty="0" smtClean="0">
                <a:ln>
                  <a:noFill/>
                </a:ln>
                <a:solidFill>
                  <a:srgbClr val="000000"/>
                </a:solidFill>
                <a:effectLst/>
                <a:uLnTx/>
                <a:uFillTx/>
                <a:latin typeface="+mn-lt"/>
                <a:ea typeface="Arial"/>
              </a:rPr>
              <a:t>#</a:t>
            </a:r>
            <a:r>
              <a:rPr kumimoji="0" lang="en-GB" sz="1200" b="0" i="0" u="none" strike="noStrike" kern="1200" cap="none" spc="0" normalizeH="0" noProof="0" dirty="0" smtClean="0">
                <a:ln>
                  <a:noFill/>
                </a:ln>
                <a:solidFill>
                  <a:srgbClr val="000000"/>
                </a:solidFill>
                <a:effectLst/>
                <a:uLnTx/>
                <a:uFillTx/>
                <a:latin typeface="+mn-lt"/>
                <a:ea typeface="Arial"/>
              </a:rPr>
              <a:t> is expected to grow by $2.2b by 2020</a:t>
            </a:r>
            <a:endParaRPr lang="en-GB" sz="1200" baseline="30000" dirty="0" smtClean="0">
              <a:solidFill>
                <a:srgbClr val="000000"/>
              </a:solidFill>
              <a:latin typeface="+mn-lt"/>
              <a:ea typeface="Arial"/>
            </a:endParaRPr>
          </a:p>
          <a:p>
            <a:pPr marL="230188" marR="0" lvl="0" indent="-230188"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1200" b="0" i="0" u="none" strike="noStrike" kern="1200" cap="none" spc="0" normalizeH="0" noProof="0" dirty="0" smtClean="0">
                <a:ln>
                  <a:noFill/>
                </a:ln>
                <a:solidFill>
                  <a:srgbClr val="000000"/>
                </a:solidFill>
                <a:effectLst/>
                <a:uLnTx/>
                <a:uFillTx/>
                <a:latin typeface="+mn-lt"/>
                <a:ea typeface="Arial"/>
              </a:rPr>
              <a:t>Generic and biosimilar  entrants post 2020 will start to erode the market</a:t>
            </a:r>
          </a:p>
          <a:p>
            <a:pPr marL="230188" marR="0" lvl="0" indent="-230188" algn="l" defTabSz="914400" rtl="0" eaLnBrk="1" fontAlgn="base" latinLnBrk="0" hangingPunct="1">
              <a:lnSpc>
                <a:spcPct val="100000"/>
              </a:lnSpc>
              <a:spcBef>
                <a:spcPct val="20000"/>
              </a:spcBef>
              <a:spcAft>
                <a:spcPct val="0"/>
              </a:spcAft>
              <a:buClrTx/>
              <a:buSzTx/>
              <a:buFont typeface="Arial" charset="0"/>
              <a:buChar char="•"/>
              <a:tabLst/>
              <a:defRPr/>
            </a:pPr>
            <a:r>
              <a:rPr lang="en-GB" sz="1200" dirty="0" smtClean="0">
                <a:solidFill>
                  <a:srgbClr val="000000"/>
                </a:solidFill>
                <a:latin typeface="+mn-lt"/>
                <a:ea typeface="Arial"/>
              </a:rPr>
              <a:t>Injectable treatments will retain 50% share of the MS market</a:t>
            </a:r>
            <a:endParaRPr kumimoji="0" lang="en-GB" sz="1200" b="0" i="0" u="none" strike="noStrike" kern="1200" cap="none" spc="0" normalizeH="0" noProof="0" dirty="0" smtClean="0">
              <a:ln>
                <a:noFill/>
              </a:ln>
              <a:solidFill>
                <a:srgbClr val="000000"/>
              </a:solidFill>
              <a:effectLst/>
              <a:uLnTx/>
              <a:uFillTx/>
              <a:latin typeface="+mn-lt"/>
              <a:ea typeface="Arial"/>
            </a:endParaRPr>
          </a:p>
        </p:txBody>
      </p:sp>
      <p:sp>
        <p:nvSpPr>
          <p:cNvPr id="13" name="Content Placeholder 2"/>
          <p:cNvSpPr txBox="1">
            <a:spLocks/>
          </p:cNvSpPr>
          <p:nvPr/>
        </p:nvSpPr>
        <p:spPr>
          <a:xfrm>
            <a:off x="611560" y="4365104"/>
            <a:ext cx="3240360" cy="1008112"/>
          </a:xfrm>
          <a:prstGeom prst="rect">
            <a:avLst/>
          </a:prstGeom>
        </p:spPr>
        <p:txBody>
          <a:bodyPr anchor="ctr"/>
          <a:lstStyle/>
          <a:p>
            <a:pPr marL="230188" marR="0" lvl="0" indent="-230188"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1200" b="0" i="0" u="none" strike="noStrike" kern="1200" cap="none" spc="0" normalizeH="0" baseline="0" noProof="0" dirty="0" smtClean="0">
                <a:ln>
                  <a:noFill/>
                </a:ln>
                <a:solidFill>
                  <a:srgbClr val="000000"/>
                </a:solidFill>
                <a:effectLst/>
                <a:uLnTx/>
                <a:uFillTx/>
                <a:latin typeface="+mn-lt"/>
                <a:ea typeface="Arial"/>
              </a:rPr>
              <a:t>In addition to continued growth from Gilenya</a:t>
            </a:r>
            <a:r>
              <a:rPr lang="en-GB" sz="1200" dirty="0" smtClean="0">
                <a:solidFill>
                  <a:srgbClr val="000000"/>
                </a:solidFill>
                <a:latin typeface="+mn-lt"/>
                <a:ea typeface="Arial"/>
              </a:rPr>
              <a:t>.</a:t>
            </a:r>
            <a:r>
              <a:rPr kumimoji="0" lang="en-GB" sz="1200" b="0" i="0" u="none" strike="noStrike" kern="1200" cap="none" spc="0" normalizeH="0" baseline="0" noProof="0" dirty="0" smtClean="0">
                <a:ln>
                  <a:noFill/>
                </a:ln>
                <a:solidFill>
                  <a:srgbClr val="000000"/>
                </a:solidFill>
                <a:effectLst/>
                <a:uLnTx/>
                <a:uFillTx/>
                <a:latin typeface="+mn-lt"/>
                <a:ea typeface="Arial"/>
              </a:rPr>
              <a:t> Tecfidera, Aubagio and Plegridy are expected to</a:t>
            </a:r>
            <a:r>
              <a:rPr kumimoji="0" lang="en-GB" sz="1200" b="0" i="0" u="none" strike="noStrike" kern="1200" cap="none" spc="0" normalizeH="0" noProof="0" dirty="0" smtClean="0">
                <a:ln>
                  <a:noFill/>
                </a:ln>
                <a:solidFill>
                  <a:srgbClr val="000000"/>
                </a:solidFill>
                <a:effectLst/>
                <a:uLnTx/>
                <a:uFillTx/>
                <a:latin typeface="+mn-lt"/>
                <a:ea typeface="Arial"/>
              </a:rPr>
              <a:t> make the greatest market share gains.</a:t>
            </a:r>
          </a:p>
        </p:txBody>
      </p:sp>
      <p:sp>
        <p:nvSpPr>
          <p:cNvPr id="17" name="TextBox 16"/>
          <p:cNvSpPr txBox="1"/>
          <p:nvPr/>
        </p:nvSpPr>
        <p:spPr>
          <a:xfrm>
            <a:off x="2082800" y="6309320"/>
            <a:ext cx="4793456" cy="338554"/>
          </a:xfrm>
          <a:prstGeom prst="rect">
            <a:avLst/>
          </a:prstGeom>
          <a:ln>
            <a:noFill/>
          </a:ln>
        </p:spPr>
        <p:txBody>
          <a:bodyPr vert="horz" wrap="square" lIns="91440" tIns="45720" rIns="91440" bIns="45720" numCol="1" rtlCol="0" anchor="b" anchorCtr="0" compatLnSpc="1">
            <a:prstTxWarp prst="textNoShape">
              <a:avLst/>
            </a:prstTxWarp>
            <a:spAutoFit/>
          </a:bodyPr>
          <a:lstStyle/>
          <a:p>
            <a:r>
              <a:rPr lang="en-GB" altLang="zh-CN" sz="800" i="1" dirty="0">
                <a:solidFill>
                  <a:srgbClr val="1A1A1A"/>
                </a:solidFill>
                <a:ea typeface="Arial"/>
              </a:rPr>
              <a:t>Source: </a:t>
            </a:r>
            <a:r>
              <a:rPr lang="en-GB" altLang="zh-CN" sz="800" i="1" dirty="0" err="1">
                <a:solidFill>
                  <a:srgbClr val="1A1A1A"/>
                </a:solidFill>
                <a:ea typeface="Arial"/>
              </a:rPr>
              <a:t>Datamonitor</a:t>
            </a:r>
            <a:r>
              <a:rPr lang="en-GB" altLang="zh-CN" sz="800" i="1" dirty="0">
                <a:solidFill>
                  <a:srgbClr val="1A1A1A"/>
                </a:solidFill>
                <a:ea typeface="Arial"/>
              </a:rPr>
              <a:t> Forecast 14/08/13    *ABCR Brands = </a:t>
            </a:r>
            <a:r>
              <a:rPr lang="en-GB" altLang="zh-CN" sz="800" i="1" dirty="0" err="1">
                <a:solidFill>
                  <a:srgbClr val="1A1A1A"/>
                </a:solidFill>
                <a:ea typeface="Arial"/>
              </a:rPr>
              <a:t>Avonex</a:t>
            </a:r>
            <a:r>
              <a:rPr lang="en-GB" altLang="zh-CN" sz="800" i="1" baseline="30000" dirty="0">
                <a:solidFill>
                  <a:srgbClr val="1A1A1A"/>
                </a:solidFill>
                <a:ea typeface="Arial"/>
              </a:rPr>
              <a:t>†</a:t>
            </a:r>
            <a:r>
              <a:rPr lang="en-GB" altLang="zh-CN" sz="800" i="1" dirty="0">
                <a:solidFill>
                  <a:srgbClr val="1A1A1A"/>
                </a:solidFill>
                <a:ea typeface="Arial"/>
              </a:rPr>
              <a:t>, </a:t>
            </a:r>
            <a:r>
              <a:rPr lang="en-GB" altLang="zh-CN" sz="800" i="1" dirty="0" err="1">
                <a:solidFill>
                  <a:srgbClr val="1A1A1A"/>
                </a:solidFill>
                <a:ea typeface="Arial"/>
              </a:rPr>
              <a:t>Betaseron</a:t>
            </a:r>
            <a:r>
              <a:rPr lang="en-GB" altLang="zh-CN" sz="800" i="1" baseline="30000" dirty="0">
                <a:solidFill>
                  <a:srgbClr val="1A1A1A"/>
                </a:solidFill>
                <a:ea typeface="Arial"/>
              </a:rPr>
              <a:t>†</a:t>
            </a:r>
            <a:r>
              <a:rPr lang="en-GB" altLang="zh-CN" sz="800" i="1" dirty="0">
                <a:solidFill>
                  <a:srgbClr val="1A1A1A"/>
                </a:solidFill>
                <a:ea typeface="Arial"/>
              </a:rPr>
              <a:t>, </a:t>
            </a:r>
            <a:r>
              <a:rPr lang="en-GB" altLang="zh-CN" sz="800" i="1" dirty="0" err="1">
                <a:solidFill>
                  <a:srgbClr val="1A1A1A"/>
                </a:solidFill>
                <a:ea typeface="Arial"/>
              </a:rPr>
              <a:t>Copaxone</a:t>
            </a:r>
            <a:r>
              <a:rPr lang="en-GB" altLang="zh-CN" sz="800" i="1" baseline="30000" dirty="0">
                <a:solidFill>
                  <a:srgbClr val="1A1A1A"/>
                </a:solidFill>
                <a:ea typeface="Arial"/>
              </a:rPr>
              <a:t>¥</a:t>
            </a:r>
            <a:r>
              <a:rPr lang="en-GB" altLang="zh-CN" sz="800" i="1" dirty="0">
                <a:solidFill>
                  <a:srgbClr val="1A1A1A"/>
                </a:solidFill>
                <a:ea typeface="Arial"/>
              </a:rPr>
              <a:t>, </a:t>
            </a:r>
            <a:r>
              <a:rPr lang="en-GB" altLang="zh-CN" sz="800" i="1" dirty="0" err="1">
                <a:solidFill>
                  <a:srgbClr val="1A1A1A"/>
                </a:solidFill>
                <a:ea typeface="Arial"/>
              </a:rPr>
              <a:t>Rebif</a:t>
            </a:r>
            <a:r>
              <a:rPr lang="en-GB" altLang="zh-CN" sz="800" i="1" baseline="30000" dirty="0">
                <a:solidFill>
                  <a:srgbClr val="1A1A1A"/>
                </a:solidFill>
                <a:ea typeface="Arial"/>
              </a:rPr>
              <a:t>†</a:t>
            </a:r>
            <a:r>
              <a:rPr lang="en-GB" altLang="zh-CN" sz="800" i="1" dirty="0">
                <a:solidFill>
                  <a:srgbClr val="1A1A1A"/>
                </a:solidFill>
                <a:ea typeface="Arial"/>
              </a:rPr>
              <a:t> (</a:t>
            </a:r>
            <a:r>
              <a:rPr lang="en-GB" altLang="zh-CN" sz="800" i="1" baseline="30000" dirty="0">
                <a:solidFill>
                  <a:srgbClr val="1A1A1A"/>
                </a:solidFill>
                <a:ea typeface="Arial"/>
              </a:rPr>
              <a:t>† </a:t>
            </a:r>
            <a:r>
              <a:rPr lang="en-GB" altLang="zh-CN" sz="800" i="1" dirty="0" err="1">
                <a:solidFill>
                  <a:srgbClr val="1A1A1A"/>
                </a:solidFill>
                <a:ea typeface="Arial"/>
              </a:rPr>
              <a:t>ß</a:t>
            </a:r>
            <a:r>
              <a:rPr lang="en-GB" altLang="zh-CN" sz="800" i="1" dirty="0">
                <a:solidFill>
                  <a:srgbClr val="1A1A1A"/>
                </a:solidFill>
                <a:ea typeface="Arial"/>
              </a:rPr>
              <a:t>-interferon &amp; </a:t>
            </a:r>
            <a:r>
              <a:rPr lang="en-GB" altLang="zh-CN" sz="800" i="1" baseline="30000" dirty="0" smtClean="0">
                <a:solidFill>
                  <a:srgbClr val="1A1A1A"/>
                </a:solidFill>
                <a:ea typeface="Arial"/>
              </a:rPr>
              <a:t>¥</a:t>
            </a:r>
            <a:r>
              <a:rPr lang="en-GB" altLang="zh-CN" sz="800" i="1" dirty="0" smtClean="0">
                <a:solidFill>
                  <a:srgbClr val="1A1A1A"/>
                </a:solidFill>
                <a:ea typeface="Arial"/>
              </a:rPr>
              <a:t> </a:t>
            </a:r>
            <a:r>
              <a:rPr lang="en-GB" altLang="zh-CN" sz="800" i="1" dirty="0" err="1" smtClean="0">
                <a:solidFill>
                  <a:srgbClr val="1A1A1A"/>
                </a:solidFill>
                <a:ea typeface="Arial"/>
              </a:rPr>
              <a:t>glatiramer</a:t>
            </a:r>
            <a:r>
              <a:rPr lang="en-GB" altLang="zh-CN" sz="800" i="1" dirty="0" smtClean="0">
                <a:solidFill>
                  <a:srgbClr val="1A1A1A"/>
                </a:solidFill>
                <a:ea typeface="Arial"/>
              </a:rPr>
              <a:t> </a:t>
            </a:r>
            <a:r>
              <a:rPr lang="en-GB" altLang="zh-CN" sz="800" i="1" dirty="0">
                <a:solidFill>
                  <a:srgbClr val="1A1A1A"/>
                </a:solidFill>
                <a:ea typeface="Arial"/>
              </a:rPr>
              <a:t>acetate therapies</a:t>
            </a:r>
            <a:r>
              <a:rPr lang="en-GB" altLang="zh-CN" sz="800" i="1" dirty="0" smtClean="0">
                <a:solidFill>
                  <a:srgbClr val="1A1A1A"/>
                </a:solidFill>
                <a:ea typeface="Arial"/>
              </a:rPr>
              <a:t>) # </a:t>
            </a:r>
            <a:r>
              <a:rPr lang="en-GB" altLang="zh-CN" sz="800" i="1" dirty="0">
                <a:solidFill>
                  <a:srgbClr val="1A1A1A"/>
                </a:solidFill>
                <a:ea typeface="Arial"/>
              </a:rPr>
              <a:t>EU 5 (France, Germany, Italy, Spain, UK)</a:t>
            </a:r>
          </a:p>
        </p:txBody>
      </p:sp>
      <p:graphicFrame>
        <p:nvGraphicFramePr>
          <p:cNvPr id="12" name="Chart 11"/>
          <p:cNvGraphicFramePr/>
          <p:nvPr>
            <p:extLst>
              <p:ext uri="{D42A27DB-BD31-4B8C-83A1-F6EECF244321}">
                <p14:modId xmlns="" xmlns:p14="http://schemas.microsoft.com/office/powerpoint/2010/main" val="3855059794"/>
              </p:ext>
            </p:extLst>
          </p:nvPr>
        </p:nvGraphicFramePr>
        <p:xfrm>
          <a:off x="4211960" y="4077072"/>
          <a:ext cx="4595704" cy="197740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6"/>
          </p:nvPr>
        </p:nvSpPr>
        <p:spPr/>
        <p:txBody>
          <a:bodyPr/>
          <a:lstStyle/>
          <a:p>
            <a:pPr marL="0" lvl="0" indent="0">
              <a:lnSpc>
                <a:spcPct val="120000"/>
              </a:lnSpc>
              <a:spcBef>
                <a:spcPts val="600"/>
              </a:spcBef>
              <a:buNone/>
              <a:defRPr/>
            </a:pPr>
            <a:r>
              <a:rPr lang="en-US" dirty="0" smtClean="0">
                <a:solidFill>
                  <a:srgbClr val="1A1A1A"/>
                </a:solidFill>
              </a:rPr>
              <a:t>With the ever-growing competitive landscape in conducting Multiple Sclerosis (MS) clinical trials and the unmet needs for more robust effects on long term disability and disease progression, novel therapies targeting different</a:t>
            </a:r>
            <a:br>
              <a:rPr lang="en-US" dirty="0" smtClean="0">
                <a:solidFill>
                  <a:srgbClr val="1A1A1A"/>
                </a:solidFill>
              </a:rPr>
            </a:br>
            <a:r>
              <a:rPr lang="en-US" dirty="0" smtClean="0">
                <a:solidFill>
                  <a:srgbClr val="1A1A1A"/>
                </a:solidFill>
              </a:rPr>
              <a:t>MS clinical forms and acting beyond relapse outcomes</a:t>
            </a:r>
            <a:r>
              <a:rPr lang="en-US" dirty="0" smtClean="0">
                <a:solidFill>
                  <a:srgbClr val="1A1A1A"/>
                </a:solidFill>
              </a:rPr>
              <a:t>, are </a:t>
            </a:r>
            <a:r>
              <a:rPr lang="en-US" dirty="0" smtClean="0">
                <a:solidFill>
                  <a:srgbClr val="1A1A1A"/>
                </a:solidFill>
              </a:rPr>
              <a:t>needed.</a:t>
            </a:r>
          </a:p>
          <a:p>
            <a:pPr marL="0" lvl="0" indent="0">
              <a:lnSpc>
                <a:spcPct val="120000"/>
              </a:lnSpc>
              <a:spcBef>
                <a:spcPts val="600"/>
              </a:spcBef>
              <a:buNone/>
              <a:defRPr/>
            </a:pPr>
            <a:endParaRPr lang="en-US" dirty="0" smtClean="0">
              <a:solidFill>
                <a:srgbClr val="1A1A1A"/>
              </a:solidFill>
            </a:endParaRPr>
          </a:p>
        </p:txBody>
      </p:sp>
      <p:sp>
        <p:nvSpPr>
          <p:cNvPr id="2" name="Title 1"/>
          <p:cNvSpPr>
            <a:spLocks noGrp="1"/>
          </p:cNvSpPr>
          <p:nvPr>
            <p:ph type="title"/>
          </p:nvPr>
        </p:nvSpPr>
        <p:spPr/>
        <p:txBody>
          <a:bodyPr/>
          <a:lstStyle/>
          <a:p>
            <a:r>
              <a:rPr lang="en-US" b="1" dirty="0" smtClean="0"/>
              <a:t>Background</a:t>
            </a:r>
            <a:endParaRPr lang="en-US" b="1" dirty="0"/>
          </a:p>
        </p:txBody>
      </p:sp>
      <p:pic>
        <p:nvPicPr>
          <p:cNvPr id="11" name="Picture 2"/>
          <p:cNvPicPr>
            <a:picLocks noChangeAspect="1" noChangeArrowheads="1"/>
          </p:cNvPicPr>
          <p:nvPr/>
        </p:nvPicPr>
        <p:blipFill>
          <a:blip r:embed="rId3" cstate="print"/>
          <a:srcRect/>
          <a:stretch>
            <a:fillRect/>
          </a:stretch>
        </p:blipFill>
        <p:spPr bwMode="auto">
          <a:xfrm>
            <a:off x="827584" y="3353678"/>
            <a:ext cx="2382260" cy="1767169"/>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pic>
        <p:nvPicPr>
          <p:cNvPr id="12" name="Picture 3"/>
          <p:cNvPicPr>
            <a:picLocks noChangeAspect="1" noChangeArrowheads="1"/>
          </p:cNvPicPr>
          <p:nvPr/>
        </p:nvPicPr>
        <p:blipFill>
          <a:blip r:embed="rId4" cstate="print"/>
          <a:srcRect/>
          <a:stretch>
            <a:fillRect/>
          </a:stretch>
        </p:blipFill>
        <p:spPr bwMode="auto">
          <a:xfrm>
            <a:off x="3431998" y="3384401"/>
            <a:ext cx="2286000" cy="1714500"/>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pic>
        <p:nvPicPr>
          <p:cNvPr id="13" name="Picture 2"/>
          <p:cNvPicPr>
            <a:picLocks noChangeAspect="1" noChangeArrowheads="1"/>
          </p:cNvPicPr>
          <p:nvPr/>
        </p:nvPicPr>
        <p:blipFill>
          <a:blip r:embed="rId5" cstate="print"/>
          <a:srcRect/>
          <a:stretch>
            <a:fillRect/>
          </a:stretch>
        </p:blipFill>
        <p:spPr bwMode="auto">
          <a:xfrm>
            <a:off x="5940152" y="3356992"/>
            <a:ext cx="2376264" cy="1764943"/>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4"/>
          </p:nvPr>
        </p:nvSpPr>
        <p:spPr/>
        <p:txBody>
          <a:bodyPr/>
          <a:lstStyle/>
          <a:p>
            <a:r>
              <a:rPr lang="en-US" dirty="0" smtClean="0"/>
              <a:t>By 2020</a:t>
            </a:r>
            <a:r>
              <a:rPr lang="en-US" dirty="0" smtClean="0">
                <a:solidFill>
                  <a:schemeClr val="tx1"/>
                </a:solidFill>
              </a:rPr>
              <a:t>,</a:t>
            </a:r>
            <a:r>
              <a:rPr lang="en-US" dirty="0" smtClean="0"/>
              <a:t> more than 19 compounds would have been put on the market essentially, modifying the outcome of acute relapses in Relapsing Remitting forms of MS (RRMS)</a:t>
            </a:r>
          </a:p>
          <a:p>
            <a:r>
              <a:rPr lang="en-US" dirty="0" smtClean="0"/>
              <a:t>No approved therapies for progressive forms</a:t>
            </a:r>
          </a:p>
          <a:p>
            <a:r>
              <a:rPr lang="en-US" dirty="0" smtClean="0"/>
              <a:t>Clinical trials in primary and secondary progressive MS forms (PPMS and SPMS) remain more confidential</a:t>
            </a:r>
          </a:p>
          <a:p>
            <a:r>
              <a:rPr lang="en-US" dirty="0" smtClean="0"/>
              <a:t>The underlying mechanisms leading to neuronal loss and degeneration as a consequence of the initial </a:t>
            </a:r>
            <a:r>
              <a:rPr lang="en-US" dirty="0" err="1" smtClean="0"/>
              <a:t>demyelinating</a:t>
            </a:r>
            <a:r>
              <a:rPr lang="en-US" dirty="0" smtClean="0"/>
              <a:t> process are becoming more understood</a:t>
            </a:r>
          </a:p>
          <a:p>
            <a:r>
              <a:rPr lang="en-US" dirty="0" smtClean="0"/>
              <a:t>Agents providing </a:t>
            </a:r>
            <a:r>
              <a:rPr lang="en-US" dirty="0" err="1" smtClean="0"/>
              <a:t>neuroprotection</a:t>
            </a:r>
            <a:r>
              <a:rPr lang="en-US" dirty="0" smtClean="0"/>
              <a:t> or promoting </a:t>
            </a:r>
            <a:r>
              <a:rPr lang="en-US" dirty="0" err="1" smtClean="0"/>
              <a:t>remyelination</a:t>
            </a:r>
            <a:r>
              <a:rPr lang="en-US" dirty="0" smtClean="0"/>
              <a:t> are a growing necessity and need to be the focus of future clinical trials</a:t>
            </a:r>
            <a:endParaRPr lang="fr-FR" dirty="0"/>
          </a:p>
        </p:txBody>
      </p:sp>
      <p:sp>
        <p:nvSpPr>
          <p:cNvPr id="2" name="Title 1"/>
          <p:cNvSpPr>
            <a:spLocks noGrp="1"/>
          </p:cNvSpPr>
          <p:nvPr>
            <p:ph type="title"/>
          </p:nvPr>
        </p:nvSpPr>
        <p:spPr/>
        <p:txBody>
          <a:bodyPr/>
          <a:lstStyle/>
          <a:p>
            <a:r>
              <a:rPr lang="fr-FR" b="1" dirty="0" smtClean="0"/>
              <a:t>Objectives</a:t>
            </a:r>
            <a:endParaRPr lang="fr-FR" b="1" dirty="0"/>
          </a:p>
        </p:txBody>
      </p: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0" y="3575875"/>
            <a:ext cx="8229600" cy="1892826"/>
          </a:xfrm>
        </p:spPr>
        <p:txBody>
          <a:bodyPr/>
          <a:lstStyle/>
          <a:p>
            <a:pPr lvl="0">
              <a:lnSpc>
                <a:spcPct val="120000"/>
              </a:lnSpc>
              <a:spcBef>
                <a:spcPts val="400"/>
              </a:spcBef>
              <a:spcAft>
                <a:spcPts val="600"/>
              </a:spcAft>
              <a:defRPr/>
            </a:pPr>
            <a:r>
              <a:rPr lang="en-US" dirty="0" smtClean="0"/>
              <a:t>Methods</a:t>
            </a:r>
            <a:br>
              <a:rPr lang="en-US" dirty="0" smtClean="0"/>
            </a:br>
            <a:r>
              <a:rPr lang="en-US" sz="1800" b="0" dirty="0">
                <a:solidFill>
                  <a:srgbClr val="1A1A1A"/>
                </a:solidFill>
                <a:ea typeface="ＭＳ Ｐゴシック" charset="-128"/>
                <a:cs typeface="+mn-cs"/>
              </a:rPr>
              <a:t>Retrospective analysis of Quintiles MS performance on 40 trials, as well as a review of more than 350 global clinical MS studies, available in the public domain (</a:t>
            </a:r>
            <a:r>
              <a:rPr lang="en-US" sz="1800" b="0" dirty="0" err="1">
                <a:solidFill>
                  <a:srgbClr val="1A1A1A"/>
                </a:solidFill>
                <a:ea typeface="ＭＳ Ｐゴシック" charset="-128"/>
                <a:cs typeface="+mn-cs"/>
              </a:rPr>
              <a:t>clinicaltrials.gov</a:t>
            </a:r>
            <a:r>
              <a:rPr lang="en-US" sz="1800" b="0" dirty="0">
                <a:solidFill>
                  <a:srgbClr val="1A1A1A"/>
                </a:solidFill>
                <a:ea typeface="ＭＳ Ｐゴシック" charset="-128"/>
                <a:cs typeface="+mn-cs"/>
              </a:rPr>
              <a:t>), has shown that the main focus of clinical research remains </a:t>
            </a:r>
            <a:r>
              <a:rPr lang="en-US" sz="1800" b="0" dirty="0" smtClean="0">
                <a:solidFill>
                  <a:srgbClr val="1A1A1A"/>
                </a:solidFill>
                <a:ea typeface="ＭＳ Ｐゴシック" charset="-128"/>
                <a:cs typeface="+mn-cs"/>
              </a:rPr>
              <a:t>RRMS</a:t>
            </a:r>
            <a:endParaRPr lang="en-US" b="1" dirty="0"/>
          </a:p>
        </p:txBody>
      </p:sp>
    </p:spTree>
    <p:extLst>
      <p:ext uri="{BB962C8B-B14F-4D97-AF65-F5344CB8AC3E}">
        <p14:creationId xmlns="" xmlns:p14="http://schemas.microsoft.com/office/powerpoint/2010/main" val="562352232"/>
      </p:ext>
    </p:extLst>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4"/>
          </p:nvPr>
        </p:nvSpPr>
        <p:spPr/>
        <p:txBody>
          <a:bodyPr/>
          <a:lstStyle/>
          <a:p>
            <a:pPr>
              <a:spcBef>
                <a:spcPts val="400"/>
              </a:spcBef>
              <a:spcAft>
                <a:spcPts val="600"/>
              </a:spcAft>
            </a:pPr>
            <a:r>
              <a:rPr lang="en-US" dirty="0" smtClean="0"/>
              <a:t>Over 37,000 RRMS patients are currently participating in global interventional clinical trials where ARR remains the primary objective (&gt; 70,000 RRMS patients in total, if observational studies added)</a:t>
            </a:r>
          </a:p>
          <a:p>
            <a:pPr>
              <a:spcBef>
                <a:spcPts val="400"/>
              </a:spcBef>
              <a:spcAft>
                <a:spcPts val="600"/>
              </a:spcAft>
            </a:pPr>
            <a:r>
              <a:rPr lang="en-US" dirty="0" smtClean="0"/>
              <a:t>Approximately 7,000 patients with progressive forms of MS are taking part in clinical research where effect on disability is studied as a primary outcome.</a:t>
            </a:r>
          </a:p>
          <a:p>
            <a:pPr>
              <a:spcBef>
                <a:spcPts val="400"/>
              </a:spcBef>
              <a:spcAft>
                <a:spcPts val="600"/>
              </a:spcAft>
            </a:pPr>
            <a:r>
              <a:rPr lang="en-US" dirty="0" smtClean="0"/>
              <a:t>When it comes to patients with CIS (Clinically Isolated Syndrome)</a:t>
            </a:r>
            <a:br>
              <a:rPr lang="en-US" dirty="0" smtClean="0"/>
            </a:br>
            <a:r>
              <a:rPr lang="en-US" dirty="0" smtClean="0"/>
              <a:t>and NMO (</a:t>
            </a:r>
            <a:r>
              <a:rPr lang="en-US" dirty="0" err="1" smtClean="0"/>
              <a:t>Neuromyelitis</a:t>
            </a:r>
            <a:r>
              <a:rPr lang="en-US" dirty="0" smtClean="0"/>
              <a:t> </a:t>
            </a:r>
            <a:r>
              <a:rPr lang="en-US" dirty="0" err="1" smtClean="0"/>
              <a:t>Optica</a:t>
            </a:r>
            <a:r>
              <a:rPr lang="en-US" dirty="0" smtClean="0"/>
              <a:t>), this number drops below 1500. </a:t>
            </a:r>
          </a:p>
          <a:p>
            <a:pPr>
              <a:spcBef>
                <a:spcPts val="400"/>
              </a:spcBef>
              <a:spcAft>
                <a:spcPts val="600"/>
              </a:spcAft>
            </a:pPr>
            <a:r>
              <a:rPr lang="en-US" dirty="0" smtClean="0"/>
              <a:t>The search on drugs in development reveals 25 investigational injectable compounds from phase 1 to phase 3b and another 15 investigational oral compounds, both currently developed, primarily, in RRMS.</a:t>
            </a:r>
          </a:p>
          <a:p>
            <a:pPr>
              <a:spcBef>
                <a:spcPts val="400"/>
              </a:spcBef>
              <a:spcAft>
                <a:spcPts val="600"/>
              </a:spcAft>
            </a:pPr>
            <a:r>
              <a:rPr lang="en-US" dirty="0" smtClean="0"/>
              <a:t>Only very few </a:t>
            </a:r>
            <a:r>
              <a:rPr lang="en-US" dirty="0" err="1" smtClean="0"/>
              <a:t>neuroprotective</a:t>
            </a:r>
            <a:r>
              <a:rPr lang="en-US" dirty="0" smtClean="0"/>
              <a:t> and </a:t>
            </a:r>
            <a:r>
              <a:rPr lang="en-US" dirty="0" err="1" smtClean="0"/>
              <a:t>remyelination</a:t>
            </a:r>
            <a:r>
              <a:rPr lang="en-US" dirty="0" smtClean="0"/>
              <a:t> therapeutic trials for MS are ongoing, six and four</a:t>
            </a:r>
            <a:r>
              <a:rPr lang="en-US" dirty="0" smtClean="0">
                <a:solidFill>
                  <a:srgbClr val="FF0000"/>
                </a:solidFill>
              </a:rPr>
              <a:t> </a:t>
            </a:r>
            <a:r>
              <a:rPr lang="en-US" dirty="0" smtClean="0"/>
              <a:t>respectively. </a:t>
            </a:r>
          </a:p>
          <a:p>
            <a:pPr>
              <a:spcBef>
                <a:spcPts val="400"/>
              </a:spcBef>
              <a:spcAft>
                <a:spcPts val="600"/>
              </a:spcAft>
            </a:pPr>
            <a:r>
              <a:rPr lang="en-US" dirty="0" smtClean="0"/>
              <a:t>Furthermore, there are 16 stem cell trials being investigated as potential </a:t>
            </a:r>
            <a:r>
              <a:rPr lang="en-US" dirty="0" err="1" smtClean="0"/>
              <a:t>remyelinating</a:t>
            </a:r>
            <a:r>
              <a:rPr lang="en-US" dirty="0" smtClean="0"/>
              <a:t> agents.</a:t>
            </a:r>
            <a:endParaRPr lang="fr-FR" dirty="0" smtClean="0"/>
          </a:p>
          <a:p>
            <a:pPr>
              <a:spcBef>
                <a:spcPts val="400"/>
              </a:spcBef>
              <a:spcAft>
                <a:spcPts val="600"/>
              </a:spcAft>
            </a:pPr>
            <a:endParaRPr lang="fr-FR" dirty="0"/>
          </a:p>
        </p:txBody>
      </p:sp>
      <p:sp>
        <p:nvSpPr>
          <p:cNvPr id="2" name="Title 1"/>
          <p:cNvSpPr>
            <a:spLocks noGrp="1"/>
          </p:cNvSpPr>
          <p:nvPr>
            <p:ph type="title"/>
          </p:nvPr>
        </p:nvSpPr>
        <p:spPr/>
        <p:txBody>
          <a:bodyPr/>
          <a:lstStyle/>
          <a:p>
            <a:r>
              <a:rPr lang="fr-FR" b="1" dirty="0" err="1" smtClean="0">
                <a:solidFill>
                  <a:srgbClr val="1A1A1A"/>
                </a:solidFill>
              </a:rPr>
              <a:t>Results</a:t>
            </a:r>
            <a:endParaRPr lang="fr-FR" b="1" dirty="0">
              <a:solidFill>
                <a:srgbClr val="1A1A1A"/>
              </a:solidFill>
            </a:endParaRP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4047" y="337184"/>
            <a:ext cx="8348472" cy="461665"/>
          </a:xfrm>
        </p:spPr>
        <p:txBody>
          <a:bodyPr/>
          <a:lstStyle/>
          <a:p>
            <a:r>
              <a:rPr lang="en-US" altLang="zh-CN" dirty="0"/>
              <a:t>Active MS </a:t>
            </a:r>
            <a:r>
              <a:rPr lang="en-US" altLang="zh-CN" dirty="0" smtClean="0"/>
              <a:t>studies</a:t>
            </a:r>
            <a:endParaRPr kumimoji="1" lang="zh-CN" altLang="en-US" dirty="0"/>
          </a:p>
        </p:txBody>
      </p:sp>
      <p:sp>
        <p:nvSpPr>
          <p:cNvPr id="9" name="Text Placeholder 8"/>
          <p:cNvSpPr>
            <a:spLocks noGrp="1"/>
          </p:cNvSpPr>
          <p:nvPr>
            <p:ph type="body" sz="quarter" idx="17"/>
          </p:nvPr>
        </p:nvSpPr>
        <p:spPr/>
        <p:txBody>
          <a:bodyPr/>
          <a:lstStyle/>
          <a:p>
            <a:r>
              <a:rPr kumimoji="1" lang="en-US" altLang="zh-CN" dirty="0"/>
              <a:t>Total </a:t>
            </a:r>
            <a:r>
              <a:rPr kumimoji="1" lang="en-US" altLang="zh-CN" dirty="0" smtClean="0"/>
              <a:t>patients targeted by study type and </a:t>
            </a:r>
            <a:r>
              <a:rPr kumimoji="1" lang="en-US" altLang="zh-CN" dirty="0"/>
              <a:t>MS </a:t>
            </a:r>
            <a:r>
              <a:rPr kumimoji="1" lang="en-US" altLang="zh-CN" dirty="0" smtClean="0"/>
              <a:t>sub-indication</a:t>
            </a:r>
            <a:endParaRPr kumimoji="1" lang="zh-CN" altLang="en-US" dirty="0"/>
          </a:p>
        </p:txBody>
      </p:sp>
      <p:sp>
        <p:nvSpPr>
          <p:cNvPr id="7" name="Text Placeholder 6"/>
          <p:cNvSpPr>
            <a:spLocks noGrp="1"/>
          </p:cNvSpPr>
          <p:nvPr>
            <p:ph type="body" sz="quarter" idx="15"/>
          </p:nvPr>
        </p:nvSpPr>
        <p:spPr>
          <a:xfrm>
            <a:off x="384047" y="5994111"/>
            <a:ext cx="5788152" cy="584776"/>
          </a:xfrm>
        </p:spPr>
        <p:txBody>
          <a:bodyPr/>
          <a:lstStyle/>
          <a:p>
            <a:r>
              <a:rPr kumimoji="1" lang="en-US" altLang="zh-CN" dirty="0"/>
              <a:t>Over 170,000 MS patients will be recruited into 339 interventional, observational and diagnostic studies</a:t>
            </a:r>
            <a:endParaRPr kumimoji="1" lang="zh-CN" altLang="en-US" dirty="0"/>
          </a:p>
        </p:txBody>
      </p:sp>
      <p:graphicFrame>
        <p:nvGraphicFramePr>
          <p:cNvPr id="10" name="Content Placeholder 49"/>
          <p:cNvGraphicFramePr>
            <a:graphicFrameLocks/>
          </p:cNvGraphicFramePr>
          <p:nvPr>
            <p:extLst>
              <p:ext uri="{D42A27DB-BD31-4B8C-83A1-F6EECF244321}">
                <p14:modId xmlns="" xmlns:p14="http://schemas.microsoft.com/office/powerpoint/2010/main" val="3400439519"/>
              </p:ext>
            </p:extLst>
          </p:nvPr>
        </p:nvGraphicFramePr>
        <p:xfrm>
          <a:off x="251520" y="1772816"/>
          <a:ext cx="3528392" cy="331236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Table 10"/>
          <p:cNvGraphicFramePr>
            <a:graphicFrameLocks noGrp="1"/>
          </p:cNvGraphicFramePr>
          <p:nvPr>
            <p:extLst>
              <p:ext uri="{D42A27DB-BD31-4B8C-83A1-F6EECF244321}">
                <p14:modId xmlns="" xmlns:p14="http://schemas.microsoft.com/office/powerpoint/2010/main" val="2894683729"/>
              </p:ext>
            </p:extLst>
          </p:nvPr>
        </p:nvGraphicFramePr>
        <p:xfrm>
          <a:off x="4139952" y="1700808"/>
          <a:ext cx="4513219" cy="3356052"/>
        </p:xfrm>
        <a:graphic>
          <a:graphicData uri="http://schemas.openxmlformats.org/drawingml/2006/table">
            <a:tbl>
              <a:tblPr firstRow="1" firstCol="1" lastRow="1">
                <a:tableStyleId>{5A111915-BE36-4E01-A7E5-04B1672EAD32}</a:tableStyleId>
              </a:tblPr>
              <a:tblGrid>
                <a:gridCol w="1045029"/>
                <a:gridCol w="1031966"/>
                <a:gridCol w="1227909"/>
                <a:gridCol w="1208315"/>
              </a:tblGrid>
              <a:tr h="568156">
                <a:tc>
                  <a:txBody>
                    <a:bodyPr/>
                    <a:lstStyle/>
                    <a:p>
                      <a:pPr algn="ctr" fontAlgn="b"/>
                      <a:r>
                        <a:rPr lang="en-GB" sz="1050" u="none" strike="noStrike" dirty="0" smtClean="0"/>
                        <a:t>Sub-Indication</a:t>
                      </a:r>
                      <a:endParaRPr lang="en-GB" sz="1050" b="0" i="0" u="none" strike="noStrike" dirty="0">
                        <a:latin typeface="Arial"/>
                      </a:endParaRPr>
                    </a:p>
                  </a:txBody>
                  <a:tcPr marL="0" marR="0" marT="0" marB="0" anchor="ctr">
                    <a:lnL w="12700" cap="flat" cmpd="sng" algn="ctr">
                      <a:solidFill>
                        <a:srgbClr val="FFFFFF"/>
                      </a:solidFill>
                      <a:prstDash val="solid"/>
                      <a:round/>
                      <a:headEnd type="none" w="med" len="med"/>
                      <a:tailEnd type="none" w="med" len="med"/>
                    </a:lnL>
                    <a:lnT w="12700" cap="flat" cmpd="sng" algn="ctr">
                      <a:solidFill>
                        <a:srgbClr val="FFFFFF"/>
                      </a:solidFill>
                      <a:prstDash val="solid"/>
                      <a:round/>
                      <a:headEnd type="none" w="med" len="med"/>
                      <a:tailEnd type="none" w="med" len="med"/>
                    </a:lnT>
                  </a:tcPr>
                </a:tc>
                <a:tc>
                  <a:txBody>
                    <a:bodyPr/>
                    <a:lstStyle/>
                    <a:p>
                      <a:pPr algn="ctr" fontAlgn="b"/>
                      <a:r>
                        <a:rPr lang="en-GB" sz="1050" u="none" strike="noStrike" dirty="0"/>
                        <a:t>Diagnostic</a:t>
                      </a:r>
                      <a:endParaRPr lang="en-GB" sz="1050" b="0" i="0" u="none" strike="noStrike" dirty="0">
                        <a:latin typeface="Arial"/>
                      </a:endParaRPr>
                    </a:p>
                  </a:txBody>
                  <a:tcPr marL="0" marR="0" marT="0" marB="0" anchor="ctr">
                    <a:lnT w="12700" cap="flat" cmpd="sng" algn="ctr">
                      <a:solidFill>
                        <a:srgbClr val="FFFFFF"/>
                      </a:solidFill>
                      <a:prstDash val="solid"/>
                      <a:round/>
                      <a:headEnd type="none" w="med" len="med"/>
                      <a:tailEnd type="none" w="med" len="med"/>
                    </a:lnT>
                  </a:tcPr>
                </a:tc>
                <a:tc>
                  <a:txBody>
                    <a:bodyPr/>
                    <a:lstStyle/>
                    <a:p>
                      <a:pPr algn="ctr" fontAlgn="b"/>
                      <a:r>
                        <a:rPr lang="en-GB" sz="1050" u="none" strike="noStrike" dirty="0"/>
                        <a:t>Interventional</a:t>
                      </a:r>
                      <a:endParaRPr lang="en-GB" sz="1050" b="0" i="0" u="none" strike="noStrike" dirty="0">
                        <a:latin typeface="Arial"/>
                      </a:endParaRPr>
                    </a:p>
                  </a:txBody>
                  <a:tcPr marL="0" marR="0" marT="0" marB="0" anchor="ctr">
                    <a:lnT w="12700" cap="flat" cmpd="sng" algn="ctr">
                      <a:solidFill>
                        <a:srgbClr val="FFFFFF"/>
                      </a:solidFill>
                      <a:prstDash val="solid"/>
                      <a:round/>
                      <a:headEnd type="none" w="med" len="med"/>
                      <a:tailEnd type="none" w="med" len="med"/>
                    </a:lnT>
                  </a:tcPr>
                </a:tc>
                <a:tc>
                  <a:txBody>
                    <a:bodyPr/>
                    <a:lstStyle/>
                    <a:p>
                      <a:pPr algn="ctr" fontAlgn="b"/>
                      <a:r>
                        <a:rPr lang="en-GB" sz="1050" u="none" strike="noStrike" dirty="0"/>
                        <a:t>Observational</a:t>
                      </a:r>
                      <a:endParaRPr lang="en-GB" sz="105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tcPr>
                </a:tc>
              </a:tr>
              <a:tr h="353688">
                <a:tc>
                  <a:txBody>
                    <a:bodyPr/>
                    <a:lstStyle/>
                    <a:p>
                      <a:pPr algn="ctr" fontAlgn="b"/>
                      <a:r>
                        <a:rPr lang="en-GB" sz="1000" u="none" strike="noStrike" dirty="0"/>
                        <a:t>All MS</a:t>
                      </a:r>
                      <a:endParaRPr lang="en-GB" sz="1000" b="0" i="0" u="none" strike="noStrike" dirty="0">
                        <a:latin typeface="Arial"/>
                      </a:endParaRPr>
                    </a:p>
                  </a:txBody>
                  <a:tcPr marL="0" marR="0" marT="0" marB="0" anchor="ctr">
                    <a:lnL w="12700" cap="flat" cmpd="sng" algn="ctr">
                      <a:solidFill>
                        <a:srgbClr val="FFFFFF"/>
                      </a:solidFill>
                      <a:prstDash val="solid"/>
                      <a:round/>
                      <a:headEnd type="none" w="med" len="med"/>
                      <a:tailEnd type="none" w="med" len="med"/>
                    </a:lnL>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914</a:t>
                      </a:r>
                      <a:endParaRPr lang="en-GB" sz="1000" b="0" i="0" u="none" strike="noStrike" dirty="0">
                        <a:latin typeface="Arial"/>
                      </a:endParaRPr>
                    </a:p>
                  </a:txBody>
                  <a:tcPr marL="0" marR="0" marT="0" marB="0" anchor="ctr">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8,436</a:t>
                      </a:r>
                      <a:endParaRPr lang="en-GB" sz="1000" b="0" i="0" u="none" strike="noStrike" dirty="0">
                        <a:latin typeface="Arial"/>
                      </a:endParaRPr>
                    </a:p>
                  </a:txBody>
                  <a:tcPr marL="0" marR="0" marT="0" marB="0" anchor="ctr">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a:t>79,484</a:t>
                      </a:r>
                      <a:endParaRPr lang="en-GB" sz="1000" b="0" i="0" u="none" strike="noStrike">
                        <a:latin typeface="Arial"/>
                      </a:endParaRPr>
                    </a:p>
                  </a:txBody>
                  <a:tcPr marL="0" marR="0" marT="0" marB="0" anchor="ctr">
                    <a:lnR w="12700" cap="flat" cmpd="sng" algn="ctr">
                      <a:solidFill>
                        <a:srgbClr val="FFFFFF"/>
                      </a:solidFill>
                      <a:prstDash val="solid"/>
                      <a:round/>
                      <a:headEnd type="none" w="med" len="med"/>
                      <a:tailEnd type="none" w="med" len="med"/>
                    </a:lnR>
                    <a:lnB w="12700" cap="flat" cmpd="sng" algn="ctr">
                      <a:solidFill>
                        <a:prstClr val="white">
                          <a:lumMod val="65000"/>
                        </a:prstClr>
                      </a:solidFill>
                      <a:prstDash val="solid"/>
                      <a:round/>
                      <a:headEnd type="none" w="med" len="med"/>
                      <a:tailEnd type="none" w="med" len="med"/>
                    </a:lnB>
                  </a:tcPr>
                </a:tc>
              </a:tr>
              <a:tr h="353688">
                <a:tc>
                  <a:txBody>
                    <a:bodyPr/>
                    <a:lstStyle/>
                    <a:p>
                      <a:pPr algn="ctr" fontAlgn="b"/>
                      <a:r>
                        <a:rPr lang="en-GB" sz="1000" u="none" strike="noStrike"/>
                        <a:t>CIS</a:t>
                      </a:r>
                      <a:endParaRPr lang="en-GB" sz="1000" b="0" i="0" u="none" strike="noStrike">
                        <a:latin typeface="Arial"/>
                      </a:endParaRPr>
                    </a:p>
                  </a:txBody>
                  <a:tcPr marL="0" marR="0" marT="0" marB="0" anchor="ctr">
                    <a:lnL w="12700" cap="flat" cmpd="sng" algn="ctr">
                      <a:solidFill>
                        <a:srgbClr val="FFFFFF"/>
                      </a:solidFill>
                      <a:prstDash val="solid"/>
                      <a:round/>
                      <a:headEnd type="none" w="med" len="med"/>
                      <a:tailEnd type="none" w="med" len="med"/>
                    </a:lnL>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375</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796</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120</a:t>
                      </a:r>
                      <a:endParaRPr lang="en-GB" sz="100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r>
              <a:tr h="353688">
                <a:tc>
                  <a:txBody>
                    <a:bodyPr/>
                    <a:lstStyle/>
                    <a:p>
                      <a:pPr algn="ctr" fontAlgn="b"/>
                      <a:r>
                        <a:rPr lang="en-GB" sz="1000" u="none" strike="noStrike"/>
                        <a:t>NMO</a:t>
                      </a:r>
                      <a:endParaRPr lang="en-GB" sz="1000" b="0" i="0" u="none" strike="noStrike">
                        <a:latin typeface="Arial"/>
                      </a:endParaRPr>
                    </a:p>
                  </a:txBody>
                  <a:tcPr marL="0" marR="0" marT="0" marB="0" anchor="ctr">
                    <a:lnL w="12700" cap="flat" cmpd="sng" algn="ctr">
                      <a:solidFill>
                        <a:srgbClr val="FFFFFF"/>
                      </a:solidFill>
                      <a:prstDash val="solid"/>
                      <a:round/>
                      <a:headEnd type="none" w="med" len="med"/>
                      <a:tailEnd type="none" w="med" len="med"/>
                    </a:lnL>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a:t> </a:t>
                      </a:r>
                      <a:endParaRPr lang="en-GB" sz="1000" b="0" i="0" u="none" strike="noStrike">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284</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30</a:t>
                      </a:r>
                      <a:endParaRPr lang="en-GB" sz="100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r>
              <a:tr h="353688">
                <a:tc>
                  <a:txBody>
                    <a:bodyPr/>
                    <a:lstStyle/>
                    <a:p>
                      <a:pPr algn="ctr" fontAlgn="b"/>
                      <a:r>
                        <a:rPr lang="en-GB" sz="1000" u="none" strike="noStrike"/>
                        <a:t>Pediatric MS</a:t>
                      </a:r>
                      <a:endParaRPr lang="en-GB" sz="1000" b="0" i="0" u="none" strike="noStrike">
                        <a:latin typeface="Arial"/>
                      </a:endParaRPr>
                    </a:p>
                  </a:txBody>
                  <a:tcPr marL="0" marR="0" marT="0" marB="0" anchor="ctr">
                    <a:lnL w="12700" cap="flat" cmpd="sng" algn="ctr">
                      <a:solidFill>
                        <a:srgbClr val="FFFFFF"/>
                      </a:solidFill>
                      <a:prstDash val="solid"/>
                      <a:round/>
                      <a:headEnd type="none" w="med" len="med"/>
                      <a:tailEnd type="none" w="med" len="med"/>
                    </a:lnL>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a:t> </a:t>
                      </a:r>
                      <a:endParaRPr lang="en-GB" sz="1000" b="0" i="0" u="none" strike="noStrike">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202</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1,970</a:t>
                      </a:r>
                      <a:endParaRPr lang="en-GB" sz="100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r>
              <a:tr h="665768">
                <a:tc>
                  <a:txBody>
                    <a:bodyPr/>
                    <a:lstStyle/>
                    <a:p>
                      <a:pPr algn="ctr" fontAlgn="b"/>
                      <a:r>
                        <a:rPr lang="en-GB" sz="1000" u="none" strike="noStrike" dirty="0"/>
                        <a:t>Progressive MS</a:t>
                      </a:r>
                      <a:endParaRPr lang="en-GB" sz="1000" b="0" i="0" u="none" strike="noStrike" dirty="0">
                        <a:latin typeface="Arial"/>
                      </a:endParaRPr>
                    </a:p>
                  </a:txBody>
                  <a:tcPr marL="0" marR="0" marT="0" marB="0" anchor="ctr">
                    <a:lnL w="12700" cap="flat" cmpd="sng" algn="ctr">
                      <a:solidFill>
                        <a:srgbClr val="FFFFFF"/>
                      </a:solidFill>
                      <a:prstDash val="solid"/>
                      <a:round/>
                      <a:headEnd type="none" w="med" len="med"/>
                      <a:tailEnd type="none" w="med" len="med"/>
                    </a:lnL>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100</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7,048</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c>
                  <a:txBody>
                    <a:bodyPr/>
                    <a:lstStyle/>
                    <a:p>
                      <a:pPr algn="ctr" fontAlgn="b"/>
                      <a:r>
                        <a:rPr lang="en-GB" sz="1000" u="none" strike="noStrike" dirty="0"/>
                        <a:t>700</a:t>
                      </a:r>
                      <a:endParaRPr lang="en-GB" sz="100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T w="12700" cap="flat" cmpd="sng" algn="ctr">
                      <a:solidFill>
                        <a:prstClr val="white">
                          <a:lumMod val="65000"/>
                        </a:prstClr>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tcPr>
                </a:tc>
              </a:tr>
              <a:tr h="353688">
                <a:tc>
                  <a:txBody>
                    <a:bodyPr/>
                    <a:lstStyle/>
                    <a:p>
                      <a:pPr algn="ctr" fontAlgn="b"/>
                      <a:r>
                        <a:rPr lang="en-GB" sz="1000" u="none" strike="noStrike"/>
                        <a:t>RRMS</a:t>
                      </a:r>
                      <a:endParaRPr lang="en-GB" sz="1000" b="0" i="0" u="none" strike="noStrike">
                        <a:latin typeface="Arial"/>
                      </a:endParaRPr>
                    </a:p>
                  </a:txBody>
                  <a:tcPr marL="0" marR="0" marT="0" marB="0" anchor="ctr">
                    <a:lnL w="12700" cap="flat" cmpd="sng" algn="ctr">
                      <a:solidFill>
                        <a:srgbClr val="FFFFFF"/>
                      </a:solidFill>
                      <a:prstDash val="solid"/>
                      <a:round/>
                      <a:headEnd type="none" w="med" len="med"/>
                      <a:tailEnd type="none" w="med" len="med"/>
                    </a:lnL>
                    <a:lnT w="12700" cap="flat" cmpd="sng" algn="ctr">
                      <a:solidFill>
                        <a:prstClr val="white">
                          <a:lumMod val="65000"/>
                        </a:prstClr>
                      </a:solidFill>
                      <a:prstDash val="solid"/>
                      <a:round/>
                      <a:headEnd type="none" w="med" len="med"/>
                      <a:tailEnd type="none" w="med" len="med"/>
                    </a:lnT>
                  </a:tcPr>
                </a:tc>
                <a:tc>
                  <a:txBody>
                    <a:bodyPr/>
                    <a:lstStyle/>
                    <a:p>
                      <a:pPr algn="ctr" fontAlgn="b"/>
                      <a:r>
                        <a:rPr lang="en-GB" sz="1000" u="none" strike="noStrike"/>
                        <a:t> </a:t>
                      </a:r>
                      <a:endParaRPr lang="en-GB" sz="1000" b="0" i="0" u="none" strike="noStrike">
                        <a:latin typeface="Arial"/>
                      </a:endParaRPr>
                    </a:p>
                  </a:txBody>
                  <a:tcPr marL="0" marR="0" marT="0" marB="0" anchor="ctr">
                    <a:lnT w="12700" cap="flat" cmpd="sng" algn="ctr">
                      <a:solidFill>
                        <a:prstClr val="white">
                          <a:lumMod val="65000"/>
                        </a:prstClr>
                      </a:solidFill>
                      <a:prstDash val="solid"/>
                      <a:round/>
                      <a:headEnd type="none" w="med" len="med"/>
                      <a:tailEnd type="none" w="med" len="med"/>
                    </a:lnT>
                  </a:tcPr>
                </a:tc>
                <a:tc>
                  <a:txBody>
                    <a:bodyPr/>
                    <a:lstStyle/>
                    <a:p>
                      <a:pPr algn="ctr" fontAlgn="b"/>
                      <a:r>
                        <a:rPr lang="en-GB" sz="1000" u="none" strike="noStrike" dirty="0" smtClean="0"/>
                        <a:t>28,754</a:t>
                      </a:r>
                      <a:endParaRPr lang="en-GB" sz="1000" b="0" i="0" u="none" strike="noStrike" dirty="0">
                        <a:latin typeface="Arial"/>
                      </a:endParaRPr>
                    </a:p>
                  </a:txBody>
                  <a:tcPr marL="0" marR="0" marT="0" marB="0" anchor="ctr">
                    <a:lnT w="12700" cap="flat" cmpd="sng" algn="ctr">
                      <a:solidFill>
                        <a:prstClr val="white">
                          <a:lumMod val="65000"/>
                        </a:prstClr>
                      </a:solidFill>
                      <a:prstDash val="solid"/>
                      <a:round/>
                      <a:headEnd type="none" w="med" len="med"/>
                      <a:tailEnd type="none" w="med" len="med"/>
                    </a:lnT>
                  </a:tcPr>
                </a:tc>
                <a:tc>
                  <a:txBody>
                    <a:bodyPr/>
                    <a:lstStyle/>
                    <a:p>
                      <a:pPr algn="ctr" fontAlgn="b"/>
                      <a:r>
                        <a:rPr lang="en-GB" sz="1000" u="none" strike="noStrike" dirty="0"/>
                        <a:t>41,138</a:t>
                      </a:r>
                      <a:endParaRPr lang="en-GB" sz="100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T w="12700" cap="flat" cmpd="sng" algn="ctr">
                      <a:solidFill>
                        <a:prstClr val="white">
                          <a:lumMod val="65000"/>
                        </a:prstClr>
                      </a:solidFill>
                      <a:prstDash val="solid"/>
                      <a:round/>
                      <a:headEnd type="none" w="med" len="med"/>
                      <a:tailEnd type="none" w="med" len="med"/>
                    </a:lnT>
                  </a:tcPr>
                </a:tc>
              </a:tr>
              <a:tr h="353688">
                <a:tc>
                  <a:txBody>
                    <a:bodyPr/>
                    <a:lstStyle/>
                    <a:p>
                      <a:pPr algn="ctr" fontAlgn="b"/>
                      <a:r>
                        <a:rPr lang="en-GB" sz="1100" u="none" strike="noStrike" dirty="0"/>
                        <a:t>Grand Total</a:t>
                      </a:r>
                      <a:endParaRPr lang="en-GB" sz="1100" b="0" i="0" u="none" strike="noStrike" dirty="0">
                        <a:latin typeface="Arial"/>
                      </a:endParaRPr>
                    </a:p>
                  </a:txBody>
                  <a:tcPr marL="0" marR="0" marT="0" marB="0" anchor="ctr">
                    <a:lnL w="12700" cap="flat" cmpd="sng" algn="ctr">
                      <a:solidFill>
                        <a:srgbClr val="FFFFFF"/>
                      </a:solidFill>
                      <a:prstDash val="solid"/>
                      <a:round/>
                      <a:headEnd type="none" w="med" len="med"/>
                      <a:tailEnd type="none" w="med" len="med"/>
                    </a:lnL>
                    <a:lnB w="12700" cap="flat" cmpd="sng" algn="ctr">
                      <a:solidFill>
                        <a:srgbClr val="FFFFFF"/>
                      </a:solidFill>
                      <a:prstDash val="solid"/>
                      <a:round/>
                      <a:headEnd type="none" w="med" len="med"/>
                      <a:tailEnd type="none" w="med" len="med"/>
                    </a:lnB>
                    <a:solidFill>
                      <a:schemeClr val="accent5">
                        <a:lumMod val="20000"/>
                        <a:lumOff val="80000"/>
                      </a:schemeClr>
                    </a:solidFill>
                  </a:tcPr>
                </a:tc>
                <a:tc>
                  <a:txBody>
                    <a:bodyPr/>
                    <a:lstStyle/>
                    <a:p>
                      <a:pPr algn="ctr" fontAlgn="b"/>
                      <a:r>
                        <a:rPr lang="en-GB" sz="1100" u="none" strike="noStrike" dirty="0"/>
                        <a:t>1,389</a:t>
                      </a:r>
                      <a:endParaRPr lang="en-GB" sz="1100" b="0" i="0" u="none" strike="noStrike" dirty="0">
                        <a:latin typeface="Arial"/>
                      </a:endParaRPr>
                    </a:p>
                  </a:txBody>
                  <a:tcPr marL="0" marR="0" marT="0" marB="0" anchor="ctr">
                    <a:lnB w="12700" cap="flat" cmpd="sng" algn="ctr">
                      <a:solidFill>
                        <a:srgbClr val="FFFFFF"/>
                      </a:solidFill>
                      <a:prstDash val="solid"/>
                      <a:round/>
                      <a:headEnd type="none" w="med" len="med"/>
                      <a:tailEnd type="none" w="med" len="med"/>
                    </a:lnB>
                    <a:solidFill>
                      <a:schemeClr val="accent5">
                        <a:lumMod val="20000"/>
                        <a:lumOff val="80000"/>
                      </a:schemeClr>
                    </a:solidFill>
                  </a:tcPr>
                </a:tc>
                <a:tc>
                  <a:txBody>
                    <a:bodyPr/>
                    <a:lstStyle/>
                    <a:p>
                      <a:pPr algn="ctr" fontAlgn="b"/>
                      <a:r>
                        <a:rPr lang="en-GB" sz="1100" u="none" strike="noStrike" dirty="0" smtClean="0"/>
                        <a:t>45,520</a:t>
                      </a:r>
                      <a:endParaRPr lang="en-GB" sz="1100" b="0" i="0" u="none" strike="noStrike" dirty="0">
                        <a:latin typeface="Arial"/>
                      </a:endParaRPr>
                    </a:p>
                  </a:txBody>
                  <a:tcPr marL="0" marR="0" marT="0" marB="0" anchor="ctr">
                    <a:lnB w="12700" cap="flat" cmpd="sng" algn="ctr">
                      <a:solidFill>
                        <a:srgbClr val="FFFFFF"/>
                      </a:solidFill>
                      <a:prstDash val="solid"/>
                      <a:round/>
                      <a:headEnd type="none" w="med" len="med"/>
                      <a:tailEnd type="none" w="med" len="med"/>
                    </a:lnB>
                    <a:solidFill>
                      <a:schemeClr val="accent5">
                        <a:lumMod val="20000"/>
                        <a:lumOff val="80000"/>
                      </a:schemeClr>
                    </a:solidFill>
                  </a:tcPr>
                </a:tc>
                <a:tc>
                  <a:txBody>
                    <a:bodyPr/>
                    <a:lstStyle/>
                    <a:p>
                      <a:pPr algn="ctr" fontAlgn="b"/>
                      <a:r>
                        <a:rPr lang="en-GB" sz="1100" u="none" strike="noStrike" dirty="0"/>
                        <a:t>123,442</a:t>
                      </a:r>
                      <a:endParaRPr lang="en-GB" sz="1100" b="0" i="0" u="none" strike="noStrike" dirty="0">
                        <a:latin typeface="Arial"/>
                      </a:endParaRPr>
                    </a:p>
                  </a:txBody>
                  <a:tcPr marL="0" marR="0" marT="0" marB="0" anchor="ctr">
                    <a:lnR w="12700" cap="flat" cmpd="sng" algn="ctr">
                      <a:solidFill>
                        <a:srgbClr val="FFFFFF"/>
                      </a:solidFill>
                      <a:prstDash val="solid"/>
                      <a:round/>
                      <a:headEnd type="none" w="med" len="med"/>
                      <a:tailEnd type="none" w="med" len="med"/>
                    </a:lnR>
                    <a:lnB w="12700" cap="flat" cmpd="sng" algn="ctr">
                      <a:solidFill>
                        <a:srgbClr val="FFFFFF"/>
                      </a:solidFill>
                      <a:prstDash val="solid"/>
                      <a:round/>
                      <a:headEnd type="none" w="med" len="med"/>
                      <a:tailEnd type="none" w="med" len="med"/>
                    </a:lnB>
                    <a:solidFill>
                      <a:schemeClr val="accent5">
                        <a:lumMod val="20000"/>
                        <a:lumOff val="80000"/>
                      </a:schemeClr>
                    </a:solidFill>
                  </a:tcPr>
                </a:tc>
              </a:tr>
            </a:tbl>
          </a:graphicData>
        </a:graphic>
      </p:graphicFrame>
    </p:spTree>
    <p:extLst>
      <p:ext uri="{BB962C8B-B14F-4D97-AF65-F5344CB8AC3E}">
        <p14:creationId xmlns="" xmlns:p14="http://schemas.microsoft.com/office/powerpoint/2010/main" val="3291502060"/>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quarter" idx="14"/>
            <p:extLst>
              <p:ext uri="{D42A27DB-BD31-4B8C-83A1-F6EECF244321}">
                <p14:modId xmlns="" xmlns:p14="http://schemas.microsoft.com/office/powerpoint/2010/main" val="32523995"/>
              </p:ext>
            </p:extLst>
          </p:nvPr>
        </p:nvGraphicFramePr>
        <p:xfrm>
          <a:off x="384175" y="1260475"/>
          <a:ext cx="8348663" cy="490220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384048" y="338328"/>
            <a:ext cx="6912768" cy="830997"/>
          </a:xfrm>
        </p:spPr>
        <p:txBody>
          <a:bodyPr/>
          <a:lstStyle/>
          <a:p>
            <a:r>
              <a:rPr lang="en-US" b="1" dirty="0" smtClean="0"/>
              <a:t>Patient contribution to </a:t>
            </a:r>
            <a:r>
              <a:rPr lang="en-US" b="1" dirty="0" err="1" smtClean="0"/>
              <a:t>remyelinating</a:t>
            </a:r>
            <a:r>
              <a:rPr lang="en-US" b="1" dirty="0" smtClean="0"/>
              <a:t>/</a:t>
            </a:r>
            <a:r>
              <a:rPr lang="en-US" b="1" dirty="0" err="1" smtClean="0"/>
              <a:t>neuroprotective</a:t>
            </a:r>
            <a:r>
              <a:rPr lang="en-US" b="1" dirty="0" smtClean="0"/>
              <a:t> agents studies</a:t>
            </a:r>
            <a:endParaRPr lang="fr-FR" dirty="0"/>
          </a:p>
        </p:txBody>
      </p: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4"/>
          </p:nvPr>
        </p:nvSpPr>
        <p:spPr>
          <a:xfrm>
            <a:off x="467544" y="1196752"/>
            <a:ext cx="8208912" cy="5256584"/>
          </a:xfrm>
        </p:spPr>
        <p:txBody>
          <a:bodyPr/>
          <a:lstStyle/>
          <a:p>
            <a:pPr>
              <a:spcBef>
                <a:spcPts val="400"/>
              </a:spcBef>
              <a:spcAft>
                <a:spcPts val="600"/>
              </a:spcAft>
            </a:pPr>
            <a:r>
              <a:rPr lang="en-US" dirty="0" smtClean="0"/>
              <a:t>The current MS clinical trials environment focuses mainly on developing drugs targeting the reduction of the ARR in RRMS patients in a consistently increasing competitive arena. </a:t>
            </a:r>
          </a:p>
          <a:p>
            <a:pPr>
              <a:spcBef>
                <a:spcPts val="400"/>
              </a:spcBef>
              <a:spcAft>
                <a:spcPts val="600"/>
              </a:spcAft>
            </a:pPr>
            <a:r>
              <a:rPr lang="en-US" dirty="0" smtClean="0"/>
              <a:t>Thus, it is becoming more and more challenging finding patients willing to participate in clinical research with so many therapies available to them and additional products scheduled to arrive on the global market in the near future. </a:t>
            </a:r>
          </a:p>
          <a:p>
            <a:pPr>
              <a:spcBef>
                <a:spcPts val="400"/>
              </a:spcBef>
              <a:spcAft>
                <a:spcPts val="600"/>
              </a:spcAft>
            </a:pPr>
            <a:r>
              <a:rPr lang="en-US" dirty="0" smtClean="0"/>
              <a:t>Our analysis reveals that it is essential that more effort is deployed in developing agents in more progressive forms of MS and those that have more significant effect on disability outcomes. </a:t>
            </a:r>
          </a:p>
          <a:p>
            <a:pPr>
              <a:spcBef>
                <a:spcPts val="400"/>
              </a:spcBef>
              <a:spcAft>
                <a:spcPts val="600"/>
              </a:spcAft>
            </a:pPr>
            <a:r>
              <a:rPr lang="en-US" dirty="0" smtClean="0"/>
              <a:t>Although clinical trials with compounds developed as </a:t>
            </a:r>
            <a:r>
              <a:rPr lang="en-US" dirty="0" err="1" smtClean="0"/>
              <a:t>remyelinating</a:t>
            </a:r>
            <a:r>
              <a:rPr lang="en-US" dirty="0" smtClean="0"/>
              <a:t> agents remain limited for different scientific and methodological reasons, it is crucial that this area expands to meet an unmet need: robust and positive effect on long term disability and disease progression in MS patients.</a:t>
            </a:r>
            <a:endParaRPr lang="fr-FR" dirty="0" smtClean="0"/>
          </a:p>
          <a:p>
            <a:pPr>
              <a:spcBef>
                <a:spcPts val="400"/>
              </a:spcBef>
              <a:spcAft>
                <a:spcPts val="600"/>
              </a:spcAft>
            </a:pPr>
            <a:endParaRPr lang="fr-FR" dirty="0"/>
          </a:p>
        </p:txBody>
      </p:sp>
      <p:sp>
        <p:nvSpPr>
          <p:cNvPr id="2" name="Title 1"/>
          <p:cNvSpPr>
            <a:spLocks noGrp="1"/>
          </p:cNvSpPr>
          <p:nvPr>
            <p:ph type="title"/>
          </p:nvPr>
        </p:nvSpPr>
        <p:spPr/>
        <p:txBody>
          <a:bodyPr/>
          <a:lstStyle/>
          <a:p>
            <a:r>
              <a:rPr lang="fr-FR" b="1" dirty="0" smtClean="0"/>
              <a:t>Conclusion</a:t>
            </a:r>
            <a:endParaRPr lang="fr-FR" b="1" dirty="0"/>
          </a:p>
        </p:txBody>
      </p:sp>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Q_PPT_PurpleImage_21July">
  <a:themeElements>
    <a:clrScheme name="Quintiles Palette">
      <a:dk1>
        <a:sysClr val="windowText" lastClr="000000"/>
      </a:dk1>
      <a:lt1>
        <a:sysClr val="window" lastClr="FFFFFF"/>
      </a:lt1>
      <a:dk2>
        <a:srgbClr val="1A1A1A"/>
      </a:dk2>
      <a:lt2>
        <a:srgbClr val="FFFBEF"/>
      </a:lt2>
      <a:accent1>
        <a:srgbClr val="00A3E0"/>
      </a:accent1>
      <a:accent2>
        <a:srgbClr val="004C97"/>
      </a:accent2>
      <a:accent3>
        <a:srgbClr val="00AD50"/>
      </a:accent3>
      <a:accent4>
        <a:srgbClr val="84BD00"/>
      </a:accent4>
      <a:accent5>
        <a:srgbClr val="6D2077"/>
      </a:accent5>
      <a:accent6>
        <a:srgbClr val="AE2573"/>
      </a:accent6>
      <a:hlink>
        <a:srgbClr val="ED8B00"/>
      </a:hlink>
      <a:folHlink>
        <a:srgbClr val="E35205"/>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spPr>
      <a:bodyPr rtlCol="0" anchor="ctr"/>
      <a:lstStyle>
        <a:defPPr algn="ctr">
          <a:defRPr sz="14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ln>
          <a:noFill/>
        </a:ln>
      </a:spPr>
      <a:bodyPr vert="horz" wrap="square" lIns="91440" tIns="45720" rIns="91440" bIns="45720" numCol="1" rtlCol="0"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sz="1600" b="0" i="0" u="none" strike="noStrike" kern="1200" cap="none" spc="0" normalizeH="0" baseline="0" noProof="0" dirty="0" smtClean="0">
            <a:ln>
              <a:noFill/>
            </a:ln>
            <a:solidFill>
              <a:schemeClr val="tx2"/>
            </a:solidFill>
            <a:effectLst/>
            <a:uLnTx/>
            <a:uFillTx/>
            <a:latin typeface="+mn-lt"/>
            <a:ea typeface="ＭＳ Ｐゴシック" charset="-128"/>
            <a:cs typeface="+mn-cs"/>
          </a:defRPr>
        </a:defPPr>
      </a:lstStyle>
    </a:txDef>
  </a:objectDefaults>
  <a:extraClrSchemeLst/>
</a:theme>
</file>

<file path=ppt/theme/theme2.xml><?xml version="1.0" encoding="utf-8"?>
<a:theme xmlns:a="http://schemas.openxmlformats.org/drawingml/2006/main" name="Office Theme">
  <a:themeElements>
    <a:clrScheme name="Quintiles PPT Color Theme_2012">
      <a:dk1>
        <a:sysClr val="windowText" lastClr="000000"/>
      </a:dk1>
      <a:lt1>
        <a:sysClr val="window" lastClr="FFFFFF"/>
      </a:lt1>
      <a:dk2>
        <a:srgbClr val="313231"/>
      </a:dk2>
      <a:lt2>
        <a:srgbClr val="FFFFFE"/>
      </a:lt2>
      <a:accent1>
        <a:srgbClr val="006A71"/>
      </a:accent1>
      <a:accent2>
        <a:srgbClr val="23BCB9"/>
      </a:accent2>
      <a:accent3>
        <a:srgbClr val="7E8082"/>
      </a:accent3>
      <a:accent4>
        <a:srgbClr val="0096D7"/>
      </a:accent4>
      <a:accent5>
        <a:srgbClr val="D59F0F"/>
      </a:accent5>
      <a:accent6>
        <a:srgbClr val="AFBD22"/>
      </a:accent6>
      <a:hlink>
        <a:srgbClr val="0000FF"/>
      </a:hlink>
      <a:folHlink>
        <a:srgbClr val="D500A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Q_PPT_PurpleImage_21July.thmx</Template>
  <TotalTime>1183</TotalTime>
  <Words>1214</Words>
  <Application>Microsoft Office PowerPoint</Application>
  <PresentationFormat>On-screen Show (4:3)</PresentationFormat>
  <Paragraphs>153</Paragraphs>
  <Slides>16</Slides>
  <Notes>4</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Q_PPT_PurpleImage_21July</vt:lpstr>
      <vt:lpstr>Neuroprotective and remyelinating agents, the future of clinical trials in MS? </vt:lpstr>
      <vt:lpstr>Multiple sclerosis</vt:lpstr>
      <vt:lpstr>Pathophysiology of MS</vt:lpstr>
      <vt:lpstr>Therapies</vt:lpstr>
      <vt:lpstr>Quintiles Multiple Sclerosis experience</vt:lpstr>
      <vt:lpstr>Quintiles’ contribution per MoA</vt:lpstr>
      <vt:lpstr>Top 10 most studied compounds</vt:lpstr>
      <vt:lpstr>Current competitive landscape in the area of RRMS</vt:lpstr>
      <vt:lpstr>The MS market is forecast to peak in 2020, driven by the continuing uptake of novel oral therapies</vt:lpstr>
      <vt:lpstr>Background</vt:lpstr>
      <vt:lpstr>Objectives</vt:lpstr>
      <vt:lpstr>Methods Retrospective analysis of Quintiles MS performance on 40 trials, as well as a review of more than 350 global clinical MS studies, available in the public domain (clinicaltrials.gov), has shown that the main focus of clinical research remains RRMS</vt:lpstr>
      <vt:lpstr>Results</vt:lpstr>
      <vt:lpstr>Active MS studies</vt:lpstr>
      <vt:lpstr>Patient contribution to remyelinating/neuroprotective agents studies</vt:lpstr>
      <vt:lpstr>Conclusion</vt:lpstr>
    </vt:vector>
  </TitlesOfParts>
  <Company>Quintiles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q745124</dc:creator>
  <cp:lastModifiedBy>q745124</cp:lastModifiedBy>
  <cp:revision>114</cp:revision>
  <dcterms:created xsi:type="dcterms:W3CDTF">2014-07-21T17:09:38Z</dcterms:created>
  <dcterms:modified xsi:type="dcterms:W3CDTF">2014-08-25T10:18:03Z</dcterms:modified>
</cp:coreProperties>
</file>