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62" r:id="rId4"/>
    <p:sldId id="260" r:id="rId5"/>
    <p:sldId id="263" r:id="rId6"/>
    <p:sldId id="261" r:id="rId7"/>
    <p:sldId id="265" r:id="rId8"/>
    <p:sldId id="264" r:id="rId9"/>
    <p:sldId id="266" r:id="rId10"/>
    <p:sldId id="267" r:id="rId11"/>
    <p:sldId id="271" r:id="rId12"/>
    <p:sldId id="268" r:id="rId13"/>
    <p:sldId id="270" r:id="rId14"/>
    <p:sldId id="274" r:id="rId15"/>
    <p:sldId id="269" r:id="rId16"/>
    <p:sldId id="275" r:id="rId17"/>
    <p:sldId id="272" r:id="rId18"/>
    <p:sldId id="259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F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94660"/>
  </p:normalViewPr>
  <p:slideViewPr>
    <p:cSldViewPr>
      <p:cViewPr varScale="1">
        <p:scale>
          <a:sx n="69" d="100"/>
          <a:sy n="69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J:\B-CAROTENO\02.%20Art&#237;culo%20Analitica\Tabla%201.%2000.Recta%20patron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J:\B-CAROTENO\2015%20Euro%20Food\Fig.%204%20-%2021.Identificacion%20isomero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J:\B-CAROTENO\2015%20Euro%20Food\Fig.%204%20-%2021.Identificacion%20isomero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J:\B-CAROTENO\2015%20Euro%20Food\Fig.%20Degradacion%20B-caroteno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J:\B-CAROTENO\2015%20Euro%20Food\Fig.%204%20-%2021.Identificacion%20isomero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J:\B-CAROTENO\2015%20Euro%20Food\Fig.%204%20-%2021.Identificacion%20isomero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J:\B-CAROTENO\2015%20Euro%20Food\Fig.%204%20-%2021.Identificacion%20isomer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182869227301028E-2"/>
          <c:y val="0.10993266056142346"/>
          <c:w val="0.55382336359789863"/>
          <c:h val="0.79199284401750902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50"/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explosion val="0"/>
            <c:spPr>
              <a:solidFill>
                <a:srgbClr val="FF0000"/>
              </a:solidFill>
              <a:ln>
                <a:solidFill>
                  <a:prstClr val="black"/>
                </a:solidFill>
              </a:ln>
            </c:spPr>
          </c:dPt>
          <c:dLbls>
            <c:dLbl>
              <c:idx val="0"/>
              <c:layout>
                <c:manualLayout>
                  <c:x val="0.38822031003647395"/>
                  <c:y val="-0.15068740009262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Fatty acid compounds</c:v>
                </c:pt>
                <c:pt idx="1">
                  <c:v>Minor components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0.98</c:v>
                </c:pt>
                <c:pt idx="1">
                  <c:v>2.0000000000000011E-2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1056811838461047"/>
          <c:y val="0.30429919177734288"/>
          <c:w val="0.47817431350237255"/>
          <c:h val="0.39140161644531435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58395221043824"/>
          <c:y val="7.3220726895454363E-2"/>
          <c:w val="0.83909656193175031"/>
          <c:h val="0.7533295434997641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'21-05-12 (Alicante)'!$B$4</c:f>
              <c:strCache>
                <c:ptCount val="1"/>
                <c:pt idx="0">
                  <c:v>Concentración (mg/L)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FF0000"/>
                </a:solidFill>
                <a:prstDash val="solid"/>
              </a:ln>
            </c:spPr>
            <c:trendlineType val="linear"/>
            <c:dispRSqr val="0"/>
            <c:dispEq val="0"/>
          </c:trendline>
          <c:xVal>
            <c:numRef>
              <c:f>'21-05-12 (Alicante)'!$A$5:$A$12</c:f>
              <c:numCache>
                <c:formatCode>0.0000</c:formatCode>
                <c:ptCount val="8"/>
                <c:pt idx="0">
                  <c:v>0.49844800000000034</c:v>
                </c:pt>
                <c:pt idx="1">
                  <c:v>0.69053600000000004</c:v>
                </c:pt>
                <c:pt idx="2">
                  <c:v>1.3755999999999986</c:v>
                </c:pt>
                <c:pt idx="3">
                  <c:v>2.59389</c:v>
                </c:pt>
                <c:pt idx="4">
                  <c:v>5.3523799999999975</c:v>
                </c:pt>
                <c:pt idx="5">
                  <c:v>12.1662</c:v>
                </c:pt>
                <c:pt idx="6">
                  <c:v>27.161000000000001</c:v>
                </c:pt>
                <c:pt idx="7">
                  <c:v>57.702200000000012</c:v>
                </c:pt>
              </c:numCache>
            </c:numRef>
          </c:xVal>
          <c:yVal>
            <c:numRef>
              <c:f>'21-05-12 (Alicante)'!$B$5:$B$12</c:f>
              <c:numCache>
                <c:formatCode>0.000</c:formatCode>
                <c:ptCount val="8"/>
                <c:pt idx="0">
                  <c:v>6.0000000000000067E-2</c:v>
                </c:pt>
                <c:pt idx="1">
                  <c:v>0.12000000000000002</c:v>
                </c:pt>
                <c:pt idx="2">
                  <c:v>0.24000000000000016</c:v>
                </c:pt>
                <c:pt idx="3">
                  <c:v>0.48000000000000032</c:v>
                </c:pt>
                <c:pt idx="4">
                  <c:v>0.96000000000000063</c:v>
                </c:pt>
                <c:pt idx="5">
                  <c:v>2.4</c:v>
                </c:pt>
                <c:pt idx="6">
                  <c:v>5</c:v>
                </c:pt>
                <c:pt idx="7">
                  <c:v>10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647424"/>
        <c:axId val="33216704"/>
      </c:scatterChart>
      <c:valAx>
        <c:axId val="158647424"/>
        <c:scaling>
          <c:orientation val="minMax"/>
          <c:max val="60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"/>
                  <a:t>Area</a:t>
                </a:r>
              </a:p>
            </c:rich>
          </c:tx>
          <c:layout>
            <c:manualLayout>
              <c:xMode val="edge"/>
              <c:yMode val="edge"/>
              <c:x val="0.43239426388521002"/>
              <c:y val="0.8967199796800421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3216704"/>
        <c:crosses val="autoZero"/>
        <c:crossBetween val="midCat"/>
      </c:valAx>
      <c:valAx>
        <c:axId val="33216704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"/>
                  <a:t>Concentration (ppm)</a:t>
                </a:r>
              </a:p>
            </c:rich>
          </c:tx>
          <c:layout>
            <c:manualLayout>
              <c:xMode val="edge"/>
              <c:yMode val="edge"/>
              <c:x val="1.6619758298460692E-2"/>
              <c:y val="0.2080998285167506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864742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3175">
      <a:solidFill>
        <a:schemeClr val="accent3">
          <a:lumMod val="50000"/>
        </a:schemeClr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927252460923492E-2"/>
          <c:y val="2.7551568344258044E-2"/>
          <c:w val="0.87502066363803588"/>
          <c:h val="0.8868686812576374"/>
        </c:manualLayout>
      </c:layout>
      <c:scatterChart>
        <c:scatterStyle val="lineMarker"/>
        <c:varyColors val="0"/>
        <c:ser>
          <c:idx val="0"/>
          <c:order val="0"/>
          <c:tx>
            <c:strRef>
              <c:f>'Cromat Art'!$C$5</c:f>
              <c:strCache>
                <c:ptCount val="1"/>
                <c:pt idx="0">
                  <c:v>O - 3 micras art</c:v>
                </c:pt>
              </c:strCache>
            </c:strRef>
          </c:tx>
          <c:spPr>
            <a:ln w="31750">
              <a:solidFill>
                <a:srgbClr val="008000"/>
              </a:solidFill>
              <a:prstDash val="solid"/>
            </a:ln>
          </c:spPr>
          <c:marker>
            <c:symbol val="none"/>
          </c:marker>
          <c:xVal>
            <c:numRef>
              <c:f>'Cromat Art'!$A$6:$A$2406</c:f>
              <c:numCache>
                <c:formatCode>General</c:formatCode>
                <c:ptCount val="2401"/>
                <c:pt idx="0">
                  <c:v>0</c:v>
                </c:pt>
                <c:pt idx="1">
                  <c:v>1.6667000000000001E-2</c:v>
                </c:pt>
                <c:pt idx="2">
                  <c:v>3.3333000000000002E-2</c:v>
                </c:pt>
                <c:pt idx="3">
                  <c:v>0.05</c:v>
                </c:pt>
                <c:pt idx="4">
                  <c:v>6.6667000000000004E-2</c:v>
                </c:pt>
                <c:pt idx="5">
                  <c:v>8.3333000000000004E-2</c:v>
                </c:pt>
                <c:pt idx="6">
                  <c:v>0.1</c:v>
                </c:pt>
                <c:pt idx="7">
                  <c:v>0.11666700000000002</c:v>
                </c:pt>
                <c:pt idx="8">
                  <c:v>0.13333300000000001</c:v>
                </c:pt>
                <c:pt idx="9">
                  <c:v>0.15000000000000011</c:v>
                </c:pt>
                <c:pt idx="10">
                  <c:v>0.16666700000000001</c:v>
                </c:pt>
                <c:pt idx="11">
                  <c:v>0.18333300000000011</c:v>
                </c:pt>
                <c:pt idx="12">
                  <c:v>0.2</c:v>
                </c:pt>
                <c:pt idx="13">
                  <c:v>0.21666700000000011</c:v>
                </c:pt>
                <c:pt idx="14">
                  <c:v>0.23333300000000001</c:v>
                </c:pt>
                <c:pt idx="15">
                  <c:v>0.25</c:v>
                </c:pt>
                <c:pt idx="16">
                  <c:v>0.2666670000000001</c:v>
                </c:pt>
                <c:pt idx="17">
                  <c:v>0.283333</c:v>
                </c:pt>
                <c:pt idx="18">
                  <c:v>0.30000000000000021</c:v>
                </c:pt>
                <c:pt idx="19">
                  <c:v>0.31666700000000025</c:v>
                </c:pt>
                <c:pt idx="20">
                  <c:v>0.33333300000000032</c:v>
                </c:pt>
                <c:pt idx="21">
                  <c:v>0.3500000000000002</c:v>
                </c:pt>
                <c:pt idx="22">
                  <c:v>0.36666700000000002</c:v>
                </c:pt>
                <c:pt idx="23">
                  <c:v>0.38333300000000026</c:v>
                </c:pt>
                <c:pt idx="24">
                  <c:v>0.4</c:v>
                </c:pt>
                <c:pt idx="25">
                  <c:v>0.41666700000000001</c:v>
                </c:pt>
                <c:pt idx="26">
                  <c:v>0.43333300000000002</c:v>
                </c:pt>
                <c:pt idx="27">
                  <c:v>0.45</c:v>
                </c:pt>
                <c:pt idx="28">
                  <c:v>0.466667</c:v>
                </c:pt>
                <c:pt idx="29">
                  <c:v>0.48333300000000001</c:v>
                </c:pt>
                <c:pt idx="30">
                  <c:v>0.5</c:v>
                </c:pt>
                <c:pt idx="31">
                  <c:v>0.51666699999999943</c:v>
                </c:pt>
                <c:pt idx="32">
                  <c:v>0.53333299999999928</c:v>
                </c:pt>
                <c:pt idx="33">
                  <c:v>0.55000000000000004</c:v>
                </c:pt>
                <c:pt idx="34">
                  <c:v>0.56666700000000003</c:v>
                </c:pt>
                <c:pt idx="35">
                  <c:v>0.5833329999999991</c:v>
                </c:pt>
                <c:pt idx="36">
                  <c:v>0.60000000000000042</c:v>
                </c:pt>
                <c:pt idx="37">
                  <c:v>0.61666699999999997</c:v>
                </c:pt>
                <c:pt idx="38">
                  <c:v>0.63333300000000003</c:v>
                </c:pt>
                <c:pt idx="39">
                  <c:v>0.65000000000000058</c:v>
                </c:pt>
                <c:pt idx="40">
                  <c:v>0.66666700000000045</c:v>
                </c:pt>
                <c:pt idx="41">
                  <c:v>0.68333299999999941</c:v>
                </c:pt>
                <c:pt idx="42">
                  <c:v>0.7000000000000004</c:v>
                </c:pt>
                <c:pt idx="43">
                  <c:v>0.71666700000000005</c:v>
                </c:pt>
                <c:pt idx="44">
                  <c:v>0.73333300000000001</c:v>
                </c:pt>
                <c:pt idx="45">
                  <c:v>0.75000000000000044</c:v>
                </c:pt>
                <c:pt idx="46">
                  <c:v>0.76666699999999999</c:v>
                </c:pt>
                <c:pt idx="47">
                  <c:v>0.78333299999999928</c:v>
                </c:pt>
                <c:pt idx="48">
                  <c:v>0.8</c:v>
                </c:pt>
                <c:pt idx="49">
                  <c:v>0.81666700000000003</c:v>
                </c:pt>
                <c:pt idx="50">
                  <c:v>0.83333299999999955</c:v>
                </c:pt>
                <c:pt idx="51">
                  <c:v>0.85000000000000042</c:v>
                </c:pt>
                <c:pt idx="52">
                  <c:v>0.86666699999999997</c:v>
                </c:pt>
                <c:pt idx="53">
                  <c:v>0.88333299999999937</c:v>
                </c:pt>
                <c:pt idx="54">
                  <c:v>0.9</c:v>
                </c:pt>
                <c:pt idx="55">
                  <c:v>0.91666700000000001</c:v>
                </c:pt>
                <c:pt idx="56">
                  <c:v>0.93333299999999941</c:v>
                </c:pt>
                <c:pt idx="57">
                  <c:v>0.9500000000000004</c:v>
                </c:pt>
                <c:pt idx="58">
                  <c:v>0.96666700000000005</c:v>
                </c:pt>
                <c:pt idx="59">
                  <c:v>0.98333299999999935</c:v>
                </c:pt>
                <c:pt idx="60">
                  <c:v>1</c:v>
                </c:pt>
                <c:pt idx="61">
                  <c:v>1.016667</c:v>
                </c:pt>
                <c:pt idx="62">
                  <c:v>1.0333329999999998</c:v>
                </c:pt>
                <c:pt idx="63">
                  <c:v>1.05</c:v>
                </c:pt>
                <c:pt idx="64">
                  <c:v>1.066667</c:v>
                </c:pt>
                <c:pt idx="65">
                  <c:v>1.0833329999999999</c:v>
                </c:pt>
                <c:pt idx="66">
                  <c:v>1.1000000000000001</c:v>
                </c:pt>
                <c:pt idx="67">
                  <c:v>1.1166670000000001</c:v>
                </c:pt>
                <c:pt idx="68">
                  <c:v>1.1333329999999999</c:v>
                </c:pt>
                <c:pt idx="69">
                  <c:v>1.149999999999999</c:v>
                </c:pt>
                <c:pt idx="70">
                  <c:v>1.1666669999999999</c:v>
                </c:pt>
                <c:pt idx="71">
                  <c:v>1.183333</c:v>
                </c:pt>
                <c:pt idx="72">
                  <c:v>1.2</c:v>
                </c:pt>
                <c:pt idx="73">
                  <c:v>1.2166669999999991</c:v>
                </c:pt>
                <c:pt idx="74">
                  <c:v>1.2333329999999998</c:v>
                </c:pt>
                <c:pt idx="75">
                  <c:v>1.25</c:v>
                </c:pt>
                <c:pt idx="76">
                  <c:v>1.266667</c:v>
                </c:pt>
                <c:pt idx="77">
                  <c:v>1.2833329999999998</c:v>
                </c:pt>
                <c:pt idx="78">
                  <c:v>1.3</c:v>
                </c:pt>
                <c:pt idx="79">
                  <c:v>1.316667</c:v>
                </c:pt>
                <c:pt idx="80">
                  <c:v>1.3333329999999999</c:v>
                </c:pt>
                <c:pt idx="81">
                  <c:v>1.35</c:v>
                </c:pt>
                <c:pt idx="82">
                  <c:v>1.3666670000000001</c:v>
                </c:pt>
                <c:pt idx="83">
                  <c:v>1.3833329999999999</c:v>
                </c:pt>
                <c:pt idx="84">
                  <c:v>1.4</c:v>
                </c:pt>
                <c:pt idx="85">
                  <c:v>1.416666999999999</c:v>
                </c:pt>
                <c:pt idx="86">
                  <c:v>1.4333329999999991</c:v>
                </c:pt>
                <c:pt idx="87">
                  <c:v>1.45</c:v>
                </c:pt>
                <c:pt idx="88">
                  <c:v>1.4666669999999991</c:v>
                </c:pt>
                <c:pt idx="89">
                  <c:v>1.4833329999999998</c:v>
                </c:pt>
                <c:pt idx="90">
                  <c:v>1.5</c:v>
                </c:pt>
                <c:pt idx="91">
                  <c:v>1.516667</c:v>
                </c:pt>
                <c:pt idx="92">
                  <c:v>1.5333329999999998</c:v>
                </c:pt>
                <c:pt idx="93">
                  <c:v>1.55</c:v>
                </c:pt>
                <c:pt idx="94">
                  <c:v>1.566667</c:v>
                </c:pt>
                <c:pt idx="95">
                  <c:v>1.5833329999999999</c:v>
                </c:pt>
                <c:pt idx="96">
                  <c:v>1.6</c:v>
                </c:pt>
                <c:pt idx="97">
                  <c:v>1.6166670000000001</c:v>
                </c:pt>
                <c:pt idx="98">
                  <c:v>1.6333329999999999</c:v>
                </c:pt>
                <c:pt idx="99">
                  <c:v>1.6500000000000001</c:v>
                </c:pt>
                <c:pt idx="100">
                  <c:v>1.6666669999999999</c:v>
                </c:pt>
                <c:pt idx="101">
                  <c:v>1.683333</c:v>
                </c:pt>
                <c:pt idx="102">
                  <c:v>1.7</c:v>
                </c:pt>
                <c:pt idx="103">
                  <c:v>1.7166669999999991</c:v>
                </c:pt>
                <c:pt idx="104">
                  <c:v>1.7333329999999998</c:v>
                </c:pt>
                <c:pt idx="105">
                  <c:v>1.75</c:v>
                </c:pt>
                <c:pt idx="106">
                  <c:v>1.766667</c:v>
                </c:pt>
                <c:pt idx="107">
                  <c:v>1.7833329999999998</c:v>
                </c:pt>
                <c:pt idx="108">
                  <c:v>1.8</c:v>
                </c:pt>
                <c:pt idx="109">
                  <c:v>1.816667</c:v>
                </c:pt>
                <c:pt idx="110">
                  <c:v>1.8333329999999999</c:v>
                </c:pt>
                <c:pt idx="111">
                  <c:v>1.85</c:v>
                </c:pt>
                <c:pt idx="112">
                  <c:v>1.8666670000000001</c:v>
                </c:pt>
                <c:pt idx="113">
                  <c:v>1.8833329999999999</c:v>
                </c:pt>
                <c:pt idx="114">
                  <c:v>1.9000000000000001</c:v>
                </c:pt>
                <c:pt idx="115">
                  <c:v>1.9166669999999999</c:v>
                </c:pt>
                <c:pt idx="116">
                  <c:v>1.933333</c:v>
                </c:pt>
                <c:pt idx="117">
                  <c:v>1.9500000000000008</c:v>
                </c:pt>
                <c:pt idx="118">
                  <c:v>1.9666669999999999</c:v>
                </c:pt>
                <c:pt idx="119">
                  <c:v>1.983333</c:v>
                </c:pt>
                <c:pt idx="120">
                  <c:v>2</c:v>
                </c:pt>
                <c:pt idx="121">
                  <c:v>2.0166669999999973</c:v>
                </c:pt>
                <c:pt idx="122">
                  <c:v>2.0333329999999998</c:v>
                </c:pt>
                <c:pt idx="123">
                  <c:v>2.0499999999999998</c:v>
                </c:pt>
                <c:pt idx="124">
                  <c:v>2.066666999999998</c:v>
                </c:pt>
                <c:pt idx="125">
                  <c:v>2.0833330000000019</c:v>
                </c:pt>
                <c:pt idx="126">
                  <c:v>2.1</c:v>
                </c:pt>
                <c:pt idx="127">
                  <c:v>2.1166669999999979</c:v>
                </c:pt>
                <c:pt idx="128">
                  <c:v>2.1333329999999999</c:v>
                </c:pt>
                <c:pt idx="129">
                  <c:v>2.15</c:v>
                </c:pt>
                <c:pt idx="130">
                  <c:v>2.1666669999999981</c:v>
                </c:pt>
                <c:pt idx="131">
                  <c:v>2.183333000000002</c:v>
                </c:pt>
                <c:pt idx="132">
                  <c:v>2.2000000000000002</c:v>
                </c:pt>
                <c:pt idx="133">
                  <c:v>2.2166669999999984</c:v>
                </c:pt>
                <c:pt idx="134">
                  <c:v>2.2333330000000018</c:v>
                </c:pt>
                <c:pt idx="135">
                  <c:v>2.25</c:v>
                </c:pt>
                <c:pt idx="136">
                  <c:v>2.266667</c:v>
                </c:pt>
                <c:pt idx="137">
                  <c:v>2.2833330000000021</c:v>
                </c:pt>
                <c:pt idx="138">
                  <c:v>2.2999999999999998</c:v>
                </c:pt>
                <c:pt idx="139">
                  <c:v>2.3166669999999963</c:v>
                </c:pt>
                <c:pt idx="140">
                  <c:v>2.3333330000000001</c:v>
                </c:pt>
                <c:pt idx="141">
                  <c:v>2.3499999999999988</c:v>
                </c:pt>
                <c:pt idx="142">
                  <c:v>2.3666669999999979</c:v>
                </c:pt>
                <c:pt idx="143">
                  <c:v>2.3833329999999999</c:v>
                </c:pt>
                <c:pt idx="144">
                  <c:v>2.4</c:v>
                </c:pt>
                <c:pt idx="145">
                  <c:v>2.4166669999999963</c:v>
                </c:pt>
                <c:pt idx="146">
                  <c:v>2.4333330000000002</c:v>
                </c:pt>
                <c:pt idx="147">
                  <c:v>2.4499999999999997</c:v>
                </c:pt>
                <c:pt idx="148">
                  <c:v>2.4666669999999984</c:v>
                </c:pt>
                <c:pt idx="149">
                  <c:v>2.4833330000000018</c:v>
                </c:pt>
                <c:pt idx="150">
                  <c:v>2.5</c:v>
                </c:pt>
                <c:pt idx="151">
                  <c:v>2.5166669999999973</c:v>
                </c:pt>
                <c:pt idx="152">
                  <c:v>2.5333329999999998</c:v>
                </c:pt>
                <c:pt idx="153">
                  <c:v>2.5499999999999998</c:v>
                </c:pt>
                <c:pt idx="154">
                  <c:v>2.566666999999998</c:v>
                </c:pt>
                <c:pt idx="155">
                  <c:v>2.5833330000000019</c:v>
                </c:pt>
                <c:pt idx="156">
                  <c:v>2.6</c:v>
                </c:pt>
                <c:pt idx="157">
                  <c:v>2.6166669999999979</c:v>
                </c:pt>
                <c:pt idx="158">
                  <c:v>2.6333329999999999</c:v>
                </c:pt>
                <c:pt idx="159">
                  <c:v>2.65</c:v>
                </c:pt>
                <c:pt idx="160">
                  <c:v>2.6666669999999981</c:v>
                </c:pt>
                <c:pt idx="161">
                  <c:v>2.683333000000002</c:v>
                </c:pt>
                <c:pt idx="162">
                  <c:v>2.7</c:v>
                </c:pt>
                <c:pt idx="163">
                  <c:v>2.7166669999999984</c:v>
                </c:pt>
                <c:pt idx="164">
                  <c:v>2.7333330000000018</c:v>
                </c:pt>
                <c:pt idx="165">
                  <c:v>2.75</c:v>
                </c:pt>
                <c:pt idx="166">
                  <c:v>2.766667</c:v>
                </c:pt>
                <c:pt idx="167">
                  <c:v>2.7833330000000021</c:v>
                </c:pt>
                <c:pt idx="168">
                  <c:v>2.8</c:v>
                </c:pt>
                <c:pt idx="169">
                  <c:v>2.8166669999999963</c:v>
                </c:pt>
                <c:pt idx="170">
                  <c:v>2.8333330000000001</c:v>
                </c:pt>
                <c:pt idx="171">
                  <c:v>2.8499999999999988</c:v>
                </c:pt>
                <c:pt idx="172">
                  <c:v>2.8666669999999979</c:v>
                </c:pt>
                <c:pt idx="173">
                  <c:v>2.8833329999999999</c:v>
                </c:pt>
                <c:pt idx="174">
                  <c:v>2.9</c:v>
                </c:pt>
                <c:pt idx="175">
                  <c:v>2.9166669999999963</c:v>
                </c:pt>
                <c:pt idx="176">
                  <c:v>2.9333330000000002</c:v>
                </c:pt>
                <c:pt idx="177">
                  <c:v>2.9499999999999997</c:v>
                </c:pt>
                <c:pt idx="178">
                  <c:v>2.9666669999999984</c:v>
                </c:pt>
                <c:pt idx="179">
                  <c:v>2.9833330000000018</c:v>
                </c:pt>
                <c:pt idx="180">
                  <c:v>3</c:v>
                </c:pt>
                <c:pt idx="181">
                  <c:v>3.0166669999999973</c:v>
                </c:pt>
                <c:pt idx="182">
                  <c:v>3.0333329999999998</c:v>
                </c:pt>
                <c:pt idx="183">
                  <c:v>3.05</c:v>
                </c:pt>
                <c:pt idx="184">
                  <c:v>3.066666999999998</c:v>
                </c:pt>
                <c:pt idx="185">
                  <c:v>3.0833330000000019</c:v>
                </c:pt>
                <c:pt idx="186">
                  <c:v>3.1</c:v>
                </c:pt>
                <c:pt idx="187">
                  <c:v>3.1166669999999979</c:v>
                </c:pt>
                <c:pt idx="188">
                  <c:v>3.1333329999999999</c:v>
                </c:pt>
                <c:pt idx="189">
                  <c:v>3.15</c:v>
                </c:pt>
                <c:pt idx="190">
                  <c:v>3.1666669999999981</c:v>
                </c:pt>
                <c:pt idx="191">
                  <c:v>3.183333000000002</c:v>
                </c:pt>
                <c:pt idx="192">
                  <c:v>3.2</c:v>
                </c:pt>
                <c:pt idx="193">
                  <c:v>3.2166669999999984</c:v>
                </c:pt>
                <c:pt idx="194">
                  <c:v>3.2333340000000019</c:v>
                </c:pt>
                <c:pt idx="195">
                  <c:v>3.25</c:v>
                </c:pt>
                <c:pt idx="196">
                  <c:v>3.266667</c:v>
                </c:pt>
                <c:pt idx="197">
                  <c:v>3.2833340000000035</c:v>
                </c:pt>
                <c:pt idx="198">
                  <c:v>3.3</c:v>
                </c:pt>
                <c:pt idx="199">
                  <c:v>3.3166669999999963</c:v>
                </c:pt>
                <c:pt idx="200">
                  <c:v>3.3333339999999998</c:v>
                </c:pt>
                <c:pt idx="201">
                  <c:v>3.3499999999999988</c:v>
                </c:pt>
                <c:pt idx="202">
                  <c:v>3.3666669999999979</c:v>
                </c:pt>
                <c:pt idx="203">
                  <c:v>3.3833340000000018</c:v>
                </c:pt>
                <c:pt idx="204">
                  <c:v>3.4</c:v>
                </c:pt>
                <c:pt idx="205">
                  <c:v>3.4166669999999963</c:v>
                </c:pt>
                <c:pt idx="206">
                  <c:v>3.4333339999999999</c:v>
                </c:pt>
                <c:pt idx="207">
                  <c:v>3.4499999999999997</c:v>
                </c:pt>
                <c:pt idx="208">
                  <c:v>3.4666669999999984</c:v>
                </c:pt>
                <c:pt idx="209">
                  <c:v>3.4833340000000019</c:v>
                </c:pt>
                <c:pt idx="210">
                  <c:v>3.5</c:v>
                </c:pt>
                <c:pt idx="211">
                  <c:v>3.5166669999999973</c:v>
                </c:pt>
                <c:pt idx="212">
                  <c:v>3.5333340000000018</c:v>
                </c:pt>
                <c:pt idx="213">
                  <c:v>3.55</c:v>
                </c:pt>
                <c:pt idx="214">
                  <c:v>3.566666999999998</c:v>
                </c:pt>
                <c:pt idx="215">
                  <c:v>3.583334000000002</c:v>
                </c:pt>
                <c:pt idx="216">
                  <c:v>3.6</c:v>
                </c:pt>
                <c:pt idx="217">
                  <c:v>3.6166669999999979</c:v>
                </c:pt>
                <c:pt idx="218">
                  <c:v>3.6333340000000018</c:v>
                </c:pt>
                <c:pt idx="219">
                  <c:v>3.65</c:v>
                </c:pt>
                <c:pt idx="220">
                  <c:v>3.6666669999999981</c:v>
                </c:pt>
                <c:pt idx="221">
                  <c:v>3.6833340000000026</c:v>
                </c:pt>
                <c:pt idx="222">
                  <c:v>3.7</c:v>
                </c:pt>
                <c:pt idx="223">
                  <c:v>3.7166669999999984</c:v>
                </c:pt>
                <c:pt idx="224">
                  <c:v>3.7333340000000019</c:v>
                </c:pt>
                <c:pt idx="225">
                  <c:v>3.75</c:v>
                </c:pt>
                <c:pt idx="226">
                  <c:v>3.766667</c:v>
                </c:pt>
                <c:pt idx="227">
                  <c:v>3.7833340000000035</c:v>
                </c:pt>
                <c:pt idx="228">
                  <c:v>3.8</c:v>
                </c:pt>
                <c:pt idx="229">
                  <c:v>3.8166669999999963</c:v>
                </c:pt>
                <c:pt idx="230">
                  <c:v>3.8333339999999998</c:v>
                </c:pt>
                <c:pt idx="231">
                  <c:v>3.8499999999999988</c:v>
                </c:pt>
                <c:pt idx="232">
                  <c:v>3.8666669999999979</c:v>
                </c:pt>
                <c:pt idx="233">
                  <c:v>3.8833340000000018</c:v>
                </c:pt>
                <c:pt idx="234">
                  <c:v>3.9</c:v>
                </c:pt>
                <c:pt idx="235">
                  <c:v>3.9166669999999963</c:v>
                </c:pt>
                <c:pt idx="236">
                  <c:v>3.9333339999999999</c:v>
                </c:pt>
                <c:pt idx="237">
                  <c:v>3.9499999999999997</c:v>
                </c:pt>
                <c:pt idx="238">
                  <c:v>3.9666669999999984</c:v>
                </c:pt>
                <c:pt idx="239">
                  <c:v>3.9833340000000019</c:v>
                </c:pt>
                <c:pt idx="240">
                  <c:v>4</c:v>
                </c:pt>
                <c:pt idx="241">
                  <c:v>4.0166670000000035</c:v>
                </c:pt>
                <c:pt idx="242">
                  <c:v>4.033334</c:v>
                </c:pt>
                <c:pt idx="243">
                  <c:v>4.05</c:v>
                </c:pt>
                <c:pt idx="244">
                  <c:v>4.0666669999999998</c:v>
                </c:pt>
                <c:pt idx="245">
                  <c:v>4.0833339999999998</c:v>
                </c:pt>
                <c:pt idx="246">
                  <c:v>4.0999999999999996</c:v>
                </c:pt>
                <c:pt idx="247">
                  <c:v>4.1166669999999996</c:v>
                </c:pt>
                <c:pt idx="248">
                  <c:v>4.1333339999999996</c:v>
                </c:pt>
                <c:pt idx="249">
                  <c:v>4.1499999999999995</c:v>
                </c:pt>
                <c:pt idx="250">
                  <c:v>4.1666670000000003</c:v>
                </c:pt>
                <c:pt idx="251">
                  <c:v>4.1833339999999986</c:v>
                </c:pt>
                <c:pt idx="252">
                  <c:v>4.2</c:v>
                </c:pt>
                <c:pt idx="253">
                  <c:v>4.2166670000000037</c:v>
                </c:pt>
                <c:pt idx="254">
                  <c:v>4.2333340000000002</c:v>
                </c:pt>
                <c:pt idx="255">
                  <c:v>4.25</c:v>
                </c:pt>
                <c:pt idx="256">
                  <c:v>4.2666670000000035</c:v>
                </c:pt>
                <c:pt idx="257">
                  <c:v>4.283334</c:v>
                </c:pt>
                <c:pt idx="258">
                  <c:v>4.3</c:v>
                </c:pt>
                <c:pt idx="259">
                  <c:v>4.3166669999999998</c:v>
                </c:pt>
                <c:pt idx="260">
                  <c:v>4.3333339999999998</c:v>
                </c:pt>
                <c:pt idx="261">
                  <c:v>4.3499999999999996</c:v>
                </c:pt>
                <c:pt idx="262">
                  <c:v>4.3666669999999996</c:v>
                </c:pt>
                <c:pt idx="263">
                  <c:v>4.3833339999999996</c:v>
                </c:pt>
                <c:pt idx="264">
                  <c:v>4.4000000000000004</c:v>
                </c:pt>
                <c:pt idx="265">
                  <c:v>4.4166670000000039</c:v>
                </c:pt>
                <c:pt idx="266">
                  <c:v>4.4333340000000003</c:v>
                </c:pt>
                <c:pt idx="267">
                  <c:v>4.45</c:v>
                </c:pt>
                <c:pt idx="268">
                  <c:v>4.4666670000000037</c:v>
                </c:pt>
                <c:pt idx="269">
                  <c:v>4.4833340000000002</c:v>
                </c:pt>
                <c:pt idx="270">
                  <c:v>4.5</c:v>
                </c:pt>
                <c:pt idx="271">
                  <c:v>4.5166670000000035</c:v>
                </c:pt>
                <c:pt idx="272">
                  <c:v>4.533334</c:v>
                </c:pt>
                <c:pt idx="273">
                  <c:v>4.55</c:v>
                </c:pt>
                <c:pt idx="274">
                  <c:v>4.5666669999999998</c:v>
                </c:pt>
                <c:pt idx="275">
                  <c:v>4.5833339999999998</c:v>
                </c:pt>
                <c:pt idx="276">
                  <c:v>4.5999999999999996</c:v>
                </c:pt>
                <c:pt idx="277">
                  <c:v>4.6166669999999996</c:v>
                </c:pt>
                <c:pt idx="278">
                  <c:v>4.6333339999999996</c:v>
                </c:pt>
                <c:pt idx="279">
                  <c:v>4.6499999999999995</c:v>
                </c:pt>
                <c:pt idx="280">
                  <c:v>4.6666670000000003</c:v>
                </c:pt>
                <c:pt idx="281">
                  <c:v>4.6833339999999986</c:v>
                </c:pt>
                <c:pt idx="282">
                  <c:v>4.7</c:v>
                </c:pt>
                <c:pt idx="283">
                  <c:v>4.7166670000000037</c:v>
                </c:pt>
                <c:pt idx="284">
                  <c:v>4.7333340000000002</c:v>
                </c:pt>
                <c:pt idx="285">
                  <c:v>4.75</c:v>
                </c:pt>
                <c:pt idx="286">
                  <c:v>4.7666670000000035</c:v>
                </c:pt>
                <c:pt idx="287">
                  <c:v>4.783334</c:v>
                </c:pt>
                <c:pt idx="288">
                  <c:v>4.8</c:v>
                </c:pt>
                <c:pt idx="289">
                  <c:v>4.8166669999999998</c:v>
                </c:pt>
                <c:pt idx="290">
                  <c:v>4.8333339999999998</c:v>
                </c:pt>
                <c:pt idx="291">
                  <c:v>4.8499999999999996</c:v>
                </c:pt>
                <c:pt idx="292">
                  <c:v>4.8666669999999996</c:v>
                </c:pt>
                <c:pt idx="293">
                  <c:v>4.8833339999999996</c:v>
                </c:pt>
                <c:pt idx="294">
                  <c:v>4.9000000000000004</c:v>
                </c:pt>
                <c:pt idx="295">
                  <c:v>4.9166670000000039</c:v>
                </c:pt>
                <c:pt idx="296">
                  <c:v>4.9333340000000003</c:v>
                </c:pt>
                <c:pt idx="297">
                  <c:v>4.95</c:v>
                </c:pt>
                <c:pt idx="298">
                  <c:v>4.9666670000000037</c:v>
                </c:pt>
                <c:pt idx="299">
                  <c:v>4.9833340000000002</c:v>
                </c:pt>
                <c:pt idx="300">
                  <c:v>5</c:v>
                </c:pt>
                <c:pt idx="301">
                  <c:v>5.0166670000000035</c:v>
                </c:pt>
                <c:pt idx="302">
                  <c:v>5.033334</c:v>
                </c:pt>
                <c:pt idx="303">
                  <c:v>5.05</c:v>
                </c:pt>
                <c:pt idx="304">
                  <c:v>5.0666669999999998</c:v>
                </c:pt>
                <c:pt idx="305">
                  <c:v>5.0833339999999998</c:v>
                </c:pt>
                <c:pt idx="306">
                  <c:v>5.0999999999999996</c:v>
                </c:pt>
                <c:pt idx="307">
                  <c:v>5.1166669999999996</c:v>
                </c:pt>
                <c:pt idx="308">
                  <c:v>5.1333339999999996</c:v>
                </c:pt>
                <c:pt idx="309">
                  <c:v>5.1499999999999995</c:v>
                </c:pt>
                <c:pt idx="310">
                  <c:v>5.1666670000000003</c:v>
                </c:pt>
                <c:pt idx="311">
                  <c:v>5.1833339999999986</c:v>
                </c:pt>
                <c:pt idx="312">
                  <c:v>5.2</c:v>
                </c:pt>
                <c:pt idx="313">
                  <c:v>5.2166670000000037</c:v>
                </c:pt>
                <c:pt idx="314">
                  <c:v>5.2333340000000002</c:v>
                </c:pt>
                <c:pt idx="315">
                  <c:v>5.25</c:v>
                </c:pt>
                <c:pt idx="316">
                  <c:v>5.2666670000000035</c:v>
                </c:pt>
                <c:pt idx="317">
                  <c:v>5.283334</c:v>
                </c:pt>
                <c:pt idx="318">
                  <c:v>5.3</c:v>
                </c:pt>
                <c:pt idx="319">
                  <c:v>5.3166669999999998</c:v>
                </c:pt>
                <c:pt idx="320">
                  <c:v>5.3333339999999998</c:v>
                </c:pt>
                <c:pt idx="321">
                  <c:v>5.35</c:v>
                </c:pt>
                <c:pt idx="322">
                  <c:v>5.3666669999999996</c:v>
                </c:pt>
                <c:pt idx="323">
                  <c:v>5.3833339999999996</c:v>
                </c:pt>
                <c:pt idx="324">
                  <c:v>5.4</c:v>
                </c:pt>
                <c:pt idx="325">
                  <c:v>5.4166670000000039</c:v>
                </c:pt>
                <c:pt idx="326">
                  <c:v>5.4333340000000003</c:v>
                </c:pt>
                <c:pt idx="327">
                  <c:v>5.45</c:v>
                </c:pt>
                <c:pt idx="328">
                  <c:v>5.4666670000000037</c:v>
                </c:pt>
                <c:pt idx="329">
                  <c:v>5.4833340000000002</c:v>
                </c:pt>
                <c:pt idx="330">
                  <c:v>5.5</c:v>
                </c:pt>
                <c:pt idx="331">
                  <c:v>5.5166670000000035</c:v>
                </c:pt>
                <c:pt idx="332">
                  <c:v>5.533334</c:v>
                </c:pt>
                <c:pt idx="333">
                  <c:v>5.55</c:v>
                </c:pt>
                <c:pt idx="334">
                  <c:v>5.5666669999999998</c:v>
                </c:pt>
                <c:pt idx="335">
                  <c:v>5.5833339999999998</c:v>
                </c:pt>
                <c:pt idx="336">
                  <c:v>5.6</c:v>
                </c:pt>
                <c:pt idx="337">
                  <c:v>5.6166669999999996</c:v>
                </c:pt>
                <c:pt idx="338">
                  <c:v>5.6333339999999996</c:v>
                </c:pt>
                <c:pt idx="339">
                  <c:v>5.6499999999999995</c:v>
                </c:pt>
                <c:pt idx="340">
                  <c:v>5.6666670000000003</c:v>
                </c:pt>
                <c:pt idx="341">
                  <c:v>5.6833339999999986</c:v>
                </c:pt>
                <c:pt idx="342">
                  <c:v>5.7</c:v>
                </c:pt>
                <c:pt idx="343">
                  <c:v>5.7166670000000037</c:v>
                </c:pt>
                <c:pt idx="344">
                  <c:v>5.7333340000000002</c:v>
                </c:pt>
                <c:pt idx="345">
                  <c:v>5.75</c:v>
                </c:pt>
                <c:pt idx="346">
                  <c:v>5.7666670000000035</c:v>
                </c:pt>
                <c:pt idx="347">
                  <c:v>5.783334</c:v>
                </c:pt>
                <c:pt idx="348">
                  <c:v>5.8</c:v>
                </c:pt>
                <c:pt idx="349">
                  <c:v>5.8166669999999998</c:v>
                </c:pt>
                <c:pt idx="350">
                  <c:v>5.8333339999999998</c:v>
                </c:pt>
                <c:pt idx="351">
                  <c:v>5.85</c:v>
                </c:pt>
                <c:pt idx="352">
                  <c:v>5.8666669999999996</c:v>
                </c:pt>
                <c:pt idx="353">
                  <c:v>5.8833339999999996</c:v>
                </c:pt>
                <c:pt idx="354">
                  <c:v>5.9</c:v>
                </c:pt>
                <c:pt idx="355">
                  <c:v>5.9166670000000039</c:v>
                </c:pt>
                <c:pt idx="356">
                  <c:v>5.9333340000000003</c:v>
                </c:pt>
                <c:pt idx="357">
                  <c:v>5.95</c:v>
                </c:pt>
                <c:pt idx="358">
                  <c:v>5.9666670000000037</c:v>
                </c:pt>
                <c:pt idx="359">
                  <c:v>5.9833340000000002</c:v>
                </c:pt>
                <c:pt idx="360">
                  <c:v>6</c:v>
                </c:pt>
                <c:pt idx="361">
                  <c:v>6.0166670000000035</c:v>
                </c:pt>
                <c:pt idx="362">
                  <c:v>6.033334</c:v>
                </c:pt>
                <c:pt idx="363">
                  <c:v>6.05</c:v>
                </c:pt>
                <c:pt idx="364">
                  <c:v>6.0666669999999998</c:v>
                </c:pt>
                <c:pt idx="365">
                  <c:v>6.0833339999999998</c:v>
                </c:pt>
                <c:pt idx="366">
                  <c:v>6.1</c:v>
                </c:pt>
                <c:pt idx="367">
                  <c:v>6.1166669999999996</c:v>
                </c:pt>
                <c:pt idx="368">
                  <c:v>6.1333339999999996</c:v>
                </c:pt>
                <c:pt idx="369">
                  <c:v>6.1499999999999995</c:v>
                </c:pt>
                <c:pt idx="370">
                  <c:v>6.1666670000000003</c:v>
                </c:pt>
                <c:pt idx="371">
                  <c:v>6.1833339999999986</c:v>
                </c:pt>
                <c:pt idx="372">
                  <c:v>6.2</c:v>
                </c:pt>
                <c:pt idx="373">
                  <c:v>6.2166670000000037</c:v>
                </c:pt>
                <c:pt idx="374">
                  <c:v>6.2333340000000002</c:v>
                </c:pt>
                <c:pt idx="375">
                  <c:v>6.25</c:v>
                </c:pt>
                <c:pt idx="376">
                  <c:v>6.2666670000000035</c:v>
                </c:pt>
                <c:pt idx="377">
                  <c:v>6.283334</c:v>
                </c:pt>
                <c:pt idx="378">
                  <c:v>6.3</c:v>
                </c:pt>
                <c:pt idx="379">
                  <c:v>6.3166669999999998</c:v>
                </c:pt>
                <c:pt idx="380">
                  <c:v>6.3333339999999998</c:v>
                </c:pt>
                <c:pt idx="381">
                  <c:v>6.35</c:v>
                </c:pt>
                <c:pt idx="382">
                  <c:v>6.3666669999999996</c:v>
                </c:pt>
                <c:pt idx="383">
                  <c:v>6.3833339999999996</c:v>
                </c:pt>
                <c:pt idx="384">
                  <c:v>6.4</c:v>
                </c:pt>
                <c:pt idx="385">
                  <c:v>6.4166670000000039</c:v>
                </c:pt>
                <c:pt idx="386">
                  <c:v>6.4333340000000003</c:v>
                </c:pt>
                <c:pt idx="387">
                  <c:v>6.45</c:v>
                </c:pt>
                <c:pt idx="388">
                  <c:v>6.4666670000000037</c:v>
                </c:pt>
                <c:pt idx="389">
                  <c:v>6.4833340000000002</c:v>
                </c:pt>
                <c:pt idx="390">
                  <c:v>6.5</c:v>
                </c:pt>
                <c:pt idx="391">
                  <c:v>6.5166670000000035</c:v>
                </c:pt>
                <c:pt idx="392">
                  <c:v>6.533334</c:v>
                </c:pt>
                <c:pt idx="393">
                  <c:v>6.55</c:v>
                </c:pt>
                <c:pt idx="394">
                  <c:v>6.5666669999999998</c:v>
                </c:pt>
                <c:pt idx="395">
                  <c:v>6.5833339999999998</c:v>
                </c:pt>
                <c:pt idx="396">
                  <c:v>6.6</c:v>
                </c:pt>
                <c:pt idx="397">
                  <c:v>6.6166669999999996</c:v>
                </c:pt>
                <c:pt idx="398">
                  <c:v>6.6333339999999996</c:v>
                </c:pt>
                <c:pt idx="399">
                  <c:v>6.6499999999999995</c:v>
                </c:pt>
                <c:pt idx="400">
                  <c:v>6.6666670000000003</c:v>
                </c:pt>
                <c:pt idx="401">
                  <c:v>6.6833339999999986</c:v>
                </c:pt>
                <c:pt idx="402">
                  <c:v>6.7</c:v>
                </c:pt>
                <c:pt idx="403">
                  <c:v>6.7166670000000037</c:v>
                </c:pt>
                <c:pt idx="404">
                  <c:v>6.7333340000000002</c:v>
                </c:pt>
                <c:pt idx="405">
                  <c:v>6.75</c:v>
                </c:pt>
                <c:pt idx="406">
                  <c:v>6.7666670000000035</c:v>
                </c:pt>
                <c:pt idx="407">
                  <c:v>6.783334</c:v>
                </c:pt>
                <c:pt idx="408">
                  <c:v>6.8</c:v>
                </c:pt>
                <c:pt idx="409">
                  <c:v>6.8166669999999998</c:v>
                </c:pt>
                <c:pt idx="410">
                  <c:v>6.8333339999999998</c:v>
                </c:pt>
                <c:pt idx="411">
                  <c:v>6.85</c:v>
                </c:pt>
                <c:pt idx="412">
                  <c:v>6.8666669999999996</c:v>
                </c:pt>
                <c:pt idx="413">
                  <c:v>6.8833339999999996</c:v>
                </c:pt>
                <c:pt idx="414">
                  <c:v>6.9</c:v>
                </c:pt>
                <c:pt idx="415">
                  <c:v>6.9166670000000039</c:v>
                </c:pt>
                <c:pt idx="416">
                  <c:v>6.9333340000000003</c:v>
                </c:pt>
                <c:pt idx="417">
                  <c:v>6.95</c:v>
                </c:pt>
                <c:pt idx="418">
                  <c:v>6.9666670000000037</c:v>
                </c:pt>
                <c:pt idx="419">
                  <c:v>6.9833340000000002</c:v>
                </c:pt>
                <c:pt idx="420">
                  <c:v>7</c:v>
                </c:pt>
                <c:pt idx="421">
                  <c:v>7.0166670000000035</c:v>
                </c:pt>
                <c:pt idx="422">
                  <c:v>7.033334</c:v>
                </c:pt>
                <c:pt idx="423">
                  <c:v>7.05</c:v>
                </c:pt>
                <c:pt idx="424">
                  <c:v>7.0666669999999998</c:v>
                </c:pt>
                <c:pt idx="425">
                  <c:v>7.0833339999999998</c:v>
                </c:pt>
                <c:pt idx="426">
                  <c:v>7.1</c:v>
                </c:pt>
                <c:pt idx="427">
                  <c:v>7.1166669999999996</c:v>
                </c:pt>
                <c:pt idx="428">
                  <c:v>7.1333339999999996</c:v>
                </c:pt>
                <c:pt idx="429">
                  <c:v>7.1499999999999995</c:v>
                </c:pt>
                <c:pt idx="430">
                  <c:v>7.1666670000000003</c:v>
                </c:pt>
                <c:pt idx="431">
                  <c:v>7.1833339999999986</c:v>
                </c:pt>
                <c:pt idx="432">
                  <c:v>7.2</c:v>
                </c:pt>
                <c:pt idx="433">
                  <c:v>7.2166670000000037</c:v>
                </c:pt>
                <c:pt idx="434">
                  <c:v>7.2333340000000002</c:v>
                </c:pt>
                <c:pt idx="435">
                  <c:v>7.25</c:v>
                </c:pt>
                <c:pt idx="436">
                  <c:v>7.2666670000000035</c:v>
                </c:pt>
                <c:pt idx="437">
                  <c:v>7.283334</c:v>
                </c:pt>
                <c:pt idx="438">
                  <c:v>7.3</c:v>
                </c:pt>
                <c:pt idx="439">
                  <c:v>7.3166669999999998</c:v>
                </c:pt>
                <c:pt idx="440">
                  <c:v>7.3333339999999998</c:v>
                </c:pt>
                <c:pt idx="441">
                  <c:v>7.35</c:v>
                </c:pt>
                <c:pt idx="442">
                  <c:v>7.3666669999999996</c:v>
                </c:pt>
                <c:pt idx="443">
                  <c:v>7.3833339999999996</c:v>
                </c:pt>
                <c:pt idx="444">
                  <c:v>7.4</c:v>
                </c:pt>
                <c:pt idx="445">
                  <c:v>7.4166670000000039</c:v>
                </c:pt>
                <c:pt idx="446">
                  <c:v>7.4333340000000003</c:v>
                </c:pt>
                <c:pt idx="447">
                  <c:v>7.45</c:v>
                </c:pt>
                <c:pt idx="448">
                  <c:v>7.4666670000000037</c:v>
                </c:pt>
                <c:pt idx="449">
                  <c:v>7.4833340000000002</c:v>
                </c:pt>
                <c:pt idx="450">
                  <c:v>7.5</c:v>
                </c:pt>
                <c:pt idx="451">
                  <c:v>7.5166670000000035</c:v>
                </c:pt>
                <c:pt idx="452">
                  <c:v>7.533334</c:v>
                </c:pt>
                <c:pt idx="453">
                  <c:v>7.55</c:v>
                </c:pt>
                <c:pt idx="454">
                  <c:v>7.5666669999999998</c:v>
                </c:pt>
                <c:pt idx="455">
                  <c:v>7.5833339999999998</c:v>
                </c:pt>
                <c:pt idx="456">
                  <c:v>7.6</c:v>
                </c:pt>
                <c:pt idx="457">
                  <c:v>7.6166669999999996</c:v>
                </c:pt>
                <c:pt idx="458">
                  <c:v>7.6333339999999996</c:v>
                </c:pt>
                <c:pt idx="459">
                  <c:v>7.6499999999999995</c:v>
                </c:pt>
                <c:pt idx="460">
                  <c:v>7.6666670000000003</c:v>
                </c:pt>
                <c:pt idx="461">
                  <c:v>7.6833339999999986</c:v>
                </c:pt>
                <c:pt idx="462">
                  <c:v>7.7</c:v>
                </c:pt>
                <c:pt idx="463">
                  <c:v>7.7166670000000037</c:v>
                </c:pt>
                <c:pt idx="464">
                  <c:v>7.7333340000000002</c:v>
                </c:pt>
                <c:pt idx="465">
                  <c:v>7.75</c:v>
                </c:pt>
                <c:pt idx="466">
                  <c:v>7.7666670000000035</c:v>
                </c:pt>
                <c:pt idx="467">
                  <c:v>7.783334</c:v>
                </c:pt>
                <c:pt idx="468">
                  <c:v>7.8</c:v>
                </c:pt>
                <c:pt idx="469">
                  <c:v>7.8166669999999998</c:v>
                </c:pt>
                <c:pt idx="470">
                  <c:v>7.8333339999999998</c:v>
                </c:pt>
                <c:pt idx="471">
                  <c:v>7.85</c:v>
                </c:pt>
                <c:pt idx="472">
                  <c:v>7.8666669999999996</c:v>
                </c:pt>
                <c:pt idx="473">
                  <c:v>7.8833339999999996</c:v>
                </c:pt>
                <c:pt idx="474">
                  <c:v>7.9</c:v>
                </c:pt>
                <c:pt idx="475">
                  <c:v>7.9166670000000039</c:v>
                </c:pt>
                <c:pt idx="476">
                  <c:v>7.9333340000000003</c:v>
                </c:pt>
                <c:pt idx="477">
                  <c:v>7.95</c:v>
                </c:pt>
                <c:pt idx="478">
                  <c:v>7.9666670000000037</c:v>
                </c:pt>
                <c:pt idx="479">
                  <c:v>7.9833340000000002</c:v>
                </c:pt>
                <c:pt idx="480">
                  <c:v>8</c:v>
                </c:pt>
                <c:pt idx="481">
                  <c:v>8.016667</c:v>
                </c:pt>
                <c:pt idx="482">
                  <c:v>8.033334</c:v>
                </c:pt>
                <c:pt idx="483">
                  <c:v>8.0500000000000007</c:v>
                </c:pt>
                <c:pt idx="484">
                  <c:v>8.0666670000000007</c:v>
                </c:pt>
                <c:pt idx="485">
                  <c:v>8.0833340000000007</c:v>
                </c:pt>
                <c:pt idx="486">
                  <c:v>8.1</c:v>
                </c:pt>
                <c:pt idx="487">
                  <c:v>8.1166670000000014</c:v>
                </c:pt>
                <c:pt idx="488">
                  <c:v>8.1333339999999996</c:v>
                </c:pt>
                <c:pt idx="489">
                  <c:v>8.15</c:v>
                </c:pt>
                <c:pt idx="490">
                  <c:v>8.1666670000000003</c:v>
                </c:pt>
                <c:pt idx="491">
                  <c:v>8.1833340000000003</c:v>
                </c:pt>
                <c:pt idx="492">
                  <c:v>8.2000000000000011</c:v>
                </c:pt>
                <c:pt idx="493">
                  <c:v>8.2166670000000011</c:v>
                </c:pt>
                <c:pt idx="494">
                  <c:v>8.2333339999999993</c:v>
                </c:pt>
                <c:pt idx="495">
                  <c:v>8.25</c:v>
                </c:pt>
                <c:pt idx="496">
                  <c:v>8.266667</c:v>
                </c:pt>
                <c:pt idx="497">
                  <c:v>8.283334</c:v>
                </c:pt>
                <c:pt idx="498">
                  <c:v>8.3000000000000007</c:v>
                </c:pt>
                <c:pt idx="499">
                  <c:v>8.3166670000000007</c:v>
                </c:pt>
                <c:pt idx="500">
                  <c:v>8.3333340000000007</c:v>
                </c:pt>
                <c:pt idx="501">
                  <c:v>8.3500000000000068</c:v>
                </c:pt>
                <c:pt idx="502">
                  <c:v>8.3666670000000067</c:v>
                </c:pt>
                <c:pt idx="503">
                  <c:v>8.3833340000000067</c:v>
                </c:pt>
                <c:pt idx="504">
                  <c:v>8.4</c:v>
                </c:pt>
                <c:pt idx="505">
                  <c:v>8.4166670000000003</c:v>
                </c:pt>
                <c:pt idx="506">
                  <c:v>8.4333340000000003</c:v>
                </c:pt>
                <c:pt idx="507">
                  <c:v>8.4500000000000028</c:v>
                </c:pt>
                <c:pt idx="508">
                  <c:v>8.4666670000000028</c:v>
                </c:pt>
                <c:pt idx="509">
                  <c:v>8.4833340000000028</c:v>
                </c:pt>
                <c:pt idx="510">
                  <c:v>8.5</c:v>
                </c:pt>
                <c:pt idx="511">
                  <c:v>8.516667</c:v>
                </c:pt>
                <c:pt idx="512">
                  <c:v>8.533334</c:v>
                </c:pt>
                <c:pt idx="513">
                  <c:v>8.5500000000000007</c:v>
                </c:pt>
                <c:pt idx="514">
                  <c:v>8.5666670000000007</c:v>
                </c:pt>
                <c:pt idx="515">
                  <c:v>8.5833340000000007</c:v>
                </c:pt>
                <c:pt idx="516">
                  <c:v>8.6</c:v>
                </c:pt>
                <c:pt idx="517">
                  <c:v>8.6166670000000014</c:v>
                </c:pt>
                <c:pt idx="518">
                  <c:v>8.6333339999999996</c:v>
                </c:pt>
                <c:pt idx="519">
                  <c:v>8.65</c:v>
                </c:pt>
                <c:pt idx="520">
                  <c:v>8.6666670000000003</c:v>
                </c:pt>
                <c:pt idx="521">
                  <c:v>8.6833340000000003</c:v>
                </c:pt>
                <c:pt idx="522">
                  <c:v>8.7000000000000011</c:v>
                </c:pt>
                <c:pt idx="523">
                  <c:v>8.7166670000000011</c:v>
                </c:pt>
                <c:pt idx="524">
                  <c:v>8.7333339999999993</c:v>
                </c:pt>
                <c:pt idx="525">
                  <c:v>8.75</c:v>
                </c:pt>
                <c:pt idx="526">
                  <c:v>8.766667</c:v>
                </c:pt>
                <c:pt idx="527">
                  <c:v>8.783334</c:v>
                </c:pt>
                <c:pt idx="528">
                  <c:v>8.8000000000000007</c:v>
                </c:pt>
                <c:pt idx="529">
                  <c:v>8.8166670000000007</c:v>
                </c:pt>
                <c:pt idx="530">
                  <c:v>8.8333340000000007</c:v>
                </c:pt>
                <c:pt idx="531">
                  <c:v>8.8500000000000068</c:v>
                </c:pt>
                <c:pt idx="532">
                  <c:v>8.8666670000000067</c:v>
                </c:pt>
                <c:pt idx="533">
                  <c:v>8.8833340000000067</c:v>
                </c:pt>
                <c:pt idx="534">
                  <c:v>8.9</c:v>
                </c:pt>
                <c:pt idx="535">
                  <c:v>8.9166670000000003</c:v>
                </c:pt>
                <c:pt idx="536">
                  <c:v>8.9333340000000003</c:v>
                </c:pt>
                <c:pt idx="537">
                  <c:v>8.9500000000000028</c:v>
                </c:pt>
                <c:pt idx="538">
                  <c:v>8.9666670000000028</c:v>
                </c:pt>
                <c:pt idx="539">
                  <c:v>8.9833340000000028</c:v>
                </c:pt>
                <c:pt idx="540">
                  <c:v>9</c:v>
                </c:pt>
                <c:pt idx="541">
                  <c:v>9.016667</c:v>
                </c:pt>
                <c:pt idx="542">
                  <c:v>9.033334</c:v>
                </c:pt>
                <c:pt idx="543">
                  <c:v>9.0500000000000007</c:v>
                </c:pt>
                <c:pt idx="544">
                  <c:v>9.0666670000000007</c:v>
                </c:pt>
                <c:pt idx="545">
                  <c:v>9.0833340000000007</c:v>
                </c:pt>
                <c:pt idx="546">
                  <c:v>9.1</c:v>
                </c:pt>
                <c:pt idx="547">
                  <c:v>9.1166670000000014</c:v>
                </c:pt>
                <c:pt idx="548">
                  <c:v>9.1333339999999996</c:v>
                </c:pt>
                <c:pt idx="549">
                  <c:v>9.15</c:v>
                </c:pt>
                <c:pt idx="550">
                  <c:v>9.1666670000000003</c:v>
                </c:pt>
                <c:pt idx="551">
                  <c:v>9.1833340000000003</c:v>
                </c:pt>
                <c:pt idx="552">
                  <c:v>9.2000000000000011</c:v>
                </c:pt>
                <c:pt idx="553">
                  <c:v>9.2166670000000011</c:v>
                </c:pt>
                <c:pt idx="554">
                  <c:v>9.2333339999999993</c:v>
                </c:pt>
                <c:pt idx="555">
                  <c:v>9.25</c:v>
                </c:pt>
                <c:pt idx="556">
                  <c:v>9.266667</c:v>
                </c:pt>
                <c:pt idx="557">
                  <c:v>9.283334</c:v>
                </c:pt>
                <c:pt idx="558">
                  <c:v>9.3000000000000007</c:v>
                </c:pt>
                <c:pt idx="559">
                  <c:v>9.3166670000000007</c:v>
                </c:pt>
                <c:pt idx="560">
                  <c:v>9.3333340000000007</c:v>
                </c:pt>
                <c:pt idx="561">
                  <c:v>9.3500000000000068</c:v>
                </c:pt>
                <c:pt idx="562">
                  <c:v>9.3666670000000067</c:v>
                </c:pt>
                <c:pt idx="563">
                  <c:v>9.3833340000000067</c:v>
                </c:pt>
                <c:pt idx="564">
                  <c:v>9.4</c:v>
                </c:pt>
                <c:pt idx="565">
                  <c:v>9.4166670000000003</c:v>
                </c:pt>
                <c:pt idx="566">
                  <c:v>9.4333340000000003</c:v>
                </c:pt>
                <c:pt idx="567">
                  <c:v>9.4500000000000028</c:v>
                </c:pt>
                <c:pt idx="568">
                  <c:v>9.4666670000000028</c:v>
                </c:pt>
                <c:pt idx="569">
                  <c:v>9.4833340000000028</c:v>
                </c:pt>
                <c:pt idx="570">
                  <c:v>9.5</c:v>
                </c:pt>
                <c:pt idx="571">
                  <c:v>9.516667</c:v>
                </c:pt>
                <c:pt idx="572">
                  <c:v>9.533334</c:v>
                </c:pt>
                <c:pt idx="573">
                  <c:v>9.5500000000000007</c:v>
                </c:pt>
                <c:pt idx="574">
                  <c:v>9.5666670000000007</c:v>
                </c:pt>
                <c:pt idx="575">
                  <c:v>9.5833340000000007</c:v>
                </c:pt>
                <c:pt idx="576">
                  <c:v>9.6000009999999989</c:v>
                </c:pt>
                <c:pt idx="577">
                  <c:v>9.6166670000000014</c:v>
                </c:pt>
                <c:pt idx="578">
                  <c:v>9.6333339999999996</c:v>
                </c:pt>
                <c:pt idx="579">
                  <c:v>9.6500010000000014</c:v>
                </c:pt>
                <c:pt idx="580">
                  <c:v>9.6666670000000003</c:v>
                </c:pt>
                <c:pt idx="581">
                  <c:v>9.6833340000000003</c:v>
                </c:pt>
                <c:pt idx="582">
                  <c:v>9.7000010000000003</c:v>
                </c:pt>
                <c:pt idx="583">
                  <c:v>9.7166670000000011</c:v>
                </c:pt>
                <c:pt idx="584">
                  <c:v>9.7333339999999993</c:v>
                </c:pt>
                <c:pt idx="585">
                  <c:v>9.750001000000001</c:v>
                </c:pt>
                <c:pt idx="586">
                  <c:v>9.766667</c:v>
                </c:pt>
                <c:pt idx="587">
                  <c:v>9.783334</c:v>
                </c:pt>
                <c:pt idx="588">
                  <c:v>9.800001</c:v>
                </c:pt>
                <c:pt idx="589">
                  <c:v>9.8166670000000007</c:v>
                </c:pt>
                <c:pt idx="590">
                  <c:v>9.8333340000000007</c:v>
                </c:pt>
                <c:pt idx="591">
                  <c:v>9.8500010000000007</c:v>
                </c:pt>
                <c:pt idx="592">
                  <c:v>9.8666670000000067</c:v>
                </c:pt>
                <c:pt idx="593">
                  <c:v>9.8833340000000067</c:v>
                </c:pt>
                <c:pt idx="594">
                  <c:v>9.9000010000000014</c:v>
                </c:pt>
                <c:pt idx="595">
                  <c:v>9.9166670000000003</c:v>
                </c:pt>
                <c:pt idx="596">
                  <c:v>9.9333340000000003</c:v>
                </c:pt>
                <c:pt idx="597">
                  <c:v>9.9500010000000003</c:v>
                </c:pt>
                <c:pt idx="598">
                  <c:v>9.9666670000000028</c:v>
                </c:pt>
                <c:pt idx="599">
                  <c:v>9.9833340000000028</c:v>
                </c:pt>
                <c:pt idx="600">
                  <c:v>10.000001000000001</c:v>
                </c:pt>
                <c:pt idx="601">
                  <c:v>10.016667</c:v>
                </c:pt>
                <c:pt idx="602">
                  <c:v>10.033334</c:v>
                </c:pt>
                <c:pt idx="603">
                  <c:v>10.050001</c:v>
                </c:pt>
                <c:pt idx="604">
                  <c:v>10.066667000000002</c:v>
                </c:pt>
                <c:pt idx="605">
                  <c:v>10.083334000000002</c:v>
                </c:pt>
                <c:pt idx="606">
                  <c:v>10.100001000000001</c:v>
                </c:pt>
                <c:pt idx="607">
                  <c:v>10.116667</c:v>
                </c:pt>
                <c:pt idx="608">
                  <c:v>10.133334</c:v>
                </c:pt>
                <c:pt idx="609">
                  <c:v>10.150001</c:v>
                </c:pt>
                <c:pt idx="610">
                  <c:v>10.166667</c:v>
                </c:pt>
                <c:pt idx="611">
                  <c:v>10.183334</c:v>
                </c:pt>
                <c:pt idx="612">
                  <c:v>10.200001</c:v>
                </c:pt>
                <c:pt idx="613">
                  <c:v>10.216667000000001</c:v>
                </c:pt>
                <c:pt idx="614">
                  <c:v>10.233333999999999</c:v>
                </c:pt>
                <c:pt idx="615">
                  <c:v>10.250001000000001</c:v>
                </c:pt>
                <c:pt idx="616">
                  <c:v>10.266667</c:v>
                </c:pt>
                <c:pt idx="617">
                  <c:v>10.283334</c:v>
                </c:pt>
                <c:pt idx="618">
                  <c:v>10.300001</c:v>
                </c:pt>
                <c:pt idx="619">
                  <c:v>10.316667000000002</c:v>
                </c:pt>
                <c:pt idx="620">
                  <c:v>10.333334000000002</c:v>
                </c:pt>
                <c:pt idx="621">
                  <c:v>10.350001000000002</c:v>
                </c:pt>
                <c:pt idx="622">
                  <c:v>10.366667000000007</c:v>
                </c:pt>
                <c:pt idx="623">
                  <c:v>10.383334000000007</c:v>
                </c:pt>
                <c:pt idx="624">
                  <c:v>10.400001</c:v>
                </c:pt>
                <c:pt idx="625">
                  <c:v>10.416667</c:v>
                </c:pt>
                <c:pt idx="626">
                  <c:v>10.433334</c:v>
                </c:pt>
                <c:pt idx="627">
                  <c:v>10.450001</c:v>
                </c:pt>
                <c:pt idx="628">
                  <c:v>10.466667000000006</c:v>
                </c:pt>
                <c:pt idx="629">
                  <c:v>10.483334000000006</c:v>
                </c:pt>
                <c:pt idx="630">
                  <c:v>10.500001000000001</c:v>
                </c:pt>
                <c:pt idx="631">
                  <c:v>10.516667</c:v>
                </c:pt>
                <c:pt idx="632">
                  <c:v>10.533334</c:v>
                </c:pt>
                <c:pt idx="633">
                  <c:v>10.550001</c:v>
                </c:pt>
                <c:pt idx="634">
                  <c:v>10.566667000000002</c:v>
                </c:pt>
                <c:pt idx="635">
                  <c:v>10.583334000000002</c:v>
                </c:pt>
                <c:pt idx="636">
                  <c:v>10.600001000000001</c:v>
                </c:pt>
                <c:pt idx="637">
                  <c:v>10.616667</c:v>
                </c:pt>
                <c:pt idx="638">
                  <c:v>10.633334</c:v>
                </c:pt>
                <c:pt idx="639">
                  <c:v>10.650001</c:v>
                </c:pt>
                <c:pt idx="640">
                  <c:v>10.666667</c:v>
                </c:pt>
                <c:pt idx="641">
                  <c:v>10.683334</c:v>
                </c:pt>
                <c:pt idx="642">
                  <c:v>10.700001</c:v>
                </c:pt>
                <c:pt idx="643">
                  <c:v>10.716667000000001</c:v>
                </c:pt>
                <c:pt idx="644">
                  <c:v>10.733333999999999</c:v>
                </c:pt>
                <c:pt idx="645">
                  <c:v>10.750001000000001</c:v>
                </c:pt>
                <c:pt idx="646">
                  <c:v>10.766667</c:v>
                </c:pt>
                <c:pt idx="647">
                  <c:v>10.783334</c:v>
                </c:pt>
                <c:pt idx="648">
                  <c:v>10.800001</c:v>
                </c:pt>
                <c:pt idx="649">
                  <c:v>10.816667000000002</c:v>
                </c:pt>
                <c:pt idx="650">
                  <c:v>10.833334000000002</c:v>
                </c:pt>
                <c:pt idx="651">
                  <c:v>10.850001000000002</c:v>
                </c:pt>
                <c:pt idx="652">
                  <c:v>10.866667000000007</c:v>
                </c:pt>
                <c:pt idx="653">
                  <c:v>10.883334000000007</c:v>
                </c:pt>
                <c:pt idx="654">
                  <c:v>10.900001</c:v>
                </c:pt>
                <c:pt idx="655">
                  <c:v>10.916667</c:v>
                </c:pt>
                <c:pt idx="656">
                  <c:v>10.933334</c:v>
                </c:pt>
                <c:pt idx="657">
                  <c:v>10.950001</c:v>
                </c:pt>
                <c:pt idx="658">
                  <c:v>10.966667000000006</c:v>
                </c:pt>
                <c:pt idx="659">
                  <c:v>10.983334000000006</c:v>
                </c:pt>
                <c:pt idx="660">
                  <c:v>11.000001000000001</c:v>
                </c:pt>
                <c:pt idx="661">
                  <c:v>11.016667</c:v>
                </c:pt>
                <c:pt idx="662">
                  <c:v>11.033334</c:v>
                </c:pt>
                <c:pt idx="663">
                  <c:v>11.050001</c:v>
                </c:pt>
                <c:pt idx="664">
                  <c:v>11.066667000000002</c:v>
                </c:pt>
                <c:pt idx="665">
                  <c:v>11.083334000000002</c:v>
                </c:pt>
                <c:pt idx="666">
                  <c:v>11.100001000000001</c:v>
                </c:pt>
                <c:pt idx="667">
                  <c:v>11.116667</c:v>
                </c:pt>
                <c:pt idx="668">
                  <c:v>11.133334</c:v>
                </c:pt>
                <c:pt idx="669">
                  <c:v>11.150001</c:v>
                </c:pt>
                <c:pt idx="670">
                  <c:v>11.166667</c:v>
                </c:pt>
                <c:pt idx="671">
                  <c:v>11.183334</c:v>
                </c:pt>
                <c:pt idx="672">
                  <c:v>11.200001</c:v>
                </c:pt>
                <c:pt idx="673">
                  <c:v>11.216667000000001</c:v>
                </c:pt>
                <c:pt idx="674">
                  <c:v>11.233333999999999</c:v>
                </c:pt>
                <c:pt idx="675">
                  <c:v>11.250001000000001</c:v>
                </c:pt>
                <c:pt idx="676">
                  <c:v>11.266667</c:v>
                </c:pt>
                <c:pt idx="677">
                  <c:v>11.283334</c:v>
                </c:pt>
                <c:pt idx="678">
                  <c:v>11.300001</c:v>
                </c:pt>
                <c:pt idx="679">
                  <c:v>11.316667000000002</c:v>
                </c:pt>
                <c:pt idx="680">
                  <c:v>11.333334000000002</c:v>
                </c:pt>
                <c:pt idx="681">
                  <c:v>11.350001000000002</c:v>
                </c:pt>
                <c:pt idx="682">
                  <c:v>11.366667000000007</c:v>
                </c:pt>
                <c:pt idx="683">
                  <c:v>11.383334000000007</c:v>
                </c:pt>
                <c:pt idx="684">
                  <c:v>11.400001</c:v>
                </c:pt>
                <c:pt idx="685">
                  <c:v>11.416667</c:v>
                </c:pt>
                <c:pt idx="686">
                  <c:v>11.433334</c:v>
                </c:pt>
                <c:pt idx="687">
                  <c:v>11.450001</c:v>
                </c:pt>
                <c:pt idx="688">
                  <c:v>11.466667000000006</c:v>
                </c:pt>
                <c:pt idx="689">
                  <c:v>11.483334000000006</c:v>
                </c:pt>
                <c:pt idx="690">
                  <c:v>11.500001000000001</c:v>
                </c:pt>
                <c:pt idx="691">
                  <c:v>11.516667</c:v>
                </c:pt>
                <c:pt idx="692">
                  <c:v>11.533334</c:v>
                </c:pt>
                <c:pt idx="693">
                  <c:v>11.550001</c:v>
                </c:pt>
                <c:pt idx="694">
                  <c:v>11.566667000000002</c:v>
                </c:pt>
                <c:pt idx="695">
                  <c:v>11.583334000000002</c:v>
                </c:pt>
                <c:pt idx="696">
                  <c:v>11.600001000000001</c:v>
                </c:pt>
                <c:pt idx="697">
                  <c:v>11.616667</c:v>
                </c:pt>
                <c:pt idx="698">
                  <c:v>11.633334</c:v>
                </c:pt>
                <c:pt idx="699">
                  <c:v>11.650001</c:v>
                </c:pt>
                <c:pt idx="700">
                  <c:v>11.666667</c:v>
                </c:pt>
                <c:pt idx="701">
                  <c:v>11.683334</c:v>
                </c:pt>
                <c:pt idx="702">
                  <c:v>11.700001</c:v>
                </c:pt>
                <c:pt idx="703">
                  <c:v>11.716667000000001</c:v>
                </c:pt>
                <c:pt idx="704">
                  <c:v>11.733333999999999</c:v>
                </c:pt>
                <c:pt idx="705">
                  <c:v>11.750001000000001</c:v>
                </c:pt>
                <c:pt idx="706">
                  <c:v>11.766667</c:v>
                </c:pt>
                <c:pt idx="707">
                  <c:v>11.783334</c:v>
                </c:pt>
                <c:pt idx="708">
                  <c:v>11.800001</c:v>
                </c:pt>
                <c:pt idx="709">
                  <c:v>11.816667000000002</c:v>
                </c:pt>
                <c:pt idx="710">
                  <c:v>11.833334000000002</c:v>
                </c:pt>
                <c:pt idx="711">
                  <c:v>11.850001000000002</c:v>
                </c:pt>
                <c:pt idx="712">
                  <c:v>11.866667000000007</c:v>
                </c:pt>
                <c:pt idx="713">
                  <c:v>11.883334000000007</c:v>
                </c:pt>
                <c:pt idx="714">
                  <c:v>11.900001</c:v>
                </c:pt>
                <c:pt idx="715">
                  <c:v>11.916667</c:v>
                </c:pt>
                <c:pt idx="716">
                  <c:v>11.933334</c:v>
                </c:pt>
                <c:pt idx="717">
                  <c:v>11.950001</c:v>
                </c:pt>
                <c:pt idx="718">
                  <c:v>11.966667000000006</c:v>
                </c:pt>
                <c:pt idx="719">
                  <c:v>11.983334000000006</c:v>
                </c:pt>
                <c:pt idx="720">
                  <c:v>12.000001000000001</c:v>
                </c:pt>
                <c:pt idx="721">
                  <c:v>12.016667</c:v>
                </c:pt>
                <c:pt idx="722">
                  <c:v>12.033334</c:v>
                </c:pt>
                <c:pt idx="723">
                  <c:v>12.050001</c:v>
                </c:pt>
                <c:pt idx="724">
                  <c:v>12.066667000000002</c:v>
                </c:pt>
                <c:pt idx="725">
                  <c:v>12.083334000000002</c:v>
                </c:pt>
                <c:pt idx="726">
                  <c:v>12.100001000000001</c:v>
                </c:pt>
                <c:pt idx="727">
                  <c:v>12.116667</c:v>
                </c:pt>
                <c:pt idx="728">
                  <c:v>12.133334</c:v>
                </c:pt>
                <c:pt idx="729">
                  <c:v>12.150001</c:v>
                </c:pt>
                <c:pt idx="730">
                  <c:v>12.166667</c:v>
                </c:pt>
                <c:pt idx="731">
                  <c:v>12.183334</c:v>
                </c:pt>
                <c:pt idx="732">
                  <c:v>12.200001</c:v>
                </c:pt>
                <c:pt idx="733">
                  <c:v>12.216667000000001</c:v>
                </c:pt>
                <c:pt idx="734">
                  <c:v>12.233333999999999</c:v>
                </c:pt>
                <c:pt idx="735">
                  <c:v>12.250001000000001</c:v>
                </c:pt>
                <c:pt idx="736">
                  <c:v>12.266667</c:v>
                </c:pt>
                <c:pt idx="737">
                  <c:v>12.283334</c:v>
                </c:pt>
                <c:pt idx="738">
                  <c:v>12.300001</c:v>
                </c:pt>
                <c:pt idx="739">
                  <c:v>12.316667000000002</c:v>
                </c:pt>
                <c:pt idx="740">
                  <c:v>12.333334000000002</c:v>
                </c:pt>
                <c:pt idx="741">
                  <c:v>12.350001000000002</c:v>
                </c:pt>
                <c:pt idx="742">
                  <c:v>12.366667000000007</c:v>
                </c:pt>
                <c:pt idx="743">
                  <c:v>12.383334000000007</c:v>
                </c:pt>
                <c:pt idx="744">
                  <c:v>12.400001</c:v>
                </c:pt>
                <c:pt idx="745">
                  <c:v>12.416667</c:v>
                </c:pt>
                <c:pt idx="746">
                  <c:v>12.433334</c:v>
                </c:pt>
                <c:pt idx="747">
                  <c:v>12.450001</c:v>
                </c:pt>
                <c:pt idx="748">
                  <c:v>12.466667000000006</c:v>
                </c:pt>
                <c:pt idx="749">
                  <c:v>12.483334000000006</c:v>
                </c:pt>
                <c:pt idx="750">
                  <c:v>12.500001000000001</c:v>
                </c:pt>
                <c:pt idx="751">
                  <c:v>12.516667</c:v>
                </c:pt>
                <c:pt idx="752">
                  <c:v>12.533334</c:v>
                </c:pt>
                <c:pt idx="753">
                  <c:v>12.550001</c:v>
                </c:pt>
                <c:pt idx="754">
                  <c:v>12.566667000000002</c:v>
                </c:pt>
                <c:pt idx="755">
                  <c:v>12.583334000000002</c:v>
                </c:pt>
                <c:pt idx="756">
                  <c:v>12.600001000000001</c:v>
                </c:pt>
                <c:pt idx="757">
                  <c:v>12.616667</c:v>
                </c:pt>
                <c:pt idx="758">
                  <c:v>12.633334</c:v>
                </c:pt>
                <c:pt idx="759">
                  <c:v>12.650001</c:v>
                </c:pt>
                <c:pt idx="760">
                  <c:v>12.666667</c:v>
                </c:pt>
                <c:pt idx="761">
                  <c:v>12.683334</c:v>
                </c:pt>
                <c:pt idx="762">
                  <c:v>12.700001</c:v>
                </c:pt>
                <c:pt idx="763">
                  <c:v>12.716667000000001</c:v>
                </c:pt>
                <c:pt idx="764">
                  <c:v>12.733333999999999</c:v>
                </c:pt>
                <c:pt idx="765">
                  <c:v>12.750001000000001</c:v>
                </c:pt>
                <c:pt idx="766">
                  <c:v>12.766667</c:v>
                </c:pt>
                <c:pt idx="767">
                  <c:v>12.783334</c:v>
                </c:pt>
                <c:pt idx="768">
                  <c:v>12.800001</c:v>
                </c:pt>
                <c:pt idx="769">
                  <c:v>12.816667000000002</c:v>
                </c:pt>
                <c:pt idx="770">
                  <c:v>12.833334000000002</c:v>
                </c:pt>
                <c:pt idx="771">
                  <c:v>12.850001000000002</c:v>
                </c:pt>
                <c:pt idx="772">
                  <c:v>12.866667000000007</c:v>
                </c:pt>
                <c:pt idx="773">
                  <c:v>12.883334000000007</c:v>
                </c:pt>
                <c:pt idx="774">
                  <c:v>12.900001</c:v>
                </c:pt>
                <c:pt idx="775">
                  <c:v>12.916667</c:v>
                </c:pt>
                <c:pt idx="776">
                  <c:v>12.933334</c:v>
                </c:pt>
                <c:pt idx="777">
                  <c:v>12.950001</c:v>
                </c:pt>
                <c:pt idx="778">
                  <c:v>12.966667000000006</c:v>
                </c:pt>
                <c:pt idx="779">
                  <c:v>12.983334000000006</c:v>
                </c:pt>
                <c:pt idx="780">
                  <c:v>13.000001000000001</c:v>
                </c:pt>
                <c:pt idx="781">
                  <c:v>13.016667</c:v>
                </c:pt>
                <c:pt idx="782">
                  <c:v>13.033334</c:v>
                </c:pt>
                <c:pt idx="783">
                  <c:v>13.050001</c:v>
                </c:pt>
                <c:pt idx="784">
                  <c:v>13.066667000000002</c:v>
                </c:pt>
                <c:pt idx="785">
                  <c:v>13.083334000000002</c:v>
                </c:pt>
                <c:pt idx="786">
                  <c:v>13.100001000000001</c:v>
                </c:pt>
                <c:pt idx="787">
                  <c:v>13.116667</c:v>
                </c:pt>
                <c:pt idx="788">
                  <c:v>13.133334</c:v>
                </c:pt>
                <c:pt idx="789">
                  <c:v>13.150001</c:v>
                </c:pt>
                <c:pt idx="790">
                  <c:v>13.166667</c:v>
                </c:pt>
                <c:pt idx="791">
                  <c:v>13.183334</c:v>
                </c:pt>
                <c:pt idx="792">
                  <c:v>13.200001</c:v>
                </c:pt>
                <c:pt idx="793">
                  <c:v>13.216667000000001</c:v>
                </c:pt>
                <c:pt idx="794">
                  <c:v>13.233333999999999</c:v>
                </c:pt>
                <c:pt idx="795">
                  <c:v>13.250001000000001</c:v>
                </c:pt>
                <c:pt idx="796">
                  <c:v>13.266667</c:v>
                </c:pt>
                <c:pt idx="797">
                  <c:v>13.283334</c:v>
                </c:pt>
                <c:pt idx="798">
                  <c:v>13.300001</c:v>
                </c:pt>
                <c:pt idx="799">
                  <c:v>13.316667000000002</c:v>
                </c:pt>
                <c:pt idx="800">
                  <c:v>13.333334000000002</c:v>
                </c:pt>
                <c:pt idx="801">
                  <c:v>13.350001000000002</c:v>
                </c:pt>
                <c:pt idx="802">
                  <c:v>13.366667000000007</c:v>
                </c:pt>
                <c:pt idx="803">
                  <c:v>13.383334000000007</c:v>
                </c:pt>
                <c:pt idx="804">
                  <c:v>13.400001</c:v>
                </c:pt>
                <c:pt idx="805">
                  <c:v>13.416667</c:v>
                </c:pt>
                <c:pt idx="806">
                  <c:v>13.433334</c:v>
                </c:pt>
                <c:pt idx="807">
                  <c:v>13.450001</c:v>
                </c:pt>
                <c:pt idx="808">
                  <c:v>13.466667000000006</c:v>
                </c:pt>
                <c:pt idx="809">
                  <c:v>13.483334000000006</c:v>
                </c:pt>
                <c:pt idx="810">
                  <c:v>13.500001000000001</c:v>
                </c:pt>
                <c:pt idx="811">
                  <c:v>13.516667</c:v>
                </c:pt>
                <c:pt idx="812">
                  <c:v>13.533334</c:v>
                </c:pt>
                <c:pt idx="813">
                  <c:v>13.550001</c:v>
                </c:pt>
                <c:pt idx="814">
                  <c:v>13.566667000000002</c:v>
                </c:pt>
                <c:pt idx="815">
                  <c:v>13.583334000000002</c:v>
                </c:pt>
                <c:pt idx="816">
                  <c:v>13.600001000000001</c:v>
                </c:pt>
                <c:pt idx="817">
                  <c:v>13.616667</c:v>
                </c:pt>
                <c:pt idx="818">
                  <c:v>13.633334</c:v>
                </c:pt>
                <c:pt idx="819">
                  <c:v>13.650001</c:v>
                </c:pt>
                <c:pt idx="820">
                  <c:v>13.666667</c:v>
                </c:pt>
                <c:pt idx="821">
                  <c:v>13.683334</c:v>
                </c:pt>
                <c:pt idx="822">
                  <c:v>13.700001</c:v>
                </c:pt>
                <c:pt idx="823">
                  <c:v>13.716667000000001</c:v>
                </c:pt>
                <c:pt idx="824">
                  <c:v>13.733333999999999</c:v>
                </c:pt>
                <c:pt idx="825">
                  <c:v>13.750001000000001</c:v>
                </c:pt>
                <c:pt idx="826">
                  <c:v>13.766667</c:v>
                </c:pt>
                <c:pt idx="827">
                  <c:v>13.783334</c:v>
                </c:pt>
                <c:pt idx="828">
                  <c:v>13.800001</c:v>
                </c:pt>
                <c:pt idx="829">
                  <c:v>13.816667000000002</c:v>
                </c:pt>
                <c:pt idx="830">
                  <c:v>13.833334000000002</c:v>
                </c:pt>
                <c:pt idx="831">
                  <c:v>13.850001000000002</c:v>
                </c:pt>
                <c:pt idx="832">
                  <c:v>13.866667000000007</c:v>
                </c:pt>
                <c:pt idx="833">
                  <c:v>13.883334000000007</c:v>
                </c:pt>
                <c:pt idx="834">
                  <c:v>13.900001</c:v>
                </c:pt>
                <c:pt idx="835">
                  <c:v>13.916667</c:v>
                </c:pt>
                <c:pt idx="836">
                  <c:v>13.933334</c:v>
                </c:pt>
                <c:pt idx="837">
                  <c:v>13.950001</c:v>
                </c:pt>
                <c:pt idx="838">
                  <c:v>13.966667000000006</c:v>
                </c:pt>
                <c:pt idx="839">
                  <c:v>13.983334000000006</c:v>
                </c:pt>
                <c:pt idx="840">
                  <c:v>14.000001000000001</c:v>
                </c:pt>
                <c:pt idx="841">
                  <c:v>14.016667</c:v>
                </c:pt>
                <c:pt idx="842">
                  <c:v>14.033334</c:v>
                </c:pt>
                <c:pt idx="843">
                  <c:v>14.050001</c:v>
                </c:pt>
                <c:pt idx="844">
                  <c:v>14.066667000000002</c:v>
                </c:pt>
                <c:pt idx="845">
                  <c:v>14.083334000000002</c:v>
                </c:pt>
                <c:pt idx="846">
                  <c:v>14.100001000000001</c:v>
                </c:pt>
                <c:pt idx="847">
                  <c:v>14.116667</c:v>
                </c:pt>
                <c:pt idx="848">
                  <c:v>14.133334</c:v>
                </c:pt>
                <c:pt idx="849">
                  <c:v>14.150001</c:v>
                </c:pt>
                <c:pt idx="850">
                  <c:v>14.166667</c:v>
                </c:pt>
                <c:pt idx="851">
                  <c:v>14.183334</c:v>
                </c:pt>
                <c:pt idx="852">
                  <c:v>14.200001</c:v>
                </c:pt>
                <c:pt idx="853">
                  <c:v>14.216667000000001</c:v>
                </c:pt>
                <c:pt idx="854">
                  <c:v>14.233333999999999</c:v>
                </c:pt>
                <c:pt idx="855">
                  <c:v>14.250001000000001</c:v>
                </c:pt>
                <c:pt idx="856">
                  <c:v>14.266667</c:v>
                </c:pt>
                <c:pt idx="857">
                  <c:v>14.283334</c:v>
                </c:pt>
                <c:pt idx="858">
                  <c:v>14.300001</c:v>
                </c:pt>
                <c:pt idx="859">
                  <c:v>14.316667000000002</c:v>
                </c:pt>
                <c:pt idx="860">
                  <c:v>14.333334000000002</c:v>
                </c:pt>
                <c:pt idx="861">
                  <c:v>14.350001000000002</c:v>
                </c:pt>
                <c:pt idx="862">
                  <c:v>14.366667000000007</c:v>
                </c:pt>
                <c:pt idx="863">
                  <c:v>14.383334000000007</c:v>
                </c:pt>
                <c:pt idx="864">
                  <c:v>14.400001</c:v>
                </c:pt>
                <c:pt idx="865">
                  <c:v>14.416667</c:v>
                </c:pt>
                <c:pt idx="866">
                  <c:v>14.433334</c:v>
                </c:pt>
                <c:pt idx="867">
                  <c:v>14.450001</c:v>
                </c:pt>
                <c:pt idx="868">
                  <c:v>14.466667000000006</c:v>
                </c:pt>
                <c:pt idx="869">
                  <c:v>14.483334000000006</c:v>
                </c:pt>
                <c:pt idx="870">
                  <c:v>14.500001000000001</c:v>
                </c:pt>
                <c:pt idx="871">
                  <c:v>14.516667</c:v>
                </c:pt>
                <c:pt idx="872">
                  <c:v>14.533334</c:v>
                </c:pt>
                <c:pt idx="873">
                  <c:v>14.550001</c:v>
                </c:pt>
                <c:pt idx="874">
                  <c:v>14.566667000000002</c:v>
                </c:pt>
                <c:pt idx="875">
                  <c:v>14.583334000000002</c:v>
                </c:pt>
                <c:pt idx="876">
                  <c:v>14.600001000000001</c:v>
                </c:pt>
                <c:pt idx="877">
                  <c:v>14.616667</c:v>
                </c:pt>
                <c:pt idx="878">
                  <c:v>14.633334</c:v>
                </c:pt>
                <c:pt idx="879">
                  <c:v>14.650001</c:v>
                </c:pt>
                <c:pt idx="880">
                  <c:v>14.666667</c:v>
                </c:pt>
                <c:pt idx="881">
                  <c:v>14.683334</c:v>
                </c:pt>
                <c:pt idx="882">
                  <c:v>14.700001</c:v>
                </c:pt>
                <c:pt idx="883">
                  <c:v>14.716667000000001</c:v>
                </c:pt>
                <c:pt idx="884">
                  <c:v>14.733333999999999</c:v>
                </c:pt>
                <c:pt idx="885">
                  <c:v>14.750001000000001</c:v>
                </c:pt>
                <c:pt idx="886">
                  <c:v>14.766667</c:v>
                </c:pt>
                <c:pt idx="887">
                  <c:v>14.783334</c:v>
                </c:pt>
                <c:pt idx="888">
                  <c:v>14.800001</c:v>
                </c:pt>
                <c:pt idx="889">
                  <c:v>14.816667000000002</c:v>
                </c:pt>
                <c:pt idx="890">
                  <c:v>14.833334000000002</c:v>
                </c:pt>
                <c:pt idx="891">
                  <c:v>14.850001000000002</c:v>
                </c:pt>
                <c:pt idx="892">
                  <c:v>14.866667000000007</c:v>
                </c:pt>
                <c:pt idx="893">
                  <c:v>14.883334000000007</c:v>
                </c:pt>
                <c:pt idx="894">
                  <c:v>14.900001</c:v>
                </c:pt>
                <c:pt idx="895">
                  <c:v>14.916667</c:v>
                </c:pt>
                <c:pt idx="896">
                  <c:v>14.933334</c:v>
                </c:pt>
                <c:pt idx="897">
                  <c:v>14.950001</c:v>
                </c:pt>
                <c:pt idx="898">
                  <c:v>14.966667000000006</c:v>
                </c:pt>
                <c:pt idx="899">
                  <c:v>14.983334000000006</c:v>
                </c:pt>
                <c:pt idx="900">
                  <c:v>15.000001000000001</c:v>
                </c:pt>
                <c:pt idx="901">
                  <c:v>15.016667</c:v>
                </c:pt>
                <c:pt idx="902">
                  <c:v>15.033334</c:v>
                </c:pt>
                <c:pt idx="903">
                  <c:v>15.050001</c:v>
                </c:pt>
                <c:pt idx="904">
                  <c:v>15.066667000000002</c:v>
                </c:pt>
                <c:pt idx="905">
                  <c:v>15.083334000000002</c:v>
                </c:pt>
                <c:pt idx="906">
                  <c:v>15.100001000000001</c:v>
                </c:pt>
                <c:pt idx="907">
                  <c:v>15.116667</c:v>
                </c:pt>
                <c:pt idx="908">
                  <c:v>15.133334</c:v>
                </c:pt>
                <c:pt idx="909">
                  <c:v>15.150001</c:v>
                </c:pt>
                <c:pt idx="910">
                  <c:v>15.166667</c:v>
                </c:pt>
                <c:pt idx="911">
                  <c:v>15.183334</c:v>
                </c:pt>
                <c:pt idx="912">
                  <c:v>15.200001</c:v>
                </c:pt>
                <c:pt idx="913">
                  <c:v>15.216667000000001</c:v>
                </c:pt>
                <c:pt idx="914">
                  <c:v>15.233333999999999</c:v>
                </c:pt>
                <c:pt idx="915">
                  <c:v>15.250001000000001</c:v>
                </c:pt>
                <c:pt idx="916">
                  <c:v>15.266667</c:v>
                </c:pt>
                <c:pt idx="917">
                  <c:v>15.283334</c:v>
                </c:pt>
                <c:pt idx="918">
                  <c:v>15.300001</c:v>
                </c:pt>
                <c:pt idx="919">
                  <c:v>15.316667000000002</c:v>
                </c:pt>
                <c:pt idx="920">
                  <c:v>15.333334000000002</c:v>
                </c:pt>
                <c:pt idx="921">
                  <c:v>15.350001000000002</c:v>
                </c:pt>
                <c:pt idx="922">
                  <c:v>15.366667000000007</c:v>
                </c:pt>
                <c:pt idx="923">
                  <c:v>15.383334000000007</c:v>
                </c:pt>
                <c:pt idx="924">
                  <c:v>15.400001</c:v>
                </c:pt>
                <c:pt idx="925">
                  <c:v>15.416667</c:v>
                </c:pt>
                <c:pt idx="926">
                  <c:v>15.433334</c:v>
                </c:pt>
                <c:pt idx="927">
                  <c:v>15.450001</c:v>
                </c:pt>
                <c:pt idx="928">
                  <c:v>15.466667000000006</c:v>
                </c:pt>
                <c:pt idx="929">
                  <c:v>15.483334000000006</c:v>
                </c:pt>
                <c:pt idx="930">
                  <c:v>15.500001000000001</c:v>
                </c:pt>
                <c:pt idx="931">
                  <c:v>15.516667</c:v>
                </c:pt>
                <c:pt idx="932">
                  <c:v>15.533334</c:v>
                </c:pt>
                <c:pt idx="933">
                  <c:v>15.550001</c:v>
                </c:pt>
                <c:pt idx="934">
                  <c:v>15.566667000000002</c:v>
                </c:pt>
                <c:pt idx="935">
                  <c:v>15.583334000000002</c:v>
                </c:pt>
                <c:pt idx="936">
                  <c:v>15.600001000000001</c:v>
                </c:pt>
                <c:pt idx="937">
                  <c:v>15.616667</c:v>
                </c:pt>
                <c:pt idx="938">
                  <c:v>15.633334</c:v>
                </c:pt>
                <c:pt idx="939">
                  <c:v>15.650001</c:v>
                </c:pt>
                <c:pt idx="940">
                  <c:v>15.666667</c:v>
                </c:pt>
                <c:pt idx="941">
                  <c:v>15.683334</c:v>
                </c:pt>
                <c:pt idx="942">
                  <c:v>15.700001</c:v>
                </c:pt>
                <c:pt idx="943">
                  <c:v>15.716667000000001</c:v>
                </c:pt>
                <c:pt idx="944">
                  <c:v>15.733333999999999</c:v>
                </c:pt>
                <c:pt idx="945">
                  <c:v>15.750001000000001</c:v>
                </c:pt>
                <c:pt idx="946">
                  <c:v>15.766667</c:v>
                </c:pt>
                <c:pt idx="947">
                  <c:v>15.783334</c:v>
                </c:pt>
                <c:pt idx="948">
                  <c:v>15.800001</c:v>
                </c:pt>
                <c:pt idx="949">
                  <c:v>15.816667000000002</c:v>
                </c:pt>
                <c:pt idx="950">
                  <c:v>15.833334000000002</c:v>
                </c:pt>
                <c:pt idx="951">
                  <c:v>15.850001000000002</c:v>
                </c:pt>
                <c:pt idx="952">
                  <c:v>15.866667000000007</c:v>
                </c:pt>
                <c:pt idx="953">
                  <c:v>15.883334000000007</c:v>
                </c:pt>
                <c:pt idx="954">
                  <c:v>15.900001</c:v>
                </c:pt>
                <c:pt idx="955">
                  <c:v>15.916667</c:v>
                </c:pt>
                <c:pt idx="956">
                  <c:v>15.933334</c:v>
                </c:pt>
                <c:pt idx="957">
                  <c:v>15.950001</c:v>
                </c:pt>
                <c:pt idx="958">
                  <c:v>15.966667000000006</c:v>
                </c:pt>
                <c:pt idx="959">
                  <c:v>15.983334000000006</c:v>
                </c:pt>
                <c:pt idx="960">
                  <c:v>16.000001000000001</c:v>
                </c:pt>
                <c:pt idx="961">
                  <c:v>16.016667999999999</c:v>
                </c:pt>
                <c:pt idx="962">
                  <c:v>16.033334</c:v>
                </c:pt>
                <c:pt idx="963">
                  <c:v>16.050001000000005</c:v>
                </c:pt>
                <c:pt idx="964">
                  <c:v>16.066668</c:v>
                </c:pt>
                <c:pt idx="965">
                  <c:v>16.083333999999979</c:v>
                </c:pt>
                <c:pt idx="966">
                  <c:v>16.100000999999999</c:v>
                </c:pt>
                <c:pt idx="967">
                  <c:v>16.116668000000015</c:v>
                </c:pt>
                <c:pt idx="968">
                  <c:v>16.133334000000001</c:v>
                </c:pt>
                <c:pt idx="969">
                  <c:v>16.150001000000014</c:v>
                </c:pt>
                <c:pt idx="970">
                  <c:v>16.166668000000001</c:v>
                </c:pt>
                <c:pt idx="971">
                  <c:v>16.183333999999981</c:v>
                </c:pt>
                <c:pt idx="972">
                  <c:v>16.200001</c:v>
                </c:pt>
                <c:pt idx="973">
                  <c:v>16.216667999999999</c:v>
                </c:pt>
                <c:pt idx="974">
                  <c:v>16.233333999999989</c:v>
                </c:pt>
                <c:pt idx="975">
                  <c:v>16.250001000000001</c:v>
                </c:pt>
                <c:pt idx="976">
                  <c:v>16.266667999999989</c:v>
                </c:pt>
                <c:pt idx="977">
                  <c:v>16.283333999999982</c:v>
                </c:pt>
                <c:pt idx="978">
                  <c:v>16.300001000000005</c:v>
                </c:pt>
                <c:pt idx="979">
                  <c:v>16.316668000000014</c:v>
                </c:pt>
                <c:pt idx="980">
                  <c:v>16.333334000000001</c:v>
                </c:pt>
                <c:pt idx="981">
                  <c:v>16.350000999999999</c:v>
                </c:pt>
                <c:pt idx="982">
                  <c:v>16.366668000000001</c:v>
                </c:pt>
                <c:pt idx="983">
                  <c:v>16.38333399999998</c:v>
                </c:pt>
                <c:pt idx="984">
                  <c:v>16.400001</c:v>
                </c:pt>
                <c:pt idx="985">
                  <c:v>16.416668000000001</c:v>
                </c:pt>
                <c:pt idx="986">
                  <c:v>16.433333999999981</c:v>
                </c:pt>
                <c:pt idx="987">
                  <c:v>16.450001</c:v>
                </c:pt>
                <c:pt idx="988">
                  <c:v>16.466667999999981</c:v>
                </c:pt>
                <c:pt idx="989">
                  <c:v>16.483333999999971</c:v>
                </c:pt>
                <c:pt idx="990">
                  <c:v>16.500001000000001</c:v>
                </c:pt>
                <c:pt idx="991">
                  <c:v>16.516667999999999</c:v>
                </c:pt>
                <c:pt idx="992">
                  <c:v>16.533334</c:v>
                </c:pt>
                <c:pt idx="993">
                  <c:v>16.550001000000005</c:v>
                </c:pt>
                <c:pt idx="994">
                  <c:v>16.566668</c:v>
                </c:pt>
                <c:pt idx="995">
                  <c:v>16.583333999999979</c:v>
                </c:pt>
                <c:pt idx="996">
                  <c:v>16.600000999999999</c:v>
                </c:pt>
                <c:pt idx="997">
                  <c:v>16.616668000000015</c:v>
                </c:pt>
                <c:pt idx="998">
                  <c:v>16.633334000000001</c:v>
                </c:pt>
                <c:pt idx="999">
                  <c:v>16.650001000000014</c:v>
                </c:pt>
                <c:pt idx="1000">
                  <c:v>16.666668000000001</c:v>
                </c:pt>
                <c:pt idx="1001">
                  <c:v>16.683333999999981</c:v>
                </c:pt>
                <c:pt idx="1002">
                  <c:v>16.700001</c:v>
                </c:pt>
                <c:pt idx="1003">
                  <c:v>16.716667999999999</c:v>
                </c:pt>
                <c:pt idx="1004">
                  <c:v>16.733333999999989</c:v>
                </c:pt>
                <c:pt idx="1005">
                  <c:v>16.750001000000001</c:v>
                </c:pt>
                <c:pt idx="1006">
                  <c:v>16.766667999999989</c:v>
                </c:pt>
                <c:pt idx="1007">
                  <c:v>16.783333999999982</c:v>
                </c:pt>
                <c:pt idx="1008">
                  <c:v>16.800001000000005</c:v>
                </c:pt>
                <c:pt idx="1009">
                  <c:v>16.816668000000014</c:v>
                </c:pt>
                <c:pt idx="1010">
                  <c:v>16.833334000000001</c:v>
                </c:pt>
                <c:pt idx="1011">
                  <c:v>16.850000999999999</c:v>
                </c:pt>
                <c:pt idx="1012">
                  <c:v>16.866668000000001</c:v>
                </c:pt>
                <c:pt idx="1013">
                  <c:v>16.88333399999998</c:v>
                </c:pt>
                <c:pt idx="1014">
                  <c:v>16.900001</c:v>
                </c:pt>
                <c:pt idx="1015">
                  <c:v>16.916668000000001</c:v>
                </c:pt>
                <c:pt idx="1016">
                  <c:v>16.933333999999981</c:v>
                </c:pt>
                <c:pt idx="1017">
                  <c:v>16.950001</c:v>
                </c:pt>
                <c:pt idx="1018">
                  <c:v>16.966667999999981</c:v>
                </c:pt>
                <c:pt idx="1019">
                  <c:v>16.983333999999971</c:v>
                </c:pt>
                <c:pt idx="1020">
                  <c:v>17.000001000000001</c:v>
                </c:pt>
                <c:pt idx="1021">
                  <c:v>17.016667999999999</c:v>
                </c:pt>
                <c:pt idx="1022">
                  <c:v>17.033334</c:v>
                </c:pt>
                <c:pt idx="1023">
                  <c:v>17.050001000000005</c:v>
                </c:pt>
                <c:pt idx="1024">
                  <c:v>17.066668</c:v>
                </c:pt>
                <c:pt idx="1025">
                  <c:v>17.083333999999979</c:v>
                </c:pt>
                <c:pt idx="1026">
                  <c:v>17.100000999999999</c:v>
                </c:pt>
                <c:pt idx="1027">
                  <c:v>17.116668000000015</c:v>
                </c:pt>
                <c:pt idx="1028">
                  <c:v>17.133334000000001</c:v>
                </c:pt>
                <c:pt idx="1029">
                  <c:v>17.150001000000014</c:v>
                </c:pt>
                <c:pt idx="1030">
                  <c:v>17.166668000000001</c:v>
                </c:pt>
                <c:pt idx="1031">
                  <c:v>17.183333999999981</c:v>
                </c:pt>
                <c:pt idx="1032">
                  <c:v>17.200001</c:v>
                </c:pt>
                <c:pt idx="1033">
                  <c:v>17.216667999999999</c:v>
                </c:pt>
                <c:pt idx="1034">
                  <c:v>17.233333999999989</c:v>
                </c:pt>
                <c:pt idx="1035">
                  <c:v>17.250001000000001</c:v>
                </c:pt>
                <c:pt idx="1036">
                  <c:v>17.266667999999989</c:v>
                </c:pt>
                <c:pt idx="1037">
                  <c:v>17.283333999999982</c:v>
                </c:pt>
                <c:pt idx="1038">
                  <c:v>17.300001000000005</c:v>
                </c:pt>
                <c:pt idx="1039">
                  <c:v>17.316668000000014</c:v>
                </c:pt>
                <c:pt idx="1040">
                  <c:v>17.333334000000001</c:v>
                </c:pt>
                <c:pt idx="1041">
                  <c:v>17.350000999999999</c:v>
                </c:pt>
                <c:pt idx="1042">
                  <c:v>17.366668000000001</c:v>
                </c:pt>
                <c:pt idx="1043">
                  <c:v>17.38333399999998</c:v>
                </c:pt>
                <c:pt idx="1044">
                  <c:v>17.400001</c:v>
                </c:pt>
                <c:pt idx="1045">
                  <c:v>17.416668000000001</c:v>
                </c:pt>
                <c:pt idx="1046">
                  <c:v>17.433333999999981</c:v>
                </c:pt>
                <c:pt idx="1047">
                  <c:v>17.450001</c:v>
                </c:pt>
                <c:pt idx="1048">
                  <c:v>17.466667999999981</c:v>
                </c:pt>
                <c:pt idx="1049">
                  <c:v>17.483333999999971</c:v>
                </c:pt>
                <c:pt idx="1050">
                  <c:v>17.500001000000001</c:v>
                </c:pt>
                <c:pt idx="1051">
                  <c:v>17.516667999999999</c:v>
                </c:pt>
                <c:pt idx="1052">
                  <c:v>17.533334</c:v>
                </c:pt>
                <c:pt idx="1053">
                  <c:v>17.550001000000005</c:v>
                </c:pt>
                <c:pt idx="1054">
                  <c:v>17.566668</c:v>
                </c:pt>
                <c:pt idx="1055">
                  <c:v>17.583333999999979</c:v>
                </c:pt>
                <c:pt idx="1056">
                  <c:v>17.600000999999999</c:v>
                </c:pt>
                <c:pt idx="1057">
                  <c:v>17.616668000000015</c:v>
                </c:pt>
                <c:pt idx="1058">
                  <c:v>17.633334000000001</c:v>
                </c:pt>
                <c:pt idx="1059">
                  <c:v>17.650001000000014</c:v>
                </c:pt>
                <c:pt idx="1060">
                  <c:v>17.666668000000001</c:v>
                </c:pt>
                <c:pt idx="1061">
                  <c:v>17.683333999999981</c:v>
                </c:pt>
                <c:pt idx="1062">
                  <c:v>17.700001</c:v>
                </c:pt>
                <c:pt idx="1063">
                  <c:v>17.716667999999999</c:v>
                </c:pt>
                <c:pt idx="1064">
                  <c:v>17.733333999999989</c:v>
                </c:pt>
                <c:pt idx="1065">
                  <c:v>17.750001000000001</c:v>
                </c:pt>
                <c:pt idx="1066">
                  <c:v>17.766667999999989</c:v>
                </c:pt>
                <c:pt idx="1067">
                  <c:v>17.783333999999982</c:v>
                </c:pt>
                <c:pt idx="1068">
                  <c:v>17.800001000000005</c:v>
                </c:pt>
                <c:pt idx="1069">
                  <c:v>17.816668000000014</c:v>
                </c:pt>
                <c:pt idx="1070">
                  <c:v>17.833334000000001</c:v>
                </c:pt>
                <c:pt idx="1071">
                  <c:v>17.850000999999999</c:v>
                </c:pt>
                <c:pt idx="1072">
                  <c:v>17.866668000000001</c:v>
                </c:pt>
                <c:pt idx="1073">
                  <c:v>17.88333399999998</c:v>
                </c:pt>
                <c:pt idx="1074">
                  <c:v>17.900001</c:v>
                </c:pt>
                <c:pt idx="1075">
                  <c:v>17.916668000000001</c:v>
                </c:pt>
                <c:pt idx="1076">
                  <c:v>17.933333999999981</c:v>
                </c:pt>
                <c:pt idx="1077">
                  <c:v>17.950001</c:v>
                </c:pt>
                <c:pt idx="1078">
                  <c:v>17.966667999999981</c:v>
                </c:pt>
                <c:pt idx="1079">
                  <c:v>17.983333999999971</c:v>
                </c:pt>
                <c:pt idx="1080">
                  <c:v>18.000001000000001</c:v>
                </c:pt>
                <c:pt idx="1081">
                  <c:v>18.016667999999999</c:v>
                </c:pt>
                <c:pt idx="1082">
                  <c:v>18.033334</c:v>
                </c:pt>
                <c:pt idx="1083">
                  <c:v>18.050001000000005</c:v>
                </c:pt>
                <c:pt idx="1084">
                  <c:v>18.066668</c:v>
                </c:pt>
                <c:pt idx="1085">
                  <c:v>18.083333999999979</c:v>
                </c:pt>
                <c:pt idx="1086">
                  <c:v>18.100000999999999</c:v>
                </c:pt>
                <c:pt idx="1087">
                  <c:v>18.116668000000015</c:v>
                </c:pt>
                <c:pt idx="1088">
                  <c:v>18.133334000000001</c:v>
                </c:pt>
                <c:pt idx="1089">
                  <c:v>18.150001000000014</c:v>
                </c:pt>
                <c:pt idx="1090">
                  <c:v>18.166668000000001</c:v>
                </c:pt>
                <c:pt idx="1091">
                  <c:v>18.183333999999981</c:v>
                </c:pt>
                <c:pt idx="1092">
                  <c:v>18.200001</c:v>
                </c:pt>
                <c:pt idx="1093">
                  <c:v>18.216667999999999</c:v>
                </c:pt>
                <c:pt idx="1094">
                  <c:v>18.233333999999989</c:v>
                </c:pt>
                <c:pt idx="1095">
                  <c:v>18.250001000000001</c:v>
                </c:pt>
                <c:pt idx="1096">
                  <c:v>18.266667999999989</c:v>
                </c:pt>
                <c:pt idx="1097">
                  <c:v>18.283333999999982</c:v>
                </c:pt>
                <c:pt idx="1098">
                  <c:v>18.300001000000005</c:v>
                </c:pt>
                <c:pt idx="1099">
                  <c:v>18.316668000000014</c:v>
                </c:pt>
                <c:pt idx="1100">
                  <c:v>18.333334000000001</c:v>
                </c:pt>
                <c:pt idx="1101">
                  <c:v>18.350000999999999</c:v>
                </c:pt>
                <c:pt idx="1102">
                  <c:v>18.366668000000001</c:v>
                </c:pt>
                <c:pt idx="1103">
                  <c:v>18.38333399999998</c:v>
                </c:pt>
                <c:pt idx="1104">
                  <c:v>18.400001</c:v>
                </c:pt>
                <c:pt idx="1105">
                  <c:v>18.416668000000001</c:v>
                </c:pt>
                <c:pt idx="1106">
                  <c:v>18.433333999999981</c:v>
                </c:pt>
                <c:pt idx="1107">
                  <c:v>18.450001</c:v>
                </c:pt>
                <c:pt idx="1108">
                  <c:v>18.466667999999981</c:v>
                </c:pt>
                <c:pt idx="1109">
                  <c:v>18.483333999999971</c:v>
                </c:pt>
                <c:pt idx="1110">
                  <c:v>18.500001000000001</c:v>
                </c:pt>
                <c:pt idx="1111">
                  <c:v>18.516667999999999</c:v>
                </c:pt>
                <c:pt idx="1112">
                  <c:v>18.533334</c:v>
                </c:pt>
                <c:pt idx="1113">
                  <c:v>18.550001000000005</c:v>
                </c:pt>
                <c:pt idx="1114">
                  <c:v>18.566668</c:v>
                </c:pt>
                <c:pt idx="1115">
                  <c:v>18.583333999999979</c:v>
                </c:pt>
                <c:pt idx="1116">
                  <c:v>18.600000999999999</c:v>
                </c:pt>
                <c:pt idx="1117">
                  <c:v>18.616668000000015</c:v>
                </c:pt>
                <c:pt idx="1118">
                  <c:v>18.633334000000001</c:v>
                </c:pt>
                <c:pt idx="1119">
                  <c:v>18.650001000000014</c:v>
                </c:pt>
                <c:pt idx="1120">
                  <c:v>18.666668000000001</c:v>
                </c:pt>
                <c:pt idx="1121">
                  <c:v>18.683333999999981</c:v>
                </c:pt>
                <c:pt idx="1122">
                  <c:v>18.700001</c:v>
                </c:pt>
                <c:pt idx="1123">
                  <c:v>18.716667999999999</c:v>
                </c:pt>
                <c:pt idx="1124">
                  <c:v>18.733333999999989</c:v>
                </c:pt>
                <c:pt idx="1125">
                  <c:v>18.750001000000001</c:v>
                </c:pt>
                <c:pt idx="1126">
                  <c:v>18.766667999999989</c:v>
                </c:pt>
                <c:pt idx="1127">
                  <c:v>18.783333999999982</c:v>
                </c:pt>
                <c:pt idx="1128">
                  <c:v>18.800001000000005</c:v>
                </c:pt>
                <c:pt idx="1129">
                  <c:v>18.816668000000014</c:v>
                </c:pt>
                <c:pt idx="1130">
                  <c:v>18.833334000000001</c:v>
                </c:pt>
                <c:pt idx="1131">
                  <c:v>18.850000999999999</c:v>
                </c:pt>
                <c:pt idx="1132">
                  <c:v>18.866668000000001</c:v>
                </c:pt>
                <c:pt idx="1133">
                  <c:v>18.88333399999998</c:v>
                </c:pt>
                <c:pt idx="1134">
                  <c:v>18.900001</c:v>
                </c:pt>
                <c:pt idx="1135">
                  <c:v>18.916668000000001</c:v>
                </c:pt>
                <c:pt idx="1136">
                  <c:v>18.933333999999981</c:v>
                </c:pt>
                <c:pt idx="1137">
                  <c:v>18.950001</c:v>
                </c:pt>
                <c:pt idx="1138">
                  <c:v>18.966667999999981</c:v>
                </c:pt>
                <c:pt idx="1139">
                  <c:v>18.983333999999971</c:v>
                </c:pt>
                <c:pt idx="1140">
                  <c:v>19.000001000000001</c:v>
                </c:pt>
                <c:pt idx="1141">
                  <c:v>19.016667999999999</c:v>
                </c:pt>
                <c:pt idx="1142">
                  <c:v>19.033334</c:v>
                </c:pt>
                <c:pt idx="1143">
                  <c:v>19.050001000000005</c:v>
                </c:pt>
                <c:pt idx="1144">
                  <c:v>19.066668</c:v>
                </c:pt>
                <c:pt idx="1145">
                  <c:v>19.083333999999979</c:v>
                </c:pt>
                <c:pt idx="1146">
                  <c:v>19.100000999999999</c:v>
                </c:pt>
                <c:pt idx="1147">
                  <c:v>19.116668000000015</c:v>
                </c:pt>
                <c:pt idx="1148">
                  <c:v>19.133334000000001</c:v>
                </c:pt>
                <c:pt idx="1149">
                  <c:v>19.150001000000014</c:v>
                </c:pt>
                <c:pt idx="1150">
                  <c:v>19.166668000000001</c:v>
                </c:pt>
                <c:pt idx="1151">
                  <c:v>19.183333999999981</c:v>
                </c:pt>
                <c:pt idx="1152">
                  <c:v>19.200001</c:v>
                </c:pt>
                <c:pt idx="1153">
                  <c:v>19.216667999999999</c:v>
                </c:pt>
                <c:pt idx="1154">
                  <c:v>19.233333999999989</c:v>
                </c:pt>
                <c:pt idx="1155">
                  <c:v>19.250001000000001</c:v>
                </c:pt>
                <c:pt idx="1156">
                  <c:v>19.266667999999989</c:v>
                </c:pt>
                <c:pt idx="1157">
                  <c:v>19.283333999999982</c:v>
                </c:pt>
                <c:pt idx="1158">
                  <c:v>19.300001000000005</c:v>
                </c:pt>
                <c:pt idx="1159">
                  <c:v>19.316668000000014</c:v>
                </c:pt>
                <c:pt idx="1160">
                  <c:v>19.333334000000001</c:v>
                </c:pt>
                <c:pt idx="1161">
                  <c:v>19.350000999999999</c:v>
                </c:pt>
                <c:pt idx="1162">
                  <c:v>19.366668000000001</c:v>
                </c:pt>
                <c:pt idx="1163">
                  <c:v>19.38333399999998</c:v>
                </c:pt>
                <c:pt idx="1164">
                  <c:v>19.400001</c:v>
                </c:pt>
                <c:pt idx="1165">
                  <c:v>19.416668000000001</c:v>
                </c:pt>
                <c:pt idx="1166">
                  <c:v>19.433333999999981</c:v>
                </c:pt>
                <c:pt idx="1167">
                  <c:v>19.450001</c:v>
                </c:pt>
                <c:pt idx="1168">
                  <c:v>19.466667999999981</c:v>
                </c:pt>
                <c:pt idx="1169">
                  <c:v>19.483333999999971</c:v>
                </c:pt>
                <c:pt idx="1170">
                  <c:v>19.500001000000001</c:v>
                </c:pt>
                <c:pt idx="1171">
                  <c:v>19.516667999999999</c:v>
                </c:pt>
                <c:pt idx="1172">
                  <c:v>19.533334</c:v>
                </c:pt>
                <c:pt idx="1173">
                  <c:v>19.550001000000005</c:v>
                </c:pt>
                <c:pt idx="1174">
                  <c:v>19.566668</c:v>
                </c:pt>
                <c:pt idx="1175">
                  <c:v>19.583333999999979</c:v>
                </c:pt>
                <c:pt idx="1176">
                  <c:v>19.600000999999999</c:v>
                </c:pt>
                <c:pt idx="1177">
                  <c:v>19.616668000000015</c:v>
                </c:pt>
                <c:pt idx="1178">
                  <c:v>19.633334000000001</c:v>
                </c:pt>
                <c:pt idx="1179">
                  <c:v>19.650001000000014</c:v>
                </c:pt>
                <c:pt idx="1180">
                  <c:v>19.666668000000001</c:v>
                </c:pt>
                <c:pt idx="1181">
                  <c:v>19.683333999999981</c:v>
                </c:pt>
                <c:pt idx="1182">
                  <c:v>19.700001</c:v>
                </c:pt>
                <c:pt idx="1183">
                  <c:v>19.716667999999999</c:v>
                </c:pt>
                <c:pt idx="1184">
                  <c:v>19.733333999999989</c:v>
                </c:pt>
                <c:pt idx="1185">
                  <c:v>19.750001000000001</c:v>
                </c:pt>
                <c:pt idx="1186">
                  <c:v>19.766667999999989</c:v>
                </c:pt>
                <c:pt idx="1187">
                  <c:v>19.783333999999982</c:v>
                </c:pt>
                <c:pt idx="1188">
                  <c:v>19.800001000000005</c:v>
                </c:pt>
                <c:pt idx="1189">
                  <c:v>19.816668000000014</c:v>
                </c:pt>
                <c:pt idx="1190">
                  <c:v>19.833334000000001</c:v>
                </c:pt>
                <c:pt idx="1191">
                  <c:v>19.850000999999999</c:v>
                </c:pt>
                <c:pt idx="1192">
                  <c:v>19.866668000000001</c:v>
                </c:pt>
                <c:pt idx="1193">
                  <c:v>19.88333399999998</c:v>
                </c:pt>
                <c:pt idx="1194">
                  <c:v>19.900001</c:v>
                </c:pt>
                <c:pt idx="1195">
                  <c:v>19.916668000000001</c:v>
                </c:pt>
                <c:pt idx="1196">
                  <c:v>19.933333999999981</c:v>
                </c:pt>
                <c:pt idx="1197">
                  <c:v>19.950001</c:v>
                </c:pt>
                <c:pt idx="1198">
                  <c:v>19.966667999999981</c:v>
                </c:pt>
                <c:pt idx="1199">
                  <c:v>19.983333999999971</c:v>
                </c:pt>
                <c:pt idx="1200">
                  <c:v>20.000001000000001</c:v>
                </c:pt>
                <c:pt idx="1201">
                  <c:v>20.016667999999999</c:v>
                </c:pt>
                <c:pt idx="1202">
                  <c:v>20.033334</c:v>
                </c:pt>
                <c:pt idx="1203">
                  <c:v>20.050001000000005</c:v>
                </c:pt>
                <c:pt idx="1204">
                  <c:v>20.066668</c:v>
                </c:pt>
                <c:pt idx="1205">
                  <c:v>20.083333999999979</c:v>
                </c:pt>
                <c:pt idx="1206">
                  <c:v>20.100000999999999</c:v>
                </c:pt>
                <c:pt idx="1207">
                  <c:v>20.116668000000015</c:v>
                </c:pt>
                <c:pt idx="1208">
                  <c:v>20.133334000000001</c:v>
                </c:pt>
                <c:pt idx="1209">
                  <c:v>20.150001000000014</c:v>
                </c:pt>
                <c:pt idx="1210">
                  <c:v>20.166668000000001</c:v>
                </c:pt>
                <c:pt idx="1211">
                  <c:v>20.183333999999981</c:v>
                </c:pt>
                <c:pt idx="1212">
                  <c:v>20.200001</c:v>
                </c:pt>
                <c:pt idx="1213">
                  <c:v>20.216667999999999</c:v>
                </c:pt>
                <c:pt idx="1214">
                  <c:v>20.233333999999989</c:v>
                </c:pt>
                <c:pt idx="1215">
                  <c:v>20.250001000000001</c:v>
                </c:pt>
                <c:pt idx="1216">
                  <c:v>20.266667999999989</c:v>
                </c:pt>
                <c:pt idx="1217">
                  <c:v>20.283333999999982</c:v>
                </c:pt>
                <c:pt idx="1218">
                  <c:v>20.300001000000005</c:v>
                </c:pt>
                <c:pt idx="1219">
                  <c:v>20.316668000000014</c:v>
                </c:pt>
                <c:pt idx="1220">
                  <c:v>20.333334000000001</c:v>
                </c:pt>
                <c:pt idx="1221">
                  <c:v>20.350000999999999</c:v>
                </c:pt>
                <c:pt idx="1222">
                  <c:v>20.366668000000001</c:v>
                </c:pt>
                <c:pt idx="1223">
                  <c:v>20.38333399999998</c:v>
                </c:pt>
                <c:pt idx="1224">
                  <c:v>20.400001</c:v>
                </c:pt>
                <c:pt idx="1225">
                  <c:v>20.416668000000001</c:v>
                </c:pt>
                <c:pt idx="1226">
                  <c:v>20.433333999999981</c:v>
                </c:pt>
                <c:pt idx="1227">
                  <c:v>20.450001</c:v>
                </c:pt>
                <c:pt idx="1228">
                  <c:v>20.466667999999981</c:v>
                </c:pt>
                <c:pt idx="1229">
                  <c:v>20.483333999999971</c:v>
                </c:pt>
                <c:pt idx="1230">
                  <c:v>20.500001000000001</c:v>
                </c:pt>
                <c:pt idx="1231">
                  <c:v>20.516667999999999</c:v>
                </c:pt>
                <c:pt idx="1232">
                  <c:v>20.533334</c:v>
                </c:pt>
                <c:pt idx="1233">
                  <c:v>20.550001000000005</c:v>
                </c:pt>
                <c:pt idx="1234">
                  <c:v>20.566668</c:v>
                </c:pt>
                <c:pt idx="1235">
                  <c:v>20.583333999999979</c:v>
                </c:pt>
                <c:pt idx="1236">
                  <c:v>20.600000999999999</c:v>
                </c:pt>
                <c:pt idx="1237">
                  <c:v>20.616668000000015</c:v>
                </c:pt>
                <c:pt idx="1238">
                  <c:v>20.633334000000001</c:v>
                </c:pt>
                <c:pt idx="1239">
                  <c:v>20.650001000000014</c:v>
                </c:pt>
                <c:pt idx="1240">
                  <c:v>20.666668000000001</c:v>
                </c:pt>
                <c:pt idx="1241">
                  <c:v>20.683333999999981</c:v>
                </c:pt>
                <c:pt idx="1242">
                  <c:v>20.700001</c:v>
                </c:pt>
                <c:pt idx="1243">
                  <c:v>20.716667999999999</c:v>
                </c:pt>
                <c:pt idx="1244">
                  <c:v>20.733333999999989</c:v>
                </c:pt>
                <c:pt idx="1245">
                  <c:v>20.750001000000001</c:v>
                </c:pt>
                <c:pt idx="1246">
                  <c:v>20.766667999999989</c:v>
                </c:pt>
                <c:pt idx="1247">
                  <c:v>20.783333999999982</c:v>
                </c:pt>
                <c:pt idx="1248">
                  <c:v>20.800001000000005</c:v>
                </c:pt>
                <c:pt idx="1249">
                  <c:v>20.816668000000014</c:v>
                </c:pt>
                <c:pt idx="1250">
                  <c:v>20.833334000000001</c:v>
                </c:pt>
                <c:pt idx="1251">
                  <c:v>20.850000999999999</c:v>
                </c:pt>
                <c:pt idx="1252">
                  <c:v>20.866668000000001</c:v>
                </c:pt>
                <c:pt idx="1253">
                  <c:v>20.88333399999998</c:v>
                </c:pt>
                <c:pt idx="1254">
                  <c:v>20.900001</c:v>
                </c:pt>
                <c:pt idx="1255">
                  <c:v>20.916668000000001</c:v>
                </c:pt>
                <c:pt idx="1256">
                  <c:v>20.933333999999981</c:v>
                </c:pt>
                <c:pt idx="1257">
                  <c:v>20.950001</c:v>
                </c:pt>
                <c:pt idx="1258">
                  <c:v>20.966667999999981</c:v>
                </c:pt>
                <c:pt idx="1259">
                  <c:v>20.983333999999971</c:v>
                </c:pt>
                <c:pt idx="1260">
                  <c:v>21.000001000000001</c:v>
                </c:pt>
                <c:pt idx="1261">
                  <c:v>21.016667999999999</c:v>
                </c:pt>
                <c:pt idx="1262">
                  <c:v>21.033334</c:v>
                </c:pt>
                <c:pt idx="1263">
                  <c:v>21.050001000000005</c:v>
                </c:pt>
                <c:pt idx="1264">
                  <c:v>21.066668</c:v>
                </c:pt>
                <c:pt idx="1265">
                  <c:v>21.083333999999979</c:v>
                </c:pt>
                <c:pt idx="1266">
                  <c:v>21.100000999999999</c:v>
                </c:pt>
                <c:pt idx="1267">
                  <c:v>21.116668000000015</c:v>
                </c:pt>
                <c:pt idx="1268">
                  <c:v>21.133334000000001</c:v>
                </c:pt>
                <c:pt idx="1269">
                  <c:v>21.150001000000014</c:v>
                </c:pt>
                <c:pt idx="1270">
                  <c:v>21.166668000000001</c:v>
                </c:pt>
                <c:pt idx="1271">
                  <c:v>21.183333999999981</c:v>
                </c:pt>
                <c:pt idx="1272">
                  <c:v>21.200001</c:v>
                </c:pt>
                <c:pt idx="1273">
                  <c:v>21.216667999999999</c:v>
                </c:pt>
                <c:pt idx="1274">
                  <c:v>21.233333999999989</c:v>
                </c:pt>
                <c:pt idx="1275">
                  <c:v>21.250001000000001</c:v>
                </c:pt>
                <c:pt idx="1276">
                  <c:v>21.266667999999989</c:v>
                </c:pt>
                <c:pt idx="1277">
                  <c:v>21.283333999999982</c:v>
                </c:pt>
                <c:pt idx="1278">
                  <c:v>21.300001000000005</c:v>
                </c:pt>
                <c:pt idx="1279">
                  <c:v>21.316668000000014</c:v>
                </c:pt>
                <c:pt idx="1280">
                  <c:v>21.333334000000001</c:v>
                </c:pt>
                <c:pt idx="1281">
                  <c:v>21.350000999999999</c:v>
                </c:pt>
                <c:pt idx="1282">
                  <c:v>21.366668000000001</c:v>
                </c:pt>
                <c:pt idx="1283">
                  <c:v>21.38333399999998</c:v>
                </c:pt>
                <c:pt idx="1284">
                  <c:v>21.400001</c:v>
                </c:pt>
                <c:pt idx="1285">
                  <c:v>21.416668000000001</c:v>
                </c:pt>
                <c:pt idx="1286">
                  <c:v>21.433333999999981</c:v>
                </c:pt>
                <c:pt idx="1287">
                  <c:v>21.450001</c:v>
                </c:pt>
                <c:pt idx="1288">
                  <c:v>21.466667999999981</c:v>
                </c:pt>
                <c:pt idx="1289">
                  <c:v>21.483333999999971</c:v>
                </c:pt>
                <c:pt idx="1290">
                  <c:v>21.500001000000001</c:v>
                </c:pt>
                <c:pt idx="1291">
                  <c:v>21.516667999999999</c:v>
                </c:pt>
                <c:pt idx="1292">
                  <c:v>21.533334</c:v>
                </c:pt>
                <c:pt idx="1293">
                  <c:v>21.550001000000005</c:v>
                </c:pt>
                <c:pt idx="1294">
                  <c:v>21.566668</c:v>
                </c:pt>
                <c:pt idx="1295">
                  <c:v>21.583333999999979</c:v>
                </c:pt>
                <c:pt idx="1296">
                  <c:v>21.600000999999999</c:v>
                </c:pt>
                <c:pt idx="1297">
                  <c:v>21.616668000000015</c:v>
                </c:pt>
                <c:pt idx="1298">
                  <c:v>21.633334000000001</c:v>
                </c:pt>
                <c:pt idx="1299">
                  <c:v>21.650001000000014</c:v>
                </c:pt>
                <c:pt idx="1300">
                  <c:v>21.666668000000001</c:v>
                </c:pt>
                <c:pt idx="1301">
                  <c:v>21.683333999999981</c:v>
                </c:pt>
                <c:pt idx="1302">
                  <c:v>21.700001</c:v>
                </c:pt>
                <c:pt idx="1303">
                  <c:v>21.716667999999999</c:v>
                </c:pt>
                <c:pt idx="1304">
                  <c:v>21.733333999999989</c:v>
                </c:pt>
                <c:pt idx="1305">
                  <c:v>21.750001000000001</c:v>
                </c:pt>
                <c:pt idx="1306">
                  <c:v>21.766667999999989</c:v>
                </c:pt>
                <c:pt idx="1307">
                  <c:v>21.783333999999982</c:v>
                </c:pt>
                <c:pt idx="1308">
                  <c:v>21.800001000000005</c:v>
                </c:pt>
                <c:pt idx="1309">
                  <c:v>21.816668000000014</c:v>
                </c:pt>
                <c:pt idx="1310">
                  <c:v>21.833334000000001</c:v>
                </c:pt>
                <c:pt idx="1311">
                  <c:v>21.850000999999999</c:v>
                </c:pt>
                <c:pt idx="1312">
                  <c:v>21.866668000000001</c:v>
                </c:pt>
                <c:pt idx="1313">
                  <c:v>21.88333399999998</c:v>
                </c:pt>
                <c:pt idx="1314">
                  <c:v>21.900001</c:v>
                </c:pt>
                <c:pt idx="1315">
                  <c:v>21.916668000000001</c:v>
                </c:pt>
                <c:pt idx="1316">
                  <c:v>21.933333999999981</c:v>
                </c:pt>
                <c:pt idx="1317">
                  <c:v>21.950001</c:v>
                </c:pt>
                <c:pt idx="1318">
                  <c:v>21.966667999999981</c:v>
                </c:pt>
                <c:pt idx="1319">
                  <c:v>21.983333999999971</c:v>
                </c:pt>
                <c:pt idx="1320">
                  <c:v>22.000001000000001</c:v>
                </c:pt>
                <c:pt idx="1321">
                  <c:v>22.016667999999999</c:v>
                </c:pt>
                <c:pt idx="1322">
                  <c:v>22.033334</c:v>
                </c:pt>
                <c:pt idx="1323">
                  <c:v>22.050001000000005</c:v>
                </c:pt>
                <c:pt idx="1324">
                  <c:v>22.066668</c:v>
                </c:pt>
                <c:pt idx="1325">
                  <c:v>22.083333999999979</c:v>
                </c:pt>
                <c:pt idx="1326">
                  <c:v>22.100000999999999</c:v>
                </c:pt>
                <c:pt idx="1327">
                  <c:v>22.116668000000015</c:v>
                </c:pt>
                <c:pt idx="1328">
                  <c:v>22.133334000000001</c:v>
                </c:pt>
                <c:pt idx="1329">
                  <c:v>22.150001000000014</c:v>
                </c:pt>
                <c:pt idx="1330">
                  <c:v>22.166668000000001</c:v>
                </c:pt>
                <c:pt idx="1331">
                  <c:v>22.183333999999981</c:v>
                </c:pt>
                <c:pt idx="1332">
                  <c:v>22.200001</c:v>
                </c:pt>
                <c:pt idx="1333">
                  <c:v>22.216667999999999</c:v>
                </c:pt>
                <c:pt idx="1334">
                  <c:v>22.233333999999989</c:v>
                </c:pt>
                <c:pt idx="1335">
                  <c:v>22.250001000000001</c:v>
                </c:pt>
                <c:pt idx="1336">
                  <c:v>22.266667999999989</c:v>
                </c:pt>
                <c:pt idx="1337">
                  <c:v>22.283333999999982</c:v>
                </c:pt>
                <c:pt idx="1338">
                  <c:v>22.300001000000005</c:v>
                </c:pt>
                <c:pt idx="1339">
                  <c:v>22.316668000000014</c:v>
                </c:pt>
                <c:pt idx="1340">
                  <c:v>22.333334000000001</c:v>
                </c:pt>
                <c:pt idx="1341">
                  <c:v>22.350000999999999</c:v>
                </c:pt>
                <c:pt idx="1342">
                  <c:v>22.366668000000001</c:v>
                </c:pt>
                <c:pt idx="1343">
                  <c:v>22.383334999999981</c:v>
                </c:pt>
                <c:pt idx="1344">
                  <c:v>22.400001</c:v>
                </c:pt>
                <c:pt idx="1345">
                  <c:v>22.416668000000001</c:v>
                </c:pt>
                <c:pt idx="1346">
                  <c:v>22.433335</c:v>
                </c:pt>
                <c:pt idx="1347">
                  <c:v>22.450001</c:v>
                </c:pt>
                <c:pt idx="1348">
                  <c:v>22.466667999999981</c:v>
                </c:pt>
                <c:pt idx="1349">
                  <c:v>22.483334999999979</c:v>
                </c:pt>
                <c:pt idx="1350">
                  <c:v>22.500001000000001</c:v>
                </c:pt>
                <c:pt idx="1351">
                  <c:v>22.516667999999999</c:v>
                </c:pt>
                <c:pt idx="1352">
                  <c:v>22.533335000000001</c:v>
                </c:pt>
                <c:pt idx="1353">
                  <c:v>22.550001000000005</c:v>
                </c:pt>
                <c:pt idx="1354">
                  <c:v>22.566668</c:v>
                </c:pt>
                <c:pt idx="1355">
                  <c:v>22.583335000000002</c:v>
                </c:pt>
                <c:pt idx="1356">
                  <c:v>22.600000999999999</c:v>
                </c:pt>
                <c:pt idx="1357">
                  <c:v>22.616668000000015</c:v>
                </c:pt>
                <c:pt idx="1358">
                  <c:v>22.633334999999999</c:v>
                </c:pt>
                <c:pt idx="1359">
                  <c:v>22.650001000000014</c:v>
                </c:pt>
                <c:pt idx="1360">
                  <c:v>22.666668000000001</c:v>
                </c:pt>
                <c:pt idx="1361">
                  <c:v>22.683335</c:v>
                </c:pt>
                <c:pt idx="1362">
                  <c:v>22.700001</c:v>
                </c:pt>
                <c:pt idx="1363">
                  <c:v>22.716667999999999</c:v>
                </c:pt>
                <c:pt idx="1364">
                  <c:v>22.733335</c:v>
                </c:pt>
                <c:pt idx="1365">
                  <c:v>22.750001000000001</c:v>
                </c:pt>
                <c:pt idx="1366">
                  <c:v>22.766667999999989</c:v>
                </c:pt>
                <c:pt idx="1367">
                  <c:v>22.78333499999998</c:v>
                </c:pt>
                <c:pt idx="1368">
                  <c:v>22.800001000000005</c:v>
                </c:pt>
                <c:pt idx="1369">
                  <c:v>22.816668000000014</c:v>
                </c:pt>
                <c:pt idx="1370">
                  <c:v>22.833335000000005</c:v>
                </c:pt>
                <c:pt idx="1371">
                  <c:v>22.850000999999999</c:v>
                </c:pt>
                <c:pt idx="1372">
                  <c:v>22.866668000000001</c:v>
                </c:pt>
                <c:pt idx="1373">
                  <c:v>22.883334999999981</c:v>
                </c:pt>
                <c:pt idx="1374">
                  <c:v>22.900001</c:v>
                </c:pt>
                <c:pt idx="1375">
                  <c:v>22.916668000000001</c:v>
                </c:pt>
                <c:pt idx="1376">
                  <c:v>22.933335</c:v>
                </c:pt>
                <c:pt idx="1377">
                  <c:v>22.950001</c:v>
                </c:pt>
                <c:pt idx="1378">
                  <c:v>22.966667999999981</c:v>
                </c:pt>
                <c:pt idx="1379">
                  <c:v>22.983334999999979</c:v>
                </c:pt>
                <c:pt idx="1380">
                  <c:v>23.000001000000001</c:v>
                </c:pt>
                <c:pt idx="1381">
                  <c:v>23.016667999999999</c:v>
                </c:pt>
                <c:pt idx="1382">
                  <c:v>23.033335000000001</c:v>
                </c:pt>
                <c:pt idx="1383">
                  <c:v>23.050001000000005</c:v>
                </c:pt>
                <c:pt idx="1384">
                  <c:v>23.066668</c:v>
                </c:pt>
                <c:pt idx="1385">
                  <c:v>23.083335000000002</c:v>
                </c:pt>
                <c:pt idx="1386">
                  <c:v>23.100000999999999</c:v>
                </c:pt>
                <c:pt idx="1387">
                  <c:v>23.116668000000015</c:v>
                </c:pt>
                <c:pt idx="1388">
                  <c:v>23.133334999999999</c:v>
                </c:pt>
                <c:pt idx="1389">
                  <c:v>23.150001000000014</c:v>
                </c:pt>
                <c:pt idx="1390">
                  <c:v>23.166668000000001</c:v>
                </c:pt>
                <c:pt idx="1391">
                  <c:v>23.183335</c:v>
                </c:pt>
                <c:pt idx="1392">
                  <c:v>23.200001</c:v>
                </c:pt>
                <c:pt idx="1393">
                  <c:v>23.216667999999999</c:v>
                </c:pt>
                <c:pt idx="1394">
                  <c:v>23.233335</c:v>
                </c:pt>
                <c:pt idx="1395">
                  <c:v>23.250001000000001</c:v>
                </c:pt>
                <c:pt idx="1396">
                  <c:v>23.266667999999989</c:v>
                </c:pt>
                <c:pt idx="1397">
                  <c:v>23.28333499999998</c:v>
                </c:pt>
                <c:pt idx="1398">
                  <c:v>23.300001000000005</c:v>
                </c:pt>
                <c:pt idx="1399">
                  <c:v>23.316668000000014</c:v>
                </c:pt>
                <c:pt idx="1400">
                  <c:v>23.333335000000005</c:v>
                </c:pt>
                <c:pt idx="1401">
                  <c:v>23.350000999999999</c:v>
                </c:pt>
                <c:pt idx="1402">
                  <c:v>23.366668000000001</c:v>
                </c:pt>
                <c:pt idx="1403">
                  <c:v>23.383334999999981</c:v>
                </c:pt>
                <c:pt idx="1404">
                  <c:v>23.400001</c:v>
                </c:pt>
                <c:pt idx="1405">
                  <c:v>23.416668000000001</c:v>
                </c:pt>
                <c:pt idx="1406">
                  <c:v>23.433335</c:v>
                </c:pt>
                <c:pt idx="1407">
                  <c:v>23.450001</c:v>
                </c:pt>
                <c:pt idx="1408">
                  <c:v>23.466667999999981</c:v>
                </c:pt>
                <c:pt idx="1409">
                  <c:v>23.483334999999979</c:v>
                </c:pt>
                <c:pt idx="1410">
                  <c:v>23.500001000000001</c:v>
                </c:pt>
                <c:pt idx="1411">
                  <c:v>23.516667999999999</c:v>
                </c:pt>
                <c:pt idx="1412">
                  <c:v>23.533335000000001</c:v>
                </c:pt>
                <c:pt idx="1413">
                  <c:v>23.550001000000005</c:v>
                </c:pt>
                <c:pt idx="1414">
                  <c:v>23.566668</c:v>
                </c:pt>
                <c:pt idx="1415">
                  <c:v>23.583335000000002</c:v>
                </c:pt>
                <c:pt idx="1416">
                  <c:v>23.600000999999999</c:v>
                </c:pt>
                <c:pt idx="1417">
                  <c:v>23.616668000000015</c:v>
                </c:pt>
                <c:pt idx="1418">
                  <c:v>23.633334999999999</c:v>
                </c:pt>
                <c:pt idx="1419">
                  <c:v>23.650001000000014</c:v>
                </c:pt>
                <c:pt idx="1420">
                  <c:v>23.666668000000001</c:v>
                </c:pt>
                <c:pt idx="1421">
                  <c:v>23.683335</c:v>
                </c:pt>
                <c:pt idx="1422">
                  <c:v>23.700001</c:v>
                </c:pt>
                <c:pt idx="1423">
                  <c:v>23.716667999999999</c:v>
                </c:pt>
                <c:pt idx="1424">
                  <c:v>23.733335</c:v>
                </c:pt>
                <c:pt idx="1425">
                  <c:v>23.750001000000001</c:v>
                </c:pt>
                <c:pt idx="1426">
                  <c:v>23.766667999999989</c:v>
                </c:pt>
                <c:pt idx="1427">
                  <c:v>23.78333499999998</c:v>
                </c:pt>
                <c:pt idx="1428">
                  <c:v>23.800001000000005</c:v>
                </c:pt>
                <c:pt idx="1429">
                  <c:v>23.816668000000014</c:v>
                </c:pt>
                <c:pt idx="1430">
                  <c:v>23.833335000000005</c:v>
                </c:pt>
                <c:pt idx="1431">
                  <c:v>23.850000999999999</c:v>
                </c:pt>
                <c:pt idx="1432">
                  <c:v>23.866668000000001</c:v>
                </c:pt>
                <c:pt idx="1433">
                  <c:v>23.883334999999981</c:v>
                </c:pt>
                <c:pt idx="1434">
                  <c:v>23.900001</c:v>
                </c:pt>
                <c:pt idx="1435">
                  <c:v>23.916668000000001</c:v>
                </c:pt>
                <c:pt idx="1436">
                  <c:v>23.933335</c:v>
                </c:pt>
                <c:pt idx="1437">
                  <c:v>23.950001</c:v>
                </c:pt>
                <c:pt idx="1438">
                  <c:v>23.966667999999981</c:v>
                </c:pt>
                <c:pt idx="1439">
                  <c:v>23.983334999999979</c:v>
                </c:pt>
                <c:pt idx="1440">
                  <c:v>24.000001000000001</c:v>
                </c:pt>
                <c:pt idx="1441">
                  <c:v>24.016667999999999</c:v>
                </c:pt>
                <c:pt idx="1442">
                  <c:v>24.033335000000001</c:v>
                </c:pt>
                <c:pt idx="1443">
                  <c:v>24.050001000000005</c:v>
                </c:pt>
                <c:pt idx="1444">
                  <c:v>24.066668</c:v>
                </c:pt>
                <c:pt idx="1445">
                  <c:v>24.083335000000002</c:v>
                </c:pt>
                <c:pt idx="1446">
                  <c:v>24.100000999999999</c:v>
                </c:pt>
                <c:pt idx="1447">
                  <c:v>24.116668000000015</c:v>
                </c:pt>
                <c:pt idx="1448">
                  <c:v>24.133334999999999</c:v>
                </c:pt>
                <c:pt idx="1449">
                  <c:v>24.150001000000014</c:v>
                </c:pt>
                <c:pt idx="1450">
                  <c:v>24.166668000000001</c:v>
                </c:pt>
                <c:pt idx="1451">
                  <c:v>24.183335</c:v>
                </c:pt>
                <c:pt idx="1452">
                  <c:v>24.200001</c:v>
                </c:pt>
                <c:pt idx="1453">
                  <c:v>24.216667999999999</c:v>
                </c:pt>
                <c:pt idx="1454">
                  <c:v>24.233335</c:v>
                </c:pt>
                <c:pt idx="1455">
                  <c:v>24.250001000000001</c:v>
                </c:pt>
                <c:pt idx="1456">
                  <c:v>24.266667999999989</c:v>
                </c:pt>
                <c:pt idx="1457">
                  <c:v>24.28333499999998</c:v>
                </c:pt>
                <c:pt idx="1458">
                  <c:v>24.300001000000005</c:v>
                </c:pt>
                <c:pt idx="1459">
                  <c:v>24.316668000000014</c:v>
                </c:pt>
                <c:pt idx="1460">
                  <c:v>24.333335000000005</c:v>
                </c:pt>
                <c:pt idx="1461">
                  <c:v>24.350000999999999</c:v>
                </c:pt>
                <c:pt idx="1462">
                  <c:v>24.366668000000001</c:v>
                </c:pt>
                <c:pt idx="1463">
                  <c:v>24.383334999999981</c:v>
                </c:pt>
                <c:pt idx="1464">
                  <c:v>24.400001</c:v>
                </c:pt>
                <c:pt idx="1465">
                  <c:v>24.416668000000001</c:v>
                </c:pt>
                <c:pt idx="1466">
                  <c:v>24.433335</c:v>
                </c:pt>
                <c:pt idx="1467">
                  <c:v>24.450001</c:v>
                </c:pt>
                <c:pt idx="1468">
                  <c:v>24.466667999999981</c:v>
                </c:pt>
                <c:pt idx="1469">
                  <c:v>24.483334999999979</c:v>
                </c:pt>
                <c:pt idx="1470">
                  <c:v>24.500001000000001</c:v>
                </c:pt>
                <c:pt idx="1471">
                  <c:v>24.516667999999999</c:v>
                </c:pt>
                <c:pt idx="1472">
                  <c:v>24.533335000000001</c:v>
                </c:pt>
                <c:pt idx="1473">
                  <c:v>24.550001000000005</c:v>
                </c:pt>
                <c:pt idx="1474">
                  <c:v>24.566668</c:v>
                </c:pt>
                <c:pt idx="1475">
                  <c:v>24.583335000000002</c:v>
                </c:pt>
                <c:pt idx="1476">
                  <c:v>24.600000999999999</c:v>
                </c:pt>
                <c:pt idx="1477">
                  <c:v>24.616668000000015</c:v>
                </c:pt>
                <c:pt idx="1478">
                  <c:v>24.633334999999999</c:v>
                </c:pt>
                <c:pt idx="1479">
                  <c:v>24.650001000000014</c:v>
                </c:pt>
                <c:pt idx="1480">
                  <c:v>24.666668000000001</c:v>
                </c:pt>
                <c:pt idx="1481">
                  <c:v>24.683335</c:v>
                </c:pt>
                <c:pt idx="1482">
                  <c:v>24.700001</c:v>
                </c:pt>
                <c:pt idx="1483">
                  <c:v>24.716667999999999</c:v>
                </c:pt>
                <c:pt idx="1484">
                  <c:v>24.733335</c:v>
                </c:pt>
                <c:pt idx="1485">
                  <c:v>24.750001000000001</c:v>
                </c:pt>
                <c:pt idx="1486">
                  <c:v>24.766667999999989</c:v>
                </c:pt>
                <c:pt idx="1487">
                  <c:v>24.78333499999998</c:v>
                </c:pt>
                <c:pt idx="1488">
                  <c:v>24.800001000000005</c:v>
                </c:pt>
                <c:pt idx="1489">
                  <c:v>24.816668000000014</c:v>
                </c:pt>
                <c:pt idx="1490">
                  <c:v>24.833335000000005</c:v>
                </c:pt>
                <c:pt idx="1491">
                  <c:v>24.850000999999999</c:v>
                </c:pt>
                <c:pt idx="1492">
                  <c:v>24.866668000000001</c:v>
                </c:pt>
                <c:pt idx="1493">
                  <c:v>24.883334999999981</c:v>
                </c:pt>
                <c:pt idx="1494">
                  <c:v>24.900001</c:v>
                </c:pt>
                <c:pt idx="1495">
                  <c:v>24.916668000000001</c:v>
                </c:pt>
                <c:pt idx="1496">
                  <c:v>24.933335</c:v>
                </c:pt>
                <c:pt idx="1497">
                  <c:v>24.950001</c:v>
                </c:pt>
                <c:pt idx="1498">
                  <c:v>24.966667999999981</c:v>
                </c:pt>
                <c:pt idx="1499">
                  <c:v>24.983334999999979</c:v>
                </c:pt>
                <c:pt idx="1500">
                  <c:v>25.000001000000001</c:v>
                </c:pt>
                <c:pt idx="1501">
                  <c:v>25.016667999999999</c:v>
                </c:pt>
                <c:pt idx="1502">
                  <c:v>25.033335000000001</c:v>
                </c:pt>
                <c:pt idx="1503">
                  <c:v>25.050001000000005</c:v>
                </c:pt>
                <c:pt idx="1504">
                  <c:v>25.066668</c:v>
                </c:pt>
                <c:pt idx="1505">
                  <c:v>25.083335000000002</c:v>
                </c:pt>
                <c:pt idx="1506">
                  <c:v>25.100000999999999</c:v>
                </c:pt>
                <c:pt idx="1507">
                  <c:v>25.116668000000015</c:v>
                </c:pt>
                <c:pt idx="1508">
                  <c:v>25.133334999999999</c:v>
                </c:pt>
                <c:pt idx="1509">
                  <c:v>25.150001000000014</c:v>
                </c:pt>
                <c:pt idx="1510">
                  <c:v>25.166668000000001</c:v>
                </c:pt>
                <c:pt idx="1511">
                  <c:v>25.183335</c:v>
                </c:pt>
                <c:pt idx="1512">
                  <c:v>25.200001</c:v>
                </c:pt>
                <c:pt idx="1513">
                  <c:v>25.216667999999999</c:v>
                </c:pt>
                <c:pt idx="1514">
                  <c:v>25.233335</c:v>
                </c:pt>
                <c:pt idx="1515">
                  <c:v>25.250001000000001</c:v>
                </c:pt>
                <c:pt idx="1516">
                  <c:v>25.266667999999989</c:v>
                </c:pt>
                <c:pt idx="1517">
                  <c:v>25.28333499999998</c:v>
                </c:pt>
                <c:pt idx="1518">
                  <c:v>25.300001000000005</c:v>
                </c:pt>
                <c:pt idx="1519">
                  <c:v>25.316668000000014</c:v>
                </c:pt>
                <c:pt idx="1520">
                  <c:v>25.333335000000005</c:v>
                </c:pt>
                <c:pt idx="1521">
                  <c:v>25.350000999999999</c:v>
                </c:pt>
                <c:pt idx="1522">
                  <c:v>25.366668000000001</c:v>
                </c:pt>
                <c:pt idx="1523">
                  <c:v>25.383334999999981</c:v>
                </c:pt>
                <c:pt idx="1524">
                  <c:v>25.400001</c:v>
                </c:pt>
                <c:pt idx="1525">
                  <c:v>25.416668000000001</c:v>
                </c:pt>
                <c:pt idx="1526">
                  <c:v>25.433335</c:v>
                </c:pt>
                <c:pt idx="1527">
                  <c:v>25.450001</c:v>
                </c:pt>
                <c:pt idx="1528">
                  <c:v>25.466667999999981</c:v>
                </c:pt>
                <c:pt idx="1529">
                  <c:v>25.483334999999979</c:v>
                </c:pt>
                <c:pt idx="1530">
                  <c:v>25.500001000000001</c:v>
                </c:pt>
                <c:pt idx="1531">
                  <c:v>25.516667999999999</c:v>
                </c:pt>
                <c:pt idx="1532">
                  <c:v>25.533335000000001</c:v>
                </c:pt>
                <c:pt idx="1533">
                  <c:v>25.550001000000005</c:v>
                </c:pt>
                <c:pt idx="1534">
                  <c:v>25.566668</c:v>
                </c:pt>
                <c:pt idx="1535">
                  <c:v>25.583335000000002</c:v>
                </c:pt>
                <c:pt idx="1536">
                  <c:v>25.600000999999999</c:v>
                </c:pt>
                <c:pt idx="1537">
                  <c:v>25.616668000000015</c:v>
                </c:pt>
                <c:pt idx="1538">
                  <c:v>25.633334999999999</c:v>
                </c:pt>
                <c:pt idx="1539">
                  <c:v>25.650001000000014</c:v>
                </c:pt>
                <c:pt idx="1540">
                  <c:v>25.666668000000001</c:v>
                </c:pt>
                <c:pt idx="1541">
                  <c:v>25.683335</c:v>
                </c:pt>
                <c:pt idx="1542">
                  <c:v>25.700001</c:v>
                </c:pt>
                <c:pt idx="1543">
                  <c:v>25.716667999999999</c:v>
                </c:pt>
                <c:pt idx="1544">
                  <c:v>25.733335</c:v>
                </c:pt>
                <c:pt idx="1545">
                  <c:v>25.750001000000001</c:v>
                </c:pt>
                <c:pt idx="1546">
                  <c:v>25.766667999999989</c:v>
                </c:pt>
                <c:pt idx="1547">
                  <c:v>25.78333499999998</c:v>
                </c:pt>
                <c:pt idx="1548">
                  <c:v>25.800001000000005</c:v>
                </c:pt>
                <c:pt idx="1549">
                  <c:v>25.816668000000014</c:v>
                </c:pt>
                <c:pt idx="1550">
                  <c:v>25.833335000000005</c:v>
                </c:pt>
                <c:pt idx="1551">
                  <c:v>25.850000999999999</c:v>
                </c:pt>
                <c:pt idx="1552">
                  <c:v>25.866668000000001</c:v>
                </c:pt>
                <c:pt idx="1553">
                  <c:v>25.883334999999981</c:v>
                </c:pt>
                <c:pt idx="1554">
                  <c:v>25.900001</c:v>
                </c:pt>
                <c:pt idx="1555">
                  <c:v>25.916668000000001</c:v>
                </c:pt>
                <c:pt idx="1556">
                  <c:v>25.933335</c:v>
                </c:pt>
                <c:pt idx="1557">
                  <c:v>25.950001</c:v>
                </c:pt>
                <c:pt idx="1558">
                  <c:v>25.966667999999981</c:v>
                </c:pt>
                <c:pt idx="1559">
                  <c:v>25.983334999999979</c:v>
                </c:pt>
                <c:pt idx="1560">
                  <c:v>26.000001000000001</c:v>
                </c:pt>
                <c:pt idx="1561">
                  <c:v>26.016667999999999</c:v>
                </c:pt>
                <c:pt idx="1562">
                  <c:v>26.033335000000001</c:v>
                </c:pt>
                <c:pt idx="1563">
                  <c:v>26.050001000000005</c:v>
                </c:pt>
                <c:pt idx="1564">
                  <c:v>26.066668</c:v>
                </c:pt>
                <c:pt idx="1565">
                  <c:v>26.083335000000002</c:v>
                </c:pt>
                <c:pt idx="1566">
                  <c:v>26.100000999999999</c:v>
                </c:pt>
                <c:pt idx="1567">
                  <c:v>26.116668000000015</c:v>
                </c:pt>
                <c:pt idx="1568">
                  <c:v>26.133334999999999</c:v>
                </c:pt>
                <c:pt idx="1569">
                  <c:v>26.150001000000014</c:v>
                </c:pt>
                <c:pt idx="1570">
                  <c:v>26.166668000000001</c:v>
                </c:pt>
                <c:pt idx="1571">
                  <c:v>26.183335</c:v>
                </c:pt>
                <c:pt idx="1572">
                  <c:v>26.200001</c:v>
                </c:pt>
                <c:pt idx="1573">
                  <c:v>26.216667999999999</c:v>
                </c:pt>
                <c:pt idx="1574">
                  <c:v>26.233335</c:v>
                </c:pt>
                <c:pt idx="1575">
                  <c:v>26.250001000000001</c:v>
                </c:pt>
                <c:pt idx="1576">
                  <c:v>26.266667999999989</c:v>
                </c:pt>
                <c:pt idx="1577">
                  <c:v>26.28333499999998</c:v>
                </c:pt>
                <c:pt idx="1578">
                  <c:v>26.300001000000005</c:v>
                </c:pt>
                <c:pt idx="1579">
                  <c:v>26.316668000000014</c:v>
                </c:pt>
                <c:pt idx="1580">
                  <c:v>26.333335000000005</c:v>
                </c:pt>
                <c:pt idx="1581">
                  <c:v>26.350000999999999</c:v>
                </c:pt>
                <c:pt idx="1582">
                  <c:v>26.366668000000001</c:v>
                </c:pt>
                <c:pt idx="1583">
                  <c:v>26.383334999999981</c:v>
                </c:pt>
                <c:pt idx="1584">
                  <c:v>26.400001</c:v>
                </c:pt>
                <c:pt idx="1585">
                  <c:v>26.416668000000001</c:v>
                </c:pt>
                <c:pt idx="1586">
                  <c:v>26.433335</c:v>
                </c:pt>
                <c:pt idx="1587">
                  <c:v>26.450001</c:v>
                </c:pt>
                <c:pt idx="1588">
                  <c:v>26.466667999999981</c:v>
                </c:pt>
                <c:pt idx="1589">
                  <c:v>26.483334999999979</c:v>
                </c:pt>
                <c:pt idx="1590">
                  <c:v>26.500001000000001</c:v>
                </c:pt>
                <c:pt idx="1591">
                  <c:v>26.516667999999999</c:v>
                </c:pt>
                <c:pt idx="1592">
                  <c:v>26.533335000000001</c:v>
                </c:pt>
                <c:pt idx="1593">
                  <c:v>26.550001000000005</c:v>
                </c:pt>
                <c:pt idx="1594">
                  <c:v>26.566668</c:v>
                </c:pt>
                <c:pt idx="1595">
                  <c:v>26.583335000000002</c:v>
                </c:pt>
                <c:pt idx="1596">
                  <c:v>26.600000999999999</c:v>
                </c:pt>
                <c:pt idx="1597">
                  <c:v>26.616668000000015</c:v>
                </c:pt>
                <c:pt idx="1598">
                  <c:v>26.633334999999999</c:v>
                </c:pt>
                <c:pt idx="1599">
                  <c:v>26.650001000000014</c:v>
                </c:pt>
                <c:pt idx="1600">
                  <c:v>26.666668000000001</c:v>
                </c:pt>
                <c:pt idx="1601">
                  <c:v>26.683335</c:v>
                </c:pt>
                <c:pt idx="1602">
                  <c:v>26.700001</c:v>
                </c:pt>
                <c:pt idx="1603">
                  <c:v>26.716667999999999</c:v>
                </c:pt>
                <c:pt idx="1604">
                  <c:v>26.733335</c:v>
                </c:pt>
                <c:pt idx="1605">
                  <c:v>26.750001000000001</c:v>
                </c:pt>
                <c:pt idx="1606">
                  <c:v>26.766667999999989</c:v>
                </c:pt>
                <c:pt idx="1607">
                  <c:v>26.78333499999998</c:v>
                </c:pt>
                <c:pt idx="1608">
                  <c:v>26.800001000000005</c:v>
                </c:pt>
                <c:pt idx="1609">
                  <c:v>26.816668000000014</c:v>
                </c:pt>
                <c:pt idx="1610">
                  <c:v>26.833335000000005</c:v>
                </c:pt>
                <c:pt idx="1611">
                  <c:v>26.850000999999999</c:v>
                </c:pt>
                <c:pt idx="1612">
                  <c:v>26.866668000000001</c:v>
                </c:pt>
                <c:pt idx="1613">
                  <c:v>26.883334999999981</c:v>
                </c:pt>
                <c:pt idx="1614">
                  <c:v>26.900001</c:v>
                </c:pt>
                <c:pt idx="1615">
                  <c:v>26.916668000000001</c:v>
                </c:pt>
                <c:pt idx="1616">
                  <c:v>26.933335</c:v>
                </c:pt>
                <c:pt idx="1617">
                  <c:v>26.950001</c:v>
                </c:pt>
                <c:pt idx="1618">
                  <c:v>26.966667999999981</c:v>
                </c:pt>
                <c:pt idx="1619">
                  <c:v>26.983334999999979</c:v>
                </c:pt>
                <c:pt idx="1620">
                  <c:v>27.000001000000001</c:v>
                </c:pt>
                <c:pt idx="1621">
                  <c:v>27.016667999999999</c:v>
                </c:pt>
                <c:pt idx="1622">
                  <c:v>27.033335000000001</c:v>
                </c:pt>
                <c:pt idx="1623">
                  <c:v>27.050001000000005</c:v>
                </c:pt>
                <c:pt idx="1624">
                  <c:v>27.066668</c:v>
                </c:pt>
                <c:pt idx="1625">
                  <c:v>27.083335000000002</c:v>
                </c:pt>
                <c:pt idx="1626">
                  <c:v>27.100000999999999</c:v>
                </c:pt>
                <c:pt idx="1627">
                  <c:v>27.116668000000015</c:v>
                </c:pt>
                <c:pt idx="1628">
                  <c:v>27.133334999999999</c:v>
                </c:pt>
                <c:pt idx="1629">
                  <c:v>27.150001000000014</c:v>
                </c:pt>
                <c:pt idx="1630">
                  <c:v>27.166668000000001</c:v>
                </c:pt>
                <c:pt idx="1631">
                  <c:v>27.183335</c:v>
                </c:pt>
                <c:pt idx="1632">
                  <c:v>27.200001</c:v>
                </c:pt>
                <c:pt idx="1633">
                  <c:v>27.216667999999999</c:v>
                </c:pt>
                <c:pt idx="1634">
                  <c:v>27.233335</c:v>
                </c:pt>
                <c:pt idx="1635">
                  <c:v>27.250001000000001</c:v>
                </c:pt>
                <c:pt idx="1636">
                  <c:v>27.266667999999989</c:v>
                </c:pt>
                <c:pt idx="1637">
                  <c:v>27.28333499999998</c:v>
                </c:pt>
                <c:pt idx="1638">
                  <c:v>27.300001000000005</c:v>
                </c:pt>
                <c:pt idx="1639">
                  <c:v>27.316668000000014</c:v>
                </c:pt>
                <c:pt idx="1640">
                  <c:v>27.333335000000005</c:v>
                </c:pt>
                <c:pt idx="1641">
                  <c:v>27.350000999999999</c:v>
                </c:pt>
                <c:pt idx="1642">
                  <c:v>27.366668000000001</c:v>
                </c:pt>
                <c:pt idx="1643">
                  <c:v>27.383334999999981</c:v>
                </c:pt>
                <c:pt idx="1644">
                  <c:v>27.400001</c:v>
                </c:pt>
                <c:pt idx="1645">
                  <c:v>27.416668000000001</c:v>
                </c:pt>
                <c:pt idx="1646">
                  <c:v>27.433335</c:v>
                </c:pt>
                <c:pt idx="1647">
                  <c:v>27.450001</c:v>
                </c:pt>
                <c:pt idx="1648">
                  <c:v>27.466667999999981</c:v>
                </c:pt>
                <c:pt idx="1649">
                  <c:v>27.483334999999979</c:v>
                </c:pt>
                <c:pt idx="1650">
                  <c:v>27.500001000000001</c:v>
                </c:pt>
                <c:pt idx="1651">
                  <c:v>27.516667999999999</c:v>
                </c:pt>
                <c:pt idx="1652">
                  <c:v>27.533335000000001</c:v>
                </c:pt>
                <c:pt idx="1653">
                  <c:v>27.550001000000005</c:v>
                </c:pt>
                <c:pt idx="1654">
                  <c:v>27.566668</c:v>
                </c:pt>
                <c:pt idx="1655">
                  <c:v>27.583335000000002</c:v>
                </c:pt>
                <c:pt idx="1656">
                  <c:v>27.600000999999999</c:v>
                </c:pt>
                <c:pt idx="1657">
                  <c:v>27.616668000000015</c:v>
                </c:pt>
                <c:pt idx="1658">
                  <c:v>27.633334999999999</c:v>
                </c:pt>
                <c:pt idx="1659">
                  <c:v>27.650001000000014</c:v>
                </c:pt>
                <c:pt idx="1660">
                  <c:v>27.666668000000001</c:v>
                </c:pt>
                <c:pt idx="1661">
                  <c:v>27.683335</c:v>
                </c:pt>
                <c:pt idx="1662">
                  <c:v>27.700001</c:v>
                </c:pt>
                <c:pt idx="1663">
                  <c:v>27.716667999999999</c:v>
                </c:pt>
                <c:pt idx="1664">
                  <c:v>27.733335</c:v>
                </c:pt>
                <c:pt idx="1665">
                  <c:v>27.750001000000001</c:v>
                </c:pt>
                <c:pt idx="1666">
                  <c:v>27.766667999999989</c:v>
                </c:pt>
                <c:pt idx="1667">
                  <c:v>27.78333499999998</c:v>
                </c:pt>
                <c:pt idx="1668">
                  <c:v>27.800001000000005</c:v>
                </c:pt>
                <c:pt idx="1669">
                  <c:v>27.816668000000014</c:v>
                </c:pt>
                <c:pt idx="1670">
                  <c:v>27.833335000000005</c:v>
                </c:pt>
                <c:pt idx="1671">
                  <c:v>27.850000999999999</c:v>
                </c:pt>
                <c:pt idx="1672">
                  <c:v>27.866668000000001</c:v>
                </c:pt>
                <c:pt idx="1673">
                  <c:v>27.883334999999981</c:v>
                </c:pt>
                <c:pt idx="1674">
                  <c:v>27.900001</c:v>
                </c:pt>
                <c:pt idx="1675">
                  <c:v>27.916668000000001</c:v>
                </c:pt>
                <c:pt idx="1676">
                  <c:v>27.933335</c:v>
                </c:pt>
                <c:pt idx="1677">
                  <c:v>27.950001</c:v>
                </c:pt>
                <c:pt idx="1678">
                  <c:v>27.966667999999981</c:v>
                </c:pt>
                <c:pt idx="1679">
                  <c:v>27.983334999999979</c:v>
                </c:pt>
                <c:pt idx="1680">
                  <c:v>28.000001000000001</c:v>
                </c:pt>
                <c:pt idx="1681">
                  <c:v>28.016667999999999</c:v>
                </c:pt>
                <c:pt idx="1682">
                  <c:v>28.033335000000001</c:v>
                </c:pt>
                <c:pt idx="1683">
                  <c:v>28.050001000000005</c:v>
                </c:pt>
                <c:pt idx="1684">
                  <c:v>28.066668</c:v>
                </c:pt>
                <c:pt idx="1685">
                  <c:v>28.083335000000002</c:v>
                </c:pt>
                <c:pt idx="1686">
                  <c:v>28.100000999999999</c:v>
                </c:pt>
                <c:pt idx="1687">
                  <c:v>28.116668000000015</c:v>
                </c:pt>
                <c:pt idx="1688">
                  <c:v>28.133334999999999</c:v>
                </c:pt>
                <c:pt idx="1689">
                  <c:v>28.150001000000014</c:v>
                </c:pt>
                <c:pt idx="1690">
                  <c:v>28.166668000000001</c:v>
                </c:pt>
                <c:pt idx="1691">
                  <c:v>28.183335</c:v>
                </c:pt>
                <c:pt idx="1692">
                  <c:v>28.200001</c:v>
                </c:pt>
                <c:pt idx="1693">
                  <c:v>28.216667999999999</c:v>
                </c:pt>
                <c:pt idx="1694">
                  <c:v>28.233335</c:v>
                </c:pt>
                <c:pt idx="1695">
                  <c:v>28.250001000000001</c:v>
                </c:pt>
                <c:pt idx="1696">
                  <c:v>28.266667999999989</c:v>
                </c:pt>
                <c:pt idx="1697">
                  <c:v>28.28333499999998</c:v>
                </c:pt>
                <c:pt idx="1698">
                  <c:v>28.300001000000005</c:v>
                </c:pt>
                <c:pt idx="1699">
                  <c:v>28.316668000000014</c:v>
                </c:pt>
                <c:pt idx="1700">
                  <c:v>28.333335000000005</c:v>
                </c:pt>
                <c:pt idx="1701">
                  <c:v>28.350000999999999</c:v>
                </c:pt>
                <c:pt idx="1702">
                  <c:v>28.366668000000001</c:v>
                </c:pt>
                <c:pt idx="1703">
                  <c:v>28.383334999999981</c:v>
                </c:pt>
                <c:pt idx="1704">
                  <c:v>28.400001</c:v>
                </c:pt>
                <c:pt idx="1705">
                  <c:v>28.416668000000001</c:v>
                </c:pt>
                <c:pt idx="1706">
                  <c:v>28.433335</c:v>
                </c:pt>
                <c:pt idx="1707">
                  <c:v>28.450001</c:v>
                </c:pt>
                <c:pt idx="1708">
                  <c:v>28.466667999999981</c:v>
                </c:pt>
                <c:pt idx="1709">
                  <c:v>28.483334999999979</c:v>
                </c:pt>
                <c:pt idx="1710">
                  <c:v>28.500001000000001</c:v>
                </c:pt>
                <c:pt idx="1711">
                  <c:v>28.516667999999999</c:v>
                </c:pt>
                <c:pt idx="1712">
                  <c:v>28.533335000000001</c:v>
                </c:pt>
                <c:pt idx="1713">
                  <c:v>28.550001000000005</c:v>
                </c:pt>
                <c:pt idx="1714">
                  <c:v>28.566668</c:v>
                </c:pt>
                <c:pt idx="1715">
                  <c:v>28.583335000000002</c:v>
                </c:pt>
                <c:pt idx="1716">
                  <c:v>28.600000999999999</c:v>
                </c:pt>
                <c:pt idx="1717">
                  <c:v>28.616668000000015</c:v>
                </c:pt>
                <c:pt idx="1718">
                  <c:v>28.633334999999999</c:v>
                </c:pt>
                <c:pt idx="1719">
                  <c:v>28.650001000000014</c:v>
                </c:pt>
                <c:pt idx="1720">
                  <c:v>28.666668000000001</c:v>
                </c:pt>
                <c:pt idx="1721">
                  <c:v>28.683335</c:v>
                </c:pt>
                <c:pt idx="1722">
                  <c:v>28.700001</c:v>
                </c:pt>
                <c:pt idx="1723">
                  <c:v>28.716667999999999</c:v>
                </c:pt>
                <c:pt idx="1724">
                  <c:v>28.733335</c:v>
                </c:pt>
                <c:pt idx="1725">
                  <c:v>28.750001000000001</c:v>
                </c:pt>
                <c:pt idx="1726">
                  <c:v>28.766667999999989</c:v>
                </c:pt>
                <c:pt idx="1727">
                  <c:v>28.78333499999998</c:v>
                </c:pt>
                <c:pt idx="1728">
                  <c:v>28.800001999999999</c:v>
                </c:pt>
                <c:pt idx="1729">
                  <c:v>28.816668000000014</c:v>
                </c:pt>
                <c:pt idx="1730">
                  <c:v>28.833335000000005</c:v>
                </c:pt>
                <c:pt idx="1731">
                  <c:v>28.850002</c:v>
                </c:pt>
                <c:pt idx="1732">
                  <c:v>28.866668000000001</c:v>
                </c:pt>
                <c:pt idx="1733">
                  <c:v>28.883334999999981</c:v>
                </c:pt>
                <c:pt idx="1734">
                  <c:v>28.900001999999986</c:v>
                </c:pt>
                <c:pt idx="1735">
                  <c:v>28.916668000000001</c:v>
                </c:pt>
                <c:pt idx="1736">
                  <c:v>28.933335</c:v>
                </c:pt>
                <c:pt idx="1737">
                  <c:v>28.950001999999987</c:v>
                </c:pt>
                <c:pt idx="1738">
                  <c:v>28.966667999999981</c:v>
                </c:pt>
                <c:pt idx="1739">
                  <c:v>28.983334999999979</c:v>
                </c:pt>
                <c:pt idx="1740">
                  <c:v>29.000001999999999</c:v>
                </c:pt>
                <c:pt idx="1741">
                  <c:v>29.016667999999999</c:v>
                </c:pt>
                <c:pt idx="1742">
                  <c:v>29.033335000000001</c:v>
                </c:pt>
                <c:pt idx="1743">
                  <c:v>29.050001999999999</c:v>
                </c:pt>
                <c:pt idx="1744">
                  <c:v>29.066668</c:v>
                </c:pt>
                <c:pt idx="1745">
                  <c:v>29.083335000000002</c:v>
                </c:pt>
                <c:pt idx="1746">
                  <c:v>29.100002</c:v>
                </c:pt>
                <c:pt idx="1747">
                  <c:v>29.116668000000015</c:v>
                </c:pt>
                <c:pt idx="1748">
                  <c:v>29.133334999999999</c:v>
                </c:pt>
                <c:pt idx="1749">
                  <c:v>29.150002000000001</c:v>
                </c:pt>
                <c:pt idx="1750">
                  <c:v>29.166668000000001</c:v>
                </c:pt>
                <c:pt idx="1751">
                  <c:v>29.183335</c:v>
                </c:pt>
                <c:pt idx="1752">
                  <c:v>29.200001999999987</c:v>
                </c:pt>
                <c:pt idx="1753">
                  <c:v>29.216667999999999</c:v>
                </c:pt>
                <c:pt idx="1754">
                  <c:v>29.233335</c:v>
                </c:pt>
                <c:pt idx="1755">
                  <c:v>29.250001999999999</c:v>
                </c:pt>
                <c:pt idx="1756">
                  <c:v>29.266667999999989</c:v>
                </c:pt>
                <c:pt idx="1757">
                  <c:v>29.28333499999998</c:v>
                </c:pt>
                <c:pt idx="1758">
                  <c:v>29.300001999999999</c:v>
                </c:pt>
                <c:pt idx="1759">
                  <c:v>29.316668000000014</c:v>
                </c:pt>
                <c:pt idx="1760">
                  <c:v>29.333335000000005</c:v>
                </c:pt>
                <c:pt idx="1761">
                  <c:v>29.350002</c:v>
                </c:pt>
                <c:pt idx="1762">
                  <c:v>29.366668000000001</c:v>
                </c:pt>
                <c:pt idx="1763">
                  <c:v>29.383334999999981</c:v>
                </c:pt>
                <c:pt idx="1764">
                  <c:v>29.400001999999986</c:v>
                </c:pt>
                <c:pt idx="1765">
                  <c:v>29.416668000000001</c:v>
                </c:pt>
                <c:pt idx="1766">
                  <c:v>29.433335</c:v>
                </c:pt>
                <c:pt idx="1767">
                  <c:v>29.450001999999987</c:v>
                </c:pt>
                <c:pt idx="1768">
                  <c:v>29.466667999999981</c:v>
                </c:pt>
                <c:pt idx="1769">
                  <c:v>29.483334999999979</c:v>
                </c:pt>
                <c:pt idx="1770">
                  <c:v>29.500001999999999</c:v>
                </c:pt>
                <c:pt idx="1771">
                  <c:v>29.516667999999999</c:v>
                </c:pt>
                <c:pt idx="1772">
                  <c:v>29.533335000000001</c:v>
                </c:pt>
                <c:pt idx="1773">
                  <c:v>29.550001999999999</c:v>
                </c:pt>
                <c:pt idx="1774">
                  <c:v>29.566668</c:v>
                </c:pt>
                <c:pt idx="1775">
                  <c:v>29.583335000000002</c:v>
                </c:pt>
                <c:pt idx="1776">
                  <c:v>29.600002</c:v>
                </c:pt>
                <c:pt idx="1777">
                  <c:v>29.616668000000015</c:v>
                </c:pt>
                <c:pt idx="1778">
                  <c:v>29.633334999999999</c:v>
                </c:pt>
                <c:pt idx="1779">
                  <c:v>29.650002000000001</c:v>
                </c:pt>
                <c:pt idx="1780">
                  <c:v>29.666668000000001</c:v>
                </c:pt>
                <c:pt idx="1781">
                  <c:v>29.683335</c:v>
                </c:pt>
                <c:pt idx="1782">
                  <c:v>29.700001999999987</c:v>
                </c:pt>
                <c:pt idx="1783">
                  <c:v>29.716667999999999</c:v>
                </c:pt>
                <c:pt idx="1784">
                  <c:v>29.733335</c:v>
                </c:pt>
                <c:pt idx="1785">
                  <c:v>29.750001999999999</c:v>
                </c:pt>
                <c:pt idx="1786">
                  <c:v>29.766667999999989</c:v>
                </c:pt>
                <c:pt idx="1787">
                  <c:v>29.78333499999998</c:v>
                </c:pt>
                <c:pt idx="1788">
                  <c:v>29.800001999999999</c:v>
                </c:pt>
                <c:pt idx="1789">
                  <c:v>29.816668000000014</c:v>
                </c:pt>
                <c:pt idx="1790">
                  <c:v>29.833335000000005</c:v>
                </c:pt>
                <c:pt idx="1791">
                  <c:v>29.850002</c:v>
                </c:pt>
                <c:pt idx="1792">
                  <c:v>29.866668000000001</c:v>
                </c:pt>
                <c:pt idx="1793">
                  <c:v>29.883334999999981</c:v>
                </c:pt>
                <c:pt idx="1794">
                  <c:v>29.900001999999986</c:v>
                </c:pt>
                <c:pt idx="1795">
                  <c:v>29.916668000000001</c:v>
                </c:pt>
                <c:pt idx="1796">
                  <c:v>29.933335</c:v>
                </c:pt>
                <c:pt idx="1797">
                  <c:v>29.950001999999987</c:v>
                </c:pt>
                <c:pt idx="1798">
                  <c:v>29.966667999999981</c:v>
                </c:pt>
                <c:pt idx="1799">
                  <c:v>29.983334999999979</c:v>
                </c:pt>
                <c:pt idx="1800">
                  <c:v>30.000001999999999</c:v>
                </c:pt>
                <c:pt idx="1801">
                  <c:v>30.016667999999999</c:v>
                </c:pt>
                <c:pt idx="1802">
                  <c:v>30.033335000000001</c:v>
                </c:pt>
                <c:pt idx="1803">
                  <c:v>30.050001999999999</c:v>
                </c:pt>
                <c:pt idx="1804">
                  <c:v>30.066668</c:v>
                </c:pt>
                <c:pt idx="1805">
                  <c:v>30.083335000000002</c:v>
                </c:pt>
                <c:pt idx="1806">
                  <c:v>30.100002</c:v>
                </c:pt>
                <c:pt idx="1807">
                  <c:v>30.116668000000015</c:v>
                </c:pt>
                <c:pt idx="1808">
                  <c:v>30.133334999999999</c:v>
                </c:pt>
                <c:pt idx="1809">
                  <c:v>30.150002000000001</c:v>
                </c:pt>
                <c:pt idx="1810">
                  <c:v>30.166668000000001</c:v>
                </c:pt>
                <c:pt idx="1811">
                  <c:v>30.183335</c:v>
                </c:pt>
                <c:pt idx="1812">
                  <c:v>30.200001999999987</c:v>
                </c:pt>
                <c:pt idx="1813">
                  <c:v>30.216667999999999</c:v>
                </c:pt>
                <c:pt idx="1814">
                  <c:v>30.233335</c:v>
                </c:pt>
                <c:pt idx="1815">
                  <c:v>30.250001999999999</c:v>
                </c:pt>
                <c:pt idx="1816">
                  <c:v>30.266667999999989</c:v>
                </c:pt>
                <c:pt idx="1817">
                  <c:v>30.28333499999998</c:v>
                </c:pt>
                <c:pt idx="1818">
                  <c:v>30.300001999999999</c:v>
                </c:pt>
                <c:pt idx="1819">
                  <c:v>30.316668000000014</c:v>
                </c:pt>
                <c:pt idx="1820">
                  <c:v>30.333335000000005</c:v>
                </c:pt>
                <c:pt idx="1821">
                  <c:v>30.350002</c:v>
                </c:pt>
                <c:pt idx="1822">
                  <c:v>30.366668000000001</c:v>
                </c:pt>
                <c:pt idx="1823">
                  <c:v>30.383334999999981</c:v>
                </c:pt>
                <c:pt idx="1824">
                  <c:v>30.400001999999986</c:v>
                </c:pt>
                <c:pt idx="1825">
                  <c:v>30.416668000000001</c:v>
                </c:pt>
                <c:pt idx="1826">
                  <c:v>30.433335</c:v>
                </c:pt>
                <c:pt idx="1827">
                  <c:v>30.450001999999987</c:v>
                </c:pt>
                <c:pt idx="1828">
                  <c:v>30.466667999999981</c:v>
                </c:pt>
                <c:pt idx="1829">
                  <c:v>30.483334999999979</c:v>
                </c:pt>
                <c:pt idx="1830">
                  <c:v>30.500001999999999</c:v>
                </c:pt>
                <c:pt idx="1831">
                  <c:v>30.516667999999999</c:v>
                </c:pt>
                <c:pt idx="1832">
                  <c:v>30.533335000000001</c:v>
                </c:pt>
                <c:pt idx="1833">
                  <c:v>30.550001999999999</c:v>
                </c:pt>
                <c:pt idx="1834">
                  <c:v>30.566668</c:v>
                </c:pt>
                <c:pt idx="1835">
                  <c:v>30.583335000000002</c:v>
                </c:pt>
                <c:pt idx="1836">
                  <c:v>30.600002</c:v>
                </c:pt>
                <c:pt idx="1837">
                  <c:v>30.616668000000015</c:v>
                </c:pt>
                <c:pt idx="1838">
                  <c:v>30.633334999999999</c:v>
                </c:pt>
                <c:pt idx="1839">
                  <c:v>30.650002000000001</c:v>
                </c:pt>
                <c:pt idx="1840">
                  <c:v>30.666668000000001</c:v>
                </c:pt>
                <c:pt idx="1841">
                  <c:v>30.683335</c:v>
                </c:pt>
                <c:pt idx="1842">
                  <c:v>30.700001999999987</c:v>
                </c:pt>
                <c:pt idx="1843">
                  <c:v>30.716667999999999</c:v>
                </c:pt>
                <c:pt idx="1844">
                  <c:v>30.733335</c:v>
                </c:pt>
                <c:pt idx="1845">
                  <c:v>30.750001999999999</c:v>
                </c:pt>
                <c:pt idx="1846">
                  <c:v>30.766667999999989</c:v>
                </c:pt>
                <c:pt idx="1847">
                  <c:v>30.78333499999998</c:v>
                </c:pt>
                <c:pt idx="1848">
                  <c:v>30.800001999999999</c:v>
                </c:pt>
                <c:pt idx="1849">
                  <c:v>30.816668000000014</c:v>
                </c:pt>
                <c:pt idx="1850">
                  <c:v>30.833335000000005</c:v>
                </c:pt>
                <c:pt idx="1851">
                  <c:v>30.850002</c:v>
                </c:pt>
                <c:pt idx="1852">
                  <c:v>30.866668000000001</c:v>
                </c:pt>
                <c:pt idx="1853">
                  <c:v>30.883334999999981</c:v>
                </c:pt>
                <c:pt idx="1854">
                  <c:v>30.900001999999986</c:v>
                </c:pt>
                <c:pt idx="1855">
                  <c:v>30.916668000000001</c:v>
                </c:pt>
                <c:pt idx="1856">
                  <c:v>30.933335</c:v>
                </c:pt>
                <c:pt idx="1857">
                  <c:v>30.950001999999987</c:v>
                </c:pt>
                <c:pt idx="1858">
                  <c:v>30.966667999999981</c:v>
                </c:pt>
                <c:pt idx="1859">
                  <c:v>30.983334999999979</c:v>
                </c:pt>
                <c:pt idx="1860">
                  <c:v>31.000001999999999</c:v>
                </c:pt>
                <c:pt idx="1861">
                  <c:v>31.016667999999999</c:v>
                </c:pt>
                <c:pt idx="1862">
                  <c:v>31.033335000000001</c:v>
                </c:pt>
                <c:pt idx="1863">
                  <c:v>31.050001999999999</c:v>
                </c:pt>
                <c:pt idx="1864">
                  <c:v>31.066668</c:v>
                </c:pt>
                <c:pt idx="1865">
                  <c:v>31.083335000000002</c:v>
                </c:pt>
                <c:pt idx="1866">
                  <c:v>31.100002</c:v>
                </c:pt>
                <c:pt idx="1867">
                  <c:v>31.116668000000015</c:v>
                </c:pt>
                <c:pt idx="1868">
                  <c:v>31.133334999999999</c:v>
                </c:pt>
                <c:pt idx="1869">
                  <c:v>31.150002000000001</c:v>
                </c:pt>
                <c:pt idx="1870">
                  <c:v>31.166668000000001</c:v>
                </c:pt>
                <c:pt idx="1871">
                  <c:v>31.183335</c:v>
                </c:pt>
                <c:pt idx="1872">
                  <c:v>31.200001999999987</c:v>
                </c:pt>
                <c:pt idx="1873">
                  <c:v>31.216667999999999</c:v>
                </c:pt>
                <c:pt idx="1874">
                  <c:v>31.233335</c:v>
                </c:pt>
                <c:pt idx="1875">
                  <c:v>31.250001999999999</c:v>
                </c:pt>
                <c:pt idx="1876">
                  <c:v>31.266667999999989</c:v>
                </c:pt>
                <c:pt idx="1877">
                  <c:v>31.28333499999998</c:v>
                </c:pt>
                <c:pt idx="1878">
                  <c:v>31.300001999999999</c:v>
                </c:pt>
                <c:pt idx="1879">
                  <c:v>31.316668000000014</c:v>
                </c:pt>
                <c:pt idx="1880">
                  <c:v>31.333335000000005</c:v>
                </c:pt>
                <c:pt idx="1881">
                  <c:v>31.350002</c:v>
                </c:pt>
                <c:pt idx="1882">
                  <c:v>31.366668000000001</c:v>
                </c:pt>
                <c:pt idx="1883">
                  <c:v>31.383334999999981</c:v>
                </c:pt>
                <c:pt idx="1884">
                  <c:v>31.400001999999986</c:v>
                </c:pt>
                <c:pt idx="1885">
                  <c:v>31.416668000000001</c:v>
                </c:pt>
                <c:pt idx="1886">
                  <c:v>31.433335</c:v>
                </c:pt>
                <c:pt idx="1887">
                  <c:v>31.450001999999987</c:v>
                </c:pt>
                <c:pt idx="1888">
                  <c:v>31.466667999999981</c:v>
                </c:pt>
                <c:pt idx="1889">
                  <c:v>31.483334999999979</c:v>
                </c:pt>
                <c:pt idx="1890">
                  <c:v>31.500001999999999</c:v>
                </c:pt>
                <c:pt idx="1891">
                  <c:v>31.516667999999999</c:v>
                </c:pt>
                <c:pt idx="1892">
                  <c:v>31.533335000000001</c:v>
                </c:pt>
                <c:pt idx="1893">
                  <c:v>31.550001999999999</c:v>
                </c:pt>
                <c:pt idx="1894">
                  <c:v>31.566668</c:v>
                </c:pt>
                <c:pt idx="1895">
                  <c:v>31.583335000000002</c:v>
                </c:pt>
                <c:pt idx="1896">
                  <c:v>31.600002</c:v>
                </c:pt>
                <c:pt idx="1897">
                  <c:v>31.616668000000015</c:v>
                </c:pt>
                <c:pt idx="1898">
                  <c:v>31.633334999999999</c:v>
                </c:pt>
                <c:pt idx="1899">
                  <c:v>31.650002000000001</c:v>
                </c:pt>
                <c:pt idx="1900">
                  <c:v>31.666668000000001</c:v>
                </c:pt>
                <c:pt idx="1901">
                  <c:v>31.683335</c:v>
                </c:pt>
                <c:pt idx="1902">
                  <c:v>31.700001999999987</c:v>
                </c:pt>
                <c:pt idx="1903">
                  <c:v>31.716667999999999</c:v>
                </c:pt>
                <c:pt idx="1904">
                  <c:v>31.733335</c:v>
                </c:pt>
                <c:pt idx="1905">
                  <c:v>31.750001999999999</c:v>
                </c:pt>
                <c:pt idx="1906">
                  <c:v>31.766667999999989</c:v>
                </c:pt>
                <c:pt idx="1907">
                  <c:v>31.78333499999998</c:v>
                </c:pt>
                <c:pt idx="1908">
                  <c:v>31.800001999999999</c:v>
                </c:pt>
                <c:pt idx="1909">
                  <c:v>31.816668000000014</c:v>
                </c:pt>
                <c:pt idx="1910">
                  <c:v>31.833335000000005</c:v>
                </c:pt>
                <c:pt idx="1911">
                  <c:v>31.850002</c:v>
                </c:pt>
                <c:pt idx="1912">
                  <c:v>31.866668000000001</c:v>
                </c:pt>
                <c:pt idx="1913">
                  <c:v>31.883334999999981</c:v>
                </c:pt>
                <c:pt idx="1914">
                  <c:v>31.900001999999986</c:v>
                </c:pt>
                <c:pt idx="1915">
                  <c:v>31.916668000000001</c:v>
                </c:pt>
                <c:pt idx="1916">
                  <c:v>31.933335</c:v>
                </c:pt>
                <c:pt idx="1917">
                  <c:v>31.950001999999987</c:v>
                </c:pt>
                <c:pt idx="1918">
                  <c:v>31.966667999999981</c:v>
                </c:pt>
                <c:pt idx="1919">
                  <c:v>31.983334999999979</c:v>
                </c:pt>
                <c:pt idx="1920">
                  <c:v>32.000002000000002</c:v>
                </c:pt>
                <c:pt idx="1921">
                  <c:v>32.016667999999996</c:v>
                </c:pt>
                <c:pt idx="1922">
                  <c:v>32.033335000000029</c:v>
                </c:pt>
                <c:pt idx="1923">
                  <c:v>32.050001999999999</c:v>
                </c:pt>
                <c:pt idx="1924">
                  <c:v>32.066668</c:v>
                </c:pt>
                <c:pt idx="1925">
                  <c:v>32.083335000000012</c:v>
                </c:pt>
                <c:pt idx="1926">
                  <c:v>32.100002000000003</c:v>
                </c:pt>
                <c:pt idx="1927">
                  <c:v>32.116667999999997</c:v>
                </c:pt>
                <c:pt idx="1928">
                  <c:v>32.133335000000038</c:v>
                </c:pt>
                <c:pt idx="1929">
                  <c:v>32.150002000000001</c:v>
                </c:pt>
                <c:pt idx="1930">
                  <c:v>32.166668000000001</c:v>
                </c:pt>
                <c:pt idx="1931">
                  <c:v>32.183335000000028</c:v>
                </c:pt>
                <c:pt idx="1932">
                  <c:v>32.200002000000012</c:v>
                </c:pt>
                <c:pt idx="1933">
                  <c:v>32.216667999999999</c:v>
                </c:pt>
                <c:pt idx="1934">
                  <c:v>32.233335000000039</c:v>
                </c:pt>
                <c:pt idx="1935">
                  <c:v>32.250002000000002</c:v>
                </c:pt>
                <c:pt idx="1936">
                  <c:v>32.266668000000003</c:v>
                </c:pt>
                <c:pt idx="1937">
                  <c:v>32.283335000000029</c:v>
                </c:pt>
                <c:pt idx="1938">
                  <c:v>32.300001999999999</c:v>
                </c:pt>
                <c:pt idx="1939">
                  <c:v>32.316667999999972</c:v>
                </c:pt>
                <c:pt idx="1940">
                  <c:v>32.333335000000012</c:v>
                </c:pt>
                <c:pt idx="1941">
                  <c:v>32.350001999999996</c:v>
                </c:pt>
                <c:pt idx="1942">
                  <c:v>32.366667999999997</c:v>
                </c:pt>
                <c:pt idx="1943">
                  <c:v>32.383335000000002</c:v>
                </c:pt>
                <c:pt idx="1944">
                  <c:v>32.400002000000001</c:v>
                </c:pt>
                <c:pt idx="1945">
                  <c:v>32.416667999999994</c:v>
                </c:pt>
                <c:pt idx="1946">
                  <c:v>32.433335000000028</c:v>
                </c:pt>
                <c:pt idx="1947">
                  <c:v>32.450001999999998</c:v>
                </c:pt>
                <c:pt idx="1948">
                  <c:v>32.466667999999999</c:v>
                </c:pt>
                <c:pt idx="1949">
                  <c:v>32.483335000000011</c:v>
                </c:pt>
                <c:pt idx="1950">
                  <c:v>32.500002000000002</c:v>
                </c:pt>
                <c:pt idx="1951">
                  <c:v>32.516667999999996</c:v>
                </c:pt>
                <c:pt idx="1952">
                  <c:v>32.533335000000029</c:v>
                </c:pt>
                <c:pt idx="1953">
                  <c:v>32.550001999999999</c:v>
                </c:pt>
                <c:pt idx="1954">
                  <c:v>32.566668</c:v>
                </c:pt>
                <c:pt idx="1955">
                  <c:v>32.583335000000012</c:v>
                </c:pt>
                <c:pt idx="1956">
                  <c:v>32.600002000000003</c:v>
                </c:pt>
                <c:pt idx="1957">
                  <c:v>32.616667999999997</c:v>
                </c:pt>
                <c:pt idx="1958">
                  <c:v>32.633335000000038</c:v>
                </c:pt>
                <c:pt idx="1959">
                  <c:v>32.650002000000001</c:v>
                </c:pt>
                <c:pt idx="1960">
                  <c:v>32.666668000000001</c:v>
                </c:pt>
                <c:pt idx="1961">
                  <c:v>32.683335000000028</c:v>
                </c:pt>
                <c:pt idx="1962">
                  <c:v>32.700002000000012</c:v>
                </c:pt>
                <c:pt idx="1963">
                  <c:v>32.716667999999999</c:v>
                </c:pt>
                <c:pt idx="1964">
                  <c:v>32.733335000000039</c:v>
                </c:pt>
                <c:pt idx="1965">
                  <c:v>32.750002000000002</c:v>
                </c:pt>
                <c:pt idx="1966">
                  <c:v>32.766668000000003</c:v>
                </c:pt>
                <c:pt idx="1967">
                  <c:v>32.783335000000029</c:v>
                </c:pt>
                <c:pt idx="1968">
                  <c:v>32.800001999999999</c:v>
                </c:pt>
                <c:pt idx="1969">
                  <c:v>32.816667999999972</c:v>
                </c:pt>
                <c:pt idx="1970">
                  <c:v>32.833335000000012</c:v>
                </c:pt>
                <c:pt idx="1971">
                  <c:v>32.850001999999996</c:v>
                </c:pt>
                <c:pt idx="1972">
                  <c:v>32.866667999999997</c:v>
                </c:pt>
                <c:pt idx="1973">
                  <c:v>32.883335000000002</c:v>
                </c:pt>
                <c:pt idx="1974">
                  <c:v>32.900002000000001</c:v>
                </c:pt>
                <c:pt idx="1975">
                  <c:v>32.916667999999994</c:v>
                </c:pt>
                <c:pt idx="1976">
                  <c:v>32.933335000000028</c:v>
                </c:pt>
                <c:pt idx="1977">
                  <c:v>32.950001999999998</c:v>
                </c:pt>
                <c:pt idx="1978">
                  <c:v>32.966667999999999</c:v>
                </c:pt>
                <c:pt idx="1979">
                  <c:v>32.983335000000011</c:v>
                </c:pt>
                <c:pt idx="1980">
                  <c:v>33.000002000000002</c:v>
                </c:pt>
                <c:pt idx="1981">
                  <c:v>33.016667999999996</c:v>
                </c:pt>
                <c:pt idx="1982">
                  <c:v>33.033335000000029</c:v>
                </c:pt>
                <c:pt idx="1983">
                  <c:v>33.050001999999999</c:v>
                </c:pt>
                <c:pt idx="1984">
                  <c:v>33.066668</c:v>
                </c:pt>
                <c:pt idx="1985">
                  <c:v>33.083335000000012</c:v>
                </c:pt>
                <c:pt idx="1986">
                  <c:v>33.100002000000003</c:v>
                </c:pt>
                <c:pt idx="1987">
                  <c:v>33.116667999999997</c:v>
                </c:pt>
                <c:pt idx="1988">
                  <c:v>33.133335000000038</c:v>
                </c:pt>
                <c:pt idx="1989">
                  <c:v>33.150002000000001</c:v>
                </c:pt>
                <c:pt idx="1990">
                  <c:v>33.166668000000001</c:v>
                </c:pt>
                <c:pt idx="1991">
                  <c:v>33.183335000000028</c:v>
                </c:pt>
                <c:pt idx="1992">
                  <c:v>33.200002000000012</c:v>
                </c:pt>
                <c:pt idx="1993">
                  <c:v>33.216667999999999</c:v>
                </c:pt>
                <c:pt idx="1994">
                  <c:v>33.233335000000039</c:v>
                </c:pt>
                <c:pt idx="1995">
                  <c:v>33.250002000000002</c:v>
                </c:pt>
                <c:pt idx="1996">
                  <c:v>33.266668000000003</c:v>
                </c:pt>
                <c:pt idx="1997">
                  <c:v>33.283335000000029</c:v>
                </c:pt>
                <c:pt idx="1998">
                  <c:v>33.300001999999999</c:v>
                </c:pt>
                <c:pt idx="1999">
                  <c:v>33.316667999999972</c:v>
                </c:pt>
                <c:pt idx="2000">
                  <c:v>33.333335000000012</c:v>
                </c:pt>
                <c:pt idx="2001">
                  <c:v>33.350001999999996</c:v>
                </c:pt>
                <c:pt idx="2002">
                  <c:v>33.366667999999997</c:v>
                </c:pt>
                <c:pt idx="2003">
                  <c:v>33.383335000000002</c:v>
                </c:pt>
                <c:pt idx="2004">
                  <c:v>33.400002000000001</c:v>
                </c:pt>
                <c:pt idx="2005">
                  <c:v>33.416667999999994</c:v>
                </c:pt>
                <c:pt idx="2006">
                  <c:v>33.433335000000028</c:v>
                </c:pt>
                <c:pt idx="2007">
                  <c:v>33.450001999999998</c:v>
                </c:pt>
                <c:pt idx="2008">
                  <c:v>33.466667999999999</c:v>
                </c:pt>
                <c:pt idx="2009">
                  <c:v>33.483335000000011</c:v>
                </c:pt>
                <c:pt idx="2010">
                  <c:v>33.500002000000002</c:v>
                </c:pt>
                <c:pt idx="2011">
                  <c:v>33.516667999999996</c:v>
                </c:pt>
                <c:pt idx="2012">
                  <c:v>33.533335000000029</c:v>
                </c:pt>
                <c:pt idx="2013">
                  <c:v>33.550001999999999</c:v>
                </c:pt>
                <c:pt idx="2014">
                  <c:v>33.566668</c:v>
                </c:pt>
                <c:pt idx="2015">
                  <c:v>33.583335000000012</c:v>
                </c:pt>
                <c:pt idx="2016">
                  <c:v>33.600002000000003</c:v>
                </c:pt>
                <c:pt idx="2017">
                  <c:v>33.616667999999997</c:v>
                </c:pt>
                <c:pt idx="2018">
                  <c:v>33.633335000000038</c:v>
                </c:pt>
                <c:pt idx="2019">
                  <c:v>33.650002000000001</c:v>
                </c:pt>
                <c:pt idx="2020">
                  <c:v>33.666668000000001</c:v>
                </c:pt>
                <c:pt idx="2021">
                  <c:v>33.683335000000028</c:v>
                </c:pt>
                <c:pt idx="2022">
                  <c:v>33.700002000000012</c:v>
                </c:pt>
                <c:pt idx="2023">
                  <c:v>33.716667999999999</c:v>
                </c:pt>
                <c:pt idx="2024">
                  <c:v>33.733335000000039</c:v>
                </c:pt>
                <c:pt idx="2025">
                  <c:v>33.750002000000002</c:v>
                </c:pt>
                <c:pt idx="2026">
                  <c:v>33.766668000000003</c:v>
                </c:pt>
                <c:pt idx="2027">
                  <c:v>33.783335000000029</c:v>
                </c:pt>
                <c:pt idx="2028">
                  <c:v>33.800001999999999</c:v>
                </c:pt>
                <c:pt idx="2029">
                  <c:v>33.816667999999972</c:v>
                </c:pt>
                <c:pt idx="2030">
                  <c:v>33.833335000000012</c:v>
                </c:pt>
                <c:pt idx="2031">
                  <c:v>33.850001999999996</c:v>
                </c:pt>
                <c:pt idx="2032">
                  <c:v>33.866667999999997</c:v>
                </c:pt>
                <c:pt idx="2033">
                  <c:v>33.883335000000002</c:v>
                </c:pt>
                <c:pt idx="2034">
                  <c:v>33.900002000000001</c:v>
                </c:pt>
                <c:pt idx="2035">
                  <c:v>33.916667999999994</c:v>
                </c:pt>
                <c:pt idx="2036">
                  <c:v>33.933335000000028</c:v>
                </c:pt>
                <c:pt idx="2037">
                  <c:v>33.950001999999998</c:v>
                </c:pt>
                <c:pt idx="2038">
                  <c:v>33.966667999999999</c:v>
                </c:pt>
                <c:pt idx="2039">
                  <c:v>33.983335000000011</c:v>
                </c:pt>
                <c:pt idx="2040">
                  <c:v>34.000002000000002</c:v>
                </c:pt>
                <c:pt idx="2041">
                  <c:v>34.016667999999996</c:v>
                </c:pt>
                <c:pt idx="2042">
                  <c:v>34.033335000000029</c:v>
                </c:pt>
                <c:pt idx="2043">
                  <c:v>34.050001999999999</c:v>
                </c:pt>
                <c:pt idx="2044">
                  <c:v>34.066668</c:v>
                </c:pt>
                <c:pt idx="2045">
                  <c:v>34.083335000000012</c:v>
                </c:pt>
                <c:pt idx="2046">
                  <c:v>34.100002000000003</c:v>
                </c:pt>
                <c:pt idx="2047">
                  <c:v>34.116667999999997</c:v>
                </c:pt>
                <c:pt idx="2048">
                  <c:v>34.133335000000038</c:v>
                </c:pt>
                <c:pt idx="2049">
                  <c:v>34.150002000000001</c:v>
                </c:pt>
                <c:pt idx="2050">
                  <c:v>34.166668000000001</c:v>
                </c:pt>
                <c:pt idx="2051">
                  <c:v>34.183335000000028</c:v>
                </c:pt>
                <c:pt idx="2052">
                  <c:v>34.200002000000012</c:v>
                </c:pt>
                <c:pt idx="2053">
                  <c:v>34.216667999999999</c:v>
                </c:pt>
                <c:pt idx="2054">
                  <c:v>34.233335000000039</c:v>
                </c:pt>
                <c:pt idx="2055">
                  <c:v>34.250002000000002</c:v>
                </c:pt>
                <c:pt idx="2056">
                  <c:v>34.266668000000003</c:v>
                </c:pt>
                <c:pt idx="2057">
                  <c:v>34.283335000000029</c:v>
                </c:pt>
                <c:pt idx="2058">
                  <c:v>34.300001999999999</c:v>
                </c:pt>
                <c:pt idx="2059">
                  <c:v>34.316667999999972</c:v>
                </c:pt>
                <c:pt idx="2060">
                  <c:v>34.333335000000012</c:v>
                </c:pt>
                <c:pt idx="2061">
                  <c:v>34.350001999999996</c:v>
                </c:pt>
                <c:pt idx="2062">
                  <c:v>34.366667999999997</c:v>
                </c:pt>
                <c:pt idx="2063">
                  <c:v>34.383335000000002</c:v>
                </c:pt>
                <c:pt idx="2064">
                  <c:v>34.400002000000001</c:v>
                </c:pt>
                <c:pt idx="2065">
                  <c:v>34.416667999999994</c:v>
                </c:pt>
                <c:pt idx="2066">
                  <c:v>34.433335000000028</c:v>
                </c:pt>
                <c:pt idx="2067">
                  <c:v>34.450001999999998</c:v>
                </c:pt>
                <c:pt idx="2068">
                  <c:v>34.466667999999999</c:v>
                </c:pt>
                <c:pt idx="2069">
                  <c:v>34.483335000000011</c:v>
                </c:pt>
                <c:pt idx="2070">
                  <c:v>34.500002000000002</c:v>
                </c:pt>
                <c:pt idx="2071">
                  <c:v>34.516667999999996</c:v>
                </c:pt>
                <c:pt idx="2072">
                  <c:v>34.533335000000029</c:v>
                </c:pt>
                <c:pt idx="2073">
                  <c:v>34.550001999999999</c:v>
                </c:pt>
                <c:pt idx="2074">
                  <c:v>34.566668</c:v>
                </c:pt>
                <c:pt idx="2075">
                  <c:v>34.583335000000012</c:v>
                </c:pt>
                <c:pt idx="2076">
                  <c:v>34.600002000000003</c:v>
                </c:pt>
                <c:pt idx="2077">
                  <c:v>34.616667999999997</c:v>
                </c:pt>
                <c:pt idx="2078">
                  <c:v>34.633335000000038</c:v>
                </c:pt>
                <c:pt idx="2079">
                  <c:v>34.650002000000001</c:v>
                </c:pt>
                <c:pt idx="2080">
                  <c:v>34.666668000000001</c:v>
                </c:pt>
                <c:pt idx="2081">
                  <c:v>34.683335000000028</c:v>
                </c:pt>
                <c:pt idx="2082">
                  <c:v>34.700002000000012</c:v>
                </c:pt>
                <c:pt idx="2083">
                  <c:v>34.716667999999999</c:v>
                </c:pt>
                <c:pt idx="2084">
                  <c:v>34.733335000000039</c:v>
                </c:pt>
                <c:pt idx="2085">
                  <c:v>34.750002000000002</c:v>
                </c:pt>
                <c:pt idx="2086">
                  <c:v>34.766668000000003</c:v>
                </c:pt>
                <c:pt idx="2087">
                  <c:v>34.783335000000029</c:v>
                </c:pt>
                <c:pt idx="2088">
                  <c:v>34.800001999999999</c:v>
                </c:pt>
                <c:pt idx="2089">
                  <c:v>34.816667999999972</c:v>
                </c:pt>
                <c:pt idx="2090">
                  <c:v>34.833335000000012</c:v>
                </c:pt>
                <c:pt idx="2091">
                  <c:v>34.850001999999996</c:v>
                </c:pt>
                <c:pt idx="2092">
                  <c:v>34.866667999999997</c:v>
                </c:pt>
                <c:pt idx="2093">
                  <c:v>34.883335000000002</c:v>
                </c:pt>
                <c:pt idx="2094">
                  <c:v>34.900002000000001</c:v>
                </c:pt>
                <c:pt idx="2095">
                  <c:v>34.916667999999994</c:v>
                </c:pt>
                <c:pt idx="2096">
                  <c:v>34.933335000000028</c:v>
                </c:pt>
                <c:pt idx="2097">
                  <c:v>34.950001999999998</c:v>
                </c:pt>
                <c:pt idx="2098">
                  <c:v>34.966667999999999</c:v>
                </c:pt>
                <c:pt idx="2099">
                  <c:v>34.983335000000011</c:v>
                </c:pt>
                <c:pt idx="2100">
                  <c:v>35.000002000000002</c:v>
                </c:pt>
                <c:pt idx="2101">
                  <c:v>35.016667999999996</c:v>
                </c:pt>
                <c:pt idx="2102">
                  <c:v>35.033335000000029</c:v>
                </c:pt>
                <c:pt idx="2103">
                  <c:v>35.050001999999999</c:v>
                </c:pt>
                <c:pt idx="2104">
                  <c:v>35.066668</c:v>
                </c:pt>
                <c:pt idx="2105">
                  <c:v>35.083335000000012</c:v>
                </c:pt>
                <c:pt idx="2106">
                  <c:v>35.100002000000003</c:v>
                </c:pt>
                <c:pt idx="2107">
                  <c:v>35.116667999999997</c:v>
                </c:pt>
                <c:pt idx="2108">
                  <c:v>35.133335000000038</c:v>
                </c:pt>
                <c:pt idx="2109">
                  <c:v>35.150002000000001</c:v>
                </c:pt>
                <c:pt idx="2110">
                  <c:v>35.166669000000006</c:v>
                </c:pt>
                <c:pt idx="2111">
                  <c:v>35.183335000000028</c:v>
                </c:pt>
                <c:pt idx="2112">
                  <c:v>35.200002000000012</c:v>
                </c:pt>
                <c:pt idx="2113">
                  <c:v>35.216669000000003</c:v>
                </c:pt>
                <c:pt idx="2114">
                  <c:v>35.233335000000039</c:v>
                </c:pt>
                <c:pt idx="2115">
                  <c:v>35.250002000000002</c:v>
                </c:pt>
                <c:pt idx="2116">
                  <c:v>35.266669</c:v>
                </c:pt>
                <c:pt idx="2117">
                  <c:v>35.283335000000029</c:v>
                </c:pt>
                <c:pt idx="2118">
                  <c:v>35.300001999999999</c:v>
                </c:pt>
                <c:pt idx="2119">
                  <c:v>35.316668999999997</c:v>
                </c:pt>
                <c:pt idx="2120">
                  <c:v>35.333335000000012</c:v>
                </c:pt>
                <c:pt idx="2121">
                  <c:v>35.350001999999996</c:v>
                </c:pt>
                <c:pt idx="2122">
                  <c:v>35.366669000000002</c:v>
                </c:pt>
                <c:pt idx="2123">
                  <c:v>35.383335000000002</c:v>
                </c:pt>
                <c:pt idx="2124">
                  <c:v>35.400002000000001</c:v>
                </c:pt>
                <c:pt idx="2125">
                  <c:v>35.416668999999999</c:v>
                </c:pt>
                <c:pt idx="2126">
                  <c:v>35.433335000000028</c:v>
                </c:pt>
                <c:pt idx="2127">
                  <c:v>35.450001999999998</c:v>
                </c:pt>
                <c:pt idx="2128">
                  <c:v>35.466669000000003</c:v>
                </c:pt>
                <c:pt idx="2129">
                  <c:v>35.483335000000011</c:v>
                </c:pt>
                <c:pt idx="2130">
                  <c:v>35.500002000000002</c:v>
                </c:pt>
                <c:pt idx="2131">
                  <c:v>35.516668999999993</c:v>
                </c:pt>
                <c:pt idx="2132">
                  <c:v>35.533335000000029</c:v>
                </c:pt>
                <c:pt idx="2133">
                  <c:v>35.550001999999999</c:v>
                </c:pt>
                <c:pt idx="2134">
                  <c:v>35.566669000000005</c:v>
                </c:pt>
                <c:pt idx="2135">
                  <c:v>35.583335000000012</c:v>
                </c:pt>
                <c:pt idx="2136">
                  <c:v>35.600002000000003</c:v>
                </c:pt>
                <c:pt idx="2137">
                  <c:v>35.616669000000002</c:v>
                </c:pt>
                <c:pt idx="2138">
                  <c:v>35.633335000000038</c:v>
                </c:pt>
                <c:pt idx="2139">
                  <c:v>35.650002000000001</c:v>
                </c:pt>
                <c:pt idx="2140">
                  <c:v>35.666669000000006</c:v>
                </c:pt>
                <c:pt idx="2141">
                  <c:v>35.683335000000028</c:v>
                </c:pt>
                <c:pt idx="2142">
                  <c:v>35.700002000000012</c:v>
                </c:pt>
                <c:pt idx="2143">
                  <c:v>35.716669000000003</c:v>
                </c:pt>
                <c:pt idx="2144">
                  <c:v>35.733335000000039</c:v>
                </c:pt>
                <c:pt idx="2145">
                  <c:v>35.750002000000002</c:v>
                </c:pt>
                <c:pt idx="2146">
                  <c:v>35.766669</c:v>
                </c:pt>
                <c:pt idx="2147">
                  <c:v>35.783335000000029</c:v>
                </c:pt>
                <c:pt idx="2148">
                  <c:v>35.800001999999999</c:v>
                </c:pt>
                <c:pt idx="2149">
                  <c:v>35.816668999999997</c:v>
                </c:pt>
                <c:pt idx="2150">
                  <c:v>35.833335000000012</c:v>
                </c:pt>
                <c:pt idx="2151">
                  <c:v>35.850001999999996</c:v>
                </c:pt>
                <c:pt idx="2152">
                  <c:v>35.866669000000002</c:v>
                </c:pt>
                <c:pt idx="2153">
                  <c:v>35.883335000000002</c:v>
                </c:pt>
                <c:pt idx="2154">
                  <c:v>35.900002000000001</c:v>
                </c:pt>
                <c:pt idx="2155">
                  <c:v>35.916668999999999</c:v>
                </c:pt>
                <c:pt idx="2156">
                  <c:v>35.933335000000028</c:v>
                </c:pt>
                <c:pt idx="2157">
                  <c:v>35.950001999999998</c:v>
                </c:pt>
                <c:pt idx="2158">
                  <c:v>35.966669000000003</c:v>
                </c:pt>
                <c:pt idx="2159">
                  <c:v>35.983335000000011</c:v>
                </c:pt>
                <c:pt idx="2160">
                  <c:v>36.000002000000002</c:v>
                </c:pt>
                <c:pt idx="2161">
                  <c:v>36.016668999999993</c:v>
                </c:pt>
                <c:pt idx="2162">
                  <c:v>36.033335000000029</c:v>
                </c:pt>
                <c:pt idx="2163">
                  <c:v>36.050001999999999</c:v>
                </c:pt>
                <c:pt idx="2164">
                  <c:v>36.066669000000005</c:v>
                </c:pt>
                <c:pt idx="2165">
                  <c:v>36.083335000000012</c:v>
                </c:pt>
                <c:pt idx="2166">
                  <c:v>36.100002000000003</c:v>
                </c:pt>
                <c:pt idx="2167">
                  <c:v>36.116669000000002</c:v>
                </c:pt>
                <c:pt idx="2168">
                  <c:v>36.133335000000038</c:v>
                </c:pt>
                <c:pt idx="2169">
                  <c:v>36.150002000000001</c:v>
                </c:pt>
                <c:pt idx="2170">
                  <c:v>36.166669000000006</c:v>
                </c:pt>
                <c:pt idx="2171">
                  <c:v>36.183335000000028</c:v>
                </c:pt>
                <c:pt idx="2172">
                  <c:v>36.200002000000012</c:v>
                </c:pt>
                <c:pt idx="2173">
                  <c:v>36.216669000000003</c:v>
                </c:pt>
                <c:pt idx="2174">
                  <c:v>36.233335000000039</c:v>
                </c:pt>
                <c:pt idx="2175">
                  <c:v>36.250002000000002</c:v>
                </c:pt>
                <c:pt idx="2176">
                  <c:v>36.266669</c:v>
                </c:pt>
                <c:pt idx="2177">
                  <c:v>36.283335000000029</c:v>
                </c:pt>
                <c:pt idx="2178">
                  <c:v>36.300001999999999</c:v>
                </c:pt>
                <c:pt idx="2179">
                  <c:v>36.316668999999997</c:v>
                </c:pt>
                <c:pt idx="2180">
                  <c:v>36.333335000000012</c:v>
                </c:pt>
                <c:pt idx="2181">
                  <c:v>36.350001999999996</c:v>
                </c:pt>
                <c:pt idx="2182">
                  <c:v>36.366669000000002</c:v>
                </c:pt>
                <c:pt idx="2183">
                  <c:v>36.383335000000002</c:v>
                </c:pt>
                <c:pt idx="2184">
                  <c:v>36.400002000000001</c:v>
                </c:pt>
                <c:pt idx="2185">
                  <c:v>36.416668999999999</c:v>
                </c:pt>
                <c:pt idx="2186">
                  <c:v>36.433335000000028</c:v>
                </c:pt>
                <c:pt idx="2187">
                  <c:v>36.450001999999998</c:v>
                </c:pt>
                <c:pt idx="2188">
                  <c:v>36.466669000000003</c:v>
                </c:pt>
                <c:pt idx="2189">
                  <c:v>36.483335000000011</c:v>
                </c:pt>
                <c:pt idx="2190">
                  <c:v>36.500002000000002</c:v>
                </c:pt>
                <c:pt idx="2191">
                  <c:v>36.516668999999993</c:v>
                </c:pt>
                <c:pt idx="2192">
                  <c:v>36.533335000000029</c:v>
                </c:pt>
                <c:pt idx="2193">
                  <c:v>36.550001999999999</c:v>
                </c:pt>
                <c:pt idx="2194">
                  <c:v>36.566669000000005</c:v>
                </c:pt>
                <c:pt idx="2195">
                  <c:v>36.583335000000012</c:v>
                </c:pt>
                <c:pt idx="2196">
                  <c:v>36.600002000000003</c:v>
                </c:pt>
                <c:pt idx="2197">
                  <c:v>36.616669000000002</c:v>
                </c:pt>
                <c:pt idx="2198">
                  <c:v>36.633335000000038</c:v>
                </c:pt>
                <c:pt idx="2199">
                  <c:v>36.650002000000001</c:v>
                </c:pt>
                <c:pt idx="2200">
                  <c:v>36.666669000000006</c:v>
                </c:pt>
                <c:pt idx="2201">
                  <c:v>36.683335000000028</c:v>
                </c:pt>
                <c:pt idx="2202">
                  <c:v>36.700002000000012</c:v>
                </c:pt>
                <c:pt idx="2203">
                  <c:v>36.716669000000003</c:v>
                </c:pt>
                <c:pt idx="2204">
                  <c:v>36.733335000000039</c:v>
                </c:pt>
                <c:pt idx="2205">
                  <c:v>36.750002000000002</c:v>
                </c:pt>
                <c:pt idx="2206">
                  <c:v>36.766669</c:v>
                </c:pt>
                <c:pt idx="2207">
                  <c:v>36.783335000000029</c:v>
                </c:pt>
                <c:pt idx="2208">
                  <c:v>36.800001999999999</c:v>
                </c:pt>
                <c:pt idx="2209">
                  <c:v>36.816668999999997</c:v>
                </c:pt>
                <c:pt idx="2210">
                  <c:v>36.833335000000012</c:v>
                </c:pt>
                <c:pt idx="2211">
                  <c:v>36.850001999999996</c:v>
                </c:pt>
                <c:pt idx="2212">
                  <c:v>36.866669000000002</c:v>
                </c:pt>
                <c:pt idx="2213">
                  <c:v>36.883335000000002</c:v>
                </c:pt>
                <c:pt idx="2214">
                  <c:v>36.900002000000001</c:v>
                </c:pt>
                <c:pt idx="2215">
                  <c:v>36.916668999999999</c:v>
                </c:pt>
                <c:pt idx="2216">
                  <c:v>36.933335000000028</c:v>
                </c:pt>
                <c:pt idx="2217">
                  <c:v>36.950001999999998</c:v>
                </c:pt>
                <c:pt idx="2218">
                  <c:v>36.966669000000003</c:v>
                </c:pt>
                <c:pt idx="2219">
                  <c:v>36.983335000000011</c:v>
                </c:pt>
                <c:pt idx="2220">
                  <c:v>37.000002000000002</c:v>
                </c:pt>
                <c:pt idx="2221">
                  <c:v>37.016668999999993</c:v>
                </c:pt>
                <c:pt idx="2222">
                  <c:v>37.033335000000029</c:v>
                </c:pt>
                <c:pt idx="2223">
                  <c:v>37.050001999999999</c:v>
                </c:pt>
                <c:pt idx="2224">
                  <c:v>37.066669000000005</c:v>
                </c:pt>
                <c:pt idx="2225">
                  <c:v>37.083335000000012</c:v>
                </c:pt>
                <c:pt idx="2226">
                  <c:v>37.100002000000003</c:v>
                </c:pt>
                <c:pt idx="2227">
                  <c:v>37.116669000000002</c:v>
                </c:pt>
                <c:pt idx="2228">
                  <c:v>37.133335000000038</c:v>
                </c:pt>
                <c:pt idx="2229">
                  <c:v>37.150002000000001</c:v>
                </c:pt>
                <c:pt idx="2230">
                  <c:v>37.166669000000006</c:v>
                </c:pt>
                <c:pt idx="2231">
                  <c:v>37.183335000000028</c:v>
                </c:pt>
                <c:pt idx="2232">
                  <c:v>37.200002000000012</c:v>
                </c:pt>
                <c:pt idx="2233">
                  <c:v>37.216669000000003</c:v>
                </c:pt>
                <c:pt idx="2234">
                  <c:v>37.233335000000039</c:v>
                </c:pt>
                <c:pt idx="2235">
                  <c:v>37.250002000000002</c:v>
                </c:pt>
                <c:pt idx="2236">
                  <c:v>37.266669</c:v>
                </c:pt>
                <c:pt idx="2237">
                  <c:v>37.283335000000029</c:v>
                </c:pt>
                <c:pt idx="2238">
                  <c:v>37.300001999999999</c:v>
                </c:pt>
                <c:pt idx="2239">
                  <c:v>37.316668999999997</c:v>
                </c:pt>
                <c:pt idx="2240">
                  <c:v>37.333335000000012</c:v>
                </c:pt>
                <c:pt idx="2241">
                  <c:v>37.350001999999996</c:v>
                </c:pt>
                <c:pt idx="2242">
                  <c:v>37.366669000000002</c:v>
                </c:pt>
                <c:pt idx="2243">
                  <c:v>37.383335000000002</c:v>
                </c:pt>
                <c:pt idx="2244">
                  <c:v>37.400002000000001</c:v>
                </c:pt>
                <c:pt idx="2245">
                  <c:v>37.416668999999999</c:v>
                </c:pt>
                <c:pt idx="2246">
                  <c:v>37.433335000000028</c:v>
                </c:pt>
                <c:pt idx="2247">
                  <c:v>37.450001999999998</c:v>
                </c:pt>
                <c:pt idx="2248">
                  <c:v>37.466669000000003</c:v>
                </c:pt>
                <c:pt idx="2249">
                  <c:v>37.483335000000011</c:v>
                </c:pt>
                <c:pt idx="2250">
                  <c:v>37.500002000000002</c:v>
                </c:pt>
                <c:pt idx="2251">
                  <c:v>37.516668999999993</c:v>
                </c:pt>
                <c:pt idx="2252">
                  <c:v>37.533335000000029</c:v>
                </c:pt>
                <c:pt idx="2253">
                  <c:v>37.550001999999999</c:v>
                </c:pt>
                <c:pt idx="2254">
                  <c:v>37.566669000000005</c:v>
                </c:pt>
                <c:pt idx="2255">
                  <c:v>37.583335000000012</c:v>
                </c:pt>
                <c:pt idx="2256">
                  <c:v>37.600002000000003</c:v>
                </c:pt>
                <c:pt idx="2257">
                  <c:v>37.616669000000002</c:v>
                </c:pt>
                <c:pt idx="2258">
                  <c:v>37.633335000000038</c:v>
                </c:pt>
                <c:pt idx="2259">
                  <c:v>37.650002000000001</c:v>
                </c:pt>
                <c:pt idx="2260">
                  <c:v>37.666669000000006</c:v>
                </c:pt>
                <c:pt idx="2261">
                  <c:v>37.683335000000028</c:v>
                </c:pt>
                <c:pt idx="2262">
                  <c:v>37.700002000000012</c:v>
                </c:pt>
                <c:pt idx="2263">
                  <c:v>37.716669000000003</c:v>
                </c:pt>
                <c:pt idx="2264">
                  <c:v>37.733335000000039</c:v>
                </c:pt>
                <c:pt idx="2265">
                  <c:v>37.750002000000002</c:v>
                </c:pt>
                <c:pt idx="2266">
                  <c:v>37.766669</c:v>
                </c:pt>
                <c:pt idx="2267">
                  <c:v>37.783335000000029</c:v>
                </c:pt>
                <c:pt idx="2268">
                  <c:v>37.800001999999999</c:v>
                </c:pt>
                <c:pt idx="2269">
                  <c:v>37.816668999999997</c:v>
                </c:pt>
                <c:pt idx="2270">
                  <c:v>37.833335000000012</c:v>
                </c:pt>
                <c:pt idx="2271">
                  <c:v>37.850001999999996</c:v>
                </c:pt>
                <c:pt idx="2272">
                  <c:v>37.866669000000002</c:v>
                </c:pt>
                <c:pt idx="2273">
                  <c:v>37.883335000000002</c:v>
                </c:pt>
                <c:pt idx="2274">
                  <c:v>37.900002000000001</c:v>
                </c:pt>
                <c:pt idx="2275">
                  <c:v>37.916668999999999</c:v>
                </c:pt>
                <c:pt idx="2276">
                  <c:v>37.933335000000028</c:v>
                </c:pt>
                <c:pt idx="2277">
                  <c:v>37.950001999999998</c:v>
                </c:pt>
                <c:pt idx="2278">
                  <c:v>37.966669000000003</c:v>
                </c:pt>
                <c:pt idx="2279">
                  <c:v>37.983335000000011</c:v>
                </c:pt>
                <c:pt idx="2280">
                  <c:v>38.000002000000002</c:v>
                </c:pt>
                <c:pt idx="2281">
                  <c:v>38.016668999999993</c:v>
                </c:pt>
                <c:pt idx="2282">
                  <c:v>38.033335000000029</c:v>
                </c:pt>
                <c:pt idx="2283">
                  <c:v>38.050001999999999</c:v>
                </c:pt>
                <c:pt idx="2284">
                  <c:v>38.066669000000005</c:v>
                </c:pt>
                <c:pt idx="2285">
                  <c:v>38.083335000000012</c:v>
                </c:pt>
                <c:pt idx="2286">
                  <c:v>38.100002000000003</c:v>
                </c:pt>
                <c:pt idx="2287">
                  <c:v>38.116669000000002</c:v>
                </c:pt>
                <c:pt idx="2288">
                  <c:v>38.133335000000038</c:v>
                </c:pt>
                <c:pt idx="2289">
                  <c:v>38.150002000000001</c:v>
                </c:pt>
                <c:pt idx="2290">
                  <c:v>38.166669000000006</c:v>
                </c:pt>
                <c:pt idx="2291">
                  <c:v>38.183335000000028</c:v>
                </c:pt>
                <c:pt idx="2292">
                  <c:v>38.200002000000012</c:v>
                </c:pt>
                <c:pt idx="2293">
                  <c:v>38.216669000000003</c:v>
                </c:pt>
                <c:pt idx="2294">
                  <c:v>38.233335000000039</c:v>
                </c:pt>
                <c:pt idx="2295">
                  <c:v>38.250002000000002</c:v>
                </c:pt>
                <c:pt idx="2296">
                  <c:v>38.266669</c:v>
                </c:pt>
                <c:pt idx="2297">
                  <c:v>38.283335000000029</c:v>
                </c:pt>
                <c:pt idx="2298">
                  <c:v>38.300001999999999</c:v>
                </c:pt>
                <c:pt idx="2299">
                  <c:v>38.316668999999997</c:v>
                </c:pt>
                <c:pt idx="2300">
                  <c:v>38.333335000000012</c:v>
                </c:pt>
                <c:pt idx="2301">
                  <c:v>38.350001999999996</c:v>
                </c:pt>
                <c:pt idx="2302">
                  <c:v>38.366669000000002</c:v>
                </c:pt>
                <c:pt idx="2303">
                  <c:v>38.383335000000002</c:v>
                </c:pt>
                <c:pt idx="2304">
                  <c:v>38.400002000000001</c:v>
                </c:pt>
                <c:pt idx="2305">
                  <c:v>38.416668999999999</c:v>
                </c:pt>
                <c:pt idx="2306">
                  <c:v>38.433335000000028</c:v>
                </c:pt>
                <c:pt idx="2307">
                  <c:v>38.450001999999998</c:v>
                </c:pt>
                <c:pt idx="2308">
                  <c:v>38.466669000000003</c:v>
                </c:pt>
                <c:pt idx="2309">
                  <c:v>38.483335000000011</c:v>
                </c:pt>
                <c:pt idx="2310">
                  <c:v>38.500002000000002</c:v>
                </c:pt>
                <c:pt idx="2311">
                  <c:v>38.516668999999993</c:v>
                </c:pt>
                <c:pt idx="2312">
                  <c:v>38.533335000000029</c:v>
                </c:pt>
                <c:pt idx="2313">
                  <c:v>38.550001999999999</c:v>
                </c:pt>
                <c:pt idx="2314">
                  <c:v>38.566669000000005</c:v>
                </c:pt>
                <c:pt idx="2315">
                  <c:v>38.583335000000012</c:v>
                </c:pt>
                <c:pt idx="2316">
                  <c:v>38.600002000000003</c:v>
                </c:pt>
                <c:pt idx="2317">
                  <c:v>38.616669000000002</c:v>
                </c:pt>
                <c:pt idx="2318">
                  <c:v>38.633335000000038</c:v>
                </c:pt>
                <c:pt idx="2319">
                  <c:v>38.650002000000001</c:v>
                </c:pt>
                <c:pt idx="2320">
                  <c:v>38.666669000000006</c:v>
                </c:pt>
                <c:pt idx="2321">
                  <c:v>38.683335000000028</c:v>
                </c:pt>
                <c:pt idx="2322">
                  <c:v>38.700002000000012</c:v>
                </c:pt>
                <c:pt idx="2323">
                  <c:v>38.716669000000003</c:v>
                </c:pt>
                <c:pt idx="2324">
                  <c:v>38.733335000000039</c:v>
                </c:pt>
                <c:pt idx="2325">
                  <c:v>38.750002000000002</c:v>
                </c:pt>
                <c:pt idx="2326">
                  <c:v>38.766669</c:v>
                </c:pt>
                <c:pt idx="2327">
                  <c:v>38.783335000000029</c:v>
                </c:pt>
                <c:pt idx="2328">
                  <c:v>38.800001999999999</c:v>
                </c:pt>
                <c:pt idx="2329">
                  <c:v>38.816668999999997</c:v>
                </c:pt>
                <c:pt idx="2330">
                  <c:v>38.833335000000012</c:v>
                </c:pt>
                <c:pt idx="2331">
                  <c:v>38.850001999999996</c:v>
                </c:pt>
                <c:pt idx="2332">
                  <c:v>38.866669000000002</c:v>
                </c:pt>
                <c:pt idx="2333">
                  <c:v>38.883335000000002</c:v>
                </c:pt>
                <c:pt idx="2334">
                  <c:v>38.900002000000001</c:v>
                </c:pt>
                <c:pt idx="2335">
                  <c:v>38.916668999999999</c:v>
                </c:pt>
                <c:pt idx="2336">
                  <c:v>38.933335000000028</c:v>
                </c:pt>
                <c:pt idx="2337">
                  <c:v>38.950001999999998</c:v>
                </c:pt>
                <c:pt idx="2338">
                  <c:v>38.966669000000003</c:v>
                </c:pt>
                <c:pt idx="2339">
                  <c:v>38.983335000000011</c:v>
                </c:pt>
                <c:pt idx="2340">
                  <c:v>39.000002000000002</c:v>
                </c:pt>
                <c:pt idx="2341">
                  <c:v>39.016668999999993</c:v>
                </c:pt>
                <c:pt idx="2342">
                  <c:v>39.033335000000029</c:v>
                </c:pt>
                <c:pt idx="2343">
                  <c:v>39.050001999999999</c:v>
                </c:pt>
                <c:pt idx="2344">
                  <c:v>39.066669000000005</c:v>
                </c:pt>
                <c:pt idx="2345">
                  <c:v>39.083335000000012</c:v>
                </c:pt>
                <c:pt idx="2346">
                  <c:v>39.100002000000003</c:v>
                </c:pt>
                <c:pt idx="2347">
                  <c:v>39.116669000000002</c:v>
                </c:pt>
                <c:pt idx="2348">
                  <c:v>39.133335000000038</c:v>
                </c:pt>
                <c:pt idx="2349">
                  <c:v>39.150002000000001</c:v>
                </c:pt>
                <c:pt idx="2350">
                  <c:v>39.166669000000006</c:v>
                </c:pt>
                <c:pt idx="2351">
                  <c:v>39.183335000000028</c:v>
                </c:pt>
                <c:pt idx="2352">
                  <c:v>39.200002000000012</c:v>
                </c:pt>
                <c:pt idx="2353">
                  <c:v>39.216669000000003</c:v>
                </c:pt>
                <c:pt idx="2354">
                  <c:v>39.233335000000039</c:v>
                </c:pt>
                <c:pt idx="2355">
                  <c:v>39.250002000000002</c:v>
                </c:pt>
                <c:pt idx="2356">
                  <c:v>39.266669</c:v>
                </c:pt>
                <c:pt idx="2357">
                  <c:v>39.283335000000029</c:v>
                </c:pt>
                <c:pt idx="2358">
                  <c:v>39.300001999999999</c:v>
                </c:pt>
                <c:pt idx="2359">
                  <c:v>39.316668999999997</c:v>
                </c:pt>
                <c:pt idx="2360">
                  <c:v>39.333335000000012</c:v>
                </c:pt>
                <c:pt idx="2361">
                  <c:v>39.350001999999996</c:v>
                </c:pt>
                <c:pt idx="2362">
                  <c:v>39.366669000000002</c:v>
                </c:pt>
                <c:pt idx="2363">
                  <c:v>39.383335000000002</c:v>
                </c:pt>
                <c:pt idx="2364">
                  <c:v>39.400002000000001</c:v>
                </c:pt>
                <c:pt idx="2365">
                  <c:v>39.416668999999999</c:v>
                </c:pt>
                <c:pt idx="2366">
                  <c:v>39.433335000000028</c:v>
                </c:pt>
                <c:pt idx="2367">
                  <c:v>39.450001999999998</c:v>
                </c:pt>
                <c:pt idx="2368">
                  <c:v>39.466669000000003</c:v>
                </c:pt>
                <c:pt idx="2369">
                  <c:v>39.483335000000011</c:v>
                </c:pt>
                <c:pt idx="2370">
                  <c:v>39.500002000000002</c:v>
                </c:pt>
                <c:pt idx="2371">
                  <c:v>39.516668999999993</c:v>
                </c:pt>
                <c:pt idx="2372">
                  <c:v>39.533335000000029</c:v>
                </c:pt>
                <c:pt idx="2373">
                  <c:v>39.550001999999999</c:v>
                </c:pt>
                <c:pt idx="2374">
                  <c:v>39.566669000000005</c:v>
                </c:pt>
                <c:pt idx="2375">
                  <c:v>39.583335000000012</c:v>
                </c:pt>
                <c:pt idx="2376">
                  <c:v>39.600002000000003</c:v>
                </c:pt>
                <c:pt idx="2377">
                  <c:v>39.616669000000002</c:v>
                </c:pt>
                <c:pt idx="2378">
                  <c:v>39.633335000000038</c:v>
                </c:pt>
                <c:pt idx="2379">
                  <c:v>39.650002000000001</c:v>
                </c:pt>
                <c:pt idx="2380">
                  <c:v>39.666669000000006</c:v>
                </c:pt>
                <c:pt idx="2381">
                  <c:v>39.683335000000028</c:v>
                </c:pt>
                <c:pt idx="2382">
                  <c:v>39.700002000000012</c:v>
                </c:pt>
                <c:pt idx="2383">
                  <c:v>39.716669000000003</c:v>
                </c:pt>
                <c:pt idx="2384">
                  <c:v>39.733335000000039</c:v>
                </c:pt>
                <c:pt idx="2385">
                  <c:v>39.750002000000002</c:v>
                </c:pt>
                <c:pt idx="2386">
                  <c:v>39.766669</c:v>
                </c:pt>
                <c:pt idx="2387">
                  <c:v>39.783335000000029</c:v>
                </c:pt>
                <c:pt idx="2388">
                  <c:v>39.800001999999999</c:v>
                </c:pt>
                <c:pt idx="2389">
                  <c:v>39.816668999999997</c:v>
                </c:pt>
                <c:pt idx="2390">
                  <c:v>39.833335000000012</c:v>
                </c:pt>
                <c:pt idx="2391">
                  <c:v>39.850001999999996</c:v>
                </c:pt>
                <c:pt idx="2392">
                  <c:v>39.866669000000002</c:v>
                </c:pt>
                <c:pt idx="2393">
                  <c:v>39.883335000000002</c:v>
                </c:pt>
                <c:pt idx="2394">
                  <c:v>39.900002000000001</c:v>
                </c:pt>
                <c:pt idx="2395">
                  <c:v>39.916668999999999</c:v>
                </c:pt>
                <c:pt idx="2396">
                  <c:v>39.933335000000028</c:v>
                </c:pt>
                <c:pt idx="2397">
                  <c:v>39.950001999999998</c:v>
                </c:pt>
                <c:pt idx="2398">
                  <c:v>39.966669000000003</c:v>
                </c:pt>
                <c:pt idx="2399">
                  <c:v>39.983335000000011</c:v>
                </c:pt>
                <c:pt idx="2400">
                  <c:v>40.000002000000002</c:v>
                </c:pt>
              </c:numCache>
            </c:numRef>
          </c:xVal>
          <c:yVal>
            <c:numRef>
              <c:f>'Cromat Art'!$C$6:$C$2406</c:f>
              <c:numCache>
                <c:formatCode>General</c:formatCode>
                <c:ptCount val="2401"/>
                <c:pt idx="0">
                  <c:v>-50.002807000000004</c:v>
                </c:pt>
                <c:pt idx="1">
                  <c:v>-50.002807000000004</c:v>
                </c:pt>
                <c:pt idx="2">
                  <c:v>-49.998083000000001</c:v>
                </c:pt>
                <c:pt idx="3">
                  <c:v>-49.996505000000013</c:v>
                </c:pt>
                <c:pt idx="4">
                  <c:v>-49.979604000000002</c:v>
                </c:pt>
                <c:pt idx="5">
                  <c:v>-49.983384999999998</c:v>
                </c:pt>
                <c:pt idx="6">
                  <c:v>-49.977741000000002</c:v>
                </c:pt>
                <c:pt idx="7">
                  <c:v>-49.991400000000006</c:v>
                </c:pt>
                <c:pt idx="8">
                  <c:v>-49.997385000000001</c:v>
                </c:pt>
                <c:pt idx="9">
                  <c:v>-49.984650999999999</c:v>
                </c:pt>
                <c:pt idx="10">
                  <c:v>-49.984744999999997</c:v>
                </c:pt>
                <c:pt idx="11">
                  <c:v>-49.983744999999999</c:v>
                </c:pt>
                <c:pt idx="12">
                  <c:v>-49.975548000000003</c:v>
                </c:pt>
                <c:pt idx="13">
                  <c:v>-49.981456999999999</c:v>
                </c:pt>
                <c:pt idx="14">
                  <c:v>-49.988686000000001</c:v>
                </c:pt>
                <c:pt idx="15">
                  <c:v>-49.980288999999999</c:v>
                </c:pt>
                <c:pt idx="16">
                  <c:v>-49.987151000000004</c:v>
                </c:pt>
                <c:pt idx="17">
                  <c:v>-49.981422999999999</c:v>
                </c:pt>
                <c:pt idx="18">
                  <c:v>-49.997877000000003</c:v>
                </c:pt>
                <c:pt idx="19">
                  <c:v>-49.993611000000001</c:v>
                </c:pt>
                <c:pt idx="20">
                  <c:v>-50.001877999999998</c:v>
                </c:pt>
                <c:pt idx="21">
                  <c:v>-49.987087999999972</c:v>
                </c:pt>
                <c:pt idx="22">
                  <c:v>-49.996018000000028</c:v>
                </c:pt>
                <c:pt idx="23">
                  <c:v>-49.997778000000011</c:v>
                </c:pt>
                <c:pt idx="24">
                  <c:v>-49.971686999999974</c:v>
                </c:pt>
                <c:pt idx="25">
                  <c:v>-49.998242000000012</c:v>
                </c:pt>
                <c:pt idx="26">
                  <c:v>-49.993427000000004</c:v>
                </c:pt>
                <c:pt idx="27">
                  <c:v>-49.990745000000011</c:v>
                </c:pt>
                <c:pt idx="28">
                  <c:v>-49.984915000000001</c:v>
                </c:pt>
                <c:pt idx="29">
                  <c:v>-49.992564000000002</c:v>
                </c:pt>
                <c:pt idx="30">
                  <c:v>-49.979537000000001</c:v>
                </c:pt>
                <c:pt idx="31">
                  <c:v>-50.000245</c:v>
                </c:pt>
                <c:pt idx="32">
                  <c:v>-49.992397000000011</c:v>
                </c:pt>
                <c:pt idx="33">
                  <c:v>-50.000623000000004</c:v>
                </c:pt>
                <c:pt idx="34">
                  <c:v>-49.995632000000029</c:v>
                </c:pt>
                <c:pt idx="35">
                  <c:v>-49.996413000000011</c:v>
                </c:pt>
                <c:pt idx="36">
                  <c:v>-49.995294000000001</c:v>
                </c:pt>
                <c:pt idx="37">
                  <c:v>-49.980404999999998</c:v>
                </c:pt>
                <c:pt idx="38">
                  <c:v>-49.991635000000002</c:v>
                </c:pt>
                <c:pt idx="39">
                  <c:v>-49.994762000000001</c:v>
                </c:pt>
                <c:pt idx="40">
                  <c:v>-49.985361000000005</c:v>
                </c:pt>
                <c:pt idx="41">
                  <c:v>-49.979147000000005</c:v>
                </c:pt>
                <c:pt idx="42">
                  <c:v>-49.990199000000011</c:v>
                </c:pt>
                <c:pt idx="43">
                  <c:v>-49.992717000000013</c:v>
                </c:pt>
                <c:pt idx="44">
                  <c:v>-49.990429000000006</c:v>
                </c:pt>
                <c:pt idx="45">
                  <c:v>-49.995081000000006</c:v>
                </c:pt>
                <c:pt idx="46">
                  <c:v>-49.974615</c:v>
                </c:pt>
                <c:pt idx="47">
                  <c:v>-49.985978000000003</c:v>
                </c:pt>
                <c:pt idx="48">
                  <c:v>-49.988298</c:v>
                </c:pt>
                <c:pt idx="49">
                  <c:v>-49.985826999999993</c:v>
                </c:pt>
                <c:pt idx="50">
                  <c:v>-49.982121000000006</c:v>
                </c:pt>
                <c:pt idx="51">
                  <c:v>-49.987132000000003</c:v>
                </c:pt>
                <c:pt idx="52">
                  <c:v>-49.979218000000003</c:v>
                </c:pt>
                <c:pt idx="53">
                  <c:v>-49.978871000000005</c:v>
                </c:pt>
                <c:pt idx="54">
                  <c:v>-49.987323000000004</c:v>
                </c:pt>
                <c:pt idx="55">
                  <c:v>-49.994403000000005</c:v>
                </c:pt>
                <c:pt idx="56">
                  <c:v>-49.998658000000013</c:v>
                </c:pt>
                <c:pt idx="57">
                  <c:v>-49.99293000000003</c:v>
                </c:pt>
                <c:pt idx="58">
                  <c:v>-49.99991500000003</c:v>
                </c:pt>
                <c:pt idx="59">
                  <c:v>-49.996508000000013</c:v>
                </c:pt>
                <c:pt idx="60">
                  <c:v>-49.990517000000011</c:v>
                </c:pt>
                <c:pt idx="61">
                  <c:v>-50.000221000000003</c:v>
                </c:pt>
                <c:pt idx="62">
                  <c:v>-50.002339000000013</c:v>
                </c:pt>
                <c:pt idx="63">
                  <c:v>-50.013330000000003</c:v>
                </c:pt>
                <c:pt idx="64">
                  <c:v>-50.002045000000003</c:v>
                </c:pt>
                <c:pt idx="65">
                  <c:v>-49.998619000000012</c:v>
                </c:pt>
                <c:pt idx="66">
                  <c:v>-49.999038000000013</c:v>
                </c:pt>
                <c:pt idx="67">
                  <c:v>-49.990907</c:v>
                </c:pt>
                <c:pt idx="68">
                  <c:v>-50.002460000000006</c:v>
                </c:pt>
                <c:pt idx="69">
                  <c:v>-49.999790000000012</c:v>
                </c:pt>
                <c:pt idx="70">
                  <c:v>-49.996597000000001</c:v>
                </c:pt>
                <c:pt idx="71">
                  <c:v>-50.009892000000001</c:v>
                </c:pt>
                <c:pt idx="72">
                  <c:v>-49.994744000000004</c:v>
                </c:pt>
                <c:pt idx="73">
                  <c:v>-49.99813500000004</c:v>
                </c:pt>
                <c:pt idx="74">
                  <c:v>-50.008131000000013</c:v>
                </c:pt>
                <c:pt idx="75">
                  <c:v>-50.017084999999994</c:v>
                </c:pt>
                <c:pt idx="76">
                  <c:v>-50.006899000000004</c:v>
                </c:pt>
                <c:pt idx="77">
                  <c:v>-50.003906000000001</c:v>
                </c:pt>
                <c:pt idx="78">
                  <c:v>-49.997491000000004</c:v>
                </c:pt>
                <c:pt idx="79">
                  <c:v>-50.009267000000001</c:v>
                </c:pt>
                <c:pt idx="80">
                  <c:v>-50.008808000000002</c:v>
                </c:pt>
                <c:pt idx="81">
                  <c:v>-50.011465999999999</c:v>
                </c:pt>
                <c:pt idx="82">
                  <c:v>-50.009998000000003</c:v>
                </c:pt>
                <c:pt idx="83">
                  <c:v>-49.992051000000011</c:v>
                </c:pt>
                <c:pt idx="84">
                  <c:v>-49.99533600000003</c:v>
                </c:pt>
                <c:pt idx="85">
                  <c:v>-49.997472000000002</c:v>
                </c:pt>
                <c:pt idx="86">
                  <c:v>-50.000069000000003</c:v>
                </c:pt>
                <c:pt idx="87">
                  <c:v>-49.999687000000002</c:v>
                </c:pt>
                <c:pt idx="88">
                  <c:v>-50.007819000000005</c:v>
                </c:pt>
                <c:pt idx="89">
                  <c:v>-50.017426999999998</c:v>
                </c:pt>
                <c:pt idx="90">
                  <c:v>-49.993374000000003</c:v>
                </c:pt>
                <c:pt idx="91">
                  <c:v>-50.008807000000004</c:v>
                </c:pt>
                <c:pt idx="92">
                  <c:v>-49.997476000000006</c:v>
                </c:pt>
                <c:pt idx="93">
                  <c:v>-50.004291000000002</c:v>
                </c:pt>
                <c:pt idx="94">
                  <c:v>-49.988679000000005</c:v>
                </c:pt>
                <c:pt idx="95">
                  <c:v>-49.994831000000005</c:v>
                </c:pt>
                <c:pt idx="96">
                  <c:v>-50.005162000000013</c:v>
                </c:pt>
                <c:pt idx="97">
                  <c:v>-50.007067999999997</c:v>
                </c:pt>
                <c:pt idx="98">
                  <c:v>-50.007749000000004</c:v>
                </c:pt>
                <c:pt idx="99">
                  <c:v>-50.001253000000005</c:v>
                </c:pt>
                <c:pt idx="100">
                  <c:v>-50.017414000000002</c:v>
                </c:pt>
                <c:pt idx="101">
                  <c:v>-49.986815</c:v>
                </c:pt>
                <c:pt idx="102">
                  <c:v>-49.990548000000011</c:v>
                </c:pt>
                <c:pt idx="103">
                  <c:v>-50.008015000000029</c:v>
                </c:pt>
                <c:pt idx="104">
                  <c:v>-49.999402000000003</c:v>
                </c:pt>
                <c:pt idx="105">
                  <c:v>-49.993270000000003</c:v>
                </c:pt>
                <c:pt idx="106">
                  <c:v>-49.997219000000001</c:v>
                </c:pt>
                <c:pt idx="107">
                  <c:v>-49.997338000000013</c:v>
                </c:pt>
                <c:pt idx="108">
                  <c:v>-50.006104000000001</c:v>
                </c:pt>
                <c:pt idx="109">
                  <c:v>-50.003794000000006</c:v>
                </c:pt>
                <c:pt idx="110">
                  <c:v>-50.006107</c:v>
                </c:pt>
                <c:pt idx="111">
                  <c:v>-50.020267000000004</c:v>
                </c:pt>
                <c:pt idx="112">
                  <c:v>-50.021068</c:v>
                </c:pt>
                <c:pt idx="113">
                  <c:v>-50.006418000000011</c:v>
                </c:pt>
                <c:pt idx="114">
                  <c:v>-50.010999000000005</c:v>
                </c:pt>
                <c:pt idx="115">
                  <c:v>-50.012073000000001</c:v>
                </c:pt>
                <c:pt idx="116">
                  <c:v>-50.013981999999999</c:v>
                </c:pt>
                <c:pt idx="117">
                  <c:v>-49.999470000000002</c:v>
                </c:pt>
                <c:pt idx="118">
                  <c:v>-50.018302000000013</c:v>
                </c:pt>
                <c:pt idx="119">
                  <c:v>-50.019795000000002</c:v>
                </c:pt>
                <c:pt idx="120">
                  <c:v>-50.021177000000002</c:v>
                </c:pt>
                <c:pt idx="121">
                  <c:v>-50.015240000000006</c:v>
                </c:pt>
                <c:pt idx="122">
                  <c:v>-50.013240000000003</c:v>
                </c:pt>
                <c:pt idx="123">
                  <c:v>-50.022307000000012</c:v>
                </c:pt>
                <c:pt idx="124">
                  <c:v>-50.011597000000002</c:v>
                </c:pt>
                <c:pt idx="125">
                  <c:v>-50.015005000000002</c:v>
                </c:pt>
                <c:pt idx="126">
                  <c:v>-50.00631200000003</c:v>
                </c:pt>
                <c:pt idx="127">
                  <c:v>-50.018074000000006</c:v>
                </c:pt>
                <c:pt idx="128">
                  <c:v>-50.024584000000004</c:v>
                </c:pt>
                <c:pt idx="129">
                  <c:v>-50.022195000000046</c:v>
                </c:pt>
                <c:pt idx="130">
                  <c:v>-50.023962000000012</c:v>
                </c:pt>
                <c:pt idx="131">
                  <c:v>-50.053143000000006</c:v>
                </c:pt>
                <c:pt idx="132">
                  <c:v>-50.054630999999993</c:v>
                </c:pt>
                <c:pt idx="133">
                  <c:v>-50.075769000000001</c:v>
                </c:pt>
                <c:pt idx="134">
                  <c:v>-50.066327000000001</c:v>
                </c:pt>
                <c:pt idx="135">
                  <c:v>-50.070483999999993</c:v>
                </c:pt>
                <c:pt idx="136">
                  <c:v>-50.064126000000002</c:v>
                </c:pt>
                <c:pt idx="137">
                  <c:v>-50.069117000000013</c:v>
                </c:pt>
                <c:pt idx="138">
                  <c:v>-50.051296000000001</c:v>
                </c:pt>
                <c:pt idx="139">
                  <c:v>-50.051012</c:v>
                </c:pt>
                <c:pt idx="140">
                  <c:v>-50.017646999999997</c:v>
                </c:pt>
                <c:pt idx="141">
                  <c:v>-50.000536000000011</c:v>
                </c:pt>
                <c:pt idx="142">
                  <c:v>-49.972201000000005</c:v>
                </c:pt>
                <c:pt idx="143">
                  <c:v>-49.988558000000012</c:v>
                </c:pt>
                <c:pt idx="144">
                  <c:v>-50.003789000000005</c:v>
                </c:pt>
                <c:pt idx="145">
                  <c:v>-50.025026000000011</c:v>
                </c:pt>
                <c:pt idx="146">
                  <c:v>-50.033847999999999</c:v>
                </c:pt>
                <c:pt idx="147">
                  <c:v>-50.029805000000003</c:v>
                </c:pt>
                <c:pt idx="148">
                  <c:v>-50.033002000000003</c:v>
                </c:pt>
                <c:pt idx="149">
                  <c:v>-50.027584000000004</c:v>
                </c:pt>
                <c:pt idx="150">
                  <c:v>-50.016874000000001</c:v>
                </c:pt>
                <c:pt idx="151">
                  <c:v>-50.032924000000001</c:v>
                </c:pt>
                <c:pt idx="152">
                  <c:v>-50.031339000000003</c:v>
                </c:pt>
                <c:pt idx="153">
                  <c:v>-50.030165000000011</c:v>
                </c:pt>
                <c:pt idx="154">
                  <c:v>-50.03425</c:v>
                </c:pt>
                <c:pt idx="155">
                  <c:v>-50.035263</c:v>
                </c:pt>
                <c:pt idx="156">
                  <c:v>-50.031881999999996</c:v>
                </c:pt>
                <c:pt idx="157">
                  <c:v>-50.017464999999994</c:v>
                </c:pt>
                <c:pt idx="158">
                  <c:v>-50.027752000000028</c:v>
                </c:pt>
                <c:pt idx="159">
                  <c:v>-50.025151000000029</c:v>
                </c:pt>
                <c:pt idx="160">
                  <c:v>-50.030741000000006</c:v>
                </c:pt>
                <c:pt idx="161">
                  <c:v>-50.041653000000004</c:v>
                </c:pt>
                <c:pt idx="162">
                  <c:v>-50.037768</c:v>
                </c:pt>
                <c:pt idx="163">
                  <c:v>-50.049841000000001</c:v>
                </c:pt>
                <c:pt idx="164">
                  <c:v>-50.034501000000006</c:v>
                </c:pt>
                <c:pt idx="165">
                  <c:v>-50.045874000000005</c:v>
                </c:pt>
                <c:pt idx="166">
                  <c:v>-50.036779000000003</c:v>
                </c:pt>
                <c:pt idx="167">
                  <c:v>-50.037992000000003</c:v>
                </c:pt>
                <c:pt idx="168">
                  <c:v>-50.050669999999997</c:v>
                </c:pt>
                <c:pt idx="169">
                  <c:v>-50.043613000000001</c:v>
                </c:pt>
                <c:pt idx="170">
                  <c:v>-50.046617000000005</c:v>
                </c:pt>
                <c:pt idx="171">
                  <c:v>-50.039922000000011</c:v>
                </c:pt>
                <c:pt idx="172">
                  <c:v>-50.040079000000006</c:v>
                </c:pt>
                <c:pt idx="173">
                  <c:v>-50.047201000000001</c:v>
                </c:pt>
                <c:pt idx="174">
                  <c:v>-50.037247000000001</c:v>
                </c:pt>
                <c:pt idx="175">
                  <c:v>-50.046020000000006</c:v>
                </c:pt>
                <c:pt idx="176">
                  <c:v>-50.048704000000001</c:v>
                </c:pt>
                <c:pt idx="177">
                  <c:v>-50.039931000000003</c:v>
                </c:pt>
                <c:pt idx="178">
                  <c:v>-50.041079000000003</c:v>
                </c:pt>
                <c:pt idx="179">
                  <c:v>-50.058806000000004</c:v>
                </c:pt>
                <c:pt idx="180">
                  <c:v>-50.069295000000011</c:v>
                </c:pt>
                <c:pt idx="181">
                  <c:v>-50.077443999999993</c:v>
                </c:pt>
                <c:pt idx="182">
                  <c:v>-50.062391000000012</c:v>
                </c:pt>
                <c:pt idx="183">
                  <c:v>-50.067421000000003</c:v>
                </c:pt>
                <c:pt idx="184">
                  <c:v>-50.088815000000011</c:v>
                </c:pt>
                <c:pt idx="185">
                  <c:v>-50.086411000000005</c:v>
                </c:pt>
                <c:pt idx="186">
                  <c:v>-50.081442999999993</c:v>
                </c:pt>
                <c:pt idx="187">
                  <c:v>-50.085164000000006</c:v>
                </c:pt>
                <c:pt idx="188">
                  <c:v>-50.607810000000001</c:v>
                </c:pt>
                <c:pt idx="189">
                  <c:v>-56.330443999999993</c:v>
                </c:pt>
                <c:pt idx="190">
                  <c:v>-61.057431999999999</c:v>
                </c:pt>
                <c:pt idx="191">
                  <c:v>-60.547409999999999</c:v>
                </c:pt>
                <c:pt idx="192">
                  <c:v>-58.785041</c:v>
                </c:pt>
                <c:pt idx="193">
                  <c:v>-56.682185000000011</c:v>
                </c:pt>
                <c:pt idx="194">
                  <c:v>-56.254626000000002</c:v>
                </c:pt>
                <c:pt idx="195">
                  <c:v>-55.961327000000004</c:v>
                </c:pt>
                <c:pt idx="196">
                  <c:v>-56.986139000000001</c:v>
                </c:pt>
                <c:pt idx="197">
                  <c:v>-60.224035000000029</c:v>
                </c:pt>
                <c:pt idx="198">
                  <c:v>-57.688157000000011</c:v>
                </c:pt>
                <c:pt idx="199">
                  <c:v>-54.753079</c:v>
                </c:pt>
                <c:pt idx="200">
                  <c:v>-54.239454000000002</c:v>
                </c:pt>
                <c:pt idx="201">
                  <c:v>-50.787551000000001</c:v>
                </c:pt>
                <c:pt idx="202">
                  <c:v>-48.205851000000003</c:v>
                </c:pt>
                <c:pt idx="203">
                  <c:v>-49.164584000000005</c:v>
                </c:pt>
                <c:pt idx="204">
                  <c:v>-46.559467999999995</c:v>
                </c:pt>
                <c:pt idx="205">
                  <c:v>-38.915237000000005</c:v>
                </c:pt>
                <c:pt idx="206">
                  <c:v>-33.740211000000002</c:v>
                </c:pt>
                <c:pt idx="207">
                  <c:v>-26.074891999999998</c:v>
                </c:pt>
                <c:pt idx="208">
                  <c:v>-21.656136</c:v>
                </c:pt>
                <c:pt idx="209">
                  <c:v>-20.005618999999989</c:v>
                </c:pt>
                <c:pt idx="210">
                  <c:v>-15.415665000000002</c:v>
                </c:pt>
                <c:pt idx="211">
                  <c:v>-16.232852999999999</c:v>
                </c:pt>
                <c:pt idx="212">
                  <c:v>-26.23246</c:v>
                </c:pt>
                <c:pt idx="213">
                  <c:v>-49.120695000000012</c:v>
                </c:pt>
                <c:pt idx="214">
                  <c:v>-78.964028999999996</c:v>
                </c:pt>
                <c:pt idx="215">
                  <c:v>-93.766800000000003</c:v>
                </c:pt>
                <c:pt idx="216">
                  <c:v>-79.540514000000059</c:v>
                </c:pt>
                <c:pt idx="217">
                  <c:v>-62.058500000000002</c:v>
                </c:pt>
                <c:pt idx="218">
                  <c:v>-54.577485999999993</c:v>
                </c:pt>
                <c:pt idx="219">
                  <c:v>-51.828009000000002</c:v>
                </c:pt>
                <c:pt idx="220">
                  <c:v>-50.753909</c:v>
                </c:pt>
                <c:pt idx="221">
                  <c:v>-50.299028000000028</c:v>
                </c:pt>
                <c:pt idx="222">
                  <c:v>-50.101951</c:v>
                </c:pt>
                <c:pt idx="223">
                  <c:v>-49.967913000000003</c:v>
                </c:pt>
                <c:pt idx="224">
                  <c:v>-49.883667999999972</c:v>
                </c:pt>
                <c:pt idx="225">
                  <c:v>-49.863869000000001</c:v>
                </c:pt>
                <c:pt idx="226">
                  <c:v>-49.852949000000002</c:v>
                </c:pt>
                <c:pt idx="227">
                  <c:v>-49.866816</c:v>
                </c:pt>
                <c:pt idx="228">
                  <c:v>-49.871186000000002</c:v>
                </c:pt>
                <c:pt idx="229">
                  <c:v>-49.865853000000001</c:v>
                </c:pt>
                <c:pt idx="230">
                  <c:v>-49.893943</c:v>
                </c:pt>
                <c:pt idx="231">
                  <c:v>-49.903066000000003</c:v>
                </c:pt>
                <c:pt idx="232">
                  <c:v>-49.910766999999993</c:v>
                </c:pt>
                <c:pt idx="233">
                  <c:v>-49.915480999999993</c:v>
                </c:pt>
                <c:pt idx="234">
                  <c:v>-49.910823999999998</c:v>
                </c:pt>
                <c:pt idx="235">
                  <c:v>-49.921348000000002</c:v>
                </c:pt>
                <c:pt idx="236">
                  <c:v>-49.918766000000005</c:v>
                </c:pt>
                <c:pt idx="237">
                  <c:v>-49.944444999999995</c:v>
                </c:pt>
                <c:pt idx="238">
                  <c:v>-49.964930000000003</c:v>
                </c:pt>
                <c:pt idx="239">
                  <c:v>-49.966218000000012</c:v>
                </c:pt>
                <c:pt idx="240">
                  <c:v>-49.901437000000001</c:v>
                </c:pt>
                <c:pt idx="241">
                  <c:v>-49.840848999999999</c:v>
                </c:pt>
                <c:pt idx="242">
                  <c:v>-49.866365000000002</c:v>
                </c:pt>
                <c:pt idx="243">
                  <c:v>-49.948051</c:v>
                </c:pt>
                <c:pt idx="244">
                  <c:v>-49.952407000000001</c:v>
                </c:pt>
                <c:pt idx="245">
                  <c:v>-49.880698999999993</c:v>
                </c:pt>
                <c:pt idx="246">
                  <c:v>-49.882266999999999</c:v>
                </c:pt>
                <c:pt idx="247">
                  <c:v>-49.83822</c:v>
                </c:pt>
                <c:pt idx="248">
                  <c:v>-49.677855000000001</c:v>
                </c:pt>
                <c:pt idx="249">
                  <c:v>-49.486854000000001</c:v>
                </c:pt>
                <c:pt idx="250">
                  <c:v>-49.495226000000002</c:v>
                </c:pt>
                <c:pt idx="251">
                  <c:v>-49.611125000000001</c:v>
                </c:pt>
                <c:pt idx="252">
                  <c:v>-49.724296000000002</c:v>
                </c:pt>
                <c:pt idx="253">
                  <c:v>-49.790214000000013</c:v>
                </c:pt>
                <c:pt idx="254">
                  <c:v>-49.812639000000004</c:v>
                </c:pt>
                <c:pt idx="255">
                  <c:v>-49.805440000000004</c:v>
                </c:pt>
                <c:pt idx="256">
                  <c:v>-49.786065000000001</c:v>
                </c:pt>
                <c:pt idx="257">
                  <c:v>-49.768321000000029</c:v>
                </c:pt>
                <c:pt idx="258">
                  <c:v>-49.764161000000001</c:v>
                </c:pt>
                <c:pt idx="259">
                  <c:v>-49.745831000000003</c:v>
                </c:pt>
                <c:pt idx="260">
                  <c:v>-49.716412000000012</c:v>
                </c:pt>
                <c:pt idx="261">
                  <c:v>-49.659291000000003</c:v>
                </c:pt>
                <c:pt idx="262">
                  <c:v>-49.589053</c:v>
                </c:pt>
                <c:pt idx="263">
                  <c:v>-49.562948000000013</c:v>
                </c:pt>
                <c:pt idx="264">
                  <c:v>-49.580619000000006</c:v>
                </c:pt>
                <c:pt idx="265">
                  <c:v>-49.672470000000011</c:v>
                </c:pt>
                <c:pt idx="266">
                  <c:v>-49.722415000000041</c:v>
                </c:pt>
                <c:pt idx="267">
                  <c:v>-49.710411000000001</c:v>
                </c:pt>
                <c:pt idx="268">
                  <c:v>-49.702108000000038</c:v>
                </c:pt>
                <c:pt idx="269">
                  <c:v>-49.721907000000002</c:v>
                </c:pt>
                <c:pt idx="270">
                  <c:v>-49.733283</c:v>
                </c:pt>
                <c:pt idx="271">
                  <c:v>-49.736030000000028</c:v>
                </c:pt>
                <c:pt idx="272">
                  <c:v>-49.693655000000028</c:v>
                </c:pt>
                <c:pt idx="273">
                  <c:v>-49.646441000000003</c:v>
                </c:pt>
                <c:pt idx="274">
                  <c:v>-49.614533000000002</c:v>
                </c:pt>
                <c:pt idx="275">
                  <c:v>-49.608225000000012</c:v>
                </c:pt>
                <c:pt idx="276">
                  <c:v>-49.621993000000003</c:v>
                </c:pt>
                <c:pt idx="277">
                  <c:v>-49.690411000000012</c:v>
                </c:pt>
                <c:pt idx="278">
                  <c:v>-49.759542000000003</c:v>
                </c:pt>
                <c:pt idx="279">
                  <c:v>-49.817670999999997</c:v>
                </c:pt>
                <c:pt idx="280">
                  <c:v>-49.860240000000005</c:v>
                </c:pt>
                <c:pt idx="281">
                  <c:v>-49.892812000000013</c:v>
                </c:pt>
                <c:pt idx="282">
                  <c:v>-49.910566999999993</c:v>
                </c:pt>
                <c:pt idx="283">
                  <c:v>-49.907720000000005</c:v>
                </c:pt>
                <c:pt idx="284">
                  <c:v>-49.894804999999998</c:v>
                </c:pt>
                <c:pt idx="285">
                  <c:v>-49.847641999999972</c:v>
                </c:pt>
                <c:pt idx="286">
                  <c:v>-49.751340000000006</c:v>
                </c:pt>
                <c:pt idx="287">
                  <c:v>-49.632696000000003</c:v>
                </c:pt>
                <c:pt idx="288">
                  <c:v>-49.540098</c:v>
                </c:pt>
                <c:pt idx="289">
                  <c:v>-49.494610000000002</c:v>
                </c:pt>
                <c:pt idx="290">
                  <c:v>-49.500770000000003</c:v>
                </c:pt>
                <c:pt idx="291">
                  <c:v>-49.520868</c:v>
                </c:pt>
                <c:pt idx="292">
                  <c:v>-49.586452000000001</c:v>
                </c:pt>
                <c:pt idx="293">
                  <c:v>-49.655751000000002</c:v>
                </c:pt>
                <c:pt idx="294">
                  <c:v>-49.728011000000038</c:v>
                </c:pt>
                <c:pt idx="295">
                  <c:v>-49.764707000000001</c:v>
                </c:pt>
                <c:pt idx="296">
                  <c:v>-49.744752000000013</c:v>
                </c:pt>
                <c:pt idx="297">
                  <c:v>-49.610401000000003</c:v>
                </c:pt>
                <c:pt idx="298">
                  <c:v>-49.360120000000002</c:v>
                </c:pt>
                <c:pt idx="299">
                  <c:v>-49.00123</c:v>
                </c:pt>
                <c:pt idx="300">
                  <c:v>-48.629195000000038</c:v>
                </c:pt>
                <c:pt idx="301">
                  <c:v>-48.395276000000003</c:v>
                </c:pt>
                <c:pt idx="302">
                  <c:v>-48.412971000000006</c:v>
                </c:pt>
                <c:pt idx="303">
                  <c:v>-48.634650000000001</c:v>
                </c:pt>
                <c:pt idx="304">
                  <c:v>-48.965600000000002</c:v>
                </c:pt>
                <c:pt idx="305">
                  <c:v>-49.211914</c:v>
                </c:pt>
                <c:pt idx="306">
                  <c:v>-49.377003000000002</c:v>
                </c:pt>
                <c:pt idx="307">
                  <c:v>-49.499654</c:v>
                </c:pt>
                <c:pt idx="308">
                  <c:v>-49.569823</c:v>
                </c:pt>
                <c:pt idx="309">
                  <c:v>-49.668290000000013</c:v>
                </c:pt>
                <c:pt idx="310">
                  <c:v>-49.745291000000002</c:v>
                </c:pt>
                <c:pt idx="311">
                  <c:v>-49.806074000000002</c:v>
                </c:pt>
                <c:pt idx="312">
                  <c:v>-49.860469999999999</c:v>
                </c:pt>
                <c:pt idx="313">
                  <c:v>-49.860839000000006</c:v>
                </c:pt>
                <c:pt idx="314">
                  <c:v>-49.824091000000003</c:v>
                </c:pt>
                <c:pt idx="315">
                  <c:v>-49.809742</c:v>
                </c:pt>
                <c:pt idx="316">
                  <c:v>-49.771461000000002</c:v>
                </c:pt>
                <c:pt idx="317">
                  <c:v>-49.761723000000003</c:v>
                </c:pt>
                <c:pt idx="318">
                  <c:v>-49.759977000000006</c:v>
                </c:pt>
                <c:pt idx="319">
                  <c:v>-49.808877000000003</c:v>
                </c:pt>
                <c:pt idx="320">
                  <c:v>-49.839371</c:v>
                </c:pt>
                <c:pt idx="321">
                  <c:v>-49.872305000000011</c:v>
                </c:pt>
                <c:pt idx="322">
                  <c:v>-49.933162000000003</c:v>
                </c:pt>
                <c:pt idx="323">
                  <c:v>-49.955753000000001</c:v>
                </c:pt>
                <c:pt idx="324">
                  <c:v>-49.968940000000003</c:v>
                </c:pt>
                <c:pt idx="325">
                  <c:v>-49.973686999999998</c:v>
                </c:pt>
                <c:pt idx="326">
                  <c:v>-49.969857000000005</c:v>
                </c:pt>
                <c:pt idx="327">
                  <c:v>-49.928790000000028</c:v>
                </c:pt>
                <c:pt idx="328">
                  <c:v>-49.831589999999998</c:v>
                </c:pt>
                <c:pt idx="329">
                  <c:v>-49.648136000000029</c:v>
                </c:pt>
                <c:pt idx="330">
                  <c:v>-49.333730000000003</c:v>
                </c:pt>
                <c:pt idx="331">
                  <c:v>-48.944866999999974</c:v>
                </c:pt>
                <c:pt idx="332">
                  <c:v>-48.596663000000007</c:v>
                </c:pt>
                <c:pt idx="333">
                  <c:v>-48.408979000000002</c:v>
                </c:pt>
                <c:pt idx="334">
                  <c:v>-48.464552000000012</c:v>
                </c:pt>
                <c:pt idx="335">
                  <c:v>-48.677067000000001</c:v>
                </c:pt>
                <c:pt idx="336">
                  <c:v>-48.960643000000005</c:v>
                </c:pt>
                <c:pt idx="337">
                  <c:v>-49.173544</c:v>
                </c:pt>
                <c:pt idx="338">
                  <c:v>-49.363163</c:v>
                </c:pt>
                <c:pt idx="339">
                  <c:v>-49.500460000000004</c:v>
                </c:pt>
                <c:pt idx="340">
                  <c:v>-49.606812000000012</c:v>
                </c:pt>
                <c:pt idx="341">
                  <c:v>-49.711609000000003</c:v>
                </c:pt>
                <c:pt idx="342">
                  <c:v>-49.794014000000011</c:v>
                </c:pt>
                <c:pt idx="343">
                  <c:v>-49.864957000000004</c:v>
                </c:pt>
                <c:pt idx="344">
                  <c:v>-49.901391000000004</c:v>
                </c:pt>
                <c:pt idx="345">
                  <c:v>-49.930921000000005</c:v>
                </c:pt>
                <c:pt idx="346">
                  <c:v>-49.930169000000006</c:v>
                </c:pt>
                <c:pt idx="347">
                  <c:v>-49.919412000000001</c:v>
                </c:pt>
                <c:pt idx="348">
                  <c:v>-49.892520000000012</c:v>
                </c:pt>
                <c:pt idx="349">
                  <c:v>-49.864713000000002</c:v>
                </c:pt>
                <c:pt idx="350">
                  <c:v>-49.795057000000028</c:v>
                </c:pt>
                <c:pt idx="351">
                  <c:v>-49.716223000000006</c:v>
                </c:pt>
                <c:pt idx="352">
                  <c:v>-49.641843000000001</c:v>
                </c:pt>
                <c:pt idx="353">
                  <c:v>-49.611369000000003</c:v>
                </c:pt>
                <c:pt idx="354">
                  <c:v>-49.641931</c:v>
                </c:pt>
                <c:pt idx="355">
                  <c:v>-49.713525000000011</c:v>
                </c:pt>
                <c:pt idx="356">
                  <c:v>-49.802292000000001</c:v>
                </c:pt>
                <c:pt idx="357">
                  <c:v>-49.864854000000001</c:v>
                </c:pt>
                <c:pt idx="358">
                  <c:v>-49.908769000000007</c:v>
                </c:pt>
                <c:pt idx="359">
                  <c:v>-49.937887999999994</c:v>
                </c:pt>
                <c:pt idx="360">
                  <c:v>-49.947831999999998</c:v>
                </c:pt>
                <c:pt idx="361">
                  <c:v>-49.957561999999996</c:v>
                </c:pt>
                <c:pt idx="362">
                  <c:v>-49.976851000000003</c:v>
                </c:pt>
                <c:pt idx="363">
                  <c:v>-49.995546000000012</c:v>
                </c:pt>
                <c:pt idx="364">
                  <c:v>-50.007221999999999</c:v>
                </c:pt>
                <c:pt idx="365">
                  <c:v>-50.011152000000003</c:v>
                </c:pt>
                <c:pt idx="366">
                  <c:v>-50.000673000000006</c:v>
                </c:pt>
                <c:pt idx="367">
                  <c:v>-49.998496000000003</c:v>
                </c:pt>
                <c:pt idx="368">
                  <c:v>-49.981344999999997</c:v>
                </c:pt>
                <c:pt idx="369">
                  <c:v>-49.978441000000004</c:v>
                </c:pt>
                <c:pt idx="370">
                  <c:v>-49.960087000000001</c:v>
                </c:pt>
                <c:pt idx="371">
                  <c:v>-49.942169</c:v>
                </c:pt>
                <c:pt idx="372">
                  <c:v>-49.934220000000003</c:v>
                </c:pt>
                <c:pt idx="373">
                  <c:v>-49.914831999999997</c:v>
                </c:pt>
                <c:pt idx="374">
                  <c:v>-49.904769000000002</c:v>
                </c:pt>
                <c:pt idx="375">
                  <c:v>-49.894036</c:v>
                </c:pt>
                <c:pt idx="376">
                  <c:v>-49.885865999999993</c:v>
                </c:pt>
                <c:pt idx="377">
                  <c:v>-49.845061000000001</c:v>
                </c:pt>
                <c:pt idx="378">
                  <c:v>-49.806652</c:v>
                </c:pt>
                <c:pt idx="379">
                  <c:v>-49.765276000000028</c:v>
                </c:pt>
                <c:pt idx="380">
                  <c:v>-49.728897000000003</c:v>
                </c:pt>
                <c:pt idx="381">
                  <c:v>-49.737971000000002</c:v>
                </c:pt>
                <c:pt idx="382">
                  <c:v>-49.755460000000006</c:v>
                </c:pt>
                <c:pt idx="383">
                  <c:v>-49.823286999999993</c:v>
                </c:pt>
                <c:pt idx="384">
                  <c:v>-49.856113000000001</c:v>
                </c:pt>
                <c:pt idx="385">
                  <c:v>-49.89873500000003</c:v>
                </c:pt>
                <c:pt idx="386">
                  <c:v>-49.920991000000001</c:v>
                </c:pt>
                <c:pt idx="387">
                  <c:v>-49.936374000000001</c:v>
                </c:pt>
                <c:pt idx="388">
                  <c:v>-49.953753000000006</c:v>
                </c:pt>
                <c:pt idx="389">
                  <c:v>-49.990702000000013</c:v>
                </c:pt>
                <c:pt idx="390">
                  <c:v>-50.005401000000006</c:v>
                </c:pt>
                <c:pt idx="391">
                  <c:v>-50.017901000000002</c:v>
                </c:pt>
                <c:pt idx="392">
                  <c:v>-50.029979000000012</c:v>
                </c:pt>
                <c:pt idx="393">
                  <c:v>-50.030094000000005</c:v>
                </c:pt>
                <c:pt idx="394">
                  <c:v>-50.031847999999997</c:v>
                </c:pt>
                <c:pt idx="395">
                  <c:v>-50.038992000000029</c:v>
                </c:pt>
                <c:pt idx="396">
                  <c:v>-50.033955000000013</c:v>
                </c:pt>
                <c:pt idx="397">
                  <c:v>-50.021009000000006</c:v>
                </c:pt>
                <c:pt idx="398">
                  <c:v>-50.019959</c:v>
                </c:pt>
                <c:pt idx="399">
                  <c:v>-50.013115000000013</c:v>
                </c:pt>
                <c:pt idx="400">
                  <c:v>-50.016223000000004</c:v>
                </c:pt>
                <c:pt idx="401">
                  <c:v>-50.023121000000003</c:v>
                </c:pt>
                <c:pt idx="402">
                  <c:v>-50.019946000000004</c:v>
                </c:pt>
                <c:pt idx="403">
                  <c:v>-50.019493000000004</c:v>
                </c:pt>
                <c:pt idx="404">
                  <c:v>-50.003746</c:v>
                </c:pt>
                <c:pt idx="405">
                  <c:v>-49.992579000000013</c:v>
                </c:pt>
                <c:pt idx="406">
                  <c:v>-50.003032000000012</c:v>
                </c:pt>
                <c:pt idx="407">
                  <c:v>-49.993709000000003</c:v>
                </c:pt>
                <c:pt idx="408">
                  <c:v>-49.987553000000005</c:v>
                </c:pt>
                <c:pt idx="409">
                  <c:v>-49.979513000000011</c:v>
                </c:pt>
                <c:pt idx="410">
                  <c:v>-49.983902</c:v>
                </c:pt>
                <c:pt idx="411">
                  <c:v>-49.991689000000001</c:v>
                </c:pt>
                <c:pt idx="412">
                  <c:v>-49.972505000000012</c:v>
                </c:pt>
                <c:pt idx="413">
                  <c:v>-49.990466000000005</c:v>
                </c:pt>
                <c:pt idx="414">
                  <c:v>-49.978410000000011</c:v>
                </c:pt>
                <c:pt idx="415">
                  <c:v>-49.991415000000003</c:v>
                </c:pt>
                <c:pt idx="416">
                  <c:v>-50.000811000000006</c:v>
                </c:pt>
                <c:pt idx="417">
                  <c:v>-50.014228999999993</c:v>
                </c:pt>
                <c:pt idx="418">
                  <c:v>-50.028108000000039</c:v>
                </c:pt>
                <c:pt idx="419">
                  <c:v>-50.04636</c:v>
                </c:pt>
                <c:pt idx="420">
                  <c:v>-50.038494</c:v>
                </c:pt>
                <c:pt idx="421">
                  <c:v>-50.058518000000028</c:v>
                </c:pt>
                <c:pt idx="422">
                  <c:v>-50.052142000000003</c:v>
                </c:pt>
                <c:pt idx="423">
                  <c:v>-50.050378000000002</c:v>
                </c:pt>
                <c:pt idx="424">
                  <c:v>-50.049183000000006</c:v>
                </c:pt>
                <c:pt idx="425">
                  <c:v>-50.038487000000003</c:v>
                </c:pt>
                <c:pt idx="426">
                  <c:v>-50.036002000000003</c:v>
                </c:pt>
                <c:pt idx="427">
                  <c:v>-50.024987000000003</c:v>
                </c:pt>
                <c:pt idx="428">
                  <c:v>-50.022724000000011</c:v>
                </c:pt>
                <c:pt idx="429">
                  <c:v>-50.007406000000003</c:v>
                </c:pt>
                <c:pt idx="430">
                  <c:v>-50.012034</c:v>
                </c:pt>
                <c:pt idx="431">
                  <c:v>-50.003053000000001</c:v>
                </c:pt>
                <c:pt idx="432">
                  <c:v>-50.002366000000002</c:v>
                </c:pt>
                <c:pt idx="433">
                  <c:v>-50.005835000000012</c:v>
                </c:pt>
                <c:pt idx="434">
                  <c:v>-49.981515000000002</c:v>
                </c:pt>
                <c:pt idx="435">
                  <c:v>-49.987979000000003</c:v>
                </c:pt>
                <c:pt idx="436">
                  <c:v>-49.984926999999999</c:v>
                </c:pt>
                <c:pt idx="437">
                  <c:v>-49.976990000000001</c:v>
                </c:pt>
                <c:pt idx="438">
                  <c:v>-49.975261000000003</c:v>
                </c:pt>
                <c:pt idx="439">
                  <c:v>-49.947071999999999</c:v>
                </c:pt>
                <c:pt idx="440">
                  <c:v>-49.927309000000001</c:v>
                </c:pt>
                <c:pt idx="441">
                  <c:v>-49.898015000000029</c:v>
                </c:pt>
                <c:pt idx="442">
                  <c:v>-49.865350000000028</c:v>
                </c:pt>
                <c:pt idx="443">
                  <c:v>-49.831579000000005</c:v>
                </c:pt>
                <c:pt idx="444">
                  <c:v>-49.800689999999996</c:v>
                </c:pt>
                <c:pt idx="445">
                  <c:v>-49.805207000000003</c:v>
                </c:pt>
                <c:pt idx="446">
                  <c:v>-49.813716000000007</c:v>
                </c:pt>
                <c:pt idx="447">
                  <c:v>-49.837540000000004</c:v>
                </c:pt>
                <c:pt idx="448">
                  <c:v>-49.870713000000002</c:v>
                </c:pt>
                <c:pt idx="449">
                  <c:v>-49.909610000000001</c:v>
                </c:pt>
                <c:pt idx="450">
                  <c:v>-49.935664000000003</c:v>
                </c:pt>
                <c:pt idx="451">
                  <c:v>-49.969340000000003</c:v>
                </c:pt>
                <c:pt idx="452">
                  <c:v>-49.988460000000003</c:v>
                </c:pt>
                <c:pt idx="453">
                  <c:v>-49.997412000000011</c:v>
                </c:pt>
                <c:pt idx="454">
                  <c:v>-50.000615000000003</c:v>
                </c:pt>
                <c:pt idx="455">
                  <c:v>-50.019755000000011</c:v>
                </c:pt>
                <c:pt idx="456">
                  <c:v>-50.009166</c:v>
                </c:pt>
                <c:pt idx="457">
                  <c:v>-50.010792000000002</c:v>
                </c:pt>
                <c:pt idx="458">
                  <c:v>-50.022487000000005</c:v>
                </c:pt>
                <c:pt idx="459">
                  <c:v>-50.035719000000029</c:v>
                </c:pt>
                <c:pt idx="460">
                  <c:v>-50.079886000000002</c:v>
                </c:pt>
                <c:pt idx="461">
                  <c:v>-50.148076000000003</c:v>
                </c:pt>
                <c:pt idx="462">
                  <c:v>-50.241101</c:v>
                </c:pt>
                <c:pt idx="463">
                  <c:v>-50.294006000000003</c:v>
                </c:pt>
                <c:pt idx="464">
                  <c:v>-50.272706000000035</c:v>
                </c:pt>
                <c:pt idx="465">
                  <c:v>-50.183168000000002</c:v>
                </c:pt>
                <c:pt idx="466">
                  <c:v>-50.080720000000007</c:v>
                </c:pt>
                <c:pt idx="467">
                  <c:v>-49.997109000000002</c:v>
                </c:pt>
                <c:pt idx="468">
                  <c:v>-49.917945999999993</c:v>
                </c:pt>
                <c:pt idx="469">
                  <c:v>-49.897066999999993</c:v>
                </c:pt>
                <c:pt idx="470">
                  <c:v>-49.859401999999996</c:v>
                </c:pt>
                <c:pt idx="471">
                  <c:v>-49.860926000000006</c:v>
                </c:pt>
                <c:pt idx="472">
                  <c:v>-49.870784999999998</c:v>
                </c:pt>
                <c:pt idx="473">
                  <c:v>-49.897546000000006</c:v>
                </c:pt>
                <c:pt idx="474">
                  <c:v>-49.921203000000006</c:v>
                </c:pt>
                <c:pt idx="475">
                  <c:v>-49.963816000000001</c:v>
                </c:pt>
                <c:pt idx="476">
                  <c:v>-49.991971000000007</c:v>
                </c:pt>
                <c:pt idx="477">
                  <c:v>-50.007189000000004</c:v>
                </c:pt>
                <c:pt idx="478">
                  <c:v>-49.996175000000029</c:v>
                </c:pt>
                <c:pt idx="479">
                  <c:v>-49.956609999999998</c:v>
                </c:pt>
                <c:pt idx="480">
                  <c:v>-49.921754</c:v>
                </c:pt>
                <c:pt idx="481">
                  <c:v>-49.849994000000002</c:v>
                </c:pt>
                <c:pt idx="482">
                  <c:v>-49.811654999999995</c:v>
                </c:pt>
                <c:pt idx="483">
                  <c:v>-49.773364000000001</c:v>
                </c:pt>
                <c:pt idx="484">
                  <c:v>-49.733726000000011</c:v>
                </c:pt>
                <c:pt idx="485">
                  <c:v>-49.694220000000001</c:v>
                </c:pt>
                <c:pt idx="486">
                  <c:v>-49.665076000000013</c:v>
                </c:pt>
                <c:pt idx="487">
                  <c:v>-49.666221</c:v>
                </c:pt>
                <c:pt idx="488">
                  <c:v>-49.630851</c:v>
                </c:pt>
                <c:pt idx="489">
                  <c:v>-49.632291000000002</c:v>
                </c:pt>
                <c:pt idx="490">
                  <c:v>-49.635323000000028</c:v>
                </c:pt>
                <c:pt idx="491">
                  <c:v>-49.634675000000001</c:v>
                </c:pt>
                <c:pt idx="492">
                  <c:v>-49.641427999999998</c:v>
                </c:pt>
                <c:pt idx="493">
                  <c:v>-49.640346000000001</c:v>
                </c:pt>
                <c:pt idx="494">
                  <c:v>-49.653346000000006</c:v>
                </c:pt>
                <c:pt idx="495">
                  <c:v>-49.681233000000006</c:v>
                </c:pt>
                <c:pt idx="496">
                  <c:v>-49.713182000000003</c:v>
                </c:pt>
                <c:pt idx="497">
                  <c:v>-49.738239000000029</c:v>
                </c:pt>
                <c:pt idx="498">
                  <c:v>-49.755250000000011</c:v>
                </c:pt>
                <c:pt idx="499">
                  <c:v>-49.760965000000013</c:v>
                </c:pt>
                <c:pt idx="500">
                  <c:v>-49.78257200000003</c:v>
                </c:pt>
                <c:pt idx="501">
                  <c:v>-49.779346000000011</c:v>
                </c:pt>
                <c:pt idx="502">
                  <c:v>-49.806712000000012</c:v>
                </c:pt>
                <c:pt idx="503">
                  <c:v>-49.822551000000011</c:v>
                </c:pt>
                <c:pt idx="504">
                  <c:v>-49.834714000000005</c:v>
                </c:pt>
                <c:pt idx="505">
                  <c:v>-49.857434999999995</c:v>
                </c:pt>
                <c:pt idx="506">
                  <c:v>-49.860646000000003</c:v>
                </c:pt>
                <c:pt idx="507">
                  <c:v>-49.880620999999998</c:v>
                </c:pt>
                <c:pt idx="508">
                  <c:v>-49.911538</c:v>
                </c:pt>
                <c:pt idx="509">
                  <c:v>-49.929684999999999</c:v>
                </c:pt>
                <c:pt idx="510">
                  <c:v>-49.947000000000003</c:v>
                </c:pt>
                <c:pt idx="511">
                  <c:v>-49.949172000000011</c:v>
                </c:pt>
                <c:pt idx="512">
                  <c:v>-49.957646999999966</c:v>
                </c:pt>
                <c:pt idx="513">
                  <c:v>-49.95975</c:v>
                </c:pt>
                <c:pt idx="514">
                  <c:v>-49.972317000000011</c:v>
                </c:pt>
                <c:pt idx="515">
                  <c:v>-49.959566999999993</c:v>
                </c:pt>
                <c:pt idx="516">
                  <c:v>-49.951377999999998</c:v>
                </c:pt>
                <c:pt idx="517">
                  <c:v>-49.962901000000002</c:v>
                </c:pt>
                <c:pt idx="518">
                  <c:v>-49.961941000000003</c:v>
                </c:pt>
                <c:pt idx="519">
                  <c:v>-49.950484999999972</c:v>
                </c:pt>
                <c:pt idx="520">
                  <c:v>-49.951523999999999</c:v>
                </c:pt>
                <c:pt idx="521">
                  <c:v>-49.943392000000003</c:v>
                </c:pt>
                <c:pt idx="522">
                  <c:v>-49.946323</c:v>
                </c:pt>
                <c:pt idx="523">
                  <c:v>-49.936736000000003</c:v>
                </c:pt>
                <c:pt idx="524">
                  <c:v>-49.933086000000003</c:v>
                </c:pt>
                <c:pt idx="525">
                  <c:v>-49.935962000000011</c:v>
                </c:pt>
                <c:pt idx="526">
                  <c:v>-49.914144999999998</c:v>
                </c:pt>
                <c:pt idx="527">
                  <c:v>-49.906177</c:v>
                </c:pt>
                <c:pt idx="528">
                  <c:v>-49.879214000000005</c:v>
                </c:pt>
                <c:pt idx="529">
                  <c:v>-49.863381000000004</c:v>
                </c:pt>
                <c:pt idx="530">
                  <c:v>-49.84543</c:v>
                </c:pt>
                <c:pt idx="531">
                  <c:v>-49.830379000000001</c:v>
                </c:pt>
                <c:pt idx="532">
                  <c:v>-49.820229000000005</c:v>
                </c:pt>
                <c:pt idx="533">
                  <c:v>-49.800177000000005</c:v>
                </c:pt>
                <c:pt idx="534">
                  <c:v>-49.803268999999993</c:v>
                </c:pt>
                <c:pt idx="535">
                  <c:v>-49.796631000000012</c:v>
                </c:pt>
                <c:pt idx="536">
                  <c:v>-49.815259000000005</c:v>
                </c:pt>
                <c:pt idx="537">
                  <c:v>-49.816034999999999</c:v>
                </c:pt>
                <c:pt idx="538">
                  <c:v>-49.817534000000002</c:v>
                </c:pt>
                <c:pt idx="539">
                  <c:v>-49.827504000000005</c:v>
                </c:pt>
                <c:pt idx="540">
                  <c:v>-49.833577000000005</c:v>
                </c:pt>
                <c:pt idx="541">
                  <c:v>-49.813676999999998</c:v>
                </c:pt>
                <c:pt idx="542">
                  <c:v>-49.824575000000003</c:v>
                </c:pt>
                <c:pt idx="543">
                  <c:v>-49.815713000000002</c:v>
                </c:pt>
                <c:pt idx="544">
                  <c:v>-49.793063000000011</c:v>
                </c:pt>
                <c:pt idx="545">
                  <c:v>-49.790367000000003</c:v>
                </c:pt>
                <c:pt idx="546">
                  <c:v>-49.781858</c:v>
                </c:pt>
                <c:pt idx="547">
                  <c:v>-49.773659000000002</c:v>
                </c:pt>
                <c:pt idx="548">
                  <c:v>-49.774579000000003</c:v>
                </c:pt>
                <c:pt idx="549">
                  <c:v>-49.798478000000038</c:v>
                </c:pt>
                <c:pt idx="550">
                  <c:v>-49.795188000000039</c:v>
                </c:pt>
                <c:pt idx="551">
                  <c:v>-49.825759000000012</c:v>
                </c:pt>
                <c:pt idx="552">
                  <c:v>-49.842807999999998</c:v>
                </c:pt>
                <c:pt idx="553">
                  <c:v>-49.864780000000003</c:v>
                </c:pt>
                <c:pt idx="554">
                  <c:v>-49.887880999999965</c:v>
                </c:pt>
                <c:pt idx="555">
                  <c:v>-49.906707000000004</c:v>
                </c:pt>
                <c:pt idx="556">
                  <c:v>-49.928137000000028</c:v>
                </c:pt>
                <c:pt idx="557">
                  <c:v>-49.940302000000003</c:v>
                </c:pt>
                <c:pt idx="558">
                  <c:v>-49.958913000000003</c:v>
                </c:pt>
                <c:pt idx="559">
                  <c:v>-49.966828</c:v>
                </c:pt>
                <c:pt idx="560">
                  <c:v>-49.983172000000003</c:v>
                </c:pt>
                <c:pt idx="561">
                  <c:v>-49.999902000000013</c:v>
                </c:pt>
                <c:pt idx="562">
                  <c:v>-50.017166999999993</c:v>
                </c:pt>
                <c:pt idx="563">
                  <c:v>-50.030588000000002</c:v>
                </c:pt>
                <c:pt idx="564">
                  <c:v>-50.030532000000029</c:v>
                </c:pt>
                <c:pt idx="565">
                  <c:v>-50.021078000000003</c:v>
                </c:pt>
                <c:pt idx="566">
                  <c:v>-50.032194000000011</c:v>
                </c:pt>
                <c:pt idx="567">
                  <c:v>-50.026488000000001</c:v>
                </c:pt>
                <c:pt idx="568">
                  <c:v>-50.034380000000006</c:v>
                </c:pt>
                <c:pt idx="569">
                  <c:v>-50.019451000000004</c:v>
                </c:pt>
                <c:pt idx="570">
                  <c:v>-50.009748000000002</c:v>
                </c:pt>
                <c:pt idx="571">
                  <c:v>-49.982217000000006</c:v>
                </c:pt>
                <c:pt idx="572">
                  <c:v>-49.966527000000006</c:v>
                </c:pt>
                <c:pt idx="573">
                  <c:v>-49.921806000000004</c:v>
                </c:pt>
                <c:pt idx="574">
                  <c:v>-49.889726999999993</c:v>
                </c:pt>
                <c:pt idx="575">
                  <c:v>-49.828518000000038</c:v>
                </c:pt>
                <c:pt idx="576">
                  <c:v>-49.759035000000011</c:v>
                </c:pt>
                <c:pt idx="577">
                  <c:v>-49.682864000000002</c:v>
                </c:pt>
                <c:pt idx="578">
                  <c:v>-49.612033000000011</c:v>
                </c:pt>
                <c:pt idx="579">
                  <c:v>-49.535872000000012</c:v>
                </c:pt>
                <c:pt idx="580">
                  <c:v>-49.485976000000001</c:v>
                </c:pt>
                <c:pt idx="581">
                  <c:v>-49.457203999999997</c:v>
                </c:pt>
                <c:pt idx="582">
                  <c:v>-49.432564000000006</c:v>
                </c:pt>
                <c:pt idx="583">
                  <c:v>-49.421814000000005</c:v>
                </c:pt>
                <c:pt idx="584">
                  <c:v>-49.448366</c:v>
                </c:pt>
                <c:pt idx="585">
                  <c:v>-49.466654000000005</c:v>
                </c:pt>
                <c:pt idx="586">
                  <c:v>-49.471088999999999</c:v>
                </c:pt>
                <c:pt idx="587">
                  <c:v>-49.490619000000002</c:v>
                </c:pt>
                <c:pt idx="588">
                  <c:v>-49.485819000000006</c:v>
                </c:pt>
                <c:pt idx="589">
                  <c:v>-49.487968999999993</c:v>
                </c:pt>
                <c:pt idx="590">
                  <c:v>-49.484346000000002</c:v>
                </c:pt>
                <c:pt idx="591">
                  <c:v>-49.476538000000012</c:v>
                </c:pt>
                <c:pt idx="592">
                  <c:v>-49.503551000000002</c:v>
                </c:pt>
                <c:pt idx="593">
                  <c:v>-49.528760000000013</c:v>
                </c:pt>
                <c:pt idx="594">
                  <c:v>-49.554298999999993</c:v>
                </c:pt>
                <c:pt idx="595">
                  <c:v>-49.590727000000001</c:v>
                </c:pt>
                <c:pt idx="596">
                  <c:v>-49.632860000000001</c:v>
                </c:pt>
                <c:pt idx="597">
                  <c:v>-49.671297000000003</c:v>
                </c:pt>
                <c:pt idx="598">
                  <c:v>-49.703369000000002</c:v>
                </c:pt>
                <c:pt idx="599">
                  <c:v>-49.76373200000004</c:v>
                </c:pt>
                <c:pt idx="600">
                  <c:v>-49.800515000000011</c:v>
                </c:pt>
                <c:pt idx="601">
                  <c:v>-49.820946000000006</c:v>
                </c:pt>
                <c:pt idx="602">
                  <c:v>-49.844605999999999</c:v>
                </c:pt>
                <c:pt idx="603">
                  <c:v>-49.869269000000003</c:v>
                </c:pt>
                <c:pt idx="604">
                  <c:v>-49.875737000000001</c:v>
                </c:pt>
                <c:pt idx="605">
                  <c:v>-49.892948000000011</c:v>
                </c:pt>
                <c:pt idx="606">
                  <c:v>-49.901819000000003</c:v>
                </c:pt>
                <c:pt idx="607">
                  <c:v>-49.888283999999999</c:v>
                </c:pt>
                <c:pt idx="608">
                  <c:v>-49.895048000000003</c:v>
                </c:pt>
                <c:pt idx="609">
                  <c:v>-49.897765</c:v>
                </c:pt>
                <c:pt idx="610">
                  <c:v>-49.897626999999993</c:v>
                </c:pt>
                <c:pt idx="611">
                  <c:v>-49.90558</c:v>
                </c:pt>
                <c:pt idx="612">
                  <c:v>-49.910243000000001</c:v>
                </c:pt>
                <c:pt idx="613">
                  <c:v>-49.920586</c:v>
                </c:pt>
                <c:pt idx="614">
                  <c:v>-49.919288999999999</c:v>
                </c:pt>
                <c:pt idx="615">
                  <c:v>-49.908879000000006</c:v>
                </c:pt>
                <c:pt idx="616">
                  <c:v>-49.925457000000002</c:v>
                </c:pt>
                <c:pt idx="617">
                  <c:v>-49.934702000000001</c:v>
                </c:pt>
                <c:pt idx="618">
                  <c:v>-49.937992000000001</c:v>
                </c:pt>
                <c:pt idx="619">
                  <c:v>-49.961036</c:v>
                </c:pt>
                <c:pt idx="620">
                  <c:v>-49.961882999999993</c:v>
                </c:pt>
                <c:pt idx="621">
                  <c:v>-49.946020000000004</c:v>
                </c:pt>
                <c:pt idx="622">
                  <c:v>-49.933049000000004</c:v>
                </c:pt>
                <c:pt idx="623">
                  <c:v>-49.907798</c:v>
                </c:pt>
                <c:pt idx="624">
                  <c:v>-49.894534</c:v>
                </c:pt>
                <c:pt idx="625">
                  <c:v>-49.879819000000005</c:v>
                </c:pt>
                <c:pt idx="626">
                  <c:v>-49.842881999999996</c:v>
                </c:pt>
                <c:pt idx="627">
                  <c:v>-49.823258000000003</c:v>
                </c:pt>
                <c:pt idx="628">
                  <c:v>-49.794654000000001</c:v>
                </c:pt>
                <c:pt idx="629">
                  <c:v>-49.782311000000028</c:v>
                </c:pt>
                <c:pt idx="630">
                  <c:v>-49.780966000000006</c:v>
                </c:pt>
                <c:pt idx="631">
                  <c:v>-49.777911000000003</c:v>
                </c:pt>
                <c:pt idx="632">
                  <c:v>-49.788432000000029</c:v>
                </c:pt>
                <c:pt idx="633">
                  <c:v>-49.804167999999997</c:v>
                </c:pt>
                <c:pt idx="634">
                  <c:v>-49.819673999999999</c:v>
                </c:pt>
                <c:pt idx="635">
                  <c:v>-49.853172000000001</c:v>
                </c:pt>
                <c:pt idx="636">
                  <c:v>-49.871693999999998</c:v>
                </c:pt>
                <c:pt idx="637">
                  <c:v>-49.885294999999999</c:v>
                </c:pt>
                <c:pt idx="638">
                  <c:v>-49.900418000000002</c:v>
                </c:pt>
                <c:pt idx="639">
                  <c:v>-49.911706000000002</c:v>
                </c:pt>
                <c:pt idx="640">
                  <c:v>-49.917479999999998</c:v>
                </c:pt>
                <c:pt idx="641">
                  <c:v>-49.927053000000001</c:v>
                </c:pt>
                <c:pt idx="642">
                  <c:v>-49.941741999999998</c:v>
                </c:pt>
                <c:pt idx="643">
                  <c:v>-49.93938</c:v>
                </c:pt>
                <c:pt idx="644">
                  <c:v>-49.959339</c:v>
                </c:pt>
                <c:pt idx="645">
                  <c:v>-49.966740000000001</c:v>
                </c:pt>
                <c:pt idx="646">
                  <c:v>-49.981779999999993</c:v>
                </c:pt>
                <c:pt idx="647">
                  <c:v>-50.002288</c:v>
                </c:pt>
                <c:pt idx="648">
                  <c:v>-49.993365000000011</c:v>
                </c:pt>
                <c:pt idx="649">
                  <c:v>-50.007671000000002</c:v>
                </c:pt>
                <c:pt idx="650">
                  <c:v>-50.009013000000003</c:v>
                </c:pt>
                <c:pt idx="651">
                  <c:v>-50.021652000000003</c:v>
                </c:pt>
                <c:pt idx="652">
                  <c:v>-50.021102000000013</c:v>
                </c:pt>
                <c:pt idx="653">
                  <c:v>-50.026893000000001</c:v>
                </c:pt>
                <c:pt idx="654">
                  <c:v>-50.03595200000003</c:v>
                </c:pt>
                <c:pt idx="655">
                  <c:v>-50.039183000000001</c:v>
                </c:pt>
                <c:pt idx="656">
                  <c:v>-50.046927000000004</c:v>
                </c:pt>
                <c:pt idx="657">
                  <c:v>-50.038226000000002</c:v>
                </c:pt>
                <c:pt idx="658">
                  <c:v>-50.036319000000013</c:v>
                </c:pt>
                <c:pt idx="659">
                  <c:v>-50.04383</c:v>
                </c:pt>
                <c:pt idx="660">
                  <c:v>-50.048336000000013</c:v>
                </c:pt>
                <c:pt idx="661">
                  <c:v>-50.051093999999999</c:v>
                </c:pt>
                <c:pt idx="662">
                  <c:v>-50.043386000000005</c:v>
                </c:pt>
                <c:pt idx="663">
                  <c:v>-50.030662</c:v>
                </c:pt>
                <c:pt idx="664">
                  <c:v>-50.031434000000004</c:v>
                </c:pt>
                <c:pt idx="665">
                  <c:v>-50.036136000000013</c:v>
                </c:pt>
                <c:pt idx="666">
                  <c:v>-50.030982000000002</c:v>
                </c:pt>
                <c:pt idx="667">
                  <c:v>-50.029635000000013</c:v>
                </c:pt>
                <c:pt idx="668">
                  <c:v>-50.035728000000013</c:v>
                </c:pt>
                <c:pt idx="669">
                  <c:v>-50.052439</c:v>
                </c:pt>
                <c:pt idx="670">
                  <c:v>-50.055523000000001</c:v>
                </c:pt>
                <c:pt idx="671">
                  <c:v>-50.055836000000006</c:v>
                </c:pt>
                <c:pt idx="672">
                  <c:v>-50.051763000000001</c:v>
                </c:pt>
                <c:pt idx="673">
                  <c:v>-50.046407000000002</c:v>
                </c:pt>
                <c:pt idx="674">
                  <c:v>-50.043621999999999</c:v>
                </c:pt>
                <c:pt idx="675">
                  <c:v>-50.043023000000005</c:v>
                </c:pt>
                <c:pt idx="676">
                  <c:v>-50.028219000000028</c:v>
                </c:pt>
                <c:pt idx="677">
                  <c:v>-50.033767000000005</c:v>
                </c:pt>
                <c:pt idx="678">
                  <c:v>-50.017233000000004</c:v>
                </c:pt>
                <c:pt idx="679">
                  <c:v>-49.992163000000012</c:v>
                </c:pt>
                <c:pt idx="680">
                  <c:v>-49.971683999999975</c:v>
                </c:pt>
                <c:pt idx="681">
                  <c:v>-49.948933000000011</c:v>
                </c:pt>
                <c:pt idx="682">
                  <c:v>-49.933666999999993</c:v>
                </c:pt>
                <c:pt idx="683">
                  <c:v>-49.927473000000006</c:v>
                </c:pt>
                <c:pt idx="684">
                  <c:v>-49.902329000000002</c:v>
                </c:pt>
                <c:pt idx="685">
                  <c:v>-49.882210000000001</c:v>
                </c:pt>
                <c:pt idx="686">
                  <c:v>-49.867783999999993</c:v>
                </c:pt>
                <c:pt idx="687">
                  <c:v>-49.859606999999997</c:v>
                </c:pt>
                <c:pt idx="688">
                  <c:v>-49.851626999999965</c:v>
                </c:pt>
                <c:pt idx="689">
                  <c:v>-49.835445</c:v>
                </c:pt>
                <c:pt idx="690">
                  <c:v>-49.838046000000006</c:v>
                </c:pt>
                <c:pt idx="691">
                  <c:v>-49.840958000000001</c:v>
                </c:pt>
                <c:pt idx="692">
                  <c:v>-49.845881999999996</c:v>
                </c:pt>
                <c:pt idx="693">
                  <c:v>-49.842509</c:v>
                </c:pt>
                <c:pt idx="694">
                  <c:v>-49.848100000000002</c:v>
                </c:pt>
                <c:pt idx="695">
                  <c:v>-49.837023000000002</c:v>
                </c:pt>
                <c:pt idx="696">
                  <c:v>-49.812297000000001</c:v>
                </c:pt>
                <c:pt idx="697">
                  <c:v>-49.789311000000012</c:v>
                </c:pt>
                <c:pt idx="698">
                  <c:v>-49.748610000000028</c:v>
                </c:pt>
                <c:pt idx="699">
                  <c:v>-49.695987000000002</c:v>
                </c:pt>
                <c:pt idx="700">
                  <c:v>-49.619824000000001</c:v>
                </c:pt>
                <c:pt idx="701">
                  <c:v>-49.536385000000003</c:v>
                </c:pt>
                <c:pt idx="702">
                  <c:v>-49.415592000000011</c:v>
                </c:pt>
                <c:pt idx="703">
                  <c:v>-49.261055000000013</c:v>
                </c:pt>
                <c:pt idx="704">
                  <c:v>-49.067736000000011</c:v>
                </c:pt>
                <c:pt idx="705">
                  <c:v>-48.828775000000029</c:v>
                </c:pt>
                <c:pt idx="706">
                  <c:v>-48.541958000000001</c:v>
                </c:pt>
                <c:pt idx="707">
                  <c:v>-48.213660000000004</c:v>
                </c:pt>
                <c:pt idx="708">
                  <c:v>-47.870077999999999</c:v>
                </c:pt>
                <c:pt idx="709">
                  <c:v>-47.515170000000012</c:v>
                </c:pt>
                <c:pt idx="710">
                  <c:v>-47.186784000000003</c:v>
                </c:pt>
                <c:pt idx="711">
                  <c:v>-46.906371</c:v>
                </c:pt>
                <c:pt idx="712">
                  <c:v>-46.717293000000005</c:v>
                </c:pt>
                <c:pt idx="713">
                  <c:v>-46.603722000000012</c:v>
                </c:pt>
                <c:pt idx="714">
                  <c:v>-46.599800000000002</c:v>
                </c:pt>
                <c:pt idx="715">
                  <c:v>-46.703889000000004</c:v>
                </c:pt>
                <c:pt idx="716">
                  <c:v>-46.880071999999998</c:v>
                </c:pt>
                <c:pt idx="717">
                  <c:v>-47.137552000000028</c:v>
                </c:pt>
                <c:pt idx="718">
                  <c:v>-47.429330000000029</c:v>
                </c:pt>
                <c:pt idx="719">
                  <c:v>-47.733016000000013</c:v>
                </c:pt>
                <c:pt idx="720">
                  <c:v>-48.035697000000006</c:v>
                </c:pt>
                <c:pt idx="721">
                  <c:v>-48.310894999999995</c:v>
                </c:pt>
                <c:pt idx="722">
                  <c:v>-48.559793000000006</c:v>
                </c:pt>
                <c:pt idx="723">
                  <c:v>-48.771532000000029</c:v>
                </c:pt>
                <c:pt idx="724">
                  <c:v>-48.950083999999997</c:v>
                </c:pt>
                <c:pt idx="725">
                  <c:v>-49.092985000000013</c:v>
                </c:pt>
                <c:pt idx="726">
                  <c:v>-49.204124</c:v>
                </c:pt>
                <c:pt idx="727">
                  <c:v>-49.302804999999999</c:v>
                </c:pt>
                <c:pt idx="728">
                  <c:v>-49.378863000000003</c:v>
                </c:pt>
                <c:pt idx="729">
                  <c:v>-49.451377999999998</c:v>
                </c:pt>
                <c:pt idx="730">
                  <c:v>-49.517512000000011</c:v>
                </c:pt>
                <c:pt idx="731">
                  <c:v>-49.578177000000011</c:v>
                </c:pt>
                <c:pt idx="732">
                  <c:v>-49.634486999999993</c:v>
                </c:pt>
                <c:pt idx="733">
                  <c:v>-49.699212000000038</c:v>
                </c:pt>
                <c:pt idx="734">
                  <c:v>-49.743540000000003</c:v>
                </c:pt>
                <c:pt idx="735">
                  <c:v>-49.806631000000003</c:v>
                </c:pt>
                <c:pt idx="736">
                  <c:v>-49.862987000000004</c:v>
                </c:pt>
                <c:pt idx="737">
                  <c:v>-49.920917000000003</c:v>
                </c:pt>
                <c:pt idx="738">
                  <c:v>-49.941597999999999</c:v>
                </c:pt>
                <c:pt idx="739">
                  <c:v>-49.960411000000001</c:v>
                </c:pt>
                <c:pt idx="740">
                  <c:v>-49.980603000000002</c:v>
                </c:pt>
                <c:pt idx="741">
                  <c:v>-50.009591</c:v>
                </c:pt>
                <c:pt idx="742">
                  <c:v>-50.037880000000001</c:v>
                </c:pt>
                <c:pt idx="743">
                  <c:v>-50.068117000000029</c:v>
                </c:pt>
                <c:pt idx="744">
                  <c:v>-50.074307000000005</c:v>
                </c:pt>
                <c:pt idx="745">
                  <c:v>-50.087303000000006</c:v>
                </c:pt>
                <c:pt idx="746">
                  <c:v>-50.104224000000002</c:v>
                </c:pt>
                <c:pt idx="747">
                  <c:v>-50.117184000000002</c:v>
                </c:pt>
                <c:pt idx="748">
                  <c:v>-50.110392000000012</c:v>
                </c:pt>
                <c:pt idx="749">
                  <c:v>-50.129870000000011</c:v>
                </c:pt>
                <c:pt idx="750">
                  <c:v>-50.123936000000029</c:v>
                </c:pt>
                <c:pt idx="751">
                  <c:v>-50.130512000000039</c:v>
                </c:pt>
                <c:pt idx="752">
                  <c:v>-50.131910000000012</c:v>
                </c:pt>
                <c:pt idx="753">
                  <c:v>-50.117899999999999</c:v>
                </c:pt>
                <c:pt idx="754">
                  <c:v>-50.116632000000003</c:v>
                </c:pt>
                <c:pt idx="755">
                  <c:v>-50.144076000000005</c:v>
                </c:pt>
                <c:pt idx="756">
                  <c:v>-50.153556000000002</c:v>
                </c:pt>
                <c:pt idx="757">
                  <c:v>-50.147337</c:v>
                </c:pt>
                <c:pt idx="758">
                  <c:v>-50.136850000000003</c:v>
                </c:pt>
                <c:pt idx="759">
                  <c:v>-50.134965000000001</c:v>
                </c:pt>
                <c:pt idx="760">
                  <c:v>-50.134109000000002</c:v>
                </c:pt>
                <c:pt idx="761">
                  <c:v>-50.131198000000012</c:v>
                </c:pt>
                <c:pt idx="762">
                  <c:v>-50.134683999999993</c:v>
                </c:pt>
                <c:pt idx="763">
                  <c:v>-50.134110000000028</c:v>
                </c:pt>
                <c:pt idx="764">
                  <c:v>-50.124229</c:v>
                </c:pt>
                <c:pt idx="765">
                  <c:v>-50.128336000000054</c:v>
                </c:pt>
                <c:pt idx="766">
                  <c:v>-50.136033000000012</c:v>
                </c:pt>
                <c:pt idx="767">
                  <c:v>-50.144076000000005</c:v>
                </c:pt>
                <c:pt idx="768">
                  <c:v>-50.142327000000002</c:v>
                </c:pt>
                <c:pt idx="769">
                  <c:v>-50.141348000000001</c:v>
                </c:pt>
                <c:pt idx="770">
                  <c:v>-50.142646000000006</c:v>
                </c:pt>
                <c:pt idx="771">
                  <c:v>-50.155372000000028</c:v>
                </c:pt>
                <c:pt idx="772">
                  <c:v>-50.154648999999999</c:v>
                </c:pt>
                <c:pt idx="773">
                  <c:v>-50.181544000000002</c:v>
                </c:pt>
                <c:pt idx="774">
                  <c:v>-50.177990000000001</c:v>
                </c:pt>
                <c:pt idx="775">
                  <c:v>-50.176477000000006</c:v>
                </c:pt>
                <c:pt idx="776">
                  <c:v>-50.171934</c:v>
                </c:pt>
                <c:pt idx="777">
                  <c:v>-50.177752000000012</c:v>
                </c:pt>
                <c:pt idx="778">
                  <c:v>-50.165129000000029</c:v>
                </c:pt>
                <c:pt idx="779">
                  <c:v>-50.168216000000029</c:v>
                </c:pt>
                <c:pt idx="780">
                  <c:v>-50.167022000000003</c:v>
                </c:pt>
                <c:pt idx="781">
                  <c:v>-50.183811000000006</c:v>
                </c:pt>
                <c:pt idx="782">
                  <c:v>-50.171854000000003</c:v>
                </c:pt>
                <c:pt idx="783">
                  <c:v>-50.166606000000002</c:v>
                </c:pt>
                <c:pt idx="784">
                  <c:v>-50.170594000000001</c:v>
                </c:pt>
                <c:pt idx="785">
                  <c:v>-50.167794000000001</c:v>
                </c:pt>
                <c:pt idx="786">
                  <c:v>-50.160128000000029</c:v>
                </c:pt>
                <c:pt idx="787">
                  <c:v>-50.152311000000012</c:v>
                </c:pt>
                <c:pt idx="788">
                  <c:v>-50.146203</c:v>
                </c:pt>
                <c:pt idx="789">
                  <c:v>-50.120574000000012</c:v>
                </c:pt>
                <c:pt idx="790">
                  <c:v>-50.108061000000006</c:v>
                </c:pt>
                <c:pt idx="791">
                  <c:v>-50.089691000000002</c:v>
                </c:pt>
                <c:pt idx="792">
                  <c:v>-50.070330000000013</c:v>
                </c:pt>
                <c:pt idx="793">
                  <c:v>-50.045767000000005</c:v>
                </c:pt>
                <c:pt idx="794">
                  <c:v>-50.037111000000003</c:v>
                </c:pt>
                <c:pt idx="795">
                  <c:v>-50.022980000000011</c:v>
                </c:pt>
                <c:pt idx="796">
                  <c:v>-50.005450000000003</c:v>
                </c:pt>
                <c:pt idx="797">
                  <c:v>-49.986424999999997</c:v>
                </c:pt>
                <c:pt idx="798">
                  <c:v>-49.99851800000004</c:v>
                </c:pt>
                <c:pt idx="799">
                  <c:v>-49.985904000000005</c:v>
                </c:pt>
                <c:pt idx="800">
                  <c:v>-49.988204000000003</c:v>
                </c:pt>
                <c:pt idx="801">
                  <c:v>-49.977454999999999</c:v>
                </c:pt>
                <c:pt idx="802">
                  <c:v>-49.976452000000002</c:v>
                </c:pt>
                <c:pt idx="803">
                  <c:v>-49.986266999999998</c:v>
                </c:pt>
                <c:pt idx="804">
                  <c:v>-49.988007000000003</c:v>
                </c:pt>
                <c:pt idx="805">
                  <c:v>-49.984166000000002</c:v>
                </c:pt>
                <c:pt idx="806">
                  <c:v>-49.973046000000004</c:v>
                </c:pt>
                <c:pt idx="807">
                  <c:v>-49.977600000000002</c:v>
                </c:pt>
                <c:pt idx="808">
                  <c:v>-49.974299999999999</c:v>
                </c:pt>
                <c:pt idx="809">
                  <c:v>-49.957796000000002</c:v>
                </c:pt>
                <c:pt idx="810">
                  <c:v>-49.936318000000028</c:v>
                </c:pt>
                <c:pt idx="811">
                  <c:v>-49.924565000000001</c:v>
                </c:pt>
                <c:pt idx="812">
                  <c:v>-49.900507000000005</c:v>
                </c:pt>
                <c:pt idx="813">
                  <c:v>-49.887479999999996</c:v>
                </c:pt>
                <c:pt idx="814">
                  <c:v>-49.858699999999999</c:v>
                </c:pt>
                <c:pt idx="815">
                  <c:v>-49.845961000000003</c:v>
                </c:pt>
                <c:pt idx="816">
                  <c:v>-49.837555000000002</c:v>
                </c:pt>
                <c:pt idx="817">
                  <c:v>-49.831544999999998</c:v>
                </c:pt>
                <c:pt idx="818">
                  <c:v>-49.834538000000002</c:v>
                </c:pt>
                <c:pt idx="819">
                  <c:v>-49.829128000000011</c:v>
                </c:pt>
                <c:pt idx="820">
                  <c:v>-49.823992000000011</c:v>
                </c:pt>
                <c:pt idx="821">
                  <c:v>-49.823307</c:v>
                </c:pt>
                <c:pt idx="822">
                  <c:v>-49.830814000000004</c:v>
                </c:pt>
                <c:pt idx="823">
                  <c:v>-49.847543000000002</c:v>
                </c:pt>
                <c:pt idx="824">
                  <c:v>-49.842021000000003</c:v>
                </c:pt>
                <c:pt idx="825">
                  <c:v>-49.840266999999997</c:v>
                </c:pt>
                <c:pt idx="826">
                  <c:v>-49.850909999999999</c:v>
                </c:pt>
                <c:pt idx="827">
                  <c:v>-49.847577000000001</c:v>
                </c:pt>
                <c:pt idx="828">
                  <c:v>-49.851597999999996</c:v>
                </c:pt>
                <c:pt idx="829">
                  <c:v>-49.863726</c:v>
                </c:pt>
                <c:pt idx="830">
                  <c:v>-49.877147000000001</c:v>
                </c:pt>
                <c:pt idx="831">
                  <c:v>-49.872342000000003</c:v>
                </c:pt>
                <c:pt idx="832">
                  <c:v>-49.889263999999997</c:v>
                </c:pt>
                <c:pt idx="833">
                  <c:v>-49.909912000000013</c:v>
                </c:pt>
                <c:pt idx="834">
                  <c:v>-49.906156000000003</c:v>
                </c:pt>
                <c:pt idx="835">
                  <c:v>-49.922192000000038</c:v>
                </c:pt>
                <c:pt idx="836">
                  <c:v>-49.961168000000001</c:v>
                </c:pt>
                <c:pt idx="837">
                  <c:v>-49.954858999999999</c:v>
                </c:pt>
                <c:pt idx="838">
                  <c:v>-49.967980000000004</c:v>
                </c:pt>
                <c:pt idx="839">
                  <c:v>-49.988786000000005</c:v>
                </c:pt>
                <c:pt idx="840">
                  <c:v>-50.010797000000004</c:v>
                </c:pt>
                <c:pt idx="841">
                  <c:v>-50.023088000000001</c:v>
                </c:pt>
                <c:pt idx="842">
                  <c:v>-50.051689999999994</c:v>
                </c:pt>
                <c:pt idx="843">
                  <c:v>-50.085079</c:v>
                </c:pt>
                <c:pt idx="844">
                  <c:v>-50.096305000000029</c:v>
                </c:pt>
                <c:pt idx="845">
                  <c:v>-50.115029</c:v>
                </c:pt>
                <c:pt idx="846">
                  <c:v>-50.139771000000003</c:v>
                </c:pt>
                <c:pt idx="847">
                  <c:v>-50.142437000000001</c:v>
                </c:pt>
                <c:pt idx="848">
                  <c:v>-50.149345000000011</c:v>
                </c:pt>
                <c:pt idx="849">
                  <c:v>-50.174758000000011</c:v>
                </c:pt>
                <c:pt idx="850">
                  <c:v>-50.192773000000038</c:v>
                </c:pt>
                <c:pt idx="851">
                  <c:v>-50.204222000000001</c:v>
                </c:pt>
                <c:pt idx="852">
                  <c:v>-50.18909</c:v>
                </c:pt>
                <c:pt idx="853">
                  <c:v>-50.183109000000002</c:v>
                </c:pt>
                <c:pt idx="854">
                  <c:v>-50.176874000000005</c:v>
                </c:pt>
                <c:pt idx="855">
                  <c:v>-50.172447000000005</c:v>
                </c:pt>
                <c:pt idx="856">
                  <c:v>-50.158835000000003</c:v>
                </c:pt>
                <c:pt idx="857">
                  <c:v>-50.145875000000011</c:v>
                </c:pt>
                <c:pt idx="858">
                  <c:v>-50.133383000000002</c:v>
                </c:pt>
                <c:pt idx="859">
                  <c:v>-50.123879000000002</c:v>
                </c:pt>
                <c:pt idx="860">
                  <c:v>-50.116949000000005</c:v>
                </c:pt>
                <c:pt idx="861">
                  <c:v>-50.096911000000013</c:v>
                </c:pt>
                <c:pt idx="862">
                  <c:v>-50.082105000000013</c:v>
                </c:pt>
                <c:pt idx="863">
                  <c:v>-50.072504000000002</c:v>
                </c:pt>
                <c:pt idx="864">
                  <c:v>-50.055064000000002</c:v>
                </c:pt>
                <c:pt idx="865">
                  <c:v>-50.037565000000001</c:v>
                </c:pt>
                <c:pt idx="866">
                  <c:v>-50.006067999999999</c:v>
                </c:pt>
                <c:pt idx="867">
                  <c:v>-49.950280999999997</c:v>
                </c:pt>
                <c:pt idx="868">
                  <c:v>-49.916499999999999</c:v>
                </c:pt>
                <c:pt idx="869">
                  <c:v>-49.826827999999999</c:v>
                </c:pt>
                <c:pt idx="870">
                  <c:v>-49.738639000000013</c:v>
                </c:pt>
                <c:pt idx="871">
                  <c:v>-49.618876</c:v>
                </c:pt>
                <c:pt idx="872">
                  <c:v>-49.471812</c:v>
                </c:pt>
                <c:pt idx="873">
                  <c:v>-49.326517000000003</c:v>
                </c:pt>
                <c:pt idx="874">
                  <c:v>-49.147620000000003</c:v>
                </c:pt>
                <c:pt idx="875">
                  <c:v>-48.960827000000002</c:v>
                </c:pt>
                <c:pt idx="876">
                  <c:v>-48.792589000000028</c:v>
                </c:pt>
                <c:pt idx="877">
                  <c:v>-48.628419000000029</c:v>
                </c:pt>
                <c:pt idx="878">
                  <c:v>-48.479004000000003</c:v>
                </c:pt>
                <c:pt idx="879">
                  <c:v>-48.363019000000001</c:v>
                </c:pt>
                <c:pt idx="880">
                  <c:v>-48.266864000000005</c:v>
                </c:pt>
                <c:pt idx="881">
                  <c:v>-48.207673</c:v>
                </c:pt>
                <c:pt idx="882">
                  <c:v>-48.188860000000005</c:v>
                </c:pt>
                <c:pt idx="883">
                  <c:v>-48.216991</c:v>
                </c:pt>
                <c:pt idx="884">
                  <c:v>-48.270981000000006</c:v>
                </c:pt>
                <c:pt idx="885">
                  <c:v>-48.356971999999999</c:v>
                </c:pt>
                <c:pt idx="886">
                  <c:v>-48.472467999999999</c:v>
                </c:pt>
                <c:pt idx="887">
                  <c:v>-48.615391000000002</c:v>
                </c:pt>
                <c:pt idx="888">
                  <c:v>-48.754918000000011</c:v>
                </c:pt>
                <c:pt idx="889">
                  <c:v>-48.910814999999999</c:v>
                </c:pt>
                <c:pt idx="890">
                  <c:v>-49.058843999999993</c:v>
                </c:pt>
                <c:pt idx="891">
                  <c:v>-49.202025000000013</c:v>
                </c:pt>
                <c:pt idx="892">
                  <c:v>-49.321679000000003</c:v>
                </c:pt>
                <c:pt idx="893">
                  <c:v>-49.43139</c:v>
                </c:pt>
                <c:pt idx="894">
                  <c:v>-49.551816999999993</c:v>
                </c:pt>
                <c:pt idx="895">
                  <c:v>-49.632911000000028</c:v>
                </c:pt>
                <c:pt idx="896">
                  <c:v>-49.715335000000039</c:v>
                </c:pt>
                <c:pt idx="897">
                  <c:v>-49.758365000000012</c:v>
                </c:pt>
                <c:pt idx="898">
                  <c:v>-49.806479999999993</c:v>
                </c:pt>
                <c:pt idx="899">
                  <c:v>-49.83267</c:v>
                </c:pt>
                <c:pt idx="900">
                  <c:v>-49.834574000000003</c:v>
                </c:pt>
                <c:pt idx="901">
                  <c:v>-49.824728</c:v>
                </c:pt>
                <c:pt idx="902">
                  <c:v>-49.802917000000001</c:v>
                </c:pt>
                <c:pt idx="903">
                  <c:v>-49.742492000000013</c:v>
                </c:pt>
                <c:pt idx="904">
                  <c:v>-49.637800000000006</c:v>
                </c:pt>
                <c:pt idx="905">
                  <c:v>-49.483338000000003</c:v>
                </c:pt>
                <c:pt idx="906">
                  <c:v>-49.291849000000006</c:v>
                </c:pt>
                <c:pt idx="907">
                  <c:v>-49.021998000000011</c:v>
                </c:pt>
                <c:pt idx="908">
                  <c:v>-48.685656000000002</c:v>
                </c:pt>
                <c:pt idx="909">
                  <c:v>-48.29840800000003</c:v>
                </c:pt>
                <c:pt idx="910">
                  <c:v>-47.821338000000011</c:v>
                </c:pt>
                <c:pt idx="911">
                  <c:v>-47.283038000000012</c:v>
                </c:pt>
                <c:pt idx="912">
                  <c:v>-46.65363</c:v>
                </c:pt>
                <c:pt idx="913">
                  <c:v>-46.046199000000001</c:v>
                </c:pt>
                <c:pt idx="914">
                  <c:v>-45.375330000000012</c:v>
                </c:pt>
                <c:pt idx="915">
                  <c:v>-44.704328000000011</c:v>
                </c:pt>
                <c:pt idx="916">
                  <c:v>-44.082056000000001</c:v>
                </c:pt>
                <c:pt idx="917">
                  <c:v>-43.501887999999994</c:v>
                </c:pt>
                <c:pt idx="918">
                  <c:v>-43.030631</c:v>
                </c:pt>
                <c:pt idx="919">
                  <c:v>-42.671466000000002</c:v>
                </c:pt>
                <c:pt idx="920">
                  <c:v>-42.453304000000003</c:v>
                </c:pt>
                <c:pt idx="921">
                  <c:v>-42.396185000000003</c:v>
                </c:pt>
                <c:pt idx="922">
                  <c:v>-42.490208000000003</c:v>
                </c:pt>
                <c:pt idx="923">
                  <c:v>-42.708797000000011</c:v>
                </c:pt>
                <c:pt idx="924">
                  <c:v>-43.081040000000002</c:v>
                </c:pt>
                <c:pt idx="925">
                  <c:v>-43.525772000000039</c:v>
                </c:pt>
                <c:pt idx="926">
                  <c:v>-44.053542</c:v>
                </c:pt>
                <c:pt idx="927">
                  <c:v>-44.619689999999999</c:v>
                </c:pt>
                <c:pt idx="928">
                  <c:v>-45.207136000000013</c:v>
                </c:pt>
                <c:pt idx="929">
                  <c:v>-45.785425000000011</c:v>
                </c:pt>
                <c:pt idx="930">
                  <c:v>-46.336680000000001</c:v>
                </c:pt>
                <c:pt idx="931">
                  <c:v>-46.841647999999971</c:v>
                </c:pt>
                <c:pt idx="932">
                  <c:v>-47.311096999999997</c:v>
                </c:pt>
                <c:pt idx="933">
                  <c:v>-47.716125000000012</c:v>
                </c:pt>
                <c:pt idx="934">
                  <c:v>-48.083769000000004</c:v>
                </c:pt>
                <c:pt idx="935">
                  <c:v>-48.392589000000001</c:v>
                </c:pt>
                <c:pt idx="936">
                  <c:v>-48.653659000000005</c:v>
                </c:pt>
                <c:pt idx="937">
                  <c:v>-48.878713000000012</c:v>
                </c:pt>
                <c:pt idx="938">
                  <c:v>-49.052280000000003</c:v>
                </c:pt>
                <c:pt idx="939">
                  <c:v>-49.216913000000012</c:v>
                </c:pt>
                <c:pt idx="940">
                  <c:v>-49.362237</c:v>
                </c:pt>
                <c:pt idx="941">
                  <c:v>-49.500145000000003</c:v>
                </c:pt>
                <c:pt idx="942">
                  <c:v>-49.587960000000002</c:v>
                </c:pt>
                <c:pt idx="943">
                  <c:v>-49.658158000000029</c:v>
                </c:pt>
                <c:pt idx="944">
                  <c:v>-49.730394000000011</c:v>
                </c:pt>
                <c:pt idx="945">
                  <c:v>-49.79289500000003</c:v>
                </c:pt>
                <c:pt idx="946">
                  <c:v>-49.856200000000001</c:v>
                </c:pt>
                <c:pt idx="947">
                  <c:v>-49.897314000000001</c:v>
                </c:pt>
                <c:pt idx="948">
                  <c:v>-49.949204000000002</c:v>
                </c:pt>
                <c:pt idx="949">
                  <c:v>-49.985266000000003</c:v>
                </c:pt>
                <c:pt idx="950">
                  <c:v>-50.020685</c:v>
                </c:pt>
                <c:pt idx="951">
                  <c:v>-50.063611000000002</c:v>
                </c:pt>
                <c:pt idx="952">
                  <c:v>-50.086033</c:v>
                </c:pt>
                <c:pt idx="953">
                  <c:v>-50.114947999999998</c:v>
                </c:pt>
                <c:pt idx="954">
                  <c:v>-50.130768000000003</c:v>
                </c:pt>
                <c:pt idx="955">
                  <c:v>-50.152611</c:v>
                </c:pt>
                <c:pt idx="956">
                  <c:v>-50.168028000000028</c:v>
                </c:pt>
                <c:pt idx="957">
                  <c:v>-50.187647999999996</c:v>
                </c:pt>
                <c:pt idx="958">
                  <c:v>-50.191819000000002</c:v>
                </c:pt>
                <c:pt idx="959">
                  <c:v>-50.196780000000011</c:v>
                </c:pt>
                <c:pt idx="960">
                  <c:v>-50.203415000000028</c:v>
                </c:pt>
                <c:pt idx="961">
                  <c:v>-50.220505000000038</c:v>
                </c:pt>
                <c:pt idx="962">
                  <c:v>-50.233438000000028</c:v>
                </c:pt>
                <c:pt idx="963">
                  <c:v>-50.228111000000062</c:v>
                </c:pt>
                <c:pt idx="964">
                  <c:v>-50.234271</c:v>
                </c:pt>
                <c:pt idx="965">
                  <c:v>-50.243550000000013</c:v>
                </c:pt>
                <c:pt idx="966">
                  <c:v>-50.253909</c:v>
                </c:pt>
                <c:pt idx="967">
                  <c:v>-50.247889000000001</c:v>
                </c:pt>
                <c:pt idx="968">
                  <c:v>-50.250095000000002</c:v>
                </c:pt>
                <c:pt idx="969">
                  <c:v>-50.238525000000038</c:v>
                </c:pt>
                <c:pt idx="970">
                  <c:v>-50.246397000000002</c:v>
                </c:pt>
                <c:pt idx="971">
                  <c:v>-50.262481000000001</c:v>
                </c:pt>
                <c:pt idx="972">
                  <c:v>-50.263557000000013</c:v>
                </c:pt>
                <c:pt idx="973">
                  <c:v>-50.263333000000038</c:v>
                </c:pt>
                <c:pt idx="974">
                  <c:v>-50.268865000000012</c:v>
                </c:pt>
                <c:pt idx="975">
                  <c:v>-50.268744000000012</c:v>
                </c:pt>
                <c:pt idx="976">
                  <c:v>-50.256801000000003</c:v>
                </c:pt>
                <c:pt idx="977">
                  <c:v>-50.249317000000012</c:v>
                </c:pt>
                <c:pt idx="978">
                  <c:v>-50.234077000000006</c:v>
                </c:pt>
                <c:pt idx="979">
                  <c:v>-50.224561000000001</c:v>
                </c:pt>
                <c:pt idx="980">
                  <c:v>-50.187697999999997</c:v>
                </c:pt>
                <c:pt idx="981">
                  <c:v>-50.150122000000003</c:v>
                </c:pt>
                <c:pt idx="982">
                  <c:v>-50.089767999999999</c:v>
                </c:pt>
                <c:pt idx="983">
                  <c:v>-50.006796000000001</c:v>
                </c:pt>
                <c:pt idx="984">
                  <c:v>-49.889836999999993</c:v>
                </c:pt>
                <c:pt idx="985">
                  <c:v>-49.730944000000001</c:v>
                </c:pt>
                <c:pt idx="986">
                  <c:v>-49.494107</c:v>
                </c:pt>
                <c:pt idx="987">
                  <c:v>-49.164059000000002</c:v>
                </c:pt>
                <c:pt idx="988">
                  <c:v>-48.708039000000035</c:v>
                </c:pt>
                <c:pt idx="989">
                  <c:v>-48.107357</c:v>
                </c:pt>
                <c:pt idx="990">
                  <c:v>-47.317695999999998</c:v>
                </c:pt>
                <c:pt idx="991">
                  <c:v>-46.302776000000001</c:v>
                </c:pt>
                <c:pt idx="992">
                  <c:v>-44.994287999999997</c:v>
                </c:pt>
                <c:pt idx="993">
                  <c:v>-43.422894000000007</c:v>
                </c:pt>
                <c:pt idx="994">
                  <c:v>-41.512881999999998</c:v>
                </c:pt>
                <c:pt idx="995">
                  <c:v>-39.330981000000001</c:v>
                </c:pt>
                <c:pt idx="996">
                  <c:v>-36.833213000000001</c:v>
                </c:pt>
                <c:pt idx="997">
                  <c:v>-34.169163000000012</c:v>
                </c:pt>
                <c:pt idx="998">
                  <c:v>-31.298560999999989</c:v>
                </c:pt>
                <c:pt idx="999">
                  <c:v>-28.407632999999979</c:v>
                </c:pt>
                <c:pt idx="1000">
                  <c:v>-25.550699000000002</c:v>
                </c:pt>
                <c:pt idx="1001">
                  <c:v>-22.898695</c:v>
                </c:pt>
                <c:pt idx="1002">
                  <c:v>-20.56068999999998</c:v>
                </c:pt>
                <c:pt idx="1003">
                  <c:v>-18.66549299999998</c:v>
                </c:pt>
                <c:pt idx="1004">
                  <c:v>-17.292006999999977</c:v>
                </c:pt>
                <c:pt idx="1005">
                  <c:v>-16.507823999999999</c:v>
                </c:pt>
                <c:pt idx="1006">
                  <c:v>-16.335270000000001</c:v>
                </c:pt>
                <c:pt idx="1007">
                  <c:v>-16.763035000000002</c:v>
                </c:pt>
                <c:pt idx="1008">
                  <c:v>-17.736964999999998</c:v>
                </c:pt>
                <c:pt idx="1009">
                  <c:v>-19.211552000000001</c:v>
                </c:pt>
                <c:pt idx="1010">
                  <c:v>-21.065041999999977</c:v>
                </c:pt>
                <c:pt idx="1011">
                  <c:v>-23.194541999999988</c:v>
                </c:pt>
                <c:pt idx="1012">
                  <c:v>-25.483727999999971</c:v>
                </c:pt>
                <c:pt idx="1013">
                  <c:v>-27.823606000000002</c:v>
                </c:pt>
                <c:pt idx="1014">
                  <c:v>-30.161493</c:v>
                </c:pt>
                <c:pt idx="1015">
                  <c:v>-32.423836000000001</c:v>
                </c:pt>
                <c:pt idx="1016">
                  <c:v>-34.516942</c:v>
                </c:pt>
                <c:pt idx="1017">
                  <c:v>-36.444779000000004</c:v>
                </c:pt>
                <c:pt idx="1018">
                  <c:v>-38.156840999999993</c:v>
                </c:pt>
                <c:pt idx="1019">
                  <c:v>-39.643947000000004</c:v>
                </c:pt>
                <c:pt idx="1020">
                  <c:v>-40.953715000000003</c:v>
                </c:pt>
                <c:pt idx="1021">
                  <c:v>-42.091831000000006</c:v>
                </c:pt>
                <c:pt idx="1022">
                  <c:v>-43.043664999999997</c:v>
                </c:pt>
                <c:pt idx="1023">
                  <c:v>-43.865421000000005</c:v>
                </c:pt>
                <c:pt idx="1024">
                  <c:v>-44.563254000000001</c:v>
                </c:pt>
                <c:pt idx="1025">
                  <c:v>-45.187540000000006</c:v>
                </c:pt>
                <c:pt idx="1026">
                  <c:v>-45.707537000000002</c:v>
                </c:pt>
                <c:pt idx="1027">
                  <c:v>-46.171855000000001</c:v>
                </c:pt>
                <c:pt idx="1028">
                  <c:v>-46.562657000000002</c:v>
                </c:pt>
                <c:pt idx="1029">
                  <c:v>-46.909060000000004</c:v>
                </c:pt>
                <c:pt idx="1030">
                  <c:v>-47.239448000000003</c:v>
                </c:pt>
                <c:pt idx="1031">
                  <c:v>-47.514679000000001</c:v>
                </c:pt>
                <c:pt idx="1032">
                  <c:v>-47.758174000000011</c:v>
                </c:pt>
                <c:pt idx="1033">
                  <c:v>-47.996046</c:v>
                </c:pt>
                <c:pt idx="1034">
                  <c:v>-48.188454</c:v>
                </c:pt>
                <c:pt idx="1035">
                  <c:v>-48.382210000000001</c:v>
                </c:pt>
                <c:pt idx="1036">
                  <c:v>-48.560475000000011</c:v>
                </c:pt>
                <c:pt idx="1037">
                  <c:v>-48.72059000000003</c:v>
                </c:pt>
                <c:pt idx="1038">
                  <c:v>-48.865460000000006</c:v>
                </c:pt>
                <c:pt idx="1039">
                  <c:v>-48.998070000000013</c:v>
                </c:pt>
                <c:pt idx="1040">
                  <c:v>-49.110417000000005</c:v>
                </c:pt>
                <c:pt idx="1041">
                  <c:v>-49.211604000000001</c:v>
                </c:pt>
                <c:pt idx="1042">
                  <c:v>-49.316654999999997</c:v>
                </c:pt>
                <c:pt idx="1043">
                  <c:v>-49.400084999999997</c:v>
                </c:pt>
                <c:pt idx="1044">
                  <c:v>-49.493621000000005</c:v>
                </c:pt>
                <c:pt idx="1045">
                  <c:v>-49.55697</c:v>
                </c:pt>
                <c:pt idx="1046">
                  <c:v>-49.62236500000003</c:v>
                </c:pt>
                <c:pt idx="1047">
                  <c:v>-49.688210000000012</c:v>
                </c:pt>
                <c:pt idx="1048">
                  <c:v>-49.749216000000011</c:v>
                </c:pt>
                <c:pt idx="1049">
                  <c:v>-49.787967999999999</c:v>
                </c:pt>
                <c:pt idx="1050">
                  <c:v>-49.836421000000001</c:v>
                </c:pt>
                <c:pt idx="1051">
                  <c:v>-49.870871999999999</c:v>
                </c:pt>
                <c:pt idx="1052">
                  <c:v>-49.922694</c:v>
                </c:pt>
                <c:pt idx="1053">
                  <c:v>-49.937269999999998</c:v>
                </c:pt>
                <c:pt idx="1054">
                  <c:v>-49.962532000000039</c:v>
                </c:pt>
                <c:pt idx="1055">
                  <c:v>-49.991919000000003</c:v>
                </c:pt>
                <c:pt idx="1056">
                  <c:v>-50.019572000000011</c:v>
                </c:pt>
                <c:pt idx="1057">
                  <c:v>-50.041999000000004</c:v>
                </c:pt>
                <c:pt idx="1058">
                  <c:v>-50.067441000000002</c:v>
                </c:pt>
                <c:pt idx="1059">
                  <c:v>-50.072341000000002</c:v>
                </c:pt>
                <c:pt idx="1060">
                  <c:v>-50.090278000000012</c:v>
                </c:pt>
                <c:pt idx="1061">
                  <c:v>-50.109589</c:v>
                </c:pt>
                <c:pt idx="1062">
                  <c:v>-50.125608000000028</c:v>
                </c:pt>
                <c:pt idx="1063">
                  <c:v>-50.143703000000002</c:v>
                </c:pt>
                <c:pt idx="1064">
                  <c:v>-50.146742000000003</c:v>
                </c:pt>
                <c:pt idx="1065">
                  <c:v>-50.144606999999993</c:v>
                </c:pt>
                <c:pt idx="1066">
                  <c:v>-50.153973000000001</c:v>
                </c:pt>
                <c:pt idx="1067">
                  <c:v>-50.154729000000003</c:v>
                </c:pt>
                <c:pt idx="1068">
                  <c:v>-50.141994000000004</c:v>
                </c:pt>
                <c:pt idx="1069">
                  <c:v>-50.162690000000012</c:v>
                </c:pt>
                <c:pt idx="1070">
                  <c:v>-50.139420000000001</c:v>
                </c:pt>
                <c:pt idx="1071">
                  <c:v>-50.135908000000029</c:v>
                </c:pt>
                <c:pt idx="1072">
                  <c:v>-50.121324000000001</c:v>
                </c:pt>
                <c:pt idx="1073">
                  <c:v>-50.107535000000013</c:v>
                </c:pt>
                <c:pt idx="1074">
                  <c:v>-50.061706000000001</c:v>
                </c:pt>
                <c:pt idx="1075">
                  <c:v>-50.029833000000011</c:v>
                </c:pt>
                <c:pt idx="1076">
                  <c:v>-50.013096000000004</c:v>
                </c:pt>
                <c:pt idx="1077">
                  <c:v>-49.949549000000005</c:v>
                </c:pt>
                <c:pt idx="1078">
                  <c:v>-49.887062999999998</c:v>
                </c:pt>
                <c:pt idx="1079">
                  <c:v>-49.822886000000004</c:v>
                </c:pt>
                <c:pt idx="1080">
                  <c:v>-49.761231000000002</c:v>
                </c:pt>
                <c:pt idx="1081">
                  <c:v>-49.693604000000001</c:v>
                </c:pt>
                <c:pt idx="1082">
                  <c:v>-49.621228000000002</c:v>
                </c:pt>
                <c:pt idx="1083">
                  <c:v>-49.555745000000002</c:v>
                </c:pt>
                <c:pt idx="1084">
                  <c:v>-49.493274</c:v>
                </c:pt>
                <c:pt idx="1085">
                  <c:v>-49.431794000000004</c:v>
                </c:pt>
                <c:pt idx="1086">
                  <c:v>-49.391616000000006</c:v>
                </c:pt>
                <c:pt idx="1087">
                  <c:v>-49.359498999999992</c:v>
                </c:pt>
                <c:pt idx="1088">
                  <c:v>-49.330252000000002</c:v>
                </c:pt>
                <c:pt idx="1089">
                  <c:v>-49.313651999999998</c:v>
                </c:pt>
                <c:pt idx="1090">
                  <c:v>-49.338770000000011</c:v>
                </c:pt>
                <c:pt idx="1091">
                  <c:v>-49.347646999999974</c:v>
                </c:pt>
                <c:pt idx="1092">
                  <c:v>-49.367263000000001</c:v>
                </c:pt>
                <c:pt idx="1093">
                  <c:v>-49.365869000000004</c:v>
                </c:pt>
                <c:pt idx="1094">
                  <c:v>-49.427203000000006</c:v>
                </c:pt>
                <c:pt idx="1095">
                  <c:v>-49.467273000000006</c:v>
                </c:pt>
                <c:pt idx="1096">
                  <c:v>-49.498088000000003</c:v>
                </c:pt>
                <c:pt idx="1097">
                  <c:v>-49.539766</c:v>
                </c:pt>
                <c:pt idx="1098">
                  <c:v>-49.594037</c:v>
                </c:pt>
                <c:pt idx="1099">
                  <c:v>-49.604304000000006</c:v>
                </c:pt>
                <c:pt idx="1100">
                  <c:v>-49.62277900000003</c:v>
                </c:pt>
                <c:pt idx="1101">
                  <c:v>-49.651586999999999</c:v>
                </c:pt>
                <c:pt idx="1102">
                  <c:v>-49.648729000000003</c:v>
                </c:pt>
                <c:pt idx="1103">
                  <c:v>-49.662174000000029</c:v>
                </c:pt>
                <c:pt idx="1104">
                  <c:v>-49.664143000000003</c:v>
                </c:pt>
                <c:pt idx="1105">
                  <c:v>-49.663721000000002</c:v>
                </c:pt>
                <c:pt idx="1106">
                  <c:v>-49.670303000000011</c:v>
                </c:pt>
                <c:pt idx="1107">
                  <c:v>-49.688197000000002</c:v>
                </c:pt>
                <c:pt idx="1108">
                  <c:v>-49.686399000000002</c:v>
                </c:pt>
                <c:pt idx="1109">
                  <c:v>-49.696985000000012</c:v>
                </c:pt>
                <c:pt idx="1110">
                  <c:v>-49.720129000000028</c:v>
                </c:pt>
                <c:pt idx="1111">
                  <c:v>-49.742148000000029</c:v>
                </c:pt>
                <c:pt idx="1112">
                  <c:v>-49.774441000000003</c:v>
                </c:pt>
                <c:pt idx="1113">
                  <c:v>-49.804967999999995</c:v>
                </c:pt>
                <c:pt idx="1114">
                  <c:v>-49.821683999999998</c:v>
                </c:pt>
                <c:pt idx="1115">
                  <c:v>-49.864766999999993</c:v>
                </c:pt>
                <c:pt idx="1116">
                  <c:v>-49.894869999999997</c:v>
                </c:pt>
                <c:pt idx="1117">
                  <c:v>-49.933375000000012</c:v>
                </c:pt>
                <c:pt idx="1118">
                  <c:v>-49.966489000000003</c:v>
                </c:pt>
                <c:pt idx="1119">
                  <c:v>-50.001728</c:v>
                </c:pt>
                <c:pt idx="1120">
                  <c:v>-50.030806000000005</c:v>
                </c:pt>
                <c:pt idx="1121">
                  <c:v>-50.052798000000003</c:v>
                </c:pt>
                <c:pt idx="1122">
                  <c:v>-50.071455</c:v>
                </c:pt>
                <c:pt idx="1123">
                  <c:v>-50.107637000000004</c:v>
                </c:pt>
                <c:pt idx="1124">
                  <c:v>-50.127990000000011</c:v>
                </c:pt>
                <c:pt idx="1125">
                  <c:v>-50.136299000000001</c:v>
                </c:pt>
                <c:pt idx="1126">
                  <c:v>-50.156876000000004</c:v>
                </c:pt>
                <c:pt idx="1127">
                  <c:v>-50.164128000000012</c:v>
                </c:pt>
                <c:pt idx="1128">
                  <c:v>-50.188127000000001</c:v>
                </c:pt>
                <c:pt idx="1129">
                  <c:v>-50.196757000000012</c:v>
                </c:pt>
                <c:pt idx="1130">
                  <c:v>-50.195023000000013</c:v>
                </c:pt>
                <c:pt idx="1131">
                  <c:v>-50.204044000000003</c:v>
                </c:pt>
                <c:pt idx="1132">
                  <c:v>-50.204049000000005</c:v>
                </c:pt>
                <c:pt idx="1133">
                  <c:v>-50.200532000000038</c:v>
                </c:pt>
                <c:pt idx="1134">
                  <c:v>-50.205813000000013</c:v>
                </c:pt>
                <c:pt idx="1135">
                  <c:v>-50.226677000000002</c:v>
                </c:pt>
                <c:pt idx="1136">
                  <c:v>-50.245367000000002</c:v>
                </c:pt>
                <c:pt idx="1137">
                  <c:v>-50.242119000000038</c:v>
                </c:pt>
                <c:pt idx="1138">
                  <c:v>-50.241687999999996</c:v>
                </c:pt>
                <c:pt idx="1139">
                  <c:v>-50.254322000000002</c:v>
                </c:pt>
                <c:pt idx="1140">
                  <c:v>-50.243148000000012</c:v>
                </c:pt>
                <c:pt idx="1141">
                  <c:v>-50.237440000000007</c:v>
                </c:pt>
                <c:pt idx="1142">
                  <c:v>-50.235430000000029</c:v>
                </c:pt>
                <c:pt idx="1143">
                  <c:v>-50.230408000000011</c:v>
                </c:pt>
                <c:pt idx="1144">
                  <c:v>-50.221089000000006</c:v>
                </c:pt>
                <c:pt idx="1145">
                  <c:v>-50.228642000000029</c:v>
                </c:pt>
                <c:pt idx="1146">
                  <c:v>-50.236537000000013</c:v>
                </c:pt>
                <c:pt idx="1147">
                  <c:v>-50.244626000000004</c:v>
                </c:pt>
                <c:pt idx="1148">
                  <c:v>-50.248531000000028</c:v>
                </c:pt>
                <c:pt idx="1149">
                  <c:v>-50.245589000000002</c:v>
                </c:pt>
                <c:pt idx="1150">
                  <c:v>-50.250293000000006</c:v>
                </c:pt>
                <c:pt idx="1151">
                  <c:v>-50.248548000000028</c:v>
                </c:pt>
                <c:pt idx="1152">
                  <c:v>-50.241631000000005</c:v>
                </c:pt>
                <c:pt idx="1153">
                  <c:v>-50.242900000000013</c:v>
                </c:pt>
                <c:pt idx="1154">
                  <c:v>-50.235750000000039</c:v>
                </c:pt>
                <c:pt idx="1155">
                  <c:v>-50.241524000000005</c:v>
                </c:pt>
                <c:pt idx="1156">
                  <c:v>-50.231867000000001</c:v>
                </c:pt>
                <c:pt idx="1157">
                  <c:v>-50.238335000000056</c:v>
                </c:pt>
                <c:pt idx="1158">
                  <c:v>-50.243727</c:v>
                </c:pt>
                <c:pt idx="1159">
                  <c:v>-50.236157000000013</c:v>
                </c:pt>
                <c:pt idx="1160">
                  <c:v>-50.245302000000038</c:v>
                </c:pt>
                <c:pt idx="1161">
                  <c:v>-50.244559000000002</c:v>
                </c:pt>
                <c:pt idx="1162">
                  <c:v>-50.243202000000011</c:v>
                </c:pt>
                <c:pt idx="1163">
                  <c:v>-50.235906000000028</c:v>
                </c:pt>
                <c:pt idx="1164">
                  <c:v>-50.246521000000001</c:v>
                </c:pt>
                <c:pt idx="1165">
                  <c:v>-50.238188000000029</c:v>
                </c:pt>
                <c:pt idx="1166">
                  <c:v>-50.243614000000001</c:v>
                </c:pt>
                <c:pt idx="1167">
                  <c:v>-50.233078000000013</c:v>
                </c:pt>
                <c:pt idx="1168">
                  <c:v>-50.244637000000004</c:v>
                </c:pt>
                <c:pt idx="1169">
                  <c:v>-50.240062000000002</c:v>
                </c:pt>
                <c:pt idx="1170">
                  <c:v>-50.244921000000005</c:v>
                </c:pt>
                <c:pt idx="1171">
                  <c:v>-50.254976000000006</c:v>
                </c:pt>
                <c:pt idx="1172">
                  <c:v>-50.249708000000012</c:v>
                </c:pt>
                <c:pt idx="1173">
                  <c:v>-50.249193000000012</c:v>
                </c:pt>
                <c:pt idx="1174">
                  <c:v>-50.253987000000002</c:v>
                </c:pt>
                <c:pt idx="1175">
                  <c:v>-50.26323800000003</c:v>
                </c:pt>
                <c:pt idx="1176">
                  <c:v>-50.251863999999998</c:v>
                </c:pt>
                <c:pt idx="1177">
                  <c:v>-50.241438000000002</c:v>
                </c:pt>
                <c:pt idx="1178">
                  <c:v>-50.258845000000001</c:v>
                </c:pt>
                <c:pt idx="1179">
                  <c:v>-50.242278000000013</c:v>
                </c:pt>
                <c:pt idx="1180">
                  <c:v>-50.248989000000002</c:v>
                </c:pt>
                <c:pt idx="1181">
                  <c:v>-50.240576000000011</c:v>
                </c:pt>
                <c:pt idx="1182">
                  <c:v>-50.236284000000005</c:v>
                </c:pt>
                <c:pt idx="1183">
                  <c:v>-50.242377000000012</c:v>
                </c:pt>
                <c:pt idx="1184">
                  <c:v>-50.236565000000013</c:v>
                </c:pt>
                <c:pt idx="1185">
                  <c:v>-50.234314000000012</c:v>
                </c:pt>
                <c:pt idx="1186">
                  <c:v>-50.236609000000001</c:v>
                </c:pt>
                <c:pt idx="1187">
                  <c:v>-50.229814000000012</c:v>
                </c:pt>
                <c:pt idx="1188">
                  <c:v>-50.235797000000012</c:v>
                </c:pt>
                <c:pt idx="1189">
                  <c:v>-50.234537000000003</c:v>
                </c:pt>
                <c:pt idx="1190">
                  <c:v>-50.22439200000003</c:v>
                </c:pt>
                <c:pt idx="1191">
                  <c:v>-50.232951000000028</c:v>
                </c:pt>
                <c:pt idx="1192">
                  <c:v>-50.230022000000012</c:v>
                </c:pt>
                <c:pt idx="1193">
                  <c:v>-50.234991000000001</c:v>
                </c:pt>
                <c:pt idx="1194">
                  <c:v>-50.232437000000012</c:v>
                </c:pt>
                <c:pt idx="1195">
                  <c:v>-50.223949000000012</c:v>
                </c:pt>
                <c:pt idx="1196">
                  <c:v>-50.222475000000038</c:v>
                </c:pt>
                <c:pt idx="1197">
                  <c:v>-50.220577000000013</c:v>
                </c:pt>
                <c:pt idx="1198">
                  <c:v>-50.233039000000012</c:v>
                </c:pt>
                <c:pt idx="1199">
                  <c:v>-50.232448000000012</c:v>
                </c:pt>
                <c:pt idx="1200">
                  <c:v>-50.227044000000006</c:v>
                </c:pt>
                <c:pt idx="1201">
                  <c:v>-50.224605000000011</c:v>
                </c:pt>
                <c:pt idx="1202">
                  <c:v>-50.222773000000046</c:v>
                </c:pt>
                <c:pt idx="1203">
                  <c:v>-50.230875000000012</c:v>
                </c:pt>
                <c:pt idx="1204">
                  <c:v>-50.240948000000003</c:v>
                </c:pt>
                <c:pt idx="1205">
                  <c:v>-50.236703000000013</c:v>
                </c:pt>
                <c:pt idx="1206">
                  <c:v>-50.244308000000011</c:v>
                </c:pt>
                <c:pt idx="1207">
                  <c:v>-50.240601000000005</c:v>
                </c:pt>
                <c:pt idx="1208">
                  <c:v>-50.246836000000002</c:v>
                </c:pt>
                <c:pt idx="1209">
                  <c:v>-50.234472000000011</c:v>
                </c:pt>
                <c:pt idx="1210">
                  <c:v>-50.238101000000029</c:v>
                </c:pt>
                <c:pt idx="1211">
                  <c:v>-50.22935800000004</c:v>
                </c:pt>
                <c:pt idx="1212">
                  <c:v>-50.23798</c:v>
                </c:pt>
                <c:pt idx="1213">
                  <c:v>-50.239943000000011</c:v>
                </c:pt>
                <c:pt idx="1214">
                  <c:v>-50.237961000000006</c:v>
                </c:pt>
                <c:pt idx="1215">
                  <c:v>-50.241034000000006</c:v>
                </c:pt>
                <c:pt idx="1216">
                  <c:v>-50.244929000000006</c:v>
                </c:pt>
                <c:pt idx="1217">
                  <c:v>-50.242714000000035</c:v>
                </c:pt>
                <c:pt idx="1218">
                  <c:v>-50.240949000000001</c:v>
                </c:pt>
                <c:pt idx="1219">
                  <c:v>-50.246581000000006</c:v>
                </c:pt>
                <c:pt idx="1220">
                  <c:v>-50.251654000000002</c:v>
                </c:pt>
                <c:pt idx="1221">
                  <c:v>-50.236195000000031</c:v>
                </c:pt>
                <c:pt idx="1222">
                  <c:v>-50.244735000000013</c:v>
                </c:pt>
                <c:pt idx="1223">
                  <c:v>-50.240961000000006</c:v>
                </c:pt>
                <c:pt idx="1224">
                  <c:v>-50.228413000000039</c:v>
                </c:pt>
                <c:pt idx="1225">
                  <c:v>-50.248190000000029</c:v>
                </c:pt>
                <c:pt idx="1226">
                  <c:v>-50.240801000000005</c:v>
                </c:pt>
                <c:pt idx="1227">
                  <c:v>-50.225898000000029</c:v>
                </c:pt>
                <c:pt idx="1228">
                  <c:v>-50.22691800000004</c:v>
                </c:pt>
                <c:pt idx="1229">
                  <c:v>-50.232371000000029</c:v>
                </c:pt>
                <c:pt idx="1230">
                  <c:v>-50.240556000000012</c:v>
                </c:pt>
                <c:pt idx="1231">
                  <c:v>-50.236937000000012</c:v>
                </c:pt>
                <c:pt idx="1232">
                  <c:v>-50.23142</c:v>
                </c:pt>
                <c:pt idx="1233">
                  <c:v>-50.242252000000029</c:v>
                </c:pt>
                <c:pt idx="1234">
                  <c:v>-50.237899000000006</c:v>
                </c:pt>
                <c:pt idx="1235">
                  <c:v>-50.231963</c:v>
                </c:pt>
                <c:pt idx="1236">
                  <c:v>-50.231104000000002</c:v>
                </c:pt>
                <c:pt idx="1237">
                  <c:v>-50.227239000000012</c:v>
                </c:pt>
                <c:pt idx="1238">
                  <c:v>-50.228858000000038</c:v>
                </c:pt>
                <c:pt idx="1239">
                  <c:v>-50.226933000000038</c:v>
                </c:pt>
                <c:pt idx="1240">
                  <c:v>-50.225464000000002</c:v>
                </c:pt>
                <c:pt idx="1241">
                  <c:v>-50.225780000000029</c:v>
                </c:pt>
                <c:pt idx="1242">
                  <c:v>-50.235447000000001</c:v>
                </c:pt>
                <c:pt idx="1243">
                  <c:v>-50.230373000000029</c:v>
                </c:pt>
                <c:pt idx="1244">
                  <c:v>-50.222325000000041</c:v>
                </c:pt>
                <c:pt idx="1245">
                  <c:v>-50.246646000000005</c:v>
                </c:pt>
                <c:pt idx="1246">
                  <c:v>-50.224460000000001</c:v>
                </c:pt>
                <c:pt idx="1247">
                  <c:v>-50.219913000000012</c:v>
                </c:pt>
                <c:pt idx="1248">
                  <c:v>-50.233093000000011</c:v>
                </c:pt>
                <c:pt idx="1249">
                  <c:v>-50.232883000000001</c:v>
                </c:pt>
                <c:pt idx="1250">
                  <c:v>-50.23210600000003</c:v>
                </c:pt>
                <c:pt idx="1251">
                  <c:v>-50.227397000000003</c:v>
                </c:pt>
                <c:pt idx="1252">
                  <c:v>-50.226596000000029</c:v>
                </c:pt>
                <c:pt idx="1253">
                  <c:v>-50.225994000000028</c:v>
                </c:pt>
                <c:pt idx="1254">
                  <c:v>-50.221535000000038</c:v>
                </c:pt>
                <c:pt idx="1255">
                  <c:v>-50.228432000000041</c:v>
                </c:pt>
                <c:pt idx="1256">
                  <c:v>-50.225234000000029</c:v>
                </c:pt>
                <c:pt idx="1257">
                  <c:v>-50.209489000000005</c:v>
                </c:pt>
                <c:pt idx="1258">
                  <c:v>-50.213561000000006</c:v>
                </c:pt>
                <c:pt idx="1259">
                  <c:v>-50.216029000000006</c:v>
                </c:pt>
                <c:pt idx="1260">
                  <c:v>-50.211345000000001</c:v>
                </c:pt>
                <c:pt idx="1261">
                  <c:v>-50.221170000000029</c:v>
                </c:pt>
                <c:pt idx="1262">
                  <c:v>-50.221937000000011</c:v>
                </c:pt>
                <c:pt idx="1263">
                  <c:v>-50.22939600000003</c:v>
                </c:pt>
                <c:pt idx="1264">
                  <c:v>-50.207370000000012</c:v>
                </c:pt>
                <c:pt idx="1265">
                  <c:v>-50.216228000000001</c:v>
                </c:pt>
                <c:pt idx="1266">
                  <c:v>-50.210631000000006</c:v>
                </c:pt>
                <c:pt idx="1267">
                  <c:v>-50.208363000000013</c:v>
                </c:pt>
                <c:pt idx="1268">
                  <c:v>-50.209049</c:v>
                </c:pt>
                <c:pt idx="1269">
                  <c:v>-50.211317000000001</c:v>
                </c:pt>
                <c:pt idx="1270">
                  <c:v>-50.199981000000001</c:v>
                </c:pt>
                <c:pt idx="1271">
                  <c:v>-50.180907000000005</c:v>
                </c:pt>
                <c:pt idx="1272">
                  <c:v>-50.184198000000002</c:v>
                </c:pt>
                <c:pt idx="1273">
                  <c:v>-50.186193000000003</c:v>
                </c:pt>
                <c:pt idx="1274">
                  <c:v>-50.185819000000002</c:v>
                </c:pt>
                <c:pt idx="1275">
                  <c:v>-50.186042</c:v>
                </c:pt>
                <c:pt idx="1276">
                  <c:v>-50.176311000000013</c:v>
                </c:pt>
                <c:pt idx="1277">
                  <c:v>-50.163203000000003</c:v>
                </c:pt>
                <c:pt idx="1278">
                  <c:v>-50.155937000000002</c:v>
                </c:pt>
                <c:pt idx="1279">
                  <c:v>-50.155386</c:v>
                </c:pt>
                <c:pt idx="1280">
                  <c:v>-50.156451000000004</c:v>
                </c:pt>
                <c:pt idx="1281">
                  <c:v>-50.15155</c:v>
                </c:pt>
                <c:pt idx="1282">
                  <c:v>-50.139006000000002</c:v>
                </c:pt>
                <c:pt idx="1283">
                  <c:v>-50.124743000000002</c:v>
                </c:pt>
                <c:pt idx="1284">
                  <c:v>-50.116765000000001</c:v>
                </c:pt>
                <c:pt idx="1285">
                  <c:v>-50.115775000000028</c:v>
                </c:pt>
                <c:pt idx="1286">
                  <c:v>-50.109928000000011</c:v>
                </c:pt>
                <c:pt idx="1287">
                  <c:v>-50.105942000000013</c:v>
                </c:pt>
                <c:pt idx="1288">
                  <c:v>-50.105999000000011</c:v>
                </c:pt>
                <c:pt idx="1289">
                  <c:v>-50.072802000000003</c:v>
                </c:pt>
                <c:pt idx="1290">
                  <c:v>-50.081718000000002</c:v>
                </c:pt>
                <c:pt idx="1291">
                  <c:v>-50.091720000000002</c:v>
                </c:pt>
                <c:pt idx="1292">
                  <c:v>-50.081404999999997</c:v>
                </c:pt>
                <c:pt idx="1293">
                  <c:v>-50.070962000000002</c:v>
                </c:pt>
                <c:pt idx="1294">
                  <c:v>-50.064281000000001</c:v>
                </c:pt>
                <c:pt idx="1295">
                  <c:v>-50.073671000000004</c:v>
                </c:pt>
                <c:pt idx="1296">
                  <c:v>-50.046249000000003</c:v>
                </c:pt>
                <c:pt idx="1297">
                  <c:v>-50.047335000000011</c:v>
                </c:pt>
                <c:pt idx="1298">
                  <c:v>-50.013784999999999</c:v>
                </c:pt>
                <c:pt idx="1299">
                  <c:v>-49.976123000000001</c:v>
                </c:pt>
                <c:pt idx="1300">
                  <c:v>-49.929891000000005</c:v>
                </c:pt>
                <c:pt idx="1301">
                  <c:v>-49.842621999999999</c:v>
                </c:pt>
                <c:pt idx="1302">
                  <c:v>-49.728027000000012</c:v>
                </c:pt>
                <c:pt idx="1303">
                  <c:v>-49.539397000000001</c:v>
                </c:pt>
                <c:pt idx="1304">
                  <c:v>-49.299046000000011</c:v>
                </c:pt>
                <c:pt idx="1305">
                  <c:v>-48.937728</c:v>
                </c:pt>
                <c:pt idx="1306">
                  <c:v>-48.388501000000005</c:v>
                </c:pt>
                <c:pt idx="1307">
                  <c:v>-47.624388000000003</c:v>
                </c:pt>
                <c:pt idx="1308">
                  <c:v>-46.562947000000001</c:v>
                </c:pt>
                <c:pt idx="1309">
                  <c:v>-45.099453000000011</c:v>
                </c:pt>
                <c:pt idx="1310">
                  <c:v>-43.100886000000003</c:v>
                </c:pt>
                <c:pt idx="1311">
                  <c:v>-40.358273000000004</c:v>
                </c:pt>
                <c:pt idx="1312">
                  <c:v>-36.766005000000028</c:v>
                </c:pt>
                <c:pt idx="1313">
                  <c:v>-32.046936000000002</c:v>
                </c:pt>
                <c:pt idx="1314">
                  <c:v>-25.824452999999988</c:v>
                </c:pt>
                <c:pt idx="1315">
                  <c:v>-17.867863000000014</c:v>
                </c:pt>
                <c:pt idx="1316">
                  <c:v>-7.9788589999999999</c:v>
                </c:pt>
                <c:pt idx="1317">
                  <c:v>4.5261799999999965</c:v>
                </c:pt>
                <c:pt idx="1318">
                  <c:v>19.848785000000007</c:v>
                </c:pt>
                <c:pt idx="1319">
                  <c:v>38.057563999999999</c:v>
                </c:pt>
                <c:pt idx="1320">
                  <c:v>60.053558000000002</c:v>
                </c:pt>
                <c:pt idx="1321">
                  <c:v>85.802901999999989</c:v>
                </c:pt>
                <c:pt idx="1322">
                  <c:v>114.92373699999995</c:v>
                </c:pt>
                <c:pt idx="1323">
                  <c:v>148.73370399999988</c:v>
                </c:pt>
                <c:pt idx="1324">
                  <c:v>186.05207800000011</c:v>
                </c:pt>
                <c:pt idx="1325">
                  <c:v>226.748108</c:v>
                </c:pt>
                <c:pt idx="1326">
                  <c:v>269.82308999999975</c:v>
                </c:pt>
                <c:pt idx="1327">
                  <c:v>315.45178199999975</c:v>
                </c:pt>
                <c:pt idx="1328">
                  <c:v>361.61163299999993</c:v>
                </c:pt>
                <c:pt idx="1329">
                  <c:v>408.72238199999993</c:v>
                </c:pt>
                <c:pt idx="1330">
                  <c:v>454.14828500000021</c:v>
                </c:pt>
                <c:pt idx="1331">
                  <c:v>497.75152599999979</c:v>
                </c:pt>
                <c:pt idx="1332">
                  <c:v>538.41412399999956</c:v>
                </c:pt>
                <c:pt idx="1333">
                  <c:v>574.680115</c:v>
                </c:pt>
                <c:pt idx="1334">
                  <c:v>605.05200199999956</c:v>
                </c:pt>
                <c:pt idx="1335">
                  <c:v>629.45684799999958</c:v>
                </c:pt>
                <c:pt idx="1336">
                  <c:v>647.26477100000045</c:v>
                </c:pt>
                <c:pt idx="1337">
                  <c:v>658.33264199999928</c:v>
                </c:pt>
                <c:pt idx="1338">
                  <c:v>662.09075900000005</c:v>
                </c:pt>
                <c:pt idx="1339">
                  <c:v>658.75891100000001</c:v>
                </c:pt>
                <c:pt idx="1340">
                  <c:v>648.65289299999949</c:v>
                </c:pt>
                <c:pt idx="1341">
                  <c:v>632.08032200000002</c:v>
                </c:pt>
                <c:pt idx="1342">
                  <c:v>609.89599599999997</c:v>
                </c:pt>
                <c:pt idx="1343">
                  <c:v>582.84960899999942</c:v>
                </c:pt>
                <c:pt idx="1344">
                  <c:v>551.76293899999996</c:v>
                </c:pt>
                <c:pt idx="1345">
                  <c:v>517.60211199999958</c:v>
                </c:pt>
                <c:pt idx="1346">
                  <c:v>481.96453899999966</c:v>
                </c:pt>
                <c:pt idx="1347">
                  <c:v>445.12612899999965</c:v>
                </c:pt>
                <c:pt idx="1348">
                  <c:v>407.92257699999965</c:v>
                </c:pt>
                <c:pt idx="1349">
                  <c:v>370.8018189999998</c:v>
                </c:pt>
                <c:pt idx="1350">
                  <c:v>334.36498999999998</c:v>
                </c:pt>
                <c:pt idx="1351">
                  <c:v>300.04068000000024</c:v>
                </c:pt>
                <c:pt idx="1352">
                  <c:v>267.04476899999997</c:v>
                </c:pt>
                <c:pt idx="1353">
                  <c:v>236.25448599999999</c:v>
                </c:pt>
                <c:pt idx="1354">
                  <c:v>208.23474099999999</c:v>
                </c:pt>
                <c:pt idx="1355">
                  <c:v>182.74430799999999</c:v>
                </c:pt>
                <c:pt idx="1356">
                  <c:v>159.269318</c:v>
                </c:pt>
                <c:pt idx="1357">
                  <c:v>138.41987599999987</c:v>
                </c:pt>
                <c:pt idx="1358">
                  <c:v>119.67251599999994</c:v>
                </c:pt>
                <c:pt idx="1359">
                  <c:v>103.164749</c:v>
                </c:pt>
                <c:pt idx="1360">
                  <c:v>88.274918000000014</c:v>
                </c:pt>
                <c:pt idx="1361">
                  <c:v>75.215057000000002</c:v>
                </c:pt>
                <c:pt idx="1362">
                  <c:v>63.518562000000003</c:v>
                </c:pt>
                <c:pt idx="1363">
                  <c:v>53.325386000000009</c:v>
                </c:pt>
                <c:pt idx="1364">
                  <c:v>44.161339000000012</c:v>
                </c:pt>
                <c:pt idx="1365">
                  <c:v>35.883742999999996</c:v>
                </c:pt>
                <c:pt idx="1366">
                  <c:v>28.691376000000005</c:v>
                </c:pt>
                <c:pt idx="1367">
                  <c:v>22.110534999999999</c:v>
                </c:pt>
                <c:pt idx="1368">
                  <c:v>16.021789999999989</c:v>
                </c:pt>
                <c:pt idx="1369">
                  <c:v>10.567722000000003</c:v>
                </c:pt>
                <c:pt idx="1370">
                  <c:v>5.4647869999999967</c:v>
                </c:pt>
                <c:pt idx="1371">
                  <c:v>0.80059800000000081</c:v>
                </c:pt>
                <c:pt idx="1372">
                  <c:v>-3.5048140000000032</c:v>
                </c:pt>
                <c:pt idx="1373">
                  <c:v>-7.4553909999999988</c:v>
                </c:pt>
                <c:pt idx="1374">
                  <c:v>-11.116596000000008</c:v>
                </c:pt>
                <c:pt idx="1375">
                  <c:v>-14.461468000000004</c:v>
                </c:pt>
                <c:pt idx="1376">
                  <c:v>-17.613002999999999</c:v>
                </c:pt>
                <c:pt idx="1377">
                  <c:v>-20.483075999999986</c:v>
                </c:pt>
                <c:pt idx="1378">
                  <c:v>-23.148817000000001</c:v>
                </c:pt>
                <c:pt idx="1379">
                  <c:v>-25.58714299999998</c:v>
                </c:pt>
                <c:pt idx="1380">
                  <c:v>-27.868980000000001</c:v>
                </c:pt>
                <c:pt idx="1381">
                  <c:v>-29.947272999999985</c:v>
                </c:pt>
                <c:pt idx="1382">
                  <c:v>-31.884831999999999</c:v>
                </c:pt>
                <c:pt idx="1383">
                  <c:v>-33.62967900000001</c:v>
                </c:pt>
                <c:pt idx="1384">
                  <c:v>-35.242772000000038</c:v>
                </c:pt>
                <c:pt idx="1385">
                  <c:v>-36.717500000000001</c:v>
                </c:pt>
                <c:pt idx="1386">
                  <c:v>-38.062805000000012</c:v>
                </c:pt>
                <c:pt idx="1387">
                  <c:v>-39.278731000000029</c:v>
                </c:pt>
                <c:pt idx="1388">
                  <c:v>-40.417295999999993</c:v>
                </c:pt>
                <c:pt idx="1389">
                  <c:v>-41.414470999999999</c:v>
                </c:pt>
                <c:pt idx="1390">
                  <c:v>-42.342030000000001</c:v>
                </c:pt>
                <c:pt idx="1391">
                  <c:v>-43.160236000000012</c:v>
                </c:pt>
                <c:pt idx="1392">
                  <c:v>-43.925591000000011</c:v>
                </c:pt>
                <c:pt idx="1393">
                  <c:v>-44.585105000000013</c:v>
                </c:pt>
                <c:pt idx="1394">
                  <c:v>-45.214285000000004</c:v>
                </c:pt>
                <c:pt idx="1395">
                  <c:v>-45.753123000000002</c:v>
                </c:pt>
                <c:pt idx="1396">
                  <c:v>-46.243560000000002</c:v>
                </c:pt>
                <c:pt idx="1397">
                  <c:v>-46.698548000000038</c:v>
                </c:pt>
                <c:pt idx="1398">
                  <c:v>-47.088435000000011</c:v>
                </c:pt>
                <c:pt idx="1399">
                  <c:v>-47.435636000000002</c:v>
                </c:pt>
                <c:pt idx="1400">
                  <c:v>-47.749017000000002</c:v>
                </c:pt>
                <c:pt idx="1401">
                  <c:v>-48.027098000000002</c:v>
                </c:pt>
                <c:pt idx="1402">
                  <c:v>-48.266755000000039</c:v>
                </c:pt>
                <c:pt idx="1403">
                  <c:v>-48.487419999999993</c:v>
                </c:pt>
                <c:pt idx="1404">
                  <c:v>-48.679756000000012</c:v>
                </c:pt>
                <c:pt idx="1405">
                  <c:v>-48.853791999999999</c:v>
                </c:pt>
                <c:pt idx="1406">
                  <c:v>-49.010760000000005</c:v>
                </c:pt>
                <c:pt idx="1407">
                  <c:v>-49.148753000000013</c:v>
                </c:pt>
                <c:pt idx="1408">
                  <c:v>-49.254729000000005</c:v>
                </c:pt>
                <c:pt idx="1409">
                  <c:v>-49.360677000000003</c:v>
                </c:pt>
                <c:pt idx="1410">
                  <c:v>-49.449527000000003</c:v>
                </c:pt>
                <c:pt idx="1411">
                  <c:v>-49.536072000000011</c:v>
                </c:pt>
                <c:pt idx="1412">
                  <c:v>-49.614249999999998</c:v>
                </c:pt>
                <c:pt idx="1413">
                  <c:v>-49.650664999999996</c:v>
                </c:pt>
                <c:pt idx="1414">
                  <c:v>-49.712278000000012</c:v>
                </c:pt>
                <c:pt idx="1415">
                  <c:v>-49.765277000000012</c:v>
                </c:pt>
                <c:pt idx="1416">
                  <c:v>-49.800956000000006</c:v>
                </c:pt>
                <c:pt idx="1417">
                  <c:v>-49.858170000000001</c:v>
                </c:pt>
                <c:pt idx="1418">
                  <c:v>-49.877301000000003</c:v>
                </c:pt>
                <c:pt idx="1419">
                  <c:v>-49.918861999999997</c:v>
                </c:pt>
                <c:pt idx="1420">
                  <c:v>-49.942996000000001</c:v>
                </c:pt>
                <c:pt idx="1421">
                  <c:v>-49.967302000000011</c:v>
                </c:pt>
                <c:pt idx="1422">
                  <c:v>-50.008666000000005</c:v>
                </c:pt>
                <c:pt idx="1423">
                  <c:v>-50.03813200000004</c:v>
                </c:pt>
                <c:pt idx="1424">
                  <c:v>-50.046452000000002</c:v>
                </c:pt>
                <c:pt idx="1425">
                  <c:v>-50.060180000000003</c:v>
                </c:pt>
                <c:pt idx="1426">
                  <c:v>-50.073536000000011</c:v>
                </c:pt>
                <c:pt idx="1427">
                  <c:v>-50.089844999999997</c:v>
                </c:pt>
                <c:pt idx="1428">
                  <c:v>-50.089418000000002</c:v>
                </c:pt>
                <c:pt idx="1429">
                  <c:v>-50.096653000000003</c:v>
                </c:pt>
                <c:pt idx="1430">
                  <c:v>-50.121169000000002</c:v>
                </c:pt>
                <c:pt idx="1431">
                  <c:v>-50.119663000000003</c:v>
                </c:pt>
                <c:pt idx="1432">
                  <c:v>-50.139732000000038</c:v>
                </c:pt>
                <c:pt idx="1433">
                  <c:v>-50.157656000000003</c:v>
                </c:pt>
                <c:pt idx="1434">
                  <c:v>-50.167816000000002</c:v>
                </c:pt>
                <c:pt idx="1435">
                  <c:v>-50.168305000000039</c:v>
                </c:pt>
                <c:pt idx="1436">
                  <c:v>-50.182423</c:v>
                </c:pt>
                <c:pt idx="1437">
                  <c:v>-50.171185000000001</c:v>
                </c:pt>
                <c:pt idx="1438">
                  <c:v>-50.187821999999997</c:v>
                </c:pt>
                <c:pt idx="1439">
                  <c:v>-50.181306000000006</c:v>
                </c:pt>
                <c:pt idx="1440">
                  <c:v>-50.187293000000004</c:v>
                </c:pt>
                <c:pt idx="1441">
                  <c:v>-50.199540000000013</c:v>
                </c:pt>
                <c:pt idx="1442">
                  <c:v>-50.200611000000002</c:v>
                </c:pt>
                <c:pt idx="1443">
                  <c:v>-50.209091000000001</c:v>
                </c:pt>
                <c:pt idx="1444">
                  <c:v>-50.216117000000011</c:v>
                </c:pt>
                <c:pt idx="1445">
                  <c:v>-50.213951000000002</c:v>
                </c:pt>
                <c:pt idx="1446">
                  <c:v>-50.229417000000012</c:v>
                </c:pt>
                <c:pt idx="1447">
                  <c:v>-50.229891000000002</c:v>
                </c:pt>
                <c:pt idx="1448">
                  <c:v>-50.239571000000012</c:v>
                </c:pt>
                <c:pt idx="1449">
                  <c:v>-50.238187000000003</c:v>
                </c:pt>
                <c:pt idx="1450">
                  <c:v>-50.240270000000002</c:v>
                </c:pt>
                <c:pt idx="1451">
                  <c:v>-50.251104000000005</c:v>
                </c:pt>
                <c:pt idx="1452">
                  <c:v>-50.254535000000011</c:v>
                </c:pt>
                <c:pt idx="1453">
                  <c:v>-50.244683999999999</c:v>
                </c:pt>
                <c:pt idx="1454">
                  <c:v>-50.247437000000005</c:v>
                </c:pt>
                <c:pt idx="1455">
                  <c:v>-50.247334000000002</c:v>
                </c:pt>
                <c:pt idx="1456">
                  <c:v>-50.255342000000013</c:v>
                </c:pt>
                <c:pt idx="1457">
                  <c:v>-50.254550000000002</c:v>
                </c:pt>
                <c:pt idx="1458">
                  <c:v>-50.256849000000003</c:v>
                </c:pt>
                <c:pt idx="1459">
                  <c:v>-50.256594</c:v>
                </c:pt>
                <c:pt idx="1460">
                  <c:v>-50.254364000000002</c:v>
                </c:pt>
                <c:pt idx="1461">
                  <c:v>-50.256356000000011</c:v>
                </c:pt>
                <c:pt idx="1462">
                  <c:v>-50.26276500000003</c:v>
                </c:pt>
                <c:pt idx="1463">
                  <c:v>-50.268258000000039</c:v>
                </c:pt>
                <c:pt idx="1464">
                  <c:v>-50.265422000000029</c:v>
                </c:pt>
                <c:pt idx="1465">
                  <c:v>-50.255465000000001</c:v>
                </c:pt>
                <c:pt idx="1466">
                  <c:v>-50.262153000000055</c:v>
                </c:pt>
                <c:pt idx="1467">
                  <c:v>-50.253611000000006</c:v>
                </c:pt>
                <c:pt idx="1468">
                  <c:v>-50.257437000000003</c:v>
                </c:pt>
                <c:pt idx="1469">
                  <c:v>-50.248577000000012</c:v>
                </c:pt>
                <c:pt idx="1470">
                  <c:v>-50.243225000000002</c:v>
                </c:pt>
                <c:pt idx="1471">
                  <c:v>-50.251069999999999</c:v>
                </c:pt>
                <c:pt idx="1472">
                  <c:v>-50.260557000000013</c:v>
                </c:pt>
                <c:pt idx="1473">
                  <c:v>-50.259758000000012</c:v>
                </c:pt>
                <c:pt idx="1474">
                  <c:v>-50.253277000000004</c:v>
                </c:pt>
                <c:pt idx="1475">
                  <c:v>-50.261545000000012</c:v>
                </c:pt>
                <c:pt idx="1476">
                  <c:v>-50.260682000000003</c:v>
                </c:pt>
                <c:pt idx="1477">
                  <c:v>-50.250751000000001</c:v>
                </c:pt>
                <c:pt idx="1478">
                  <c:v>-50.25513000000003</c:v>
                </c:pt>
                <c:pt idx="1479">
                  <c:v>-50.240097000000006</c:v>
                </c:pt>
                <c:pt idx="1480">
                  <c:v>-50.231566000000001</c:v>
                </c:pt>
                <c:pt idx="1481">
                  <c:v>-50.245238000000029</c:v>
                </c:pt>
                <c:pt idx="1482">
                  <c:v>-50.243230000000011</c:v>
                </c:pt>
                <c:pt idx="1483">
                  <c:v>-50.256886999999999</c:v>
                </c:pt>
                <c:pt idx="1484">
                  <c:v>-50.255194000000003</c:v>
                </c:pt>
                <c:pt idx="1485">
                  <c:v>-50.264804000000005</c:v>
                </c:pt>
                <c:pt idx="1486">
                  <c:v>-50.26529800000003</c:v>
                </c:pt>
                <c:pt idx="1487">
                  <c:v>-50.257541000000003</c:v>
                </c:pt>
                <c:pt idx="1488">
                  <c:v>-50.261362000000013</c:v>
                </c:pt>
                <c:pt idx="1489">
                  <c:v>-50.282077000000001</c:v>
                </c:pt>
                <c:pt idx="1490">
                  <c:v>-50.268032000000041</c:v>
                </c:pt>
                <c:pt idx="1491">
                  <c:v>-50.277273000000001</c:v>
                </c:pt>
                <c:pt idx="1492">
                  <c:v>-50.285899000000001</c:v>
                </c:pt>
                <c:pt idx="1493">
                  <c:v>-50.27517500000004</c:v>
                </c:pt>
                <c:pt idx="1494">
                  <c:v>-50.275354000000029</c:v>
                </c:pt>
                <c:pt idx="1495">
                  <c:v>-50.292855000000039</c:v>
                </c:pt>
                <c:pt idx="1496">
                  <c:v>-50.291825000000003</c:v>
                </c:pt>
                <c:pt idx="1497">
                  <c:v>-50.292750000000041</c:v>
                </c:pt>
                <c:pt idx="1498">
                  <c:v>-50.29804800000003</c:v>
                </c:pt>
                <c:pt idx="1499">
                  <c:v>-50.298704000000029</c:v>
                </c:pt>
                <c:pt idx="1500">
                  <c:v>-50.311343000000001</c:v>
                </c:pt>
                <c:pt idx="1501">
                  <c:v>-50.309435000000001</c:v>
                </c:pt>
                <c:pt idx="1502">
                  <c:v>-50.313141000000002</c:v>
                </c:pt>
                <c:pt idx="1503">
                  <c:v>-50.321780000000004</c:v>
                </c:pt>
                <c:pt idx="1504">
                  <c:v>-50.320309000000002</c:v>
                </c:pt>
                <c:pt idx="1505">
                  <c:v>-50.322819000000003</c:v>
                </c:pt>
                <c:pt idx="1506">
                  <c:v>-50.311452999999993</c:v>
                </c:pt>
                <c:pt idx="1507">
                  <c:v>-50.325016000000012</c:v>
                </c:pt>
                <c:pt idx="1508">
                  <c:v>-50.324158000000011</c:v>
                </c:pt>
                <c:pt idx="1509">
                  <c:v>-50.316376000000005</c:v>
                </c:pt>
                <c:pt idx="1510">
                  <c:v>-50.323058000000003</c:v>
                </c:pt>
                <c:pt idx="1511">
                  <c:v>-50.322483000000005</c:v>
                </c:pt>
                <c:pt idx="1512">
                  <c:v>-50.321711000000001</c:v>
                </c:pt>
                <c:pt idx="1513">
                  <c:v>-50.30885</c:v>
                </c:pt>
                <c:pt idx="1514">
                  <c:v>-50.313846999999974</c:v>
                </c:pt>
                <c:pt idx="1515">
                  <c:v>-50.313171000000004</c:v>
                </c:pt>
                <c:pt idx="1516">
                  <c:v>-50.303162</c:v>
                </c:pt>
                <c:pt idx="1517">
                  <c:v>-50.298994000000029</c:v>
                </c:pt>
                <c:pt idx="1518">
                  <c:v>-50.274270000000001</c:v>
                </c:pt>
                <c:pt idx="1519">
                  <c:v>-50.225081000000003</c:v>
                </c:pt>
                <c:pt idx="1520">
                  <c:v>-50.193619000000012</c:v>
                </c:pt>
                <c:pt idx="1521">
                  <c:v>-50.173950000000012</c:v>
                </c:pt>
                <c:pt idx="1522">
                  <c:v>-50.115728000000011</c:v>
                </c:pt>
                <c:pt idx="1523">
                  <c:v>-50.044869999999996</c:v>
                </c:pt>
                <c:pt idx="1524">
                  <c:v>-49.966311000000012</c:v>
                </c:pt>
                <c:pt idx="1525">
                  <c:v>-49.863028</c:v>
                </c:pt>
                <c:pt idx="1526">
                  <c:v>-49.726116000000054</c:v>
                </c:pt>
                <c:pt idx="1527">
                  <c:v>-49.581147999999999</c:v>
                </c:pt>
                <c:pt idx="1528">
                  <c:v>-49.405327</c:v>
                </c:pt>
                <c:pt idx="1529">
                  <c:v>-49.211292</c:v>
                </c:pt>
                <c:pt idx="1530">
                  <c:v>-48.981683999999966</c:v>
                </c:pt>
                <c:pt idx="1531">
                  <c:v>-48.737414000000001</c:v>
                </c:pt>
                <c:pt idx="1532">
                  <c:v>-48.433013000000003</c:v>
                </c:pt>
                <c:pt idx="1533">
                  <c:v>-48.105652000000013</c:v>
                </c:pt>
                <c:pt idx="1534">
                  <c:v>-47.748528000000029</c:v>
                </c:pt>
                <c:pt idx="1535">
                  <c:v>-47.368017000000002</c:v>
                </c:pt>
                <c:pt idx="1536">
                  <c:v>-46.953917000000004</c:v>
                </c:pt>
                <c:pt idx="1537">
                  <c:v>-46.519549000000005</c:v>
                </c:pt>
                <c:pt idx="1538">
                  <c:v>-46.098079000000013</c:v>
                </c:pt>
                <c:pt idx="1539">
                  <c:v>-45.662800000000011</c:v>
                </c:pt>
                <c:pt idx="1540">
                  <c:v>-45.222818000000046</c:v>
                </c:pt>
                <c:pt idx="1541">
                  <c:v>-44.795001000000013</c:v>
                </c:pt>
                <c:pt idx="1542">
                  <c:v>-44.365519000000013</c:v>
                </c:pt>
                <c:pt idx="1543">
                  <c:v>-43.970804000000001</c:v>
                </c:pt>
                <c:pt idx="1544">
                  <c:v>-43.609990000000003</c:v>
                </c:pt>
                <c:pt idx="1545">
                  <c:v>-43.284573000000002</c:v>
                </c:pt>
                <c:pt idx="1546">
                  <c:v>-43.015082</c:v>
                </c:pt>
                <c:pt idx="1547">
                  <c:v>-42.804151000000005</c:v>
                </c:pt>
                <c:pt idx="1548">
                  <c:v>-42.628924000000012</c:v>
                </c:pt>
                <c:pt idx="1549">
                  <c:v>-42.52831400000003</c:v>
                </c:pt>
                <c:pt idx="1550">
                  <c:v>-42.506388000000001</c:v>
                </c:pt>
                <c:pt idx="1551">
                  <c:v>-42.538771000000011</c:v>
                </c:pt>
                <c:pt idx="1552">
                  <c:v>-42.641059000000006</c:v>
                </c:pt>
                <c:pt idx="1553">
                  <c:v>-42.804374000000003</c:v>
                </c:pt>
                <c:pt idx="1554">
                  <c:v>-43.011239000000003</c:v>
                </c:pt>
                <c:pt idx="1555">
                  <c:v>-43.281673000000005</c:v>
                </c:pt>
                <c:pt idx="1556">
                  <c:v>-43.576214</c:v>
                </c:pt>
                <c:pt idx="1557">
                  <c:v>-43.903759000000001</c:v>
                </c:pt>
                <c:pt idx="1558">
                  <c:v>-44.271991</c:v>
                </c:pt>
                <c:pt idx="1559">
                  <c:v>-44.638811000000011</c:v>
                </c:pt>
                <c:pt idx="1560">
                  <c:v>-45.034978000000002</c:v>
                </c:pt>
                <c:pt idx="1561">
                  <c:v>-45.41657</c:v>
                </c:pt>
                <c:pt idx="1562">
                  <c:v>-45.787034000000006</c:v>
                </c:pt>
                <c:pt idx="1563">
                  <c:v>-46.180875</c:v>
                </c:pt>
                <c:pt idx="1564">
                  <c:v>-46.532151000000013</c:v>
                </c:pt>
                <c:pt idx="1565">
                  <c:v>-46.893218000000012</c:v>
                </c:pt>
                <c:pt idx="1566">
                  <c:v>-47.216069000000005</c:v>
                </c:pt>
                <c:pt idx="1567">
                  <c:v>-47.522980000000011</c:v>
                </c:pt>
                <c:pt idx="1568">
                  <c:v>-47.803381000000002</c:v>
                </c:pt>
                <c:pt idx="1569">
                  <c:v>-48.060452000000012</c:v>
                </c:pt>
                <c:pt idx="1570">
                  <c:v>-48.298842000000029</c:v>
                </c:pt>
                <c:pt idx="1571">
                  <c:v>-48.506497000000003</c:v>
                </c:pt>
                <c:pt idx="1572">
                  <c:v>-48.704086000000004</c:v>
                </c:pt>
                <c:pt idx="1573">
                  <c:v>-48.866148000000003</c:v>
                </c:pt>
                <c:pt idx="1574">
                  <c:v>-49.028487000000005</c:v>
                </c:pt>
                <c:pt idx="1575">
                  <c:v>-49.165309000000029</c:v>
                </c:pt>
                <c:pt idx="1576">
                  <c:v>-49.277721</c:v>
                </c:pt>
                <c:pt idx="1577">
                  <c:v>-49.392268000000001</c:v>
                </c:pt>
                <c:pt idx="1578">
                  <c:v>-49.486940000000004</c:v>
                </c:pt>
                <c:pt idx="1579">
                  <c:v>-49.578021</c:v>
                </c:pt>
                <c:pt idx="1580">
                  <c:v>-49.640153000000012</c:v>
                </c:pt>
                <c:pt idx="1581">
                  <c:v>-49.700184</c:v>
                </c:pt>
                <c:pt idx="1582">
                  <c:v>-49.751626999999999</c:v>
                </c:pt>
                <c:pt idx="1583">
                  <c:v>-49.813329000000003</c:v>
                </c:pt>
                <c:pt idx="1584">
                  <c:v>-49.852889999999995</c:v>
                </c:pt>
                <c:pt idx="1585">
                  <c:v>-49.905987000000003</c:v>
                </c:pt>
                <c:pt idx="1586">
                  <c:v>-49.940429000000002</c:v>
                </c:pt>
                <c:pt idx="1587">
                  <c:v>-49.971977000000003</c:v>
                </c:pt>
                <c:pt idx="1588">
                  <c:v>-50.001493000000004</c:v>
                </c:pt>
                <c:pt idx="1589">
                  <c:v>-50.041919</c:v>
                </c:pt>
                <c:pt idx="1590">
                  <c:v>-50.066008000000011</c:v>
                </c:pt>
                <c:pt idx="1591">
                  <c:v>-50.108594000000011</c:v>
                </c:pt>
                <c:pt idx="1592">
                  <c:v>-50.127929000000002</c:v>
                </c:pt>
                <c:pt idx="1593">
                  <c:v>-50.149797</c:v>
                </c:pt>
                <c:pt idx="1594">
                  <c:v>-50.186641999999999</c:v>
                </c:pt>
                <c:pt idx="1595">
                  <c:v>-50.186652000000002</c:v>
                </c:pt>
                <c:pt idx="1596">
                  <c:v>-50.196537000000035</c:v>
                </c:pt>
                <c:pt idx="1597">
                  <c:v>-50.208500000000029</c:v>
                </c:pt>
                <c:pt idx="1598">
                  <c:v>-50.220507000000012</c:v>
                </c:pt>
                <c:pt idx="1599">
                  <c:v>-50.227484000000004</c:v>
                </c:pt>
                <c:pt idx="1600">
                  <c:v>-50.250223000000005</c:v>
                </c:pt>
                <c:pt idx="1601">
                  <c:v>-50.263613000000035</c:v>
                </c:pt>
                <c:pt idx="1602">
                  <c:v>-50.281711000000001</c:v>
                </c:pt>
                <c:pt idx="1603">
                  <c:v>-50.300441999999997</c:v>
                </c:pt>
                <c:pt idx="1604">
                  <c:v>-50.303621999999997</c:v>
                </c:pt>
                <c:pt idx="1605">
                  <c:v>-50.316259999999993</c:v>
                </c:pt>
                <c:pt idx="1606">
                  <c:v>-50.330717</c:v>
                </c:pt>
                <c:pt idx="1607">
                  <c:v>-50.335334000000003</c:v>
                </c:pt>
                <c:pt idx="1608">
                  <c:v>-50.349499999999999</c:v>
                </c:pt>
                <c:pt idx="1609">
                  <c:v>-50.349308000000001</c:v>
                </c:pt>
                <c:pt idx="1610">
                  <c:v>-50.358731000000006</c:v>
                </c:pt>
                <c:pt idx="1611">
                  <c:v>-50.369497000000003</c:v>
                </c:pt>
                <c:pt idx="1612">
                  <c:v>-50.370286999999998</c:v>
                </c:pt>
                <c:pt idx="1613">
                  <c:v>-50.368433000000003</c:v>
                </c:pt>
                <c:pt idx="1614">
                  <c:v>-50.371200999999999</c:v>
                </c:pt>
                <c:pt idx="1615">
                  <c:v>-50.377320000000005</c:v>
                </c:pt>
                <c:pt idx="1616">
                  <c:v>-50.380569999999999</c:v>
                </c:pt>
                <c:pt idx="1617">
                  <c:v>-50.397727000000003</c:v>
                </c:pt>
                <c:pt idx="1618">
                  <c:v>-50.396700000000003</c:v>
                </c:pt>
                <c:pt idx="1619">
                  <c:v>-50.407647999999995</c:v>
                </c:pt>
                <c:pt idx="1620">
                  <c:v>-50.416032000000001</c:v>
                </c:pt>
                <c:pt idx="1621">
                  <c:v>-50.415980000000005</c:v>
                </c:pt>
                <c:pt idx="1622">
                  <c:v>-50.405724000000006</c:v>
                </c:pt>
                <c:pt idx="1623">
                  <c:v>-50.405266000000005</c:v>
                </c:pt>
                <c:pt idx="1624">
                  <c:v>-50.417237999999998</c:v>
                </c:pt>
                <c:pt idx="1625">
                  <c:v>-50.410046999999999</c:v>
                </c:pt>
                <c:pt idx="1626">
                  <c:v>-50.403527000000004</c:v>
                </c:pt>
                <c:pt idx="1627">
                  <c:v>-50.413240999999999</c:v>
                </c:pt>
                <c:pt idx="1628">
                  <c:v>-50.417233000000003</c:v>
                </c:pt>
                <c:pt idx="1629">
                  <c:v>-50.418231000000006</c:v>
                </c:pt>
                <c:pt idx="1630">
                  <c:v>-50.414091999999997</c:v>
                </c:pt>
                <c:pt idx="1631">
                  <c:v>-50.404791000000003</c:v>
                </c:pt>
                <c:pt idx="1632">
                  <c:v>-50.401394000000003</c:v>
                </c:pt>
                <c:pt idx="1633">
                  <c:v>-50.398853000000003</c:v>
                </c:pt>
                <c:pt idx="1634">
                  <c:v>-50.408617</c:v>
                </c:pt>
                <c:pt idx="1635">
                  <c:v>-50.409514000000001</c:v>
                </c:pt>
                <c:pt idx="1636">
                  <c:v>-50.417569999999998</c:v>
                </c:pt>
                <c:pt idx="1637">
                  <c:v>-50.414146999999993</c:v>
                </c:pt>
                <c:pt idx="1638">
                  <c:v>-50.413834000000001</c:v>
                </c:pt>
                <c:pt idx="1639">
                  <c:v>-50.429142000000013</c:v>
                </c:pt>
                <c:pt idx="1640">
                  <c:v>-50.432799000000003</c:v>
                </c:pt>
                <c:pt idx="1641">
                  <c:v>-50.416189000000003</c:v>
                </c:pt>
                <c:pt idx="1642">
                  <c:v>-50.411620999999997</c:v>
                </c:pt>
                <c:pt idx="1643">
                  <c:v>-50.427915000000013</c:v>
                </c:pt>
                <c:pt idx="1644">
                  <c:v>-50.423032000000013</c:v>
                </c:pt>
                <c:pt idx="1645">
                  <c:v>-50.402027000000004</c:v>
                </c:pt>
                <c:pt idx="1646">
                  <c:v>-50.406821999999998</c:v>
                </c:pt>
                <c:pt idx="1647">
                  <c:v>-50.414738</c:v>
                </c:pt>
                <c:pt idx="1648">
                  <c:v>-50.404119000000001</c:v>
                </c:pt>
                <c:pt idx="1649">
                  <c:v>-50.424398000000011</c:v>
                </c:pt>
                <c:pt idx="1650">
                  <c:v>-50.425803000000002</c:v>
                </c:pt>
                <c:pt idx="1651">
                  <c:v>-50.420929000000001</c:v>
                </c:pt>
                <c:pt idx="1652">
                  <c:v>-50.430415000000011</c:v>
                </c:pt>
                <c:pt idx="1653">
                  <c:v>-50.426401000000006</c:v>
                </c:pt>
                <c:pt idx="1654">
                  <c:v>-50.422234000000003</c:v>
                </c:pt>
                <c:pt idx="1655">
                  <c:v>-50.422833000000011</c:v>
                </c:pt>
                <c:pt idx="1656">
                  <c:v>-50.424689999999998</c:v>
                </c:pt>
                <c:pt idx="1657">
                  <c:v>-50.420821000000004</c:v>
                </c:pt>
                <c:pt idx="1658">
                  <c:v>-50.424635000000002</c:v>
                </c:pt>
                <c:pt idx="1659">
                  <c:v>-50.425301000000012</c:v>
                </c:pt>
                <c:pt idx="1660">
                  <c:v>-50.416679999999999</c:v>
                </c:pt>
                <c:pt idx="1661">
                  <c:v>-50.424508000000003</c:v>
                </c:pt>
                <c:pt idx="1662">
                  <c:v>-50.437399000000006</c:v>
                </c:pt>
                <c:pt idx="1663">
                  <c:v>-50.426905000000012</c:v>
                </c:pt>
                <c:pt idx="1664">
                  <c:v>-50.435819000000002</c:v>
                </c:pt>
                <c:pt idx="1665">
                  <c:v>-50.441231000000002</c:v>
                </c:pt>
                <c:pt idx="1666">
                  <c:v>-50.443581999999999</c:v>
                </c:pt>
                <c:pt idx="1667">
                  <c:v>-50.442827999999999</c:v>
                </c:pt>
                <c:pt idx="1668">
                  <c:v>-50.438292000000011</c:v>
                </c:pt>
                <c:pt idx="1669">
                  <c:v>-50.444276999999992</c:v>
                </c:pt>
                <c:pt idx="1670">
                  <c:v>-50.452814000000004</c:v>
                </c:pt>
                <c:pt idx="1671">
                  <c:v>-50.453704999999999</c:v>
                </c:pt>
                <c:pt idx="1672">
                  <c:v>-50.448004000000005</c:v>
                </c:pt>
                <c:pt idx="1673">
                  <c:v>-50.443939</c:v>
                </c:pt>
                <c:pt idx="1674">
                  <c:v>-50.440654000000002</c:v>
                </c:pt>
                <c:pt idx="1675">
                  <c:v>-50.442785000000001</c:v>
                </c:pt>
                <c:pt idx="1676">
                  <c:v>-50.438836000000002</c:v>
                </c:pt>
                <c:pt idx="1677">
                  <c:v>-50.439434000000006</c:v>
                </c:pt>
                <c:pt idx="1678">
                  <c:v>-50.431703000000006</c:v>
                </c:pt>
                <c:pt idx="1679">
                  <c:v>-50.438592000000028</c:v>
                </c:pt>
                <c:pt idx="1680">
                  <c:v>-50.432289000000004</c:v>
                </c:pt>
                <c:pt idx="1681">
                  <c:v>-50.442030000000003</c:v>
                </c:pt>
                <c:pt idx="1682">
                  <c:v>-50.435341000000001</c:v>
                </c:pt>
                <c:pt idx="1683">
                  <c:v>-50.439599000000001</c:v>
                </c:pt>
                <c:pt idx="1684">
                  <c:v>-50.451723000000001</c:v>
                </c:pt>
                <c:pt idx="1685">
                  <c:v>-50.451446999999966</c:v>
                </c:pt>
                <c:pt idx="1686">
                  <c:v>-50.440681999999995</c:v>
                </c:pt>
                <c:pt idx="1687">
                  <c:v>-50.450741000000001</c:v>
                </c:pt>
                <c:pt idx="1688">
                  <c:v>-50.446747000000002</c:v>
                </c:pt>
                <c:pt idx="1689">
                  <c:v>-50.450636999999993</c:v>
                </c:pt>
                <c:pt idx="1690">
                  <c:v>-50.461883999999998</c:v>
                </c:pt>
                <c:pt idx="1691">
                  <c:v>-50.467296000000005</c:v>
                </c:pt>
                <c:pt idx="1692">
                  <c:v>-50.462668000000001</c:v>
                </c:pt>
                <c:pt idx="1693">
                  <c:v>-50.472352000000029</c:v>
                </c:pt>
                <c:pt idx="1694">
                  <c:v>-50.468696000000001</c:v>
                </c:pt>
                <c:pt idx="1695">
                  <c:v>-50.464289999999998</c:v>
                </c:pt>
                <c:pt idx="1696">
                  <c:v>-50.478370000000012</c:v>
                </c:pt>
                <c:pt idx="1697">
                  <c:v>-50.492288000000002</c:v>
                </c:pt>
                <c:pt idx="1698">
                  <c:v>-50.485182000000002</c:v>
                </c:pt>
                <c:pt idx="1699">
                  <c:v>-50.479632000000002</c:v>
                </c:pt>
                <c:pt idx="1700">
                  <c:v>-50.473883999999998</c:v>
                </c:pt>
                <c:pt idx="1701">
                  <c:v>-50.459887999999971</c:v>
                </c:pt>
                <c:pt idx="1702">
                  <c:v>-50.468679000000002</c:v>
                </c:pt>
                <c:pt idx="1703">
                  <c:v>-50.475503000000003</c:v>
                </c:pt>
                <c:pt idx="1704">
                  <c:v>-50.478901</c:v>
                </c:pt>
                <c:pt idx="1705">
                  <c:v>-50.488949000000005</c:v>
                </c:pt>
                <c:pt idx="1706">
                  <c:v>-50.489026000000003</c:v>
                </c:pt>
                <c:pt idx="1707">
                  <c:v>-50.488266999999993</c:v>
                </c:pt>
                <c:pt idx="1708">
                  <c:v>-50.479794000000005</c:v>
                </c:pt>
                <c:pt idx="1709">
                  <c:v>-50.480215000000001</c:v>
                </c:pt>
                <c:pt idx="1710">
                  <c:v>-50.475803000000006</c:v>
                </c:pt>
                <c:pt idx="1711">
                  <c:v>-50.488209000000005</c:v>
                </c:pt>
                <c:pt idx="1712">
                  <c:v>-50.475018000000013</c:v>
                </c:pt>
                <c:pt idx="1713">
                  <c:v>-50.475834000000006</c:v>
                </c:pt>
                <c:pt idx="1714">
                  <c:v>-50.479570000000002</c:v>
                </c:pt>
                <c:pt idx="1715">
                  <c:v>-50.475671000000006</c:v>
                </c:pt>
                <c:pt idx="1716">
                  <c:v>-50.476532000000013</c:v>
                </c:pt>
                <c:pt idx="1717">
                  <c:v>-50.463481999999999</c:v>
                </c:pt>
                <c:pt idx="1718">
                  <c:v>-50.484599999999993</c:v>
                </c:pt>
                <c:pt idx="1719">
                  <c:v>-50.467476000000005</c:v>
                </c:pt>
                <c:pt idx="1720">
                  <c:v>-50.476510000000012</c:v>
                </c:pt>
                <c:pt idx="1721">
                  <c:v>-50.464538000000012</c:v>
                </c:pt>
                <c:pt idx="1722">
                  <c:v>-50.467002000000001</c:v>
                </c:pt>
                <c:pt idx="1723">
                  <c:v>-50.459966999999999</c:v>
                </c:pt>
                <c:pt idx="1724">
                  <c:v>-50.463235000000012</c:v>
                </c:pt>
                <c:pt idx="1725">
                  <c:v>-50.449938000000003</c:v>
                </c:pt>
                <c:pt idx="1726">
                  <c:v>-50.452159000000002</c:v>
                </c:pt>
                <c:pt idx="1727">
                  <c:v>-50.458324000000005</c:v>
                </c:pt>
                <c:pt idx="1728">
                  <c:v>-50.461277000000003</c:v>
                </c:pt>
                <c:pt idx="1729">
                  <c:v>-50.472816000000002</c:v>
                </c:pt>
                <c:pt idx="1730">
                  <c:v>-50.468099000000002</c:v>
                </c:pt>
                <c:pt idx="1731">
                  <c:v>-50.467012000000011</c:v>
                </c:pt>
                <c:pt idx="1732">
                  <c:v>-50.46022</c:v>
                </c:pt>
                <c:pt idx="1733">
                  <c:v>-50.464350000000003</c:v>
                </c:pt>
                <c:pt idx="1734">
                  <c:v>-50.474536000000001</c:v>
                </c:pt>
                <c:pt idx="1735">
                  <c:v>-50.470739000000002</c:v>
                </c:pt>
                <c:pt idx="1736">
                  <c:v>-50.462067000000005</c:v>
                </c:pt>
                <c:pt idx="1737">
                  <c:v>-50.479333000000011</c:v>
                </c:pt>
                <c:pt idx="1738">
                  <c:v>-50.48168799999997</c:v>
                </c:pt>
                <c:pt idx="1739">
                  <c:v>-50.465461000000005</c:v>
                </c:pt>
                <c:pt idx="1740">
                  <c:v>-50.472081000000003</c:v>
                </c:pt>
                <c:pt idx="1741">
                  <c:v>-50.474413000000006</c:v>
                </c:pt>
                <c:pt idx="1742">
                  <c:v>-50.472623000000006</c:v>
                </c:pt>
                <c:pt idx="1743">
                  <c:v>-50.465982000000011</c:v>
                </c:pt>
                <c:pt idx="1744">
                  <c:v>-50.475768000000002</c:v>
                </c:pt>
                <c:pt idx="1745">
                  <c:v>-50.478417</c:v>
                </c:pt>
                <c:pt idx="1746">
                  <c:v>-50.490444000000004</c:v>
                </c:pt>
                <c:pt idx="1747">
                  <c:v>-50.482054000000005</c:v>
                </c:pt>
                <c:pt idx="1748">
                  <c:v>-50.482634000000004</c:v>
                </c:pt>
                <c:pt idx="1749">
                  <c:v>-50.477804999999996</c:v>
                </c:pt>
                <c:pt idx="1750">
                  <c:v>-50.487982999999993</c:v>
                </c:pt>
                <c:pt idx="1751">
                  <c:v>-50.483226999999999</c:v>
                </c:pt>
                <c:pt idx="1752">
                  <c:v>-50.476734</c:v>
                </c:pt>
                <c:pt idx="1753">
                  <c:v>-50.497409000000005</c:v>
                </c:pt>
                <c:pt idx="1754">
                  <c:v>-50.478179000000011</c:v>
                </c:pt>
                <c:pt idx="1755">
                  <c:v>-50.484536000000006</c:v>
                </c:pt>
                <c:pt idx="1756">
                  <c:v>-50.484580999999999</c:v>
                </c:pt>
                <c:pt idx="1757">
                  <c:v>-50.490704000000001</c:v>
                </c:pt>
                <c:pt idx="1758">
                  <c:v>-50.484711000000004</c:v>
                </c:pt>
                <c:pt idx="1759">
                  <c:v>-50.501511000000001</c:v>
                </c:pt>
                <c:pt idx="1760">
                  <c:v>-50.491590000000002</c:v>
                </c:pt>
                <c:pt idx="1761">
                  <c:v>-50.498251000000003</c:v>
                </c:pt>
                <c:pt idx="1762">
                  <c:v>-50.510077000000003</c:v>
                </c:pt>
                <c:pt idx="1763">
                  <c:v>-50.503493000000006</c:v>
                </c:pt>
                <c:pt idx="1764">
                  <c:v>-50.511142</c:v>
                </c:pt>
                <c:pt idx="1765">
                  <c:v>-50.509817000000005</c:v>
                </c:pt>
                <c:pt idx="1766">
                  <c:v>-50.505090000000003</c:v>
                </c:pt>
                <c:pt idx="1767">
                  <c:v>-50.494886000000001</c:v>
                </c:pt>
                <c:pt idx="1768">
                  <c:v>-50.497543</c:v>
                </c:pt>
                <c:pt idx="1769">
                  <c:v>-50.497040000000005</c:v>
                </c:pt>
                <c:pt idx="1770">
                  <c:v>-50.494479000000005</c:v>
                </c:pt>
                <c:pt idx="1771">
                  <c:v>-50.492732000000039</c:v>
                </c:pt>
                <c:pt idx="1772">
                  <c:v>-50.493389000000001</c:v>
                </c:pt>
                <c:pt idx="1773">
                  <c:v>-50.492583000000003</c:v>
                </c:pt>
                <c:pt idx="1774">
                  <c:v>-50.491158000000013</c:v>
                </c:pt>
                <c:pt idx="1775">
                  <c:v>-50.499453000000003</c:v>
                </c:pt>
                <c:pt idx="1776">
                  <c:v>-50.492816000000012</c:v>
                </c:pt>
                <c:pt idx="1777">
                  <c:v>-50.503812000000003</c:v>
                </c:pt>
                <c:pt idx="1778">
                  <c:v>-50.504305000000002</c:v>
                </c:pt>
                <c:pt idx="1779">
                  <c:v>-50.49897200000003</c:v>
                </c:pt>
                <c:pt idx="1780">
                  <c:v>-50.512141</c:v>
                </c:pt>
                <c:pt idx="1781">
                  <c:v>-50.538627000000005</c:v>
                </c:pt>
                <c:pt idx="1782">
                  <c:v>-50.536469000000004</c:v>
                </c:pt>
                <c:pt idx="1783">
                  <c:v>-50.524689000000002</c:v>
                </c:pt>
                <c:pt idx="1784">
                  <c:v>-50.528885000000002</c:v>
                </c:pt>
                <c:pt idx="1785">
                  <c:v>-50.541690999999993</c:v>
                </c:pt>
                <c:pt idx="1786">
                  <c:v>-50.550004999999999</c:v>
                </c:pt>
                <c:pt idx="1787">
                  <c:v>-50.539766</c:v>
                </c:pt>
                <c:pt idx="1788">
                  <c:v>-50.546106000000002</c:v>
                </c:pt>
                <c:pt idx="1789">
                  <c:v>-50.538170000000029</c:v>
                </c:pt>
                <c:pt idx="1790">
                  <c:v>-50.52637200000003</c:v>
                </c:pt>
                <c:pt idx="1791">
                  <c:v>-50.533506000000003</c:v>
                </c:pt>
                <c:pt idx="1792">
                  <c:v>-50.544804999999997</c:v>
                </c:pt>
                <c:pt idx="1793">
                  <c:v>-50.546717000000001</c:v>
                </c:pt>
                <c:pt idx="1794">
                  <c:v>-50.547920000000005</c:v>
                </c:pt>
                <c:pt idx="1795">
                  <c:v>-50.54289</c:v>
                </c:pt>
                <c:pt idx="1796">
                  <c:v>-50.539704</c:v>
                </c:pt>
                <c:pt idx="1797">
                  <c:v>-50.542478000000003</c:v>
                </c:pt>
                <c:pt idx="1798">
                  <c:v>-50.540132000000028</c:v>
                </c:pt>
                <c:pt idx="1799">
                  <c:v>-50.550007000000001</c:v>
                </c:pt>
                <c:pt idx="1800">
                  <c:v>-50.542749000000001</c:v>
                </c:pt>
                <c:pt idx="1801">
                  <c:v>-50.547012000000002</c:v>
                </c:pt>
                <c:pt idx="1802">
                  <c:v>-50.546409000000004</c:v>
                </c:pt>
                <c:pt idx="1803">
                  <c:v>-50.53559200000003</c:v>
                </c:pt>
                <c:pt idx="1804">
                  <c:v>-50.525445000000012</c:v>
                </c:pt>
                <c:pt idx="1805">
                  <c:v>-50.511581999999997</c:v>
                </c:pt>
                <c:pt idx="1806">
                  <c:v>-50.513512000000013</c:v>
                </c:pt>
                <c:pt idx="1807">
                  <c:v>-50.509137000000003</c:v>
                </c:pt>
                <c:pt idx="1808">
                  <c:v>-50.504309000000006</c:v>
                </c:pt>
                <c:pt idx="1809">
                  <c:v>-50.497312000000029</c:v>
                </c:pt>
                <c:pt idx="1810">
                  <c:v>-50.497680999999993</c:v>
                </c:pt>
                <c:pt idx="1811">
                  <c:v>-50.497055000000003</c:v>
                </c:pt>
                <c:pt idx="1812">
                  <c:v>-50.499104000000003</c:v>
                </c:pt>
                <c:pt idx="1813">
                  <c:v>-50.470576000000001</c:v>
                </c:pt>
                <c:pt idx="1814">
                  <c:v>-50.479240000000004</c:v>
                </c:pt>
                <c:pt idx="1815">
                  <c:v>-50.475611000000001</c:v>
                </c:pt>
                <c:pt idx="1816">
                  <c:v>-50.473811000000005</c:v>
                </c:pt>
                <c:pt idx="1817">
                  <c:v>-50.468751000000012</c:v>
                </c:pt>
                <c:pt idx="1818">
                  <c:v>-50.474352000000003</c:v>
                </c:pt>
                <c:pt idx="1819">
                  <c:v>-50.465390000000028</c:v>
                </c:pt>
                <c:pt idx="1820">
                  <c:v>-50.459457999999998</c:v>
                </c:pt>
                <c:pt idx="1821">
                  <c:v>-50.448425</c:v>
                </c:pt>
                <c:pt idx="1822">
                  <c:v>-50.459484999999994</c:v>
                </c:pt>
                <c:pt idx="1823">
                  <c:v>-50.461841999999997</c:v>
                </c:pt>
                <c:pt idx="1824">
                  <c:v>-50.451365999999993</c:v>
                </c:pt>
                <c:pt idx="1825">
                  <c:v>-50.450923999999993</c:v>
                </c:pt>
                <c:pt idx="1826">
                  <c:v>-50.453502</c:v>
                </c:pt>
                <c:pt idx="1827">
                  <c:v>-50.446054000000004</c:v>
                </c:pt>
                <c:pt idx="1828">
                  <c:v>-50.461851000000003</c:v>
                </c:pt>
                <c:pt idx="1829">
                  <c:v>-50.453476999999999</c:v>
                </c:pt>
                <c:pt idx="1830">
                  <c:v>-50.466842</c:v>
                </c:pt>
                <c:pt idx="1831">
                  <c:v>-50.458064999999998</c:v>
                </c:pt>
                <c:pt idx="1832">
                  <c:v>-50.456443999999998</c:v>
                </c:pt>
                <c:pt idx="1833">
                  <c:v>-50.450263999999997</c:v>
                </c:pt>
                <c:pt idx="1834">
                  <c:v>-50.460079</c:v>
                </c:pt>
                <c:pt idx="1835">
                  <c:v>-50.450579000000005</c:v>
                </c:pt>
                <c:pt idx="1836">
                  <c:v>-50.463810000000002</c:v>
                </c:pt>
                <c:pt idx="1837">
                  <c:v>-50.465763000000003</c:v>
                </c:pt>
                <c:pt idx="1838">
                  <c:v>-50.469164000000006</c:v>
                </c:pt>
                <c:pt idx="1839">
                  <c:v>-50.455256000000006</c:v>
                </c:pt>
                <c:pt idx="1840">
                  <c:v>-50.466205000000002</c:v>
                </c:pt>
                <c:pt idx="1841">
                  <c:v>-50.470350000000003</c:v>
                </c:pt>
                <c:pt idx="1842">
                  <c:v>-50.463785000000001</c:v>
                </c:pt>
                <c:pt idx="1843">
                  <c:v>-50.475722000000012</c:v>
                </c:pt>
                <c:pt idx="1844">
                  <c:v>-50.478155000000029</c:v>
                </c:pt>
                <c:pt idx="1845">
                  <c:v>-50.476785</c:v>
                </c:pt>
                <c:pt idx="1846">
                  <c:v>-50.475937000000002</c:v>
                </c:pt>
                <c:pt idx="1847">
                  <c:v>-50.473548000000001</c:v>
                </c:pt>
                <c:pt idx="1848">
                  <c:v>-50.482188000000001</c:v>
                </c:pt>
                <c:pt idx="1849">
                  <c:v>-50.488060000000004</c:v>
                </c:pt>
                <c:pt idx="1850">
                  <c:v>-50.502012000000029</c:v>
                </c:pt>
                <c:pt idx="1851">
                  <c:v>-50.498053000000013</c:v>
                </c:pt>
                <c:pt idx="1852">
                  <c:v>-50.504043999999993</c:v>
                </c:pt>
                <c:pt idx="1853">
                  <c:v>-50.504555000000003</c:v>
                </c:pt>
                <c:pt idx="1854">
                  <c:v>-50.515843000000004</c:v>
                </c:pt>
                <c:pt idx="1855">
                  <c:v>-50.529676000000002</c:v>
                </c:pt>
                <c:pt idx="1856">
                  <c:v>-50.535307000000003</c:v>
                </c:pt>
                <c:pt idx="1857">
                  <c:v>-50.537387000000003</c:v>
                </c:pt>
                <c:pt idx="1858">
                  <c:v>-50.535253000000012</c:v>
                </c:pt>
                <c:pt idx="1859">
                  <c:v>-50.551647999999972</c:v>
                </c:pt>
                <c:pt idx="1860">
                  <c:v>-50.545512000000038</c:v>
                </c:pt>
                <c:pt idx="1861">
                  <c:v>-50.556266000000001</c:v>
                </c:pt>
                <c:pt idx="1862">
                  <c:v>-50.557539000000006</c:v>
                </c:pt>
                <c:pt idx="1863">
                  <c:v>-50.552319000000011</c:v>
                </c:pt>
                <c:pt idx="1864">
                  <c:v>-50.544936</c:v>
                </c:pt>
                <c:pt idx="1865">
                  <c:v>-50.561824000000001</c:v>
                </c:pt>
                <c:pt idx="1866">
                  <c:v>-50.549274000000004</c:v>
                </c:pt>
                <c:pt idx="1867">
                  <c:v>-50.554848999999997</c:v>
                </c:pt>
                <c:pt idx="1868">
                  <c:v>-50.565021000000002</c:v>
                </c:pt>
                <c:pt idx="1869">
                  <c:v>-50.552417000000005</c:v>
                </c:pt>
                <c:pt idx="1870">
                  <c:v>-50.563111000000013</c:v>
                </c:pt>
                <c:pt idx="1871">
                  <c:v>-50.549198000000011</c:v>
                </c:pt>
                <c:pt idx="1872">
                  <c:v>-50.550560000000004</c:v>
                </c:pt>
                <c:pt idx="1873">
                  <c:v>-50.541645999999993</c:v>
                </c:pt>
                <c:pt idx="1874">
                  <c:v>-50.541384999999998</c:v>
                </c:pt>
                <c:pt idx="1875">
                  <c:v>-50.550506000000006</c:v>
                </c:pt>
                <c:pt idx="1876">
                  <c:v>-50.545092000000011</c:v>
                </c:pt>
                <c:pt idx="1877">
                  <c:v>-50.543378000000011</c:v>
                </c:pt>
                <c:pt idx="1878">
                  <c:v>-50.543028</c:v>
                </c:pt>
                <c:pt idx="1879">
                  <c:v>-50.541769000000002</c:v>
                </c:pt>
                <c:pt idx="1880">
                  <c:v>-50.536023</c:v>
                </c:pt>
                <c:pt idx="1881">
                  <c:v>-50.529697000000006</c:v>
                </c:pt>
                <c:pt idx="1882">
                  <c:v>-50.547690999999993</c:v>
                </c:pt>
                <c:pt idx="1883">
                  <c:v>-50.539679</c:v>
                </c:pt>
                <c:pt idx="1884">
                  <c:v>-50.531747000000003</c:v>
                </c:pt>
                <c:pt idx="1885">
                  <c:v>-50.544207999999998</c:v>
                </c:pt>
                <c:pt idx="1886">
                  <c:v>-50.534843000000002</c:v>
                </c:pt>
                <c:pt idx="1887">
                  <c:v>-50.545374000000002</c:v>
                </c:pt>
                <c:pt idx="1888">
                  <c:v>-50.551063999999997</c:v>
                </c:pt>
                <c:pt idx="1889">
                  <c:v>-50.56174</c:v>
                </c:pt>
                <c:pt idx="1890">
                  <c:v>-50.556136000000002</c:v>
                </c:pt>
                <c:pt idx="1891">
                  <c:v>-50.548115000000038</c:v>
                </c:pt>
                <c:pt idx="1892">
                  <c:v>-50.538234000000003</c:v>
                </c:pt>
                <c:pt idx="1893">
                  <c:v>-50.548546000000002</c:v>
                </c:pt>
                <c:pt idx="1894">
                  <c:v>-50.546345000000002</c:v>
                </c:pt>
                <c:pt idx="1895">
                  <c:v>-50.543789000000004</c:v>
                </c:pt>
                <c:pt idx="1896">
                  <c:v>-50.547680999999997</c:v>
                </c:pt>
                <c:pt idx="1897">
                  <c:v>-50.547426999999999</c:v>
                </c:pt>
                <c:pt idx="1898">
                  <c:v>-50.550296000000003</c:v>
                </c:pt>
                <c:pt idx="1899">
                  <c:v>-50.550536000000001</c:v>
                </c:pt>
                <c:pt idx="1900">
                  <c:v>-50.556609999999999</c:v>
                </c:pt>
                <c:pt idx="1901">
                  <c:v>-50.552100000000003</c:v>
                </c:pt>
                <c:pt idx="1902">
                  <c:v>-50.552396000000002</c:v>
                </c:pt>
                <c:pt idx="1903">
                  <c:v>-50.538485000000001</c:v>
                </c:pt>
                <c:pt idx="1904">
                  <c:v>-50.540322000000003</c:v>
                </c:pt>
                <c:pt idx="1905">
                  <c:v>-50.537051000000005</c:v>
                </c:pt>
                <c:pt idx="1906">
                  <c:v>-50.535129000000012</c:v>
                </c:pt>
                <c:pt idx="1907">
                  <c:v>-50.537365000000001</c:v>
                </c:pt>
                <c:pt idx="1908">
                  <c:v>-50.534112000000029</c:v>
                </c:pt>
                <c:pt idx="1909">
                  <c:v>-50.534044000000002</c:v>
                </c:pt>
                <c:pt idx="1910">
                  <c:v>-50.519477000000002</c:v>
                </c:pt>
                <c:pt idx="1911">
                  <c:v>-50.523007</c:v>
                </c:pt>
                <c:pt idx="1912">
                  <c:v>-50.523064000000005</c:v>
                </c:pt>
                <c:pt idx="1913">
                  <c:v>-50.527409000000006</c:v>
                </c:pt>
                <c:pt idx="1914">
                  <c:v>-50.522271000000003</c:v>
                </c:pt>
                <c:pt idx="1915">
                  <c:v>-50.519125000000003</c:v>
                </c:pt>
                <c:pt idx="1916">
                  <c:v>-50.517636000000003</c:v>
                </c:pt>
                <c:pt idx="1917">
                  <c:v>-50.525964000000002</c:v>
                </c:pt>
                <c:pt idx="1918">
                  <c:v>-50.522946000000012</c:v>
                </c:pt>
                <c:pt idx="1919">
                  <c:v>-50.514355000000002</c:v>
                </c:pt>
                <c:pt idx="1920">
                  <c:v>-50.527195000000013</c:v>
                </c:pt>
                <c:pt idx="1921">
                  <c:v>-50.524256000000001</c:v>
                </c:pt>
                <c:pt idx="1922">
                  <c:v>-50.527221000000004</c:v>
                </c:pt>
                <c:pt idx="1923">
                  <c:v>-50.540410000000001</c:v>
                </c:pt>
                <c:pt idx="1924">
                  <c:v>-50.521970000000003</c:v>
                </c:pt>
                <c:pt idx="1925">
                  <c:v>-50.522307000000012</c:v>
                </c:pt>
                <c:pt idx="1926">
                  <c:v>-50.515623000000005</c:v>
                </c:pt>
                <c:pt idx="1927">
                  <c:v>-50.518459</c:v>
                </c:pt>
                <c:pt idx="1928">
                  <c:v>-50.518631000000006</c:v>
                </c:pt>
                <c:pt idx="1929">
                  <c:v>-50.517524999999999</c:v>
                </c:pt>
                <c:pt idx="1930">
                  <c:v>-50.516328000000001</c:v>
                </c:pt>
                <c:pt idx="1931">
                  <c:v>-50.503116000000013</c:v>
                </c:pt>
                <c:pt idx="1932">
                  <c:v>-50.519513000000003</c:v>
                </c:pt>
                <c:pt idx="1933">
                  <c:v>-50.526142000000029</c:v>
                </c:pt>
                <c:pt idx="1934">
                  <c:v>-50.530339000000012</c:v>
                </c:pt>
                <c:pt idx="1935">
                  <c:v>-50.519806000000003</c:v>
                </c:pt>
                <c:pt idx="1936">
                  <c:v>-50.522456000000012</c:v>
                </c:pt>
                <c:pt idx="1937">
                  <c:v>-50.515721000000006</c:v>
                </c:pt>
                <c:pt idx="1938">
                  <c:v>-50.513599000000006</c:v>
                </c:pt>
                <c:pt idx="1939">
                  <c:v>-50.520881000000003</c:v>
                </c:pt>
                <c:pt idx="1940">
                  <c:v>-50.513404999999999</c:v>
                </c:pt>
                <c:pt idx="1941">
                  <c:v>-50.507240999999993</c:v>
                </c:pt>
                <c:pt idx="1942">
                  <c:v>-50.522465000000011</c:v>
                </c:pt>
                <c:pt idx="1943">
                  <c:v>-50.521143000000002</c:v>
                </c:pt>
                <c:pt idx="1944">
                  <c:v>-50.533626000000005</c:v>
                </c:pt>
                <c:pt idx="1945">
                  <c:v>-50.528455000000029</c:v>
                </c:pt>
                <c:pt idx="1946">
                  <c:v>-50.531333000000011</c:v>
                </c:pt>
                <c:pt idx="1947">
                  <c:v>-50.552903000000001</c:v>
                </c:pt>
                <c:pt idx="1948">
                  <c:v>-50.544040999999993</c:v>
                </c:pt>
                <c:pt idx="1949">
                  <c:v>-50.533939000000011</c:v>
                </c:pt>
                <c:pt idx="1950">
                  <c:v>-50.545428000000001</c:v>
                </c:pt>
                <c:pt idx="1951">
                  <c:v>-50.549977000000005</c:v>
                </c:pt>
                <c:pt idx="1952">
                  <c:v>-50.543014000000007</c:v>
                </c:pt>
                <c:pt idx="1953">
                  <c:v>-50.539982000000002</c:v>
                </c:pt>
                <c:pt idx="1954">
                  <c:v>-50.537421999999999</c:v>
                </c:pt>
                <c:pt idx="1955">
                  <c:v>-50.531743000000006</c:v>
                </c:pt>
                <c:pt idx="1956">
                  <c:v>-50.523311000000028</c:v>
                </c:pt>
                <c:pt idx="1957">
                  <c:v>-50.522007000000002</c:v>
                </c:pt>
                <c:pt idx="1958">
                  <c:v>-50.522135000000048</c:v>
                </c:pt>
                <c:pt idx="1959">
                  <c:v>-50.528463000000002</c:v>
                </c:pt>
                <c:pt idx="1960">
                  <c:v>-50.520709000000011</c:v>
                </c:pt>
                <c:pt idx="1961">
                  <c:v>-50.529789000000001</c:v>
                </c:pt>
                <c:pt idx="1962">
                  <c:v>-50.535228000000011</c:v>
                </c:pt>
                <c:pt idx="1963">
                  <c:v>-50.527287999999999</c:v>
                </c:pt>
                <c:pt idx="1964">
                  <c:v>-50.532653000000003</c:v>
                </c:pt>
                <c:pt idx="1965">
                  <c:v>-50.527978000000012</c:v>
                </c:pt>
                <c:pt idx="1966">
                  <c:v>-50.526110000000038</c:v>
                </c:pt>
                <c:pt idx="1967">
                  <c:v>-50.525015000000039</c:v>
                </c:pt>
                <c:pt idx="1968">
                  <c:v>-50.526228000000003</c:v>
                </c:pt>
                <c:pt idx="1969">
                  <c:v>-50.504905000000001</c:v>
                </c:pt>
                <c:pt idx="1970">
                  <c:v>-50.515211000000001</c:v>
                </c:pt>
                <c:pt idx="1971">
                  <c:v>-50.519777000000005</c:v>
                </c:pt>
                <c:pt idx="1972">
                  <c:v>-50.513780000000004</c:v>
                </c:pt>
                <c:pt idx="1973">
                  <c:v>-50.527333000000013</c:v>
                </c:pt>
                <c:pt idx="1974">
                  <c:v>-50.516266000000002</c:v>
                </c:pt>
                <c:pt idx="1975">
                  <c:v>-50.514079000000002</c:v>
                </c:pt>
                <c:pt idx="1976">
                  <c:v>-50.512174000000002</c:v>
                </c:pt>
                <c:pt idx="1977">
                  <c:v>-50.510236000000006</c:v>
                </c:pt>
                <c:pt idx="1978">
                  <c:v>-50.518799000000001</c:v>
                </c:pt>
                <c:pt idx="1979">
                  <c:v>-50.523705000000028</c:v>
                </c:pt>
                <c:pt idx="1980">
                  <c:v>-50.514752000000001</c:v>
                </c:pt>
                <c:pt idx="1981">
                  <c:v>-50.527338000000029</c:v>
                </c:pt>
                <c:pt idx="1982">
                  <c:v>-50.533789000000006</c:v>
                </c:pt>
                <c:pt idx="1983">
                  <c:v>-50.512802000000001</c:v>
                </c:pt>
                <c:pt idx="1984">
                  <c:v>-50.518883000000002</c:v>
                </c:pt>
                <c:pt idx="1985">
                  <c:v>-50.510824999999997</c:v>
                </c:pt>
                <c:pt idx="1986">
                  <c:v>-50.521123000000003</c:v>
                </c:pt>
                <c:pt idx="1987">
                  <c:v>-50.522066000000002</c:v>
                </c:pt>
                <c:pt idx="1988">
                  <c:v>-50.533861000000002</c:v>
                </c:pt>
                <c:pt idx="1989">
                  <c:v>-50.536095000000003</c:v>
                </c:pt>
                <c:pt idx="1990">
                  <c:v>-50.528794000000012</c:v>
                </c:pt>
                <c:pt idx="1991">
                  <c:v>-50.517325</c:v>
                </c:pt>
                <c:pt idx="1992">
                  <c:v>-50.522648000000011</c:v>
                </c:pt>
                <c:pt idx="1993">
                  <c:v>-50.529125000000029</c:v>
                </c:pt>
                <c:pt idx="1994">
                  <c:v>-50.542641000000003</c:v>
                </c:pt>
                <c:pt idx="1995">
                  <c:v>-50.525899000000003</c:v>
                </c:pt>
                <c:pt idx="1996">
                  <c:v>-50.527076000000001</c:v>
                </c:pt>
                <c:pt idx="1997">
                  <c:v>-50.512043000000006</c:v>
                </c:pt>
                <c:pt idx="1998">
                  <c:v>-50.522709000000013</c:v>
                </c:pt>
                <c:pt idx="1999">
                  <c:v>-50.514805999999993</c:v>
                </c:pt>
                <c:pt idx="2000">
                  <c:v>-50.523288000000001</c:v>
                </c:pt>
                <c:pt idx="2001">
                  <c:v>-50.517795</c:v>
                </c:pt>
                <c:pt idx="2002">
                  <c:v>-50.507133000000003</c:v>
                </c:pt>
                <c:pt idx="2003">
                  <c:v>-50.514735000000002</c:v>
                </c:pt>
                <c:pt idx="2004">
                  <c:v>-50.521058000000011</c:v>
                </c:pt>
                <c:pt idx="2005">
                  <c:v>-50.523436000000011</c:v>
                </c:pt>
                <c:pt idx="2006">
                  <c:v>-50.532727000000001</c:v>
                </c:pt>
                <c:pt idx="2007">
                  <c:v>-50.533129000000002</c:v>
                </c:pt>
                <c:pt idx="2008">
                  <c:v>-50.542051000000001</c:v>
                </c:pt>
                <c:pt idx="2009">
                  <c:v>-50.542925000000011</c:v>
                </c:pt>
                <c:pt idx="2010">
                  <c:v>-50.534423000000004</c:v>
                </c:pt>
                <c:pt idx="2011">
                  <c:v>-50.533291000000006</c:v>
                </c:pt>
                <c:pt idx="2012">
                  <c:v>-50.530344000000007</c:v>
                </c:pt>
                <c:pt idx="2013">
                  <c:v>-50.540241999999999</c:v>
                </c:pt>
                <c:pt idx="2014">
                  <c:v>-50.539711000000011</c:v>
                </c:pt>
                <c:pt idx="2015">
                  <c:v>-50.541284999999995</c:v>
                </c:pt>
                <c:pt idx="2016">
                  <c:v>-50.547551000000006</c:v>
                </c:pt>
                <c:pt idx="2017">
                  <c:v>-50.540315000000028</c:v>
                </c:pt>
                <c:pt idx="2018">
                  <c:v>-50.533507</c:v>
                </c:pt>
                <c:pt idx="2019">
                  <c:v>-50.53425</c:v>
                </c:pt>
                <c:pt idx="2020">
                  <c:v>-50.530022000000002</c:v>
                </c:pt>
                <c:pt idx="2021">
                  <c:v>-50.537681999999997</c:v>
                </c:pt>
                <c:pt idx="2022">
                  <c:v>-50.522438000000029</c:v>
                </c:pt>
                <c:pt idx="2023">
                  <c:v>-50.525108000000039</c:v>
                </c:pt>
                <c:pt idx="2024">
                  <c:v>-50.525457000000003</c:v>
                </c:pt>
                <c:pt idx="2025">
                  <c:v>-50.531558000000011</c:v>
                </c:pt>
                <c:pt idx="2026">
                  <c:v>-50.544840000000001</c:v>
                </c:pt>
                <c:pt idx="2027">
                  <c:v>-50.524434000000007</c:v>
                </c:pt>
                <c:pt idx="2028">
                  <c:v>-50.53513600000003</c:v>
                </c:pt>
                <c:pt idx="2029">
                  <c:v>-50.536442000000001</c:v>
                </c:pt>
                <c:pt idx="2030">
                  <c:v>-50.542723000000002</c:v>
                </c:pt>
                <c:pt idx="2031">
                  <c:v>-50.533828</c:v>
                </c:pt>
                <c:pt idx="2032">
                  <c:v>-50.527030000000003</c:v>
                </c:pt>
                <c:pt idx="2033">
                  <c:v>-50.548655000000011</c:v>
                </c:pt>
                <c:pt idx="2034">
                  <c:v>-50.538104000000011</c:v>
                </c:pt>
                <c:pt idx="2035">
                  <c:v>-50.540529000000006</c:v>
                </c:pt>
                <c:pt idx="2036">
                  <c:v>-50.536137000000011</c:v>
                </c:pt>
                <c:pt idx="2037">
                  <c:v>-50.536305000000013</c:v>
                </c:pt>
                <c:pt idx="2038">
                  <c:v>-50.547966999999993</c:v>
                </c:pt>
                <c:pt idx="2039">
                  <c:v>-50.541595000000001</c:v>
                </c:pt>
                <c:pt idx="2040">
                  <c:v>-50.541783999999993</c:v>
                </c:pt>
                <c:pt idx="2041">
                  <c:v>-50.527968000000001</c:v>
                </c:pt>
                <c:pt idx="2042">
                  <c:v>-50.535522000000029</c:v>
                </c:pt>
                <c:pt idx="2043">
                  <c:v>-50.545892000000002</c:v>
                </c:pt>
                <c:pt idx="2044">
                  <c:v>-50.533811</c:v>
                </c:pt>
                <c:pt idx="2045">
                  <c:v>-50.535053000000012</c:v>
                </c:pt>
                <c:pt idx="2046">
                  <c:v>-50.535754000000011</c:v>
                </c:pt>
                <c:pt idx="2047">
                  <c:v>-50.535228000000011</c:v>
                </c:pt>
                <c:pt idx="2048">
                  <c:v>-50.535160000000012</c:v>
                </c:pt>
                <c:pt idx="2049">
                  <c:v>-50.531382000000001</c:v>
                </c:pt>
                <c:pt idx="2050">
                  <c:v>-50.528772000000046</c:v>
                </c:pt>
                <c:pt idx="2051">
                  <c:v>-50.520977000000002</c:v>
                </c:pt>
                <c:pt idx="2052">
                  <c:v>-50.540826000000003</c:v>
                </c:pt>
                <c:pt idx="2053">
                  <c:v>-50.52496</c:v>
                </c:pt>
                <c:pt idx="2054">
                  <c:v>-50.546423000000004</c:v>
                </c:pt>
                <c:pt idx="2055">
                  <c:v>-50.542864999999999</c:v>
                </c:pt>
                <c:pt idx="2056">
                  <c:v>-50.555077000000004</c:v>
                </c:pt>
                <c:pt idx="2057">
                  <c:v>-50.550706000000005</c:v>
                </c:pt>
                <c:pt idx="2058">
                  <c:v>-50.557701999999999</c:v>
                </c:pt>
                <c:pt idx="2059">
                  <c:v>-50.559084999999996</c:v>
                </c:pt>
                <c:pt idx="2060">
                  <c:v>-50.549968</c:v>
                </c:pt>
                <c:pt idx="2061">
                  <c:v>-50.546260000000004</c:v>
                </c:pt>
                <c:pt idx="2062">
                  <c:v>-50.547734000000005</c:v>
                </c:pt>
                <c:pt idx="2063">
                  <c:v>-50.558754</c:v>
                </c:pt>
                <c:pt idx="2064">
                  <c:v>-50.543860000000002</c:v>
                </c:pt>
                <c:pt idx="2065">
                  <c:v>-50.55603</c:v>
                </c:pt>
                <c:pt idx="2066">
                  <c:v>-50.558784000000003</c:v>
                </c:pt>
                <c:pt idx="2067">
                  <c:v>-50.562182000000028</c:v>
                </c:pt>
                <c:pt idx="2068">
                  <c:v>-50.551211000000002</c:v>
                </c:pt>
                <c:pt idx="2069">
                  <c:v>-50.557096999999999</c:v>
                </c:pt>
                <c:pt idx="2070">
                  <c:v>-50.546773000000002</c:v>
                </c:pt>
                <c:pt idx="2071">
                  <c:v>-50.559524000000003</c:v>
                </c:pt>
                <c:pt idx="2072">
                  <c:v>-50.563953000000012</c:v>
                </c:pt>
                <c:pt idx="2073">
                  <c:v>-50.559908</c:v>
                </c:pt>
                <c:pt idx="2074">
                  <c:v>-50.563500000000012</c:v>
                </c:pt>
                <c:pt idx="2075">
                  <c:v>-50.555590000000002</c:v>
                </c:pt>
                <c:pt idx="2076">
                  <c:v>-50.589772000000011</c:v>
                </c:pt>
                <c:pt idx="2077">
                  <c:v>-50.583972000000003</c:v>
                </c:pt>
                <c:pt idx="2078">
                  <c:v>-50.580764000000002</c:v>
                </c:pt>
                <c:pt idx="2079">
                  <c:v>-50.575855000000011</c:v>
                </c:pt>
                <c:pt idx="2080">
                  <c:v>-50.590569000000002</c:v>
                </c:pt>
                <c:pt idx="2081">
                  <c:v>-50.568028000000012</c:v>
                </c:pt>
                <c:pt idx="2082">
                  <c:v>-50.582932000000028</c:v>
                </c:pt>
                <c:pt idx="2083">
                  <c:v>-50.580989000000002</c:v>
                </c:pt>
                <c:pt idx="2084">
                  <c:v>-50.581063999999998</c:v>
                </c:pt>
                <c:pt idx="2085">
                  <c:v>-50.572686000000004</c:v>
                </c:pt>
                <c:pt idx="2086">
                  <c:v>-50.576557000000001</c:v>
                </c:pt>
                <c:pt idx="2087">
                  <c:v>-50.571509000000006</c:v>
                </c:pt>
                <c:pt idx="2088">
                  <c:v>-50.572081000000004</c:v>
                </c:pt>
                <c:pt idx="2089">
                  <c:v>-50.571567999999999</c:v>
                </c:pt>
                <c:pt idx="2090">
                  <c:v>-50.579390000000011</c:v>
                </c:pt>
                <c:pt idx="2091">
                  <c:v>-50.579951000000001</c:v>
                </c:pt>
                <c:pt idx="2092">
                  <c:v>-50.593661000000004</c:v>
                </c:pt>
                <c:pt idx="2093">
                  <c:v>-50.581823999999997</c:v>
                </c:pt>
                <c:pt idx="2094">
                  <c:v>-50.580924000000003</c:v>
                </c:pt>
                <c:pt idx="2095">
                  <c:v>-50.579017</c:v>
                </c:pt>
                <c:pt idx="2096">
                  <c:v>-50.576231</c:v>
                </c:pt>
                <c:pt idx="2097">
                  <c:v>-50.585588000000001</c:v>
                </c:pt>
                <c:pt idx="2098">
                  <c:v>-50.577780000000004</c:v>
                </c:pt>
                <c:pt idx="2099">
                  <c:v>-50.589872</c:v>
                </c:pt>
                <c:pt idx="2100">
                  <c:v>-50.583072000000001</c:v>
                </c:pt>
                <c:pt idx="2101">
                  <c:v>-50.588707000000007</c:v>
                </c:pt>
                <c:pt idx="2102">
                  <c:v>-50.573227000000003</c:v>
                </c:pt>
                <c:pt idx="2103">
                  <c:v>-50.572664000000003</c:v>
                </c:pt>
                <c:pt idx="2104">
                  <c:v>-50.577935000000011</c:v>
                </c:pt>
                <c:pt idx="2105">
                  <c:v>-50.569341000000001</c:v>
                </c:pt>
                <c:pt idx="2106">
                  <c:v>-50.586494000000002</c:v>
                </c:pt>
                <c:pt idx="2107">
                  <c:v>-50.579098000000002</c:v>
                </c:pt>
                <c:pt idx="2108">
                  <c:v>-50.58211500000003</c:v>
                </c:pt>
                <c:pt idx="2109">
                  <c:v>-50.592263000000003</c:v>
                </c:pt>
                <c:pt idx="2110">
                  <c:v>-50.586109</c:v>
                </c:pt>
                <c:pt idx="2111">
                  <c:v>-50.577674999999999</c:v>
                </c:pt>
                <c:pt idx="2112">
                  <c:v>-50.576242000000001</c:v>
                </c:pt>
                <c:pt idx="2113">
                  <c:v>-50.572774000000003</c:v>
                </c:pt>
                <c:pt idx="2114">
                  <c:v>-50.569684000000002</c:v>
                </c:pt>
                <c:pt idx="2115">
                  <c:v>-50.566370000000013</c:v>
                </c:pt>
                <c:pt idx="2116">
                  <c:v>-50.573824000000002</c:v>
                </c:pt>
                <c:pt idx="2117">
                  <c:v>-50.575213000000012</c:v>
                </c:pt>
                <c:pt idx="2118">
                  <c:v>-50.570494000000004</c:v>
                </c:pt>
                <c:pt idx="2119">
                  <c:v>-50.570706000000001</c:v>
                </c:pt>
                <c:pt idx="2120">
                  <c:v>-50.570534000000002</c:v>
                </c:pt>
                <c:pt idx="2121">
                  <c:v>-50.569807000000004</c:v>
                </c:pt>
                <c:pt idx="2122">
                  <c:v>-50.568607</c:v>
                </c:pt>
                <c:pt idx="2123">
                  <c:v>-50.580494999999999</c:v>
                </c:pt>
                <c:pt idx="2124">
                  <c:v>-50.585649000000004</c:v>
                </c:pt>
                <c:pt idx="2125">
                  <c:v>-50.587839999999993</c:v>
                </c:pt>
                <c:pt idx="2126">
                  <c:v>-50.584737000000004</c:v>
                </c:pt>
                <c:pt idx="2127">
                  <c:v>-50.576495000000001</c:v>
                </c:pt>
                <c:pt idx="2128">
                  <c:v>-50.588607000000003</c:v>
                </c:pt>
                <c:pt idx="2129">
                  <c:v>-50.576086000000004</c:v>
                </c:pt>
                <c:pt idx="2130">
                  <c:v>-50.589300000000001</c:v>
                </c:pt>
                <c:pt idx="2131">
                  <c:v>-50.580331000000001</c:v>
                </c:pt>
                <c:pt idx="2132">
                  <c:v>-50.574172000000011</c:v>
                </c:pt>
                <c:pt idx="2133">
                  <c:v>-50.580511000000001</c:v>
                </c:pt>
                <c:pt idx="2134">
                  <c:v>-50.566485</c:v>
                </c:pt>
                <c:pt idx="2135">
                  <c:v>-50.566830000000003</c:v>
                </c:pt>
                <c:pt idx="2136">
                  <c:v>-50.558814000000005</c:v>
                </c:pt>
                <c:pt idx="2137">
                  <c:v>-50.569104000000003</c:v>
                </c:pt>
                <c:pt idx="2138">
                  <c:v>-50.573052000000011</c:v>
                </c:pt>
                <c:pt idx="2139">
                  <c:v>-50.561614000000006</c:v>
                </c:pt>
                <c:pt idx="2140">
                  <c:v>-50.579069000000004</c:v>
                </c:pt>
                <c:pt idx="2141">
                  <c:v>-50.580489999999998</c:v>
                </c:pt>
                <c:pt idx="2142">
                  <c:v>-50.575220000000002</c:v>
                </c:pt>
                <c:pt idx="2143">
                  <c:v>-50.579040000000006</c:v>
                </c:pt>
                <c:pt idx="2144">
                  <c:v>-50.574218000000002</c:v>
                </c:pt>
                <c:pt idx="2145">
                  <c:v>-50.565777000000011</c:v>
                </c:pt>
                <c:pt idx="2146">
                  <c:v>-50.577130000000011</c:v>
                </c:pt>
                <c:pt idx="2147">
                  <c:v>-50.571361000000003</c:v>
                </c:pt>
                <c:pt idx="2148">
                  <c:v>-50.583947000000002</c:v>
                </c:pt>
                <c:pt idx="2149">
                  <c:v>-50.560628000000001</c:v>
                </c:pt>
                <c:pt idx="2150">
                  <c:v>-50.572488</c:v>
                </c:pt>
                <c:pt idx="2151">
                  <c:v>-50.581673000000002</c:v>
                </c:pt>
                <c:pt idx="2152">
                  <c:v>-50.572849000000005</c:v>
                </c:pt>
                <c:pt idx="2153">
                  <c:v>-50.579259</c:v>
                </c:pt>
                <c:pt idx="2154">
                  <c:v>-50.593843</c:v>
                </c:pt>
                <c:pt idx="2155">
                  <c:v>-50.580361000000003</c:v>
                </c:pt>
                <c:pt idx="2156">
                  <c:v>-50.586207999999999</c:v>
                </c:pt>
                <c:pt idx="2157">
                  <c:v>-50.604533000000011</c:v>
                </c:pt>
                <c:pt idx="2158">
                  <c:v>-50.601925000000001</c:v>
                </c:pt>
                <c:pt idx="2159">
                  <c:v>-50.597798000000012</c:v>
                </c:pt>
                <c:pt idx="2160">
                  <c:v>-50.587685999999998</c:v>
                </c:pt>
                <c:pt idx="2161">
                  <c:v>-50.590233000000012</c:v>
                </c:pt>
                <c:pt idx="2162">
                  <c:v>-50.587123000000005</c:v>
                </c:pt>
                <c:pt idx="2163">
                  <c:v>-50.598268000000012</c:v>
                </c:pt>
                <c:pt idx="2164">
                  <c:v>-50.580749000000004</c:v>
                </c:pt>
                <c:pt idx="2165">
                  <c:v>-50.581828999999999</c:v>
                </c:pt>
                <c:pt idx="2166">
                  <c:v>-50.590186000000003</c:v>
                </c:pt>
                <c:pt idx="2167">
                  <c:v>-50.591987000000003</c:v>
                </c:pt>
                <c:pt idx="2168">
                  <c:v>-50.59859000000003</c:v>
                </c:pt>
                <c:pt idx="2169">
                  <c:v>-50.589333000000003</c:v>
                </c:pt>
                <c:pt idx="2170">
                  <c:v>-50.585816000000001</c:v>
                </c:pt>
                <c:pt idx="2171">
                  <c:v>-50.580014000000006</c:v>
                </c:pt>
                <c:pt idx="2172">
                  <c:v>-50.569759000000012</c:v>
                </c:pt>
                <c:pt idx="2173">
                  <c:v>-50.563198000000028</c:v>
                </c:pt>
                <c:pt idx="2174">
                  <c:v>-50.568030000000029</c:v>
                </c:pt>
                <c:pt idx="2175">
                  <c:v>-50.571305000000002</c:v>
                </c:pt>
                <c:pt idx="2176">
                  <c:v>-50.577377000000006</c:v>
                </c:pt>
                <c:pt idx="2177">
                  <c:v>-50.580947000000002</c:v>
                </c:pt>
                <c:pt idx="2178">
                  <c:v>-50.582196000000003</c:v>
                </c:pt>
                <c:pt idx="2179">
                  <c:v>-50.583518000000012</c:v>
                </c:pt>
                <c:pt idx="2180">
                  <c:v>-50.572790000000012</c:v>
                </c:pt>
                <c:pt idx="2181">
                  <c:v>-50.570322000000012</c:v>
                </c:pt>
                <c:pt idx="2182">
                  <c:v>-50.56803500000003</c:v>
                </c:pt>
                <c:pt idx="2183">
                  <c:v>-50.571531</c:v>
                </c:pt>
                <c:pt idx="2184">
                  <c:v>-50.575052000000028</c:v>
                </c:pt>
                <c:pt idx="2185">
                  <c:v>-50.570821000000002</c:v>
                </c:pt>
                <c:pt idx="2186">
                  <c:v>-50.565777000000011</c:v>
                </c:pt>
                <c:pt idx="2187">
                  <c:v>-50.566977000000001</c:v>
                </c:pt>
                <c:pt idx="2188">
                  <c:v>-50.566666000000005</c:v>
                </c:pt>
                <c:pt idx="2189">
                  <c:v>-50.568160000000013</c:v>
                </c:pt>
                <c:pt idx="2190">
                  <c:v>-50.571835</c:v>
                </c:pt>
                <c:pt idx="2191">
                  <c:v>-50.579911000000003</c:v>
                </c:pt>
                <c:pt idx="2192">
                  <c:v>-50.577682999999993</c:v>
                </c:pt>
                <c:pt idx="2193">
                  <c:v>-50.575594000000002</c:v>
                </c:pt>
                <c:pt idx="2194">
                  <c:v>-50.570147000000006</c:v>
                </c:pt>
                <c:pt idx="2195">
                  <c:v>-50.577837000000002</c:v>
                </c:pt>
                <c:pt idx="2196">
                  <c:v>-50.576840000000004</c:v>
                </c:pt>
                <c:pt idx="2197">
                  <c:v>-50.581018</c:v>
                </c:pt>
                <c:pt idx="2198">
                  <c:v>-50.578823</c:v>
                </c:pt>
                <c:pt idx="2199">
                  <c:v>-50.569382000000012</c:v>
                </c:pt>
                <c:pt idx="2200">
                  <c:v>-50.574210000000001</c:v>
                </c:pt>
                <c:pt idx="2201">
                  <c:v>-50.56817600000003</c:v>
                </c:pt>
                <c:pt idx="2202">
                  <c:v>-50.562969000000002</c:v>
                </c:pt>
                <c:pt idx="2203">
                  <c:v>-50.572115000000039</c:v>
                </c:pt>
                <c:pt idx="2204">
                  <c:v>-50.573905000000003</c:v>
                </c:pt>
                <c:pt idx="2205">
                  <c:v>-50.565224000000001</c:v>
                </c:pt>
                <c:pt idx="2206">
                  <c:v>-50.563173000000013</c:v>
                </c:pt>
                <c:pt idx="2207">
                  <c:v>-50.565436000000012</c:v>
                </c:pt>
                <c:pt idx="2208">
                  <c:v>-50.567796000000001</c:v>
                </c:pt>
                <c:pt idx="2209">
                  <c:v>-50.556182</c:v>
                </c:pt>
                <c:pt idx="2210">
                  <c:v>-50.563623</c:v>
                </c:pt>
                <c:pt idx="2211">
                  <c:v>-50.554161999999998</c:v>
                </c:pt>
                <c:pt idx="2212">
                  <c:v>-50.565467000000005</c:v>
                </c:pt>
                <c:pt idx="2213">
                  <c:v>-50.568845000000003</c:v>
                </c:pt>
                <c:pt idx="2214">
                  <c:v>-50.573181000000005</c:v>
                </c:pt>
                <c:pt idx="2215">
                  <c:v>-50.563771000000003</c:v>
                </c:pt>
                <c:pt idx="2216">
                  <c:v>-50.564084000000001</c:v>
                </c:pt>
                <c:pt idx="2217">
                  <c:v>-50.577835</c:v>
                </c:pt>
                <c:pt idx="2218">
                  <c:v>-50.568720000000013</c:v>
                </c:pt>
                <c:pt idx="2219">
                  <c:v>-50.569265000000001</c:v>
                </c:pt>
                <c:pt idx="2220">
                  <c:v>-50.566652000000012</c:v>
                </c:pt>
                <c:pt idx="2221">
                  <c:v>-50.565324000000011</c:v>
                </c:pt>
                <c:pt idx="2222">
                  <c:v>-50.579866999999993</c:v>
                </c:pt>
                <c:pt idx="2223">
                  <c:v>-50.572964000000006</c:v>
                </c:pt>
                <c:pt idx="2224">
                  <c:v>-50.562358000000039</c:v>
                </c:pt>
                <c:pt idx="2225">
                  <c:v>-50.571961999999999</c:v>
                </c:pt>
                <c:pt idx="2226">
                  <c:v>-50.568747000000002</c:v>
                </c:pt>
                <c:pt idx="2227">
                  <c:v>-50.57461</c:v>
                </c:pt>
                <c:pt idx="2228">
                  <c:v>-50.569808000000002</c:v>
                </c:pt>
                <c:pt idx="2229">
                  <c:v>-50.569578000000028</c:v>
                </c:pt>
                <c:pt idx="2230">
                  <c:v>-50.563044000000005</c:v>
                </c:pt>
                <c:pt idx="2231">
                  <c:v>-50.565838000000028</c:v>
                </c:pt>
                <c:pt idx="2232">
                  <c:v>-50.572627000000004</c:v>
                </c:pt>
                <c:pt idx="2233">
                  <c:v>-50.586687999999995</c:v>
                </c:pt>
                <c:pt idx="2234">
                  <c:v>-50.584118000000011</c:v>
                </c:pt>
                <c:pt idx="2235">
                  <c:v>-50.573616000000001</c:v>
                </c:pt>
                <c:pt idx="2236">
                  <c:v>-50.582987000000003</c:v>
                </c:pt>
                <c:pt idx="2237">
                  <c:v>-50.586513000000011</c:v>
                </c:pt>
                <c:pt idx="2238">
                  <c:v>-50.586524000000004</c:v>
                </c:pt>
                <c:pt idx="2239">
                  <c:v>-50.586331000000001</c:v>
                </c:pt>
                <c:pt idx="2240">
                  <c:v>-50.591681999999999</c:v>
                </c:pt>
                <c:pt idx="2241">
                  <c:v>-50.607101</c:v>
                </c:pt>
                <c:pt idx="2242">
                  <c:v>-50.590262000000003</c:v>
                </c:pt>
                <c:pt idx="2243">
                  <c:v>-50.590007</c:v>
                </c:pt>
                <c:pt idx="2244">
                  <c:v>-50.579948000000002</c:v>
                </c:pt>
                <c:pt idx="2245">
                  <c:v>-50.574547000000003</c:v>
                </c:pt>
                <c:pt idx="2246">
                  <c:v>-50.579339000000012</c:v>
                </c:pt>
                <c:pt idx="2247">
                  <c:v>-50.592483000000001</c:v>
                </c:pt>
                <c:pt idx="2248">
                  <c:v>-50.580011000000006</c:v>
                </c:pt>
                <c:pt idx="2249">
                  <c:v>-50.579139000000012</c:v>
                </c:pt>
                <c:pt idx="2250">
                  <c:v>-50.581980999999999</c:v>
                </c:pt>
                <c:pt idx="2251">
                  <c:v>-50.580697999999998</c:v>
                </c:pt>
                <c:pt idx="2252">
                  <c:v>-50.593492000000012</c:v>
                </c:pt>
                <c:pt idx="2253">
                  <c:v>-50.600165000000011</c:v>
                </c:pt>
                <c:pt idx="2254">
                  <c:v>-50.595509000000028</c:v>
                </c:pt>
                <c:pt idx="2255">
                  <c:v>-50.593858000000012</c:v>
                </c:pt>
                <c:pt idx="2256">
                  <c:v>-50.602131000000028</c:v>
                </c:pt>
                <c:pt idx="2257">
                  <c:v>-50.604449000000002</c:v>
                </c:pt>
                <c:pt idx="2258">
                  <c:v>-50.607083999999993</c:v>
                </c:pt>
                <c:pt idx="2259">
                  <c:v>-50.595854000000003</c:v>
                </c:pt>
                <c:pt idx="2260">
                  <c:v>-50.587400000000002</c:v>
                </c:pt>
                <c:pt idx="2261">
                  <c:v>-50.601748000000001</c:v>
                </c:pt>
                <c:pt idx="2262">
                  <c:v>-50.59169</c:v>
                </c:pt>
                <c:pt idx="2263">
                  <c:v>-50.582425000000001</c:v>
                </c:pt>
                <c:pt idx="2264">
                  <c:v>-50.596084000000005</c:v>
                </c:pt>
                <c:pt idx="2265">
                  <c:v>-50.588267999999999</c:v>
                </c:pt>
                <c:pt idx="2266">
                  <c:v>-50.583843000000002</c:v>
                </c:pt>
                <c:pt idx="2267">
                  <c:v>-50.590279000000002</c:v>
                </c:pt>
                <c:pt idx="2268">
                  <c:v>-50.584847999999994</c:v>
                </c:pt>
                <c:pt idx="2269">
                  <c:v>-50.607410000000002</c:v>
                </c:pt>
                <c:pt idx="2270">
                  <c:v>-50.619790000000002</c:v>
                </c:pt>
                <c:pt idx="2271">
                  <c:v>-50.601597000000005</c:v>
                </c:pt>
                <c:pt idx="2272">
                  <c:v>-50.590782000000011</c:v>
                </c:pt>
                <c:pt idx="2273">
                  <c:v>-50.600352000000029</c:v>
                </c:pt>
                <c:pt idx="2274">
                  <c:v>-50.606920000000002</c:v>
                </c:pt>
                <c:pt idx="2275">
                  <c:v>-50.605256000000011</c:v>
                </c:pt>
                <c:pt idx="2276">
                  <c:v>-50.591459</c:v>
                </c:pt>
                <c:pt idx="2277">
                  <c:v>-50.604293000000006</c:v>
                </c:pt>
                <c:pt idx="2278">
                  <c:v>-50.595490000000012</c:v>
                </c:pt>
                <c:pt idx="2279">
                  <c:v>-50.587856999999993</c:v>
                </c:pt>
                <c:pt idx="2280">
                  <c:v>-50.591303000000003</c:v>
                </c:pt>
                <c:pt idx="2281">
                  <c:v>-50.585724000000006</c:v>
                </c:pt>
                <c:pt idx="2282">
                  <c:v>-50.592763000000012</c:v>
                </c:pt>
                <c:pt idx="2283">
                  <c:v>-50.584778</c:v>
                </c:pt>
                <c:pt idx="2284">
                  <c:v>-50.601098</c:v>
                </c:pt>
                <c:pt idx="2285">
                  <c:v>-50.599110000000039</c:v>
                </c:pt>
                <c:pt idx="2286">
                  <c:v>-50.599416000000012</c:v>
                </c:pt>
                <c:pt idx="2287">
                  <c:v>-50.591335000000029</c:v>
                </c:pt>
                <c:pt idx="2288">
                  <c:v>-50.608822000000011</c:v>
                </c:pt>
                <c:pt idx="2289">
                  <c:v>-50.601846000000002</c:v>
                </c:pt>
                <c:pt idx="2290">
                  <c:v>-50.606610000000003</c:v>
                </c:pt>
                <c:pt idx="2291">
                  <c:v>-50.602269</c:v>
                </c:pt>
                <c:pt idx="2292">
                  <c:v>-50.591855000000002</c:v>
                </c:pt>
                <c:pt idx="2293">
                  <c:v>-50.593825000000002</c:v>
                </c:pt>
                <c:pt idx="2294">
                  <c:v>-50.598276000000013</c:v>
                </c:pt>
                <c:pt idx="2295">
                  <c:v>-50.590422000000011</c:v>
                </c:pt>
                <c:pt idx="2296">
                  <c:v>-50.600505000000013</c:v>
                </c:pt>
                <c:pt idx="2297">
                  <c:v>-50.592692000000028</c:v>
                </c:pt>
                <c:pt idx="2298">
                  <c:v>-50.603439000000002</c:v>
                </c:pt>
                <c:pt idx="2299">
                  <c:v>-50.610064999999999</c:v>
                </c:pt>
                <c:pt idx="2300">
                  <c:v>-50.589386000000005</c:v>
                </c:pt>
                <c:pt idx="2301">
                  <c:v>-50.600691000000005</c:v>
                </c:pt>
                <c:pt idx="2302">
                  <c:v>-50.585827000000002</c:v>
                </c:pt>
                <c:pt idx="2303">
                  <c:v>-50.607569000000005</c:v>
                </c:pt>
                <c:pt idx="2304">
                  <c:v>-50.609788000000002</c:v>
                </c:pt>
                <c:pt idx="2305">
                  <c:v>-50.607915000000013</c:v>
                </c:pt>
                <c:pt idx="2306">
                  <c:v>-50.597571000000002</c:v>
                </c:pt>
                <c:pt idx="2307">
                  <c:v>-50.590539000000028</c:v>
                </c:pt>
                <c:pt idx="2308">
                  <c:v>-50.605813000000012</c:v>
                </c:pt>
                <c:pt idx="2309">
                  <c:v>-50.607836000000006</c:v>
                </c:pt>
                <c:pt idx="2310">
                  <c:v>-50.604861999999997</c:v>
                </c:pt>
                <c:pt idx="2311">
                  <c:v>-50.58878</c:v>
                </c:pt>
                <c:pt idx="2312">
                  <c:v>-50.602398000000029</c:v>
                </c:pt>
                <c:pt idx="2313">
                  <c:v>-50.605097000000001</c:v>
                </c:pt>
                <c:pt idx="2314">
                  <c:v>-50.589196000000001</c:v>
                </c:pt>
                <c:pt idx="2315">
                  <c:v>-50.590819000000003</c:v>
                </c:pt>
                <c:pt idx="2316">
                  <c:v>-50.588666000000003</c:v>
                </c:pt>
                <c:pt idx="2317">
                  <c:v>-50.592276000000012</c:v>
                </c:pt>
                <c:pt idx="2318">
                  <c:v>-50.59237900000003</c:v>
                </c:pt>
                <c:pt idx="2319">
                  <c:v>-50.579879000000005</c:v>
                </c:pt>
                <c:pt idx="2320">
                  <c:v>-50.584673000000002</c:v>
                </c:pt>
                <c:pt idx="2321">
                  <c:v>-50.581651000000001</c:v>
                </c:pt>
                <c:pt idx="2322">
                  <c:v>-50.573944000000004</c:v>
                </c:pt>
                <c:pt idx="2323">
                  <c:v>-50.577683999999998</c:v>
                </c:pt>
                <c:pt idx="2324">
                  <c:v>-50.583253000000006</c:v>
                </c:pt>
                <c:pt idx="2325">
                  <c:v>-50.595825000000012</c:v>
                </c:pt>
                <c:pt idx="2326">
                  <c:v>-50.577763000000004</c:v>
                </c:pt>
                <c:pt idx="2327">
                  <c:v>-50.571497000000001</c:v>
                </c:pt>
                <c:pt idx="2328">
                  <c:v>-50.566449000000006</c:v>
                </c:pt>
                <c:pt idx="2329">
                  <c:v>-50.581122000000001</c:v>
                </c:pt>
                <c:pt idx="2330">
                  <c:v>-50.567328000000003</c:v>
                </c:pt>
                <c:pt idx="2331">
                  <c:v>-50.571555000000011</c:v>
                </c:pt>
                <c:pt idx="2332">
                  <c:v>-50.569807000000004</c:v>
                </c:pt>
                <c:pt idx="2333">
                  <c:v>-50.575013000000013</c:v>
                </c:pt>
                <c:pt idx="2334">
                  <c:v>-50.570442</c:v>
                </c:pt>
                <c:pt idx="2335">
                  <c:v>-50.565070000000013</c:v>
                </c:pt>
                <c:pt idx="2336">
                  <c:v>-50.566699</c:v>
                </c:pt>
                <c:pt idx="2337">
                  <c:v>-50.56553900000003</c:v>
                </c:pt>
                <c:pt idx="2338">
                  <c:v>-50.564824000000002</c:v>
                </c:pt>
                <c:pt idx="2339">
                  <c:v>-50.562211000000012</c:v>
                </c:pt>
                <c:pt idx="2340">
                  <c:v>-50.562160000000013</c:v>
                </c:pt>
                <c:pt idx="2341">
                  <c:v>-50.560008000000003</c:v>
                </c:pt>
                <c:pt idx="2342">
                  <c:v>-50.56841500000003</c:v>
                </c:pt>
                <c:pt idx="2343">
                  <c:v>-50.555022000000001</c:v>
                </c:pt>
                <c:pt idx="2344">
                  <c:v>-50.547947000000001</c:v>
                </c:pt>
                <c:pt idx="2345">
                  <c:v>-50.534103000000002</c:v>
                </c:pt>
                <c:pt idx="2346">
                  <c:v>-50.551604999999995</c:v>
                </c:pt>
                <c:pt idx="2347">
                  <c:v>-50.549948000000001</c:v>
                </c:pt>
                <c:pt idx="2348">
                  <c:v>-50.557367999999997</c:v>
                </c:pt>
                <c:pt idx="2349">
                  <c:v>-50.552335000000028</c:v>
                </c:pt>
                <c:pt idx="2350">
                  <c:v>-50.549817000000004</c:v>
                </c:pt>
                <c:pt idx="2351">
                  <c:v>-50.558133000000012</c:v>
                </c:pt>
                <c:pt idx="2352">
                  <c:v>-50.562208000000012</c:v>
                </c:pt>
                <c:pt idx="2353">
                  <c:v>-50.571370000000002</c:v>
                </c:pt>
                <c:pt idx="2354">
                  <c:v>-50.565644000000006</c:v>
                </c:pt>
                <c:pt idx="2355">
                  <c:v>-50.564701000000007</c:v>
                </c:pt>
                <c:pt idx="2356">
                  <c:v>-50.560848</c:v>
                </c:pt>
                <c:pt idx="2357">
                  <c:v>-50.554206000000001</c:v>
                </c:pt>
                <c:pt idx="2358">
                  <c:v>-50.546044999999999</c:v>
                </c:pt>
                <c:pt idx="2359">
                  <c:v>-50.556803000000002</c:v>
                </c:pt>
                <c:pt idx="2360">
                  <c:v>-50.561221000000003</c:v>
                </c:pt>
                <c:pt idx="2361">
                  <c:v>-50.560043</c:v>
                </c:pt>
                <c:pt idx="2362">
                  <c:v>-50.553728</c:v>
                </c:pt>
                <c:pt idx="2363">
                  <c:v>-50.569858000000011</c:v>
                </c:pt>
                <c:pt idx="2364">
                  <c:v>-50.575919000000013</c:v>
                </c:pt>
                <c:pt idx="2365">
                  <c:v>-50.596585000000012</c:v>
                </c:pt>
                <c:pt idx="2366">
                  <c:v>-50.587923000000004</c:v>
                </c:pt>
                <c:pt idx="2367">
                  <c:v>-50.584826999999997</c:v>
                </c:pt>
                <c:pt idx="2368">
                  <c:v>-50.593481000000004</c:v>
                </c:pt>
                <c:pt idx="2369">
                  <c:v>-50.581918000000002</c:v>
                </c:pt>
                <c:pt idx="2370">
                  <c:v>-50.599803000000001</c:v>
                </c:pt>
                <c:pt idx="2371">
                  <c:v>-50.586059000000006</c:v>
                </c:pt>
                <c:pt idx="2372">
                  <c:v>-50.580997000000004</c:v>
                </c:pt>
                <c:pt idx="2373">
                  <c:v>-50.586537</c:v>
                </c:pt>
                <c:pt idx="2374">
                  <c:v>-50.597091000000006</c:v>
                </c:pt>
                <c:pt idx="2375">
                  <c:v>-50.594883999999993</c:v>
                </c:pt>
                <c:pt idx="2376">
                  <c:v>-50.613351000000002</c:v>
                </c:pt>
                <c:pt idx="2377">
                  <c:v>-50.612056000000003</c:v>
                </c:pt>
                <c:pt idx="2378">
                  <c:v>-50.608387</c:v>
                </c:pt>
                <c:pt idx="2379">
                  <c:v>-50.602925000000013</c:v>
                </c:pt>
                <c:pt idx="2380">
                  <c:v>-50.608744000000002</c:v>
                </c:pt>
                <c:pt idx="2381">
                  <c:v>-50.608602000000012</c:v>
                </c:pt>
                <c:pt idx="2382">
                  <c:v>-50.607391</c:v>
                </c:pt>
                <c:pt idx="2383">
                  <c:v>-50.599051000000003</c:v>
                </c:pt>
                <c:pt idx="2384">
                  <c:v>-50.602548000000013</c:v>
                </c:pt>
                <c:pt idx="2385">
                  <c:v>-50.594503000000003</c:v>
                </c:pt>
                <c:pt idx="2386">
                  <c:v>-50.594282</c:v>
                </c:pt>
                <c:pt idx="2387">
                  <c:v>-50.607181000000004</c:v>
                </c:pt>
                <c:pt idx="2388">
                  <c:v>-50.607617000000005</c:v>
                </c:pt>
                <c:pt idx="2389">
                  <c:v>-50.601207000000002</c:v>
                </c:pt>
                <c:pt idx="2390">
                  <c:v>-50.606177000000002</c:v>
                </c:pt>
                <c:pt idx="2391">
                  <c:v>-50.601312000000028</c:v>
                </c:pt>
                <c:pt idx="2392">
                  <c:v>-50.599403000000002</c:v>
                </c:pt>
                <c:pt idx="2393">
                  <c:v>-50.606473000000001</c:v>
                </c:pt>
                <c:pt idx="2394">
                  <c:v>-50.608371000000012</c:v>
                </c:pt>
                <c:pt idx="2395">
                  <c:v>-50.608328000000029</c:v>
                </c:pt>
                <c:pt idx="2396">
                  <c:v>-50.602657000000001</c:v>
                </c:pt>
                <c:pt idx="2397">
                  <c:v>-50.615182000000011</c:v>
                </c:pt>
                <c:pt idx="2398">
                  <c:v>-50.608117000000028</c:v>
                </c:pt>
                <c:pt idx="2399">
                  <c:v>-50.606714000000011</c:v>
                </c:pt>
                <c:pt idx="2400">
                  <c:v>-50.612425000000002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'Cromat Art'!$F$5</c:f>
              <c:strCache>
                <c:ptCount val="1"/>
                <c:pt idx="0">
                  <c:v>R - 3 micras art</c:v>
                </c:pt>
              </c:strCache>
            </c:strRef>
          </c:tx>
          <c:spPr>
            <a:ln w="3175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'Cromat Art'!$D$6:$D$2406</c:f>
              <c:numCache>
                <c:formatCode>General</c:formatCode>
                <c:ptCount val="2401"/>
                <c:pt idx="0">
                  <c:v>-0.34</c:v>
                </c:pt>
                <c:pt idx="1">
                  <c:v>-0.32333300000000026</c:v>
                </c:pt>
                <c:pt idx="2">
                  <c:v>-0.30666700000000002</c:v>
                </c:pt>
                <c:pt idx="3">
                  <c:v>-0.29000000000000026</c:v>
                </c:pt>
                <c:pt idx="4">
                  <c:v>-0.27333300000000005</c:v>
                </c:pt>
                <c:pt idx="5">
                  <c:v>-0.25666700000000003</c:v>
                </c:pt>
                <c:pt idx="6">
                  <c:v>-0.24000000000000013</c:v>
                </c:pt>
                <c:pt idx="7">
                  <c:v>-0.223333</c:v>
                </c:pt>
                <c:pt idx="8">
                  <c:v>-0.20666700000000013</c:v>
                </c:pt>
                <c:pt idx="9">
                  <c:v>-0.19000000000000003</c:v>
                </c:pt>
                <c:pt idx="10">
                  <c:v>-0.17333300000000001</c:v>
                </c:pt>
                <c:pt idx="11">
                  <c:v>-0.15666700000000014</c:v>
                </c:pt>
                <c:pt idx="12">
                  <c:v>-0.14000000000000001</c:v>
                </c:pt>
                <c:pt idx="13">
                  <c:v>-0.12333300000000008</c:v>
                </c:pt>
                <c:pt idx="14">
                  <c:v>-0.10666700000000007</c:v>
                </c:pt>
                <c:pt idx="15">
                  <c:v>-9.0000000000000024E-2</c:v>
                </c:pt>
                <c:pt idx="16">
                  <c:v>-7.3333000000000093E-2</c:v>
                </c:pt>
                <c:pt idx="17">
                  <c:v>-5.6667000000000023E-2</c:v>
                </c:pt>
                <c:pt idx="18">
                  <c:v>-4.0000000000000063E-2</c:v>
                </c:pt>
                <c:pt idx="19">
                  <c:v>-2.3333000000000052E-2</c:v>
                </c:pt>
                <c:pt idx="20">
                  <c:v>-6.6670000000000375E-3</c:v>
                </c:pt>
                <c:pt idx="21">
                  <c:v>9.9999999999999655E-3</c:v>
                </c:pt>
                <c:pt idx="22">
                  <c:v>2.6666999999999996E-2</c:v>
                </c:pt>
                <c:pt idx="23">
                  <c:v>4.333300000000001E-2</c:v>
                </c:pt>
                <c:pt idx="24">
                  <c:v>6.0000000000000032E-2</c:v>
                </c:pt>
                <c:pt idx="25">
                  <c:v>7.6666999999999999E-2</c:v>
                </c:pt>
                <c:pt idx="26">
                  <c:v>9.3333000000000041E-2</c:v>
                </c:pt>
                <c:pt idx="27">
                  <c:v>0.10999999999999999</c:v>
                </c:pt>
                <c:pt idx="28">
                  <c:v>0.12666699999999997</c:v>
                </c:pt>
                <c:pt idx="29">
                  <c:v>0.14333299999999999</c:v>
                </c:pt>
                <c:pt idx="30">
                  <c:v>0.16000000000000003</c:v>
                </c:pt>
                <c:pt idx="31">
                  <c:v>0.17666699999999996</c:v>
                </c:pt>
                <c:pt idx="32">
                  <c:v>0.19333299999999992</c:v>
                </c:pt>
                <c:pt idx="33">
                  <c:v>0.21000000000000013</c:v>
                </c:pt>
                <c:pt idx="34">
                  <c:v>0.22666700000000001</c:v>
                </c:pt>
                <c:pt idx="35">
                  <c:v>0.24333299999999999</c:v>
                </c:pt>
                <c:pt idx="36">
                  <c:v>0.26</c:v>
                </c:pt>
                <c:pt idx="37">
                  <c:v>0.27666700000000005</c:v>
                </c:pt>
                <c:pt idx="38">
                  <c:v>0.29333300000000001</c:v>
                </c:pt>
                <c:pt idx="39">
                  <c:v>0.31000000000000022</c:v>
                </c:pt>
                <c:pt idx="40">
                  <c:v>0.32666700000000032</c:v>
                </c:pt>
                <c:pt idx="41">
                  <c:v>0.34333300000000005</c:v>
                </c:pt>
                <c:pt idx="42">
                  <c:v>0.36000000000000021</c:v>
                </c:pt>
                <c:pt idx="43">
                  <c:v>0.37666700000000025</c:v>
                </c:pt>
                <c:pt idx="44">
                  <c:v>0.39333300000000032</c:v>
                </c:pt>
                <c:pt idx="45">
                  <c:v>0.4100000000000002</c:v>
                </c:pt>
                <c:pt idx="46">
                  <c:v>0.42666700000000007</c:v>
                </c:pt>
                <c:pt idx="47">
                  <c:v>0.44333300000000003</c:v>
                </c:pt>
                <c:pt idx="48">
                  <c:v>0.46</c:v>
                </c:pt>
                <c:pt idx="49">
                  <c:v>0.47666700000000001</c:v>
                </c:pt>
                <c:pt idx="50">
                  <c:v>0.49333300000000008</c:v>
                </c:pt>
                <c:pt idx="51">
                  <c:v>0.51</c:v>
                </c:pt>
                <c:pt idx="52">
                  <c:v>0.526667</c:v>
                </c:pt>
                <c:pt idx="53">
                  <c:v>0.54333300000000007</c:v>
                </c:pt>
                <c:pt idx="54">
                  <c:v>0.56000000000000005</c:v>
                </c:pt>
                <c:pt idx="55">
                  <c:v>0.57666700000000004</c:v>
                </c:pt>
                <c:pt idx="56">
                  <c:v>0.593332999999999</c:v>
                </c:pt>
                <c:pt idx="57">
                  <c:v>0.61000000000000032</c:v>
                </c:pt>
                <c:pt idx="58">
                  <c:v>0.62666700000000053</c:v>
                </c:pt>
                <c:pt idx="59">
                  <c:v>0.64333299999999949</c:v>
                </c:pt>
                <c:pt idx="60">
                  <c:v>0.66000000000000036</c:v>
                </c:pt>
                <c:pt idx="61">
                  <c:v>0.67666699999999991</c:v>
                </c:pt>
                <c:pt idx="62">
                  <c:v>0.69333299999999942</c:v>
                </c:pt>
                <c:pt idx="63">
                  <c:v>0.71000000000000041</c:v>
                </c:pt>
                <c:pt idx="64">
                  <c:v>0.72666699999999951</c:v>
                </c:pt>
                <c:pt idx="65">
                  <c:v>0.74333300000000002</c:v>
                </c:pt>
                <c:pt idx="66">
                  <c:v>0.76000000000000045</c:v>
                </c:pt>
                <c:pt idx="67">
                  <c:v>0.77666700000000044</c:v>
                </c:pt>
                <c:pt idx="68">
                  <c:v>0.79333299999999918</c:v>
                </c:pt>
                <c:pt idx="69">
                  <c:v>0.80999999999999983</c:v>
                </c:pt>
                <c:pt idx="70">
                  <c:v>0.82666699999999949</c:v>
                </c:pt>
                <c:pt idx="71">
                  <c:v>0.84333299999999956</c:v>
                </c:pt>
                <c:pt idx="72">
                  <c:v>0.86000000000000032</c:v>
                </c:pt>
                <c:pt idx="73">
                  <c:v>0.87666699999999986</c:v>
                </c:pt>
                <c:pt idx="74">
                  <c:v>0.89333299999999927</c:v>
                </c:pt>
                <c:pt idx="75">
                  <c:v>0.90999999999999992</c:v>
                </c:pt>
                <c:pt idx="76">
                  <c:v>0.92666699999999957</c:v>
                </c:pt>
                <c:pt idx="77">
                  <c:v>0.94333299999999942</c:v>
                </c:pt>
                <c:pt idx="78">
                  <c:v>0.96000000000000041</c:v>
                </c:pt>
                <c:pt idx="79">
                  <c:v>0.97666699999999951</c:v>
                </c:pt>
                <c:pt idx="80">
                  <c:v>0.99333299999999936</c:v>
                </c:pt>
                <c:pt idx="81">
                  <c:v>1.01</c:v>
                </c:pt>
                <c:pt idx="82">
                  <c:v>1.026667</c:v>
                </c:pt>
                <c:pt idx="83">
                  <c:v>1.0433329999999998</c:v>
                </c:pt>
                <c:pt idx="84">
                  <c:v>1.0599999999999989</c:v>
                </c:pt>
                <c:pt idx="85">
                  <c:v>1.0766669999999998</c:v>
                </c:pt>
                <c:pt idx="86">
                  <c:v>1.0933329999999999</c:v>
                </c:pt>
                <c:pt idx="87">
                  <c:v>1.109999999999999</c:v>
                </c:pt>
                <c:pt idx="88">
                  <c:v>1.1266669999999999</c:v>
                </c:pt>
                <c:pt idx="89">
                  <c:v>1.1433329999999999</c:v>
                </c:pt>
                <c:pt idx="90">
                  <c:v>1.159999999999999</c:v>
                </c:pt>
                <c:pt idx="91">
                  <c:v>1.1766669999999999</c:v>
                </c:pt>
                <c:pt idx="92">
                  <c:v>1.193333</c:v>
                </c:pt>
                <c:pt idx="93">
                  <c:v>1.21</c:v>
                </c:pt>
                <c:pt idx="94">
                  <c:v>1.226667</c:v>
                </c:pt>
                <c:pt idx="95">
                  <c:v>1.2433329999999998</c:v>
                </c:pt>
                <c:pt idx="96">
                  <c:v>1.26</c:v>
                </c:pt>
                <c:pt idx="97">
                  <c:v>1.276667</c:v>
                </c:pt>
                <c:pt idx="98">
                  <c:v>1.2933329999999998</c:v>
                </c:pt>
                <c:pt idx="99">
                  <c:v>1.3099999999999989</c:v>
                </c:pt>
                <c:pt idx="100">
                  <c:v>1.3266669999999998</c:v>
                </c:pt>
                <c:pt idx="101">
                  <c:v>1.3433329999999999</c:v>
                </c:pt>
                <c:pt idx="102">
                  <c:v>1.359999999999999</c:v>
                </c:pt>
                <c:pt idx="103">
                  <c:v>1.3766669999999999</c:v>
                </c:pt>
                <c:pt idx="104">
                  <c:v>1.3933329999999999</c:v>
                </c:pt>
                <c:pt idx="105">
                  <c:v>1.41</c:v>
                </c:pt>
                <c:pt idx="106">
                  <c:v>1.426666999999999</c:v>
                </c:pt>
                <c:pt idx="107">
                  <c:v>1.4433329999999998</c:v>
                </c:pt>
                <c:pt idx="108">
                  <c:v>1.46</c:v>
                </c:pt>
                <c:pt idx="109">
                  <c:v>1.476667</c:v>
                </c:pt>
                <c:pt idx="110">
                  <c:v>1.4933329999999998</c:v>
                </c:pt>
                <c:pt idx="111">
                  <c:v>1.51</c:v>
                </c:pt>
                <c:pt idx="112">
                  <c:v>1.526667</c:v>
                </c:pt>
                <c:pt idx="113">
                  <c:v>1.5433329999999998</c:v>
                </c:pt>
                <c:pt idx="114">
                  <c:v>1.5599999999999989</c:v>
                </c:pt>
                <c:pt idx="115">
                  <c:v>1.5766669999999998</c:v>
                </c:pt>
                <c:pt idx="116">
                  <c:v>1.5933329999999999</c:v>
                </c:pt>
                <c:pt idx="117">
                  <c:v>1.609999999999999</c:v>
                </c:pt>
                <c:pt idx="118">
                  <c:v>1.6266669999999999</c:v>
                </c:pt>
                <c:pt idx="119">
                  <c:v>1.6433329999999999</c:v>
                </c:pt>
                <c:pt idx="120">
                  <c:v>1.6600000000000001</c:v>
                </c:pt>
                <c:pt idx="121">
                  <c:v>1.6766669999999999</c:v>
                </c:pt>
                <c:pt idx="122">
                  <c:v>1.693333</c:v>
                </c:pt>
                <c:pt idx="123">
                  <c:v>1.709999999999998</c:v>
                </c:pt>
                <c:pt idx="124">
                  <c:v>1.7266669999999988</c:v>
                </c:pt>
                <c:pt idx="125">
                  <c:v>1.7433329999999998</c:v>
                </c:pt>
                <c:pt idx="126">
                  <c:v>1.76</c:v>
                </c:pt>
                <c:pt idx="127">
                  <c:v>1.776667</c:v>
                </c:pt>
                <c:pt idx="128">
                  <c:v>1.7933329999999998</c:v>
                </c:pt>
                <c:pt idx="129">
                  <c:v>1.8099999999999989</c:v>
                </c:pt>
                <c:pt idx="130">
                  <c:v>1.8266669999999998</c:v>
                </c:pt>
                <c:pt idx="131">
                  <c:v>1.8433329999999999</c:v>
                </c:pt>
                <c:pt idx="132">
                  <c:v>1.86</c:v>
                </c:pt>
                <c:pt idx="133">
                  <c:v>1.8766670000000001</c:v>
                </c:pt>
                <c:pt idx="134">
                  <c:v>1.8933329999999999</c:v>
                </c:pt>
                <c:pt idx="135">
                  <c:v>1.9100000000000001</c:v>
                </c:pt>
                <c:pt idx="136">
                  <c:v>1.9266669999999999</c:v>
                </c:pt>
                <c:pt idx="137">
                  <c:v>1.943333</c:v>
                </c:pt>
                <c:pt idx="138">
                  <c:v>1.9599999999999989</c:v>
                </c:pt>
                <c:pt idx="139">
                  <c:v>1.9766669999999997</c:v>
                </c:pt>
                <c:pt idx="140">
                  <c:v>1.993333</c:v>
                </c:pt>
                <c:pt idx="141">
                  <c:v>2.0099999999999998</c:v>
                </c:pt>
                <c:pt idx="142">
                  <c:v>2.0266669999999984</c:v>
                </c:pt>
                <c:pt idx="143">
                  <c:v>2.0433330000000018</c:v>
                </c:pt>
                <c:pt idx="144">
                  <c:v>2.06</c:v>
                </c:pt>
                <c:pt idx="145">
                  <c:v>2.0766669999999978</c:v>
                </c:pt>
                <c:pt idx="146">
                  <c:v>2.0933330000000012</c:v>
                </c:pt>
                <c:pt idx="147">
                  <c:v>2.1100000000000003</c:v>
                </c:pt>
                <c:pt idx="148">
                  <c:v>2.1266670000000003</c:v>
                </c:pt>
                <c:pt idx="149">
                  <c:v>2.1433330000000019</c:v>
                </c:pt>
                <c:pt idx="150">
                  <c:v>2.16</c:v>
                </c:pt>
                <c:pt idx="151">
                  <c:v>2.1766669999999979</c:v>
                </c:pt>
                <c:pt idx="152">
                  <c:v>2.1933330000000018</c:v>
                </c:pt>
                <c:pt idx="153">
                  <c:v>2.21</c:v>
                </c:pt>
                <c:pt idx="154">
                  <c:v>2.226667</c:v>
                </c:pt>
                <c:pt idx="155">
                  <c:v>2.2433330000000029</c:v>
                </c:pt>
                <c:pt idx="156">
                  <c:v>2.2600000000000002</c:v>
                </c:pt>
                <c:pt idx="157">
                  <c:v>2.2766669999999984</c:v>
                </c:pt>
                <c:pt idx="158">
                  <c:v>2.2933330000000018</c:v>
                </c:pt>
                <c:pt idx="159">
                  <c:v>2.3099999999999987</c:v>
                </c:pt>
                <c:pt idx="160">
                  <c:v>2.3266669999999978</c:v>
                </c:pt>
                <c:pt idx="161">
                  <c:v>2.3433330000000012</c:v>
                </c:pt>
                <c:pt idx="162">
                  <c:v>2.3600000000000003</c:v>
                </c:pt>
                <c:pt idx="163">
                  <c:v>2.3766669999999972</c:v>
                </c:pt>
                <c:pt idx="164">
                  <c:v>2.3933330000000002</c:v>
                </c:pt>
                <c:pt idx="165">
                  <c:v>2.4099999999999997</c:v>
                </c:pt>
                <c:pt idx="166">
                  <c:v>2.4266669999999979</c:v>
                </c:pt>
                <c:pt idx="167">
                  <c:v>2.4433330000000018</c:v>
                </c:pt>
                <c:pt idx="168">
                  <c:v>2.46</c:v>
                </c:pt>
                <c:pt idx="169">
                  <c:v>2.4766669999999973</c:v>
                </c:pt>
                <c:pt idx="170">
                  <c:v>2.4933330000000002</c:v>
                </c:pt>
                <c:pt idx="171">
                  <c:v>2.5099999999999998</c:v>
                </c:pt>
                <c:pt idx="172">
                  <c:v>2.5266669999999984</c:v>
                </c:pt>
                <c:pt idx="173">
                  <c:v>2.5433330000000018</c:v>
                </c:pt>
                <c:pt idx="174">
                  <c:v>2.56</c:v>
                </c:pt>
                <c:pt idx="175">
                  <c:v>2.5766669999999978</c:v>
                </c:pt>
                <c:pt idx="176">
                  <c:v>2.5933330000000012</c:v>
                </c:pt>
                <c:pt idx="177">
                  <c:v>2.6100000000000003</c:v>
                </c:pt>
                <c:pt idx="178">
                  <c:v>2.6266670000000003</c:v>
                </c:pt>
                <c:pt idx="179">
                  <c:v>2.6433330000000019</c:v>
                </c:pt>
                <c:pt idx="180">
                  <c:v>2.66</c:v>
                </c:pt>
                <c:pt idx="181">
                  <c:v>2.6766669999999979</c:v>
                </c:pt>
                <c:pt idx="182">
                  <c:v>2.6933330000000018</c:v>
                </c:pt>
                <c:pt idx="183">
                  <c:v>2.71</c:v>
                </c:pt>
                <c:pt idx="184">
                  <c:v>2.726667</c:v>
                </c:pt>
                <c:pt idx="185">
                  <c:v>2.7433330000000029</c:v>
                </c:pt>
                <c:pt idx="186">
                  <c:v>2.7600000000000002</c:v>
                </c:pt>
                <c:pt idx="187">
                  <c:v>2.7766669999999984</c:v>
                </c:pt>
                <c:pt idx="188">
                  <c:v>2.7933330000000018</c:v>
                </c:pt>
                <c:pt idx="189">
                  <c:v>2.8099999999999987</c:v>
                </c:pt>
                <c:pt idx="190">
                  <c:v>2.8266669999999978</c:v>
                </c:pt>
                <c:pt idx="191">
                  <c:v>2.8433330000000012</c:v>
                </c:pt>
                <c:pt idx="192">
                  <c:v>2.8600000000000003</c:v>
                </c:pt>
                <c:pt idx="193">
                  <c:v>2.8766669999999972</c:v>
                </c:pt>
                <c:pt idx="194">
                  <c:v>2.8933340000000012</c:v>
                </c:pt>
                <c:pt idx="195">
                  <c:v>2.9099999999999997</c:v>
                </c:pt>
                <c:pt idx="196">
                  <c:v>2.9266669999999979</c:v>
                </c:pt>
                <c:pt idx="197">
                  <c:v>2.9433340000000019</c:v>
                </c:pt>
                <c:pt idx="198">
                  <c:v>2.96</c:v>
                </c:pt>
                <c:pt idx="199">
                  <c:v>2.9766669999999973</c:v>
                </c:pt>
                <c:pt idx="200">
                  <c:v>2.9933339999999999</c:v>
                </c:pt>
                <c:pt idx="201">
                  <c:v>3.01</c:v>
                </c:pt>
                <c:pt idx="202">
                  <c:v>3.0266669999999984</c:v>
                </c:pt>
                <c:pt idx="203">
                  <c:v>3.043334000000002</c:v>
                </c:pt>
                <c:pt idx="204">
                  <c:v>3.06</c:v>
                </c:pt>
                <c:pt idx="205">
                  <c:v>3.0766669999999978</c:v>
                </c:pt>
                <c:pt idx="206">
                  <c:v>3.0933340000000018</c:v>
                </c:pt>
                <c:pt idx="207">
                  <c:v>3.1100000000000003</c:v>
                </c:pt>
                <c:pt idx="208">
                  <c:v>3.1266670000000003</c:v>
                </c:pt>
                <c:pt idx="209">
                  <c:v>3.143334000000003</c:v>
                </c:pt>
                <c:pt idx="210">
                  <c:v>3.16</c:v>
                </c:pt>
                <c:pt idx="211">
                  <c:v>3.1766669999999979</c:v>
                </c:pt>
                <c:pt idx="212">
                  <c:v>3.1933340000000019</c:v>
                </c:pt>
                <c:pt idx="213">
                  <c:v>3.21</c:v>
                </c:pt>
                <c:pt idx="214">
                  <c:v>3.226667</c:v>
                </c:pt>
                <c:pt idx="215">
                  <c:v>3.243334000000003</c:v>
                </c:pt>
                <c:pt idx="216">
                  <c:v>3.2600000000000002</c:v>
                </c:pt>
                <c:pt idx="217">
                  <c:v>3.2766669999999984</c:v>
                </c:pt>
                <c:pt idx="218">
                  <c:v>3.293334000000002</c:v>
                </c:pt>
                <c:pt idx="219">
                  <c:v>3.3099999999999987</c:v>
                </c:pt>
                <c:pt idx="220">
                  <c:v>3.3266669999999978</c:v>
                </c:pt>
                <c:pt idx="221">
                  <c:v>3.3433340000000018</c:v>
                </c:pt>
                <c:pt idx="222">
                  <c:v>3.3600000000000003</c:v>
                </c:pt>
                <c:pt idx="223">
                  <c:v>3.3766669999999972</c:v>
                </c:pt>
                <c:pt idx="224">
                  <c:v>3.3933340000000012</c:v>
                </c:pt>
                <c:pt idx="225">
                  <c:v>3.4099999999999997</c:v>
                </c:pt>
                <c:pt idx="226">
                  <c:v>3.4266669999999979</c:v>
                </c:pt>
                <c:pt idx="227">
                  <c:v>3.4433340000000019</c:v>
                </c:pt>
                <c:pt idx="228">
                  <c:v>3.46</c:v>
                </c:pt>
                <c:pt idx="229">
                  <c:v>3.4766669999999973</c:v>
                </c:pt>
                <c:pt idx="230">
                  <c:v>3.4933339999999999</c:v>
                </c:pt>
                <c:pt idx="231">
                  <c:v>3.51</c:v>
                </c:pt>
                <c:pt idx="232">
                  <c:v>3.5266669999999984</c:v>
                </c:pt>
                <c:pt idx="233">
                  <c:v>3.543334000000002</c:v>
                </c:pt>
                <c:pt idx="234">
                  <c:v>3.56</c:v>
                </c:pt>
                <c:pt idx="235">
                  <c:v>3.5766669999999978</c:v>
                </c:pt>
                <c:pt idx="236">
                  <c:v>3.5933340000000018</c:v>
                </c:pt>
                <c:pt idx="237">
                  <c:v>3.6100000000000003</c:v>
                </c:pt>
                <c:pt idx="238">
                  <c:v>3.6266670000000003</c:v>
                </c:pt>
                <c:pt idx="239">
                  <c:v>3.643334000000003</c:v>
                </c:pt>
                <c:pt idx="240">
                  <c:v>3.66</c:v>
                </c:pt>
                <c:pt idx="241">
                  <c:v>3.6766669999999979</c:v>
                </c:pt>
                <c:pt idx="242">
                  <c:v>3.6933340000000019</c:v>
                </c:pt>
                <c:pt idx="243">
                  <c:v>3.71</c:v>
                </c:pt>
                <c:pt idx="244">
                  <c:v>3.726667</c:v>
                </c:pt>
                <c:pt idx="245">
                  <c:v>3.743334000000003</c:v>
                </c:pt>
                <c:pt idx="246">
                  <c:v>3.7600000000000002</c:v>
                </c:pt>
                <c:pt idx="247">
                  <c:v>3.776666999999998</c:v>
                </c:pt>
                <c:pt idx="248">
                  <c:v>3.7933340000000015</c:v>
                </c:pt>
                <c:pt idx="249">
                  <c:v>3.8099999999999987</c:v>
                </c:pt>
                <c:pt idx="250">
                  <c:v>3.8266669999999983</c:v>
                </c:pt>
                <c:pt idx="251">
                  <c:v>3.8433340000000022</c:v>
                </c:pt>
                <c:pt idx="252">
                  <c:v>3.8600000000000003</c:v>
                </c:pt>
                <c:pt idx="253">
                  <c:v>3.8766669999999972</c:v>
                </c:pt>
                <c:pt idx="254">
                  <c:v>3.8933340000000012</c:v>
                </c:pt>
                <c:pt idx="255">
                  <c:v>3.9099999999999997</c:v>
                </c:pt>
                <c:pt idx="256">
                  <c:v>3.9266669999999979</c:v>
                </c:pt>
                <c:pt idx="257">
                  <c:v>3.9433340000000019</c:v>
                </c:pt>
                <c:pt idx="258">
                  <c:v>3.96</c:v>
                </c:pt>
                <c:pt idx="259">
                  <c:v>3.9766669999999973</c:v>
                </c:pt>
                <c:pt idx="260">
                  <c:v>3.9933339999999999</c:v>
                </c:pt>
                <c:pt idx="261">
                  <c:v>4.01</c:v>
                </c:pt>
                <c:pt idx="262">
                  <c:v>4.0266669999999998</c:v>
                </c:pt>
                <c:pt idx="263">
                  <c:v>4.0433339999999998</c:v>
                </c:pt>
                <c:pt idx="264">
                  <c:v>4.0600000000000005</c:v>
                </c:pt>
                <c:pt idx="265">
                  <c:v>4.0766670000000058</c:v>
                </c:pt>
                <c:pt idx="266">
                  <c:v>4.0933340000000005</c:v>
                </c:pt>
                <c:pt idx="267">
                  <c:v>4.1099999999999985</c:v>
                </c:pt>
                <c:pt idx="268">
                  <c:v>4.1266670000000003</c:v>
                </c:pt>
                <c:pt idx="269">
                  <c:v>4.1433339999999985</c:v>
                </c:pt>
                <c:pt idx="270">
                  <c:v>4.1599999999999975</c:v>
                </c:pt>
                <c:pt idx="271">
                  <c:v>4.1766670000000037</c:v>
                </c:pt>
                <c:pt idx="272">
                  <c:v>4.1933339999999975</c:v>
                </c:pt>
                <c:pt idx="273">
                  <c:v>4.21</c:v>
                </c:pt>
                <c:pt idx="274">
                  <c:v>4.2266670000000035</c:v>
                </c:pt>
                <c:pt idx="275">
                  <c:v>4.2433339999999999</c:v>
                </c:pt>
                <c:pt idx="276">
                  <c:v>4.26</c:v>
                </c:pt>
                <c:pt idx="277">
                  <c:v>4.2766670000000042</c:v>
                </c:pt>
                <c:pt idx="278">
                  <c:v>4.2933339999999998</c:v>
                </c:pt>
                <c:pt idx="279">
                  <c:v>4.3100000000000005</c:v>
                </c:pt>
                <c:pt idx="280">
                  <c:v>4.3266670000000014</c:v>
                </c:pt>
                <c:pt idx="281">
                  <c:v>4.3433340000000005</c:v>
                </c:pt>
                <c:pt idx="282">
                  <c:v>4.3599999999999985</c:v>
                </c:pt>
                <c:pt idx="283">
                  <c:v>4.3766670000000039</c:v>
                </c:pt>
                <c:pt idx="284">
                  <c:v>4.3933339999999985</c:v>
                </c:pt>
                <c:pt idx="285">
                  <c:v>4.41</c:v>
                </c:pt>
                <c:pt idx="286">
                  <c:v>4.4266670000000037</c:v>
                </c:pt>
                <c:pt idx="287">
                  <c:v>4.4433340000000001</c:v>
                </c:pt>
                <c:pt idx="288">
                  <c:v>4.46</c:v>
                </c:pt>
                <c:pt idx="289">
                  <c:v>4.4766670000000071</c:v>
                </c:pt>
                <c:pt idx="290">
                  <c:v>4.4933339999999999</c:v>
                </c:pt>
                <c:pt idx="291">
                  <c:v>4.51</c:v>
                </c:pt>
                <c:pt idx="292">
                  <c:v>4.5266669999999998</c:v>
                </c:pt>
                <c:pt idx="293">
                  <c:v>4.5433339999999998</c:v>
                </c:pt>
                <c:pt idx="294">
                  <c:v>4.5600000000000005</c:v>
                </c:pt>
                <c:pt idx="295">
                  <c:v>4.5766670000000058</c:v>
                </c:pt>
                <c:pt idx="296">
                  <c:v>4.5933340000000005</c:v>
                </c:pt>
                <c:pt idx="297">
                  <c:v>4.6099999999999985</c:v>
                </c:pt>
                <c:pt idx="298">
                  <c:v>4.6266670000000003</c:v>
                </c:pt>
                <c:pt idx="299">
                  <c:v>4.6433339999999985</c:v>
                </c:pt>
                <c:pt idx="300">
                  <c:v>4.6599999999999975</c:v>
                </c:pt>
                <c:pt idx="301">
                  <c:v>4.6766670000000037</c:v>
                </c:pt>
                <c:pt idx="302">
                  <c:v>4.6933339999999975</c:v>
                </c:pt>
                <c:pt idx="303">
                  <c:v>4.71</c:v>
                </c:pt>
                <c:pt idx="304">
                  <c:v>4.7266670000000035</c:v>
                </c:pt>
                <c:pt idx="305">
                  <c:v>4.7433339999999999</c:v>
                </c:pt>
                <c:pt idx="306">
                  <c:v>4.76</c:v>
                </c:pt>
                <c:pt idx="307">
                  <c:v>4.7766670000000042</c:v>
                </c:pt>
                <c:pt idx="308">
                  <c:v>4.7933339999999998</c:v>
                </c:pt>
                <c:pt idx="309">
                  <c:v>4.8100000000000005</c:v>
                </c:pt>
                <c:pt idx="310">
                  <c:v>4.8266670000000014</c:v>
                </c:pt>
                <c:pt idx="311">
                  <c:v>4.8433340000000005</c:v>
                </c:pt>
                <c:pt idx="312">
                  <c:v>4.8599999999999985</c:v>
                </c:pt>
                <c:pt idx="313">
                  <c:v>4.8766670000000039</c:v>
                </c:pt>
                <c:pt idx="314">
                  <c:v>4.8933339999999985</c:v>
                </c:pt>
                <c:pt idx="315">
                  <c:v>4.91</c:v>
                </c:pt>
                <c:pt idx="316">
                  <c:v>4.9266670000000037</c:v>
                </c:pt>
                <c:pt idx="317">
                  <c:v>4.9433340000000001</c:v>
                </c:pt>
                <c:pt idx="318">
                  <c:v>4.96</c:v>
                </c:pt>
                <c:pt idx="319">
                  <c:v>4.9766670000000071</c:v>
                </c:pt>
                <c:pt idx="320">
                  <c:v>4.9933339999999999</c:v>
                </c:pt>
                <c:pt idx="321">
                  <c:v>5.01</c:v>
                </c:pt>
                <c:pt idx="322">
                  <c:v>5.0266669999999998</c:v>
                </c:pt>
                <c:pt idx="323">
                  <c:v>5.0433339999999998</c:v>
                </c:pt>
                <c:pt idx="324">
                  <c:v>5.0600000000000005</c:v>
                </c:pt>
                <c:pt idx="325">
                  <c:v>5.0766670000000058</c:v>
                </c:pt>
                <c:pt idx="326">
                  <c:v>5.0933340000000005</c:v>
                </c:pt>
                <c:pt idx="327">
                  <c:v>5.1099999999999985</c:v>
                </c:pt>
                <c:pt idx="328">
                  <c:v>5.1266670000000003</c:v>
                </c:pt>
                <c:pt idx="329">
                  <c:v>5.1433339999999985</c:v>
                </c:pt>
                <c:pt idx="330">
                  <c:v>5.1599999999999975</c:v>
                </c:pt>
                <c:pt idx="331">
                  <c:v>5.1766670000000037</c:v>
                </c:pt>
                <c:pt idx="332">
                  <c:v>5.1933339999999975</c:v>
                </c:pt>
                <c:pt idx="333">
                  <c:v>5.21</c:v>
                </c:pt>
                <c:pt idx="334">
                  <c:v>5.2266670000000035</c:v>
                </c:pt>
                <c:pt idx="335">
                  <c:v>5.2433339999999999</c:v>
                </c:pt>
                <c:pt idx="336">
                  <c:v>5.26</c:v>
                </c:pt>
                <c:pt idx="337">
                  <c:v>5.2766670000000042</c:v>
                </c:pt>
                <c:pt idx="338">
                  <c:v>5.2933339999999998</c:v>
                </c:pt>
                <c:pt idx="339">
                  <c:v>5.3100000000000005</c:v>
                </c:pt>
                <c:pt idx="340">
                  <c:v>5.3266670000000014</c:v>
                </c:pt>
                <c:pt idx="341">
                  <c:v>5.3433340000000005</c:v>
                </c:pt>
                <c:pt idx="342">
                  <c:v>5.3599999999999985</c:v>
                </c:pt>
                <c:pt idx="343">
                  <c:v>5.3766670000000039</c:v>
                </c:pt>
                <c:pt idx="344">
                  <c:v>5.3933339999999985</c:v>
                </c:pt>
                <c:pt idx="345">
                  <c:v>5.41</c:v>
                </c:pt>
                <c:pt idx="346">
                  <c:v>5.4266670000000037</c:v>
                </c:pt>
                <c:pt idx="347">
                  <c:v>5.4433340000000001</c:v>
                </c:pt>
                <c:pt idx="348">
                  <c:v>5.46</c:v>
                </c:pt>
                <c:pt idx="349">
                  <c:v>5.4766670000000071</c:v>
                </c:pt>
                <c:pt idx="350">
                  <c:v>5.4933339999999999</c:v>
                </c:pt>
                <c:pt idx="351">
                  <c:v>5.51</c:v>
                </c:pt>
                <c:pt idx="352">
                  <c:v>5.5266669999999998</c:v>
                </c:pt>
                <c:pt idx="353">
                  <c:v>5.5433339999999998</c:v>
                </c:pt>
                <c:pt idx="354">
                  <c:v>5.5600000000000005</c:v>
                </c:pt>
                <c:pt idx="355">
                  <c:v>5.5766670000000058</c:v>
                </c:pt>
                <c:pt idx="356">
                  <c:v>5.5933340000000005</c:v>
                </c:pt>
                <c:pt idx="357">
                  <c:v>5.6099999999999985</c:v>
                </c:pt>
                <c:pt idx="358">
                  <c:v>5.6266670000000003</c:v>
                </c:pt>
                <c:pt idx="359">
                  <c:v>5.6433339999999985</c:v>
                </c:pt>
                <c:pt idx="360">
                  <c:v>5.6599999999999975</c:v>
                </c:pt>
                <c:pt idx="361">
                  <c:v>5.6766670000000037</c:v>
                </c:pt>
                <c:pt idx="362">
                  <c:v>5.6933339999999975</c:v>
                </c:pt>
                <c:pt idx="363">
                  <c:v>5.71</c:v>
                </c:pt>
                <c:pt idx="364">
                  <c:v>5.7266670000000035</c:v>
                </c:pt>
                <c:pt idx="365">
                  <c:v>5.7433339999999999</c:v>
                </c:pt>
                <c:pt idx="366">
                  <c:v>5.76</c:v>
                </c:pt>
                <c:pt idx="367">
                  <c:v>5.7766670000000042</c:v>
                </c:pt>
                <c:pt idx="368">
                  <c:v>5.7933339999999998</c:v>
                </c:pt>
                <c:pt idx="369">
                  <c:v>5.8100000000000005</c:v>
                </c:pt>
                <c:pt idx="370">
                  <c:v>5.8266670000000014</c:v>
                </c:pt>
                <c:pt idx="371">
                  <c:v>5.8433340000000005</c:v>
                </c:pt>
                <c:pt idx="372">
                  <c:v>5.8599999999999985</c:v>
                </c:pt>
                <c:pt idx="373">
                  <c:v>5.8766670000000039</c:v>
                </c:pt>
                <c:pt idx="374">
                  <c:v>5.8933339999999985</c:v>
                </c:pt>
                <c:pt idx="375">
                  <c:v>5.91</c:v>
                </c:pt>
                <c:pt idx="376">
                  <c:v>5.9266670000000037</c:v>
                </c:pt>
                <c:pt idx="377">
                  <c:v>5.9433340000000001</c:v>
                </c:pt>
                <c:pt idx="378">
                  <c:v>5.96</c:v>
                </c:pt>
                <c:pt idx="379">
                  <c:v>5.9766670000000071</c:v>
                </c:pt>
                <c:pt idx="380">
                  <c:v>5.9933339999999999</c:v>
                </c:pt>
                <c:pt idx="381">
                  <c:v>6.01</c:v>
                </c:pt>
                <c:pt idx="382">
                  <c:v>6.0266669999999998</c:v>
                </c:pt>
                <c:pt idx="383">
                  <c:v>6.0433339999999998</c:v>
                </c:pt>
                <c:pt idx="384">
                  <c:v>6.0600000000000005</c:v>
                </c:pt>
                <c:pt idx="385">
                  <c:v>6.0766670000000058</c:v>
                </c:pt>
                <c:pt idx="386">
                  <c:v>6.0933340000000005</c:v>
                </c:pt>
                <c:pt idx="387">
                  <c:v>6.1099999999999985</c:v>
                </c:pt>
                <c:pt idx="388">
                  <c:v>6.1266670000000003</c:v>
                </c:pt>
                <c:pt idx="389">
                  <c:v>6.1433339999999985</c:v>
                </c:pt>
                <c:pt idx="390">
                  <c:v>6.1599999999999975</c:v>
                </c:pt>
                <c:pt idx="391">
                  <c:v>6.1766670000000037</c:v>
                </c:pt>
                <c:pt idx="392">
                  <c:v>6.1933339999999975</c:v>
                </c:pt>
                <c:pt idx="393">
                  <c:v>6.21</c:v>
                </c:pt>
                <c:pt idx="394">
                  <c:v>6.2266670000000035</c:v>
                </c:pt>
                <c:pt idx="395">
                  <c:v>6.2433339999999999</c:v>
                </c:pt>
                <c:pt idx="396">
                  <c:v>6.26</c:v>
                </c:pt>
                <c:pt idx="397">
                  <c:v>6.2766670000000042</c:v>
                </c:pt>
                <c:pt idx="398">
                  <c:v>6.2933339999999998</c:v>
                </c:pt>
                <c:pt idx="399">
                  <c:v>6.3100000000000005</c:v>
                </c:pt>
                <c:pt idx="400">
                  <c:v>6.3266670000000014</c:v>
                </c:pt>
                <c:pt idx="401">
                  <c:v>6.3433340000000005</c:v>
                </c:pt>
                <c:pt idx="402">
                  <c:v>6.3599999999999985</c:v>
                </c:pt>
                <c:pt idx="403">
                  <c:v>6.3766670000000039</c:v>
                </c:pt>
                <c:pt idx="404">
                  <c:v>6.3933339999999985</c:v>
                </c:pt>
                <c:pt idx="405">
                  <c:v>6.41</c:v>
                </c:pt>
                <c:pt idx="406">
                  <c:v>6.4266670000000037</c:v>
                </c:pt>
                <c:pt idx="407">
                  <c:v>6.4433340000000001</c:v>
                </c:pt>
                <c:pt idx="408">
                  <c:v>6.46</c:v>
                </c:pt>
                <c:pt idx="409">
                  <c:v>6.4766670000000071</c:v>
                </c:pt>
                <c:pt idx="410">
                  <c:v>6.4933339999999999</c:v>
                </c:pt>
                <c:pt idx="411">
                  <c:v>6.51</c:v>
                </c:pt>
                <c:pt idx="412">
                  <c:v>6.5266669999999998</c:v>
                </c:pt>
                <c:pt idx="413">
                  <c:v>6.5433339999999998</c:v>
                </c:pt>
                <c:pt idx="414">
                  <c:v>6.5600000000000005</c:v>
                </c:pt>
                <c:pt idx="415">
                  <c:v>6.5766670000000058</c:v>
                </c:pt>
                <c:pt idx="416">
                  <c:v>6.5933340000000005</c:v>
                </c:pt>
                <c:pt idx="417">
                  <c:v>6.6099999999999985</c:v>
                </c:pt>
                <c:pt idx="418">
                  <c:v>6.6266670000000003</c:v>
                </c:pt>
                <c:pt idx="419">
                  <c:v>6.6433339999999985</c:v>
                </c:pt>
                <c:pt idx="420">
                  <c:v>6.6599999999999975</c:v>
                </c:pt>
                <c:pt idx="421">
                  <c:v>6.6766670000000037</c:v>
                </c:pt>
                <c:pt idx="422">
                  <c:v>6.6933339999999975</c:v>
                </c:pt>
                <c:pt idx="423">
                  <c:v>6.71</c:v>
                </c:pt>
                <c:pt idx="424">
                  <c:v>6.7266670000000035</c:v>
                </c:pt>
                <c:pt idx="425">
                  <c:v>6.7433339999999999</c:v>
                </c:pt>
                <c:pt idx="426">
                  <c:v>6.76</c:v>
                </c:pt>
                <c:pt idx="427">
                  <c:v>6.7766670000000042</c:v>
                </c:pt>
                <c:pt idx="428">
                  <c:v>6.7933339999999998</c:v>
                </c:pt>
                <c:pt idx="429">
                  <c:v>6.8100000000000005</c:v>
                </c:pt>
                <c:pt idx="430">
                  <c:v>6.8266670000000014</c:v>
                </c:pt>
                <c:pt idx="431">
                  <c:v>6.8433340000000005</c:v>
                </c:pt>
                <c:pt idx="432">
                  <c:v>6.8599999999999985</c:v>
                </c:pt>
                <c:pt idx="433">
                  <c:v>6.8766670000000039</c:v>
                </c:pt>
                <c:pt idx="434">
                  <c:v>6.8933339999999985</c:v>
                </c:pt>
                <c:pt idx="435">
                  <c:v>6.91</c:v>
                </c:pt>
                <c:pt idx="436">
                  <c:v>6.9266670000000037</c:v>
                </c:pt>
                <c:pt idx="437">
                  <c:v>6.9433340000000001</c:v>
                </c:pt>
                <c:pt idx="438">
                  <c:v>6.96</c:v>
                </c:pt>
                <c:pt idx="439">
                  <c:v>6.9766670000000071</c:v>
                </c:pt>
                <c:pt idx="440">
                  <c:v>6.9933339999999999</c:v>
                </c:pt>
                <c:pt idx="441">
                  <c:v>7.01</c:v>
                </c:pt>
                <c:pt idx="442">
                  <c:v>7.0266669999999998</c:v>
                </c:pt>
                <c:pt idx="443">
                  <c:v>7.0433339999999998</c:v>
                </c:pt>
                <c:pt idx="444">
                  <c:v>7.0600000000000005</c:v>
                </c:pt>
                <c:pt idx="445">
                  <c:v>7.0766670000000058</c:v>
                </c:pt>
                <c:pt idx="446">
                  <c:v>7.0933340000000005</c:v>
                </c:pt>
                <c:pt idx="447">
                  <c:v>7.1099999999999985</c:v>
                </c:pt>
                <c:pt idx="448">
                  <c:v>7.1266670000000003</c:v>
                </c:pt>
                <c:pt idx="449">
                  <c:v>7.1433339999999985</c:v>
                </c:pt>
                <c:pt idx="450">
                  <c:v>7.1599999999999975</c:v>
                </c:pt>
                <c:pt idx="451">
                  <c:v>7.1766670000000037</c:v>
                </c:pt>
                <c:pt idx="452">
                  <c:v>7.1933339999999975</c:v>
                </c:pt>
                <c:pt idx="453">
                  <c:v>7.21</c:v>
                </c:pt>
                <c:pt idx="454">
                  <c:v>7.2266670000000035</c:v>
                </c:pt>
                <c:pt idx="455">
                  <c:v>7.2433339999999999</c:v>
                </c:pt>
                <c:pt idx="456">
                  <c:v>7.26</c:v>
                </c:pt>
                <c:pt idx="457">
                  <c:v>7.2766670000000042</c:v>
                </c:pt>
                <c:pt idx="458">
                  <c:v>7.2933339999999998</c:v>
                </c:pt>
                <c:pt idx="459">
                  <c:v>7.3100000000000005</c:v>
                </c:pt>
                <c:pt idx="460">
                  <c:v>7.3266670000000014</c:v>
                </c:pt>
                <c:pt idx="461">
                  <c:v>7.3433340000000005</c:v>
                </c:pt>
                <c:pt idx="462">
                  <c:v>7.3599999999999985</c:v>
                </c:pt>
                <c:pt idx="463">
                  <c:v>7.3766670000000039</c:v>
                </c:pt>
                <c:pt idx="464">
                  <c:v>7.3933339999999985</c:v>
                </c:pt>
                <c:pt idx="465">
                  <c:v>7.41</c:v>
                </c:pt>
                <c:pt idx="466">
                  <c:v>7.4266670000000037</c:v>
                </c:pt>
                <c:pt idx="467">
                  <c:v>7.4433340000000001</c:v>
                </c:pt>
                <c:pt idx="468">
                  <c:v>7.46</c:v>
                </c:pt>
                <c:pt idx="469">
                  <c:v>7.4766670000000071</c:v>
                </c:pt>
                <c:pt idx="470">
                  <c:v>7.4933339999999999</c:v>
                </c:pt>
                <c:pt idx="471">
                  <c:v>7.51</c:v>
                </c:pt>
                <c:pt idx="472">
                  <c:v>7.5266669999999998</c:v>
                </c:pt>
                <c:pt idx="473">
                  <c:v>7.5433339999999998</c:v>
                </c:pt>
                <c:pt idx="474">
                  <c:v>7.5600000000000005</c:v>
                </c:pt>
                <c:pt idx="475">
                  <c:v>7.5766670000000058</c:v>
                </c:pt>
                <c:pt idx="476">
                  <c:v>7.5933340000000005</c:v>
                </c:pt>
                <c:pt idx="477">
                  <c:v>7.6099999999999985</c:v>
                </c:pt>
                <c:pt idx="478">
                  <c:v>7.6266670000000003</c:v>
                </c:pt>
                <c:pt idx="479">
                  <c:v>7.6433339999999985</c:v>
                </c:pt>
                <c:pt idx="480">
                  <c:v>7.6599999999999975</c:v>
                </c:pt>
                <c:pt idx="481">
                  <c:v>7.6766670000000037</c:v>
                </c:pt>
                <c:pt idx="482">
                  <c:v>7.6933339999999975</c:v>
                </c:pt>
                <c:pt idx="483">
                  <c:v>7.7100000000000009</c:v>
                </c:pt>
                <c:pt idx="484">
                  <c:v>7.7266670000000044</c:v>
                </c:pt>
                <c:pt idx="485">
                  <c:v>7.7433340000000008</c:v>
                </c:pt>
                <c:pt idx="486">
                  <c:v>7.76</c:v>
                </c:pt>
                <c:pt idx="487">
                  <c:v>7.7766670000000042</c:v>
                </c:pt>
                <c:pt idx="488">
                  <c:v>7.7933339999999998</c:v>
                </c:pt>
                <c:pt idx="489">
                  <c:v>7.8100000000000005</c:v>
                </c:pt>
                <c:pt idx="490">
                  <c:v>7.8266670000000014</c:v>
                </c:pt>
                <c:pt idx="491">
                  <c:v>7.8433340000000005</c:v>
                </c:pt>
                <c:pt idx="492">
                  <c:v>7.8599999999999985</c:v>
                </c:pt>
                <c:pt idx="493">
                  <c:v>7.8766669999999994</c:v>
                </c:pt>
                <c:pt idx="494">
                  <c:v>7.8933339999999985</c:v>
                </c:pt>
                <c:pt idx="495">
                  <c:v>7.91</c:v>
                </c:pt>
                <c:pt idx="496">
                  <c:v>7.9266670000000037</c:v>
                </c:pt>
                <c:pt idx="497">
                  <c:v>7.9433340000000001</c:v>
                </c:pt>
                <c:pt idx="498">
                  <c:v>7.9600000000000009</c:v>
                </c:pt>
                <c:pt idx="499">
                  <c:v>7.9766670000000079</c:v>
                </c:pt>
                <c:pt idx="500">
                  <c:v>7.9933340000000008</c:v>
                </c:pt>
                <c:pt idx="501">
                  <c:v>8.01</c:v>
                </c:pt>
                <c:pt idx="502">
                  <c:v>8.0266670000000016</c:v>
                </c:pt>
                <c:pt idx="503">
                  <c:v>8.0433339999999998</c:v>
                </c:pt>
                <c:pt idx="504">
                  <c:v>8.06</c:v>
                </c:pt>
                <c:pt idx="505">
                  <c:v>8.0766670000000005</c:v>
                </c:pt>
                <c:pt idx="506">
                  <c:v>8.0933340000000005</c:v>
                </c:pt>
                <c:pt idx="507">
                  <c:v>8.11</c:v>
                </c:pt>
                <c:pt idx="508">
                  <c:v>8.1266670000000012</c:v>
                </c:pt>
                <c:pt idx="509">
                  <c:v>8.1433339999999994</c:v>
                </c:pt>
                <c:pt idx="510">
                  <c:v>8.16</c:v>
                </c:pt>
                <c:pt idx="511">
                  <c:v>8.1766670000000001</c:v>
                </c:pt>
                <c:pt idx="512">
                  <c:v>8.1933340000000001</c:v>
                </c:pt>
                <c:pt idx="513">
                  <c:v>8.2100000000000009</c:v>
                </c:pt>
                <c:pt idx="514">
                  <c:v>8.2266670000000008</c:v>
                </c:pt>
                <c:pt idx="515">
                  <c:v>8.2433339999999991</c:v>
                </c:pt>
                <c:pt idx="516">
                  <c:v>8.26</c:v>
                </c:pt>
                <c:pt idx="517">
                  <c:v>8.2766670000000016</c:v>
                </c:pt>
                <c:pt idx="518">
                  <c:v>8.2933339999999998</c:v>
                </c:pt>
                <c:pt idx="519">
                  <c:v>8.31</c:v>
                </c:pt>
                <c:pt idx="520">
                  <c:v>8.3266670000000005</c:v>
                </c:pt>
                <c:pt idx="521">
                  <c:v>8.3433340000000005</c:v>
                </c:pt>
                <c:pt idx="522">
                  <c:v>8.3600000000000048</c:v>
                </c:pt>
                <c:pt idx="523">
                  <c:v>8.3766670000000047</c:v>
                </c:pt>
                <c:pt idx="524">
                  <c:v>8.3933340000000047</c:v>
                </c:pt>
                <c:pt idx="525">
                  <c:v>8.41</c:v>
                </c:pt>
                <c:pt idx="526">
                  <c:v>8.4266670000000001</c:v>
                </c:pt>
                <c:pt idx="527">
                  <c:v>8.4433340000000001</c:v>
                </c:pt>
                <c:pt idx="528">
                  <c:v>8.4600000000000026</c:v>
                </c:pt>
                <c:pt idx="529">
                  <c:v>8.4766670000000008</c:v>
                </c:pt>
                <c:pt idx="530">
                  <c:v>8.4933340000000008</c:v>
                </c:pt>
                <c:pt idx="531">
                  <c:v>8.51</c:v>
                </c:pt>
                <c:pt idx="532">
                  <c:v>8.5266670000000016</c:v>
                </c:pt>
                <c:pt idx="533">
                  <c:v>8.5433339999999998</c:v>
                </c:pt>
                <c:pt idx="534">
                  <c:v>8.56</c:v>
                </c:pt>
                <c:pt idx="535">
                  <c:v>8.5766670000000005</c:v>
                </c:pt>
                <c:pt idx="536">
                  <c:v>8.5933340000000005</c:v>
                </c:pt>
                <c:pt idx="537">
                  <c:v>8.61</c:v>
                </c:pt>
                <c:pt idx="538">
                  <c:v>8.6266670000000012</c:v>
                </c:pt>
                <c:pt idx="539">
                  <c:v>8.6433339999999994</c:v>
                </c:pt>
                <c:pt idx="540">
                  <c:v>8.66</c:v>
                </c:pt>
                <c:pt idx="541">
                  <c:v>8.6766670000000001</c:v>
                </c:pt>
                <c:pt idx="542">
                  <c:v>8.6933340000000001</c:v>
                </c:pt>
                <c:pt idx="543">
                  <c:v>8.7100000000000009</c:v>
                </c:pt>
                <c:pt idx="544">
                  <c:v>8.7266670000000008</c:v>
                </c:pt>
                <c:pt idx="545">
                  <c:v>8.7433339999999991</c:v>
                </c:pt>
                <c:pt idx="546">
                  <c:v>8.76</c:v>
                </c:pt>
                <c:pt idx="547">
                  <c:v>8.7766670000000016</c:v>
                </c:pt>
                <c:pt idx="548">
                  <c:v>8.7933339999999998</c:v>
                </c:pt>
                <c:pt idx="549">
                  <c:v>8.81</c:v>
                </c:pt>
                <c:pt idx="550">
                  <c:v>8.8266670000000005</c:v>
                </c:pt>
                <c:pt idx="551">
                  <c:v>8.8433340000000005</c:v>
                </c:pt>
                <c:pt idx="552">
                  <c:v>8.8600000000000048</c:v>
                </c:pt>
                <c:pt idx="553">
                  <c:v>8.8766670000000047</c:v>
                </c:pt>
                <c:pt idx="554">
                  <c:v>8.8933340000000047</c:v>
                </c:pt>
                <c:pt idx="555">
                  <c:v>8.91</c:v>
                </c:pt>
                <c:pt idx="556">
                  <c:v>8.9266670000000001</c:v>
                </c:pt>
                <c:pt idx="557">
                  <c:v>8.9433340000000001</c:v>
                </c:pt>
                <c:pt idx="558">
                  <c:v>8.9600000000000026</c:v>
                </c:pt>
                <c:pt idx="559">
                  <c:v>8.9766670000000008</c:v>
                </c:pt>
                <c:pt idx="560">
                  <c:v>8.9933340000000008</c:v>
                </c:pt>
                <c:pt idx="561">
                  <c:v>9.01</c:v>
                </c:pt>
                <c:pt idx="562">
                  <c:v>9.0266670000000016</c:v>
                </c:pt>
                <c:pt idx="563">
                  <c:v>9.0433339999999998</c:v>
                </c:pt>
                <c:pt idx="564">
                  <c:v>9.06</c:v>
                </c:pt>
                <c:pt idx="565">
                  <c:v>9.0766670000000005</c:v>
                </c:pt>
                <c:pt idx="566">
                  <c:v>9.0933340000000005</c:v>
                </c:pt>
                <c:pt idx="567">
                  <c:v>9.11</c:v>
                </c:pt>
                <c:pt idx="568">
                  <c:v>9.1266670000000012</c:v>
                </c:pt>
                <c:pt idx="569">
                  <c:v>9.1433339999999994</c:v>
                </c:pt>
                <c:pt idx="570">
                  <c:v>9.16</c:v>
                </c:pt>
                <c:pt idx="571">
                  <c:v>9.1766670000000001</c:v>
                </c:pt>
                <c:pt idx="572">
                  <c:v>9.1933340000000001</c:v>
                </c:pt>
                <c:pt idx="573">
                  <c:v>9.2100000000000009</c:v>
                </c:pt>
                <c:pt idx="574">
                  <c:v>9.2266670000000008</c:v>
                </c:pt>
                <c:pt idx="575">
                  <c:v>9.2433339999999991</c:v>
                </c:pt>
                <c:pt idx="576">
                  <c:v>9.2600010000000008</c:v>
                </c:pt>
                <c:pt idx="577">
                  <c:v>9.2766670000000016</c:v>
                </c:pt>
                <c:pt idx="578">
                  <c:v>9.2933339999999998</c:v>
                </c:pt>
                <c:pt idx="579">
                  <c:v>9.3100010000000015</c:v>
                </c:pt>
                <c:pt idx="580">
                  <c:v>9.3266670000000005</c:v>
                </c:pt>
                <c:pt idx="581">
                  <c:v>9.3433340000000005</c:v>
                </c:pt>
                <c:pt idx="582">
                  <c:v>9.3600010000000005</c:v>
                </c:pt>
                <c:pt idx="583">
                  <c:v>9.3766670000000047</c:v>
                </c:pt>
                <c:pt idx="584">
                  <c:v>9.3933340000000047</c:v>
                </c:pt>
                <c:pt idx="585">
                  <c:v>9.4100010000000012</c:v>
                </c:pt>
                <c:pt idx="586">
                  <c:v>9.4266670000000001</c:v>
                </c:pt>
                <c:pt idx="587">
                  <c:v>9.4433340000000001</c:v>
                </c:pt>
                <c:pt idx="588">
                  <c:v>9.4600010000000001</c:v>
                </c:pt>
                <c:pt idx="589">
                  <c:v>9.4766670000000008</c:v>
                </c:pt>
                <c:pt idx="590">
                  <c:v>9.4933340000000008</c:v>
                </c:pt>
                <c:pt idx="591">
                  <c:v>9.5100010000000008</c:v>
                </c:pt>
                <c:pt idx="592">
                  <c:v>9.5266670000000016</c:v>
                </c:pt>
                <c:pt idx="593">
                  <c:v>9.5433339999999998</c:v>
                </c:pt>
                <c:pt idx="594">
                  <c:v>9.5600010000000015</c:v>
                </c:pt>
                <c:pt idx="595">
                  <c:v>9.5766670000000005</c:v>
                </c:pt>
                <c:pt idx="596">
                  <c:v>9.5933340000000005</c:v>
                </c:pt>
                <c:pt idx="597">
                  <c:v>9.6100010000000005</c:v>
                </c:pt>
                <c:pt idx="598">
                  <c:v>9.6266670000000012</c:v>
                </c:pt>
                <c:pt idx="599">
                  <c:v>9.6433339999999994</c:v>
                </c:pt>
                <c:pt idx="600">
                  <c:v>9.6600010000000012</c:v>
                </c:pt>
                <c:pt idx="601">
                  <c:v>9.6766670000000001</c:v>
                </c:pt>
                <c:pt idx="602">
                  <c:v>9.6933340000000001</c:v>
                </c:pt>
                <c:pt idx="603">
                  <c:v>9.7100010000000001</c:v>
                </c:pt>
                <c:pt idx="604">
                  <c:v>9.7266670000000008</c:v>
                </c:pt>
                <c:pt idx="605">
                  <c:v>9.7433339999999991</c:v>
                </c:pt>
                <c:pt idx="606">
                  <c:v>9.7600010000000008</c:v>
                </c:pt>
                <c:pt idx="607">
                  <c:v>9.7766670000000016</c:v>
                </c:pt>
                <c:pt idx="608">
                  <c:v>9.7933339999999998</c:v>
                </c:pt>
                <c:pt idx="609">
                  <c:v>9.8100010000000015</c:v>
                </c:pt>
                <c:pt idx="610">
                  <c:v>9.8266670000000005</c:v>
                </c:pt>
                <c:pt idx="611">
                  <c:v>9.8433340000000005</c:v>
                </c:pt>
                <c:pt idx="612">
                  <c:v>9.8600010000000005</c:v>
                </c:pt>
                <c:pt idx="613">
                  <c:v>9.8766670000000047</c:v>
                </c:pt>
                <c:pt idx="614">
                  <c:v>9.8933340000000047</c:v>
                </c:pt>
                <c:pt idx="615">
                  <c:v>9.9100010000000012</c:v>
                </c:pt>
                <c:pt idx="616">
                  <c:v>9.9266670000000001</c:v>
                </c:pt>
                <c:pt idx="617">
                  <c:v>9.9433340000000001</c:v>
                </c:pt>
                <c:pt idx="618">
                  <c:v>9.9600010000000001</c:v>
                </c:pt>
                <c:pt idx="619">
                  <c:v>9.9766670000000008</c:v>
                </c:pt>
                <c:pt idx="620">
                  <c:v>9.9933340000000008</c:v>
                </c:pt>
                <c:pt idx="621">
                  <c:v>10.010001000000001</c:v>
                </c:pt>
                <c:pt idx="622">
                  <c:v>10.026667</c:v>
                </c:pt>
                <c:pt idx="623">
                  <c:v>10.043334</c:v>
                </c:pt>
                <c:pt idx="624">
                  <c:v>10.060001</c:v>
                </c:pt>
                <c:pt idx="625">
                  <c:v>10.076667</c:v>
                </c:pt>
                <c:pt idx="626">
                  <c:v>10.093334</c:v>
                </c:pt>
                <c:pt idx="627">
                  <c:v>10.110001</c:v>
                </c:pt>
                <c:pt idx="628">
                  <c:v>10.126667000000001</c:v>
                </c:pt>
                <c:pt idx="629">
                  <c:v>10.143333999999999</c:v>
                </c:pt>
                <c:pt idx="630">
                  <c:v>10.160001000000001</c:v>
                </c:pt>
                <c:pt idx="631">
                  <c:v>10.176667</c:v>
                </c:pt>
                <c:pt idx="632">
                  <c:v>10.193334</c:v>
                </c:pt>
                <c:pt idx="633">
                  <c:v>10.210001</c:v>
                </c:pt>
                <c:pt idx="634">
                  <c:v>10.226667000000001</c:v>
                </c:pt>
                <c:pt idx="635">
                  <c:v>10.243334000000001</c:v>
                </c:pt>
                <c:pt idx="636">
                  <c:v>10.260001000000001</c:v>
                </c:pt>
                <c:pt idx="637">
                  <c:v>10.276667</c:v>
                </c:pt>
                <c:pt idx="638">
                  <c:v>10.293334</c:v>
                </c:pt>
                <c:pt idx="639">
                  <c:v>10.310001</c:v>
                </c:pt>
                <c:pt idx="640">
                  <c:v>10.326667</c:v>
                </c:pt>
                <c:pt idx="641">
                  <c:v>10.343334</c:v>
                </c:pt>
                <c:pt idx="642">
                  <c:v>10.360001</c:v>
                </c:pt>
                <c:pt idx="643">
                  <c:v>10.376667000000008</c:v>
                </c:pt>
                <c:pt idx="644">
                  <c:v>10.393334000000007</c:v>
                </c:pt>
                <c:pt idx="645">
                  <c:v>10.410001000000001</c:v>
                </c:pt>
                <c:pt idx="646">
                  <c:v>10.426667</c:v>
                </c:pt>
                <c:pt idx="647">
                  <c:v>10.443334</c:v>
                </c:pt>
                <c:pt idx="648">
                  <c:v>10.460001</c:v>
                </c:pt>
                <c:pt idx="649">
                  <c:v>10.476667000000004</c:v>
                </c:pt>
                <c:pt idx="650">
                  <c:v>10.493334000000004</c:v>
                </c:pt>
                <c:pt idx="651">
                  <c:v>10.510001000000001</c:v>
                </c:pt>
                <c:pt idx="652">
                  <c:v>10.526667</c:v>
                </c:pt>
                <c:pt idx="653">
                  <c:v>10.543334</c:v>
                </c:pt>
                <c:pt idx="654">
                  <c:v>10.560001</c:v>
                </c:pt>
                <c:pt idx="655">
                  <c:v>10.576667</c:v>
                </c:pt>
                <c:pt idx="656">
                  <c:v>10.593334</c:v>
                </c:pt>
                <c:pt idx="657">
                  <c:v>10.610001</c:v>
                </c:pt>
                <c:pt idx="658">
                  <c:v>10.626667000000001</c:v>
                </c:pt>
                <c:pt idx="659">
                  <c:v>10.643333999999999</c:v>
                </c:pt>
                <c:pt idx="660">
                  <c:v>10.660001000000001</c:v>
                </c:pt>
                <c:pt idx="661">
                  <c:v>10.676667</c:v>
                </c:pt>
                <c:pt idx="662">
                  <c:v>10.693334</c:v>
                </c:pt>
                <c:pt idx="663">
                  <c:v>10.710001</c:v>
                </c:pt>
                <c:pt idx="664">
                  <c:v>10.726667000000001</c:v>
                </c:pt>
                <c:pt idx="665">
                  <c:v>10.743334000000001</c:v>
                </c:pt>
                <c:pt idx="666">
                  <c:v>10.760001000000001</c:v>
                </c:pt>
                <c:pt idx="667">
                  <c:v>10.776667</c:v>
                </c:pt>
                <c:pt idx="668">
                  <c:v>10.793334</c:v>
                </c:pt>
                <c:pt idx="669">
                  <c:v>10.810001</c:v>
                </c:pt>
                <c:pt idx="670">
                  <c:v>10.826667</c:v>
                </c:pt>
                <c:pt idx="671">
                  <c:v>10.843334</c:v>
                </c:pt>
                <c:pt idx="672">
                  <c:v>10.860001</c:v>
                </c:pt>
                <c:pt idx="673">
                  <c:v>10.876667000000008</c:v>
                </c:pt>
                <c:pt idx="674">
                  <c:v>10.893334000000007</c:v>
                </c:pt>
                <c:pt idx="675">
                  <c:v>10.910001000000001</c:v>
                </c:pt>
                <c:pt idx="676">
                  <c:v>10.926667</c:v>
                </c:pt>
                <c:pt idx="677">
                  <c:v>10.943334</c:v>
                </c:pt>
                <c:pt idx="678">
                  <c:v>10.960001</c:v>
                </c:pt>
                <c:pt idx="679">
                  <c:v>10.976667000000004</c:v>
                </c:pt>
                <c:pt idx="680">
                  <c:v>10.993334000000004</c:v>
                </c:pt>
                <c:pt idx="681">
                  <c:v>11.010001000000001</c:v>
                </c:pt>
                <c:pt idx="682">
                  <c:v>11.026667</c:v>
                </c:pt>
                <c:pt idx="683">
                  <c:v>11.043334</c:v>
                </c:pt>
                <c:pt idx="684">
                  <c:v>11.060001</c:v>
                </c:pt>
                <c:pt idx="685">
                  <c:v>11.076667</c:v>
                </c:pt>
                <c:pt idx="686">
                  <c:v>11.093334</c:v>
                </c:pt>
                <c:pt idx="687">
                  <c:v>11.110001</c:v>
                </c:pt>
                <c:pt idx="688">
                  <c:v>11.126667000000001</c:v>
                </c:pt>
                <c:pt idx="689">
                  <c:v>11.143333999999999</c:v>
                </c:pt>
                <c:pt idx="690">
                  <c:v>11.160001000000001</c:v>
                </c:pt>
                <c:pt idx="691">
                  <c:v>11.176667</c:v>
                </c:pt>
                <c:pt idx="692">
                  <c:v>11.193334</c:v>
                </c:pt>
                <c:pt idx="693">
                  <c:v>11.210001</c:v>
                </c:pt>
                <c:pt idx="694">
                  <c:v>11.226667000000001</c:v>
                </c:pt>
                <c:pt idx="695">
                  <c:v>11.243334000000001</c:v>
                </c:pt>
                <c:pt idx="696">
                  <c:v>11.260001000000001</c:v>
                </c:pt>
                <c:pt idx="697">
                  <c:v>11.276667</c:v>
                </c:pt>
                <c:pt idx="698">
                  <c:v>11.293334</c:v>
                </c:pt>
                <c:pt idx="699">
                  <c:v>11.310001</c:v>
                </c:pt>
                <c:pt idx="700">
                  <c:v>11.326667</c:v>
                </c:pt>
                <c:pt idx="701">
                  <c:v>11.343334</c:v>
                </c:pt>
                <c:pt idx="702">
                  <c:v>11.360001</c:v>
                </c:pt>
                <c:pt idx="703">
                  <c:v>11.376667000000008</c:v>
                </c:pt>
                <c:pt idx="704">
                  <c:v>11.393334000000007</c:v>
                </c:pt>
                <c:pt idx="705">
                  <c:v>11.410001000000001</c:v>
                </c:pt>
                <c:pt idx="706">
                  <c:v>11.426667</c:v>
                </c:pt>
                <c:pt idx="707">
                  <c:v>11.443334</c:v>
                </c:pt>
                <c:pt idx="708">
                  <c:v>11.460001</c:v>
                </c:pt>
                <c:pt idx="709">
                  <c:v>11.476667000000004</c:v>
                </c:pt>
                <c:pt idx="710">
                  <c:v>11.493334000000004</c:v>
                </c:pt>
                <c:pt idx="711">
                  <c:v>11.510001000000001</c:v>
                </c:pt>
                <c:pt idx="712">
                  <c:v>11.526667</c:v>
                </c:pt>
                <c:pt idx="713">
                  <c:v>11.543334</c:v>
                </c:pt>
                <c:pt idx="714">
                  <c:v>11.560001</c:v>
                </c:pt>
                <c:pt idx="715">
                  <c:v>11.576667</c:v>
                </c:pt>
                <c:pt idx="716">
                  <c:v>11.593334</c:v>
                </c:pt>
                <c:pt idx="717">
                  <c:v>11.610001</c:v>
                </c:pt>
                <c:pt idx="718">
                  <c:v>11.626667000000001</c:v>
                </c:pt>
                <c:pt idx="719">
                  <c:v>11.643333999999999</c:v>
                </c:pt>
                <c:pt idx="720">
                  <c:v>11.660001000000001</c:v>
                </c:pt>
                <c:pt idx="721">
                  <c:v>11.676667</c:v>
                </c:pt>
                <c:pt idx="722">
                  <c:v>11.693334</c:v>
                </c:pt>
                <c:pt idx="723">
                  <c:v>11.710001</c:v>
                </c:pt>
                <c:pt idx="724">
                  <c:v>11.726667000000001</c:v>
                </c:pt>
                <c:pt idx="725">
                  <c:v>11.743334000000001</c:v>
                </c:pt>
                <c:pt idx="726">
                  <c:v>11.760001000000001</c:v>
                </c:pt>
                <c:pt idx="727">
                  <c:v>11.776667</c:v>
                </c:pt>
                <c:pt idx="728">
                  <c:v>11.793334</c:v>
                </c:pt>
                <c:pt idx="729">
                  <c:v>11.810001</c:v>
                </c:pt>
                <c:pt idx="730">
                  <c:v>11.826667</c:v>
                </c:pt>
                <c:pt idx="731">
                  <c:v>11.843334</c:v>
                </c:pt>
                <c:pt idx="732">
                  <c:v>11.860001</c:v>
                </c:pt>
                <c:pt idx="733">
                  <c:v>11.876667000000008</c:v>
                </c:pt>
                <c:pt idx="734">
                  <c:v>11.893334000000007</c:v>
                </c:pt>
                <c:pt idx="735">
                  <c:v>11.910001000000001</c:v>
                </c:pt>
                <c:pt idx="736">
                  <c:v>11.926667</c:v>
                </c:pt>
                <c:pt idx="737">
                  <c:v>11.943334</c:v>
                </c:pt>
                <c:pt idx="738">
                  <c:v>11.960001</c:v>
                </c:pt>
                <c:pt idx="739">
                  <c:v>11.976667000000004</c:v>
                </c:pt>
                <c:pt idx="740">
                  <c:v>11.993334000000004</c:v>
                </c:pt>
                <c:pt idx="741">
                  <c:v>12.010001000000001</c:v>
                </c:pt>
                <c:pt idx="742">
                  <c:v>12.026667</c:v>
                </c:pt>
                <c:pt idx="743">
                  <c:v>12.043334</c:v>
                </c:pt>
                <c:pt idx="744">
                  <c:v>12.060001</c:v>
                </c:pt>
                <c:pt idx="745">
                  <c:v>12.076667</c:v>
                </c:pt>
                <c:pt idx="746">
                  <c:v>12.093334</c:v>
                </c:pt>
                <c:pt idx="747">
                  <c:v>12.110001</c:v>
                </c:pt>
                <c:pt idx="748">
                  <c:v>12.126667000000001</c:v>
                </c:pt>
                <c:pt idx="749">
                  <c:v>12.143333999999999</c:v>
                </c:pt>
                <c:pt idx="750">
                  <c:v>12.160001000000001</c:v>
                </c:pt>
                <c:pt idx="751">
                  <c:v>12.176667</c:v>
                </c:pt>
                <c:pt idx="752">
                  <c:v>12.193334</c:v>
                </c:pt>
                <c:pt idx="753">
                  <c:v>12.210001</c:v>
                </c:pt>
                <c:pt idx="754">
                  <c:v>12.226667000000001</c:v>
                </c:pt>
                <c:pt idx="755">
                  <c:v>12.243334000000001</c:v>
                </c:pt>
                <c:pt idx="756">
                  <c:v>12.260001000000001</c:v>
                </c:pt>
                <c:pt idx="757">
                  <c:v>12.276667</c:v>
                </c:pt>
                <c:pt idx="758">
                  <c:v>12.293334</c:v>
                </c:pt>
                <c:pt idx="759">
                  <c:v>12.310001</c:v>
                </c:pt>
                <c:pt idx="760">
                  <c:v>12.326667</c:v>
                </c:pt>
                <c:pt idx="761">
                  <c:v>12.343334</c:v>
                </c:pt>
                <c:pt idx="762">
                  <c:v>12.360001</c:v>
                </c:pt>
                <c:pt idx="763">
                  <c:v>12.376667000000008</c:v>
                </c:pt>
                <c:pt idx="764">
                  <c:v>12.393334000000007</c:v>
                </c:pt>
                <c:pt idx="765">
                  <c:v>12.410001000000001</c:v>
                </c:pt>
                <c:pt idx="766">
                  <c:v>12.426667</c:v>
                </c:pt>
                <c:pt idx="767">
                  <c:v>12.443334</c:v>
                </c:pt>
                <c:pt idx="768">
                  <c:v>12.460001</c:v>
                </c:pt>
                <c:pt idx="769">
                  <c:v>12.476667000000004</c:v>
                </c:pt>
                <c:pt idx="770">
                  <c:v>12.493334000000004</c:v>
                </c:pt>
                <c:pt idx="771">
                  <c:v>12.510001000000001</c:v>
                </c:pt>
                <c:pt idx="772">
                  <c:v>12.526667</c:v>
                </c:pt>
                <c:pt idx="773">
                  <c:v>12.543334</c:v>
                </c:pt>
                <c:pt idx="774">
                  <c:v>12.560001</c:v>
                </c:pt>
                <c:pt idx="775">
                  <c:v>12.576667</c:v>
                </c:pt>
                <c:pt idx="776">
                  <c:v>12.593334</c:v>
                </c:pt>
                <c:pt idx="777">
                  <c:v>12.610001</c:v>
                </c:pt>
                <c:pt idx="778">
                  <c:v>12.626667000000001</c:v>
                </c:pt>
                <c:pt idx="779">
                  <c:v>12.643333999999999</c:v>
                </c:pt>
                <c:pt idx="780">
                  <c:v>12.660001000000001</c:v>
                </c:pt>
                <c:pt idx="781">
                  <c:v>12.676667</c:v>
                </c:pt>
                <c:pt idx="782">
                  <c:v>12.693334</c:v>
                </c:pt>
                <c:pt idx="783">
                  <c:v>12.710001</c:v>
                </c:pt>
                <c:pt idx="784">
                  <c:v>12.726667000000001</c:v>
                </c:pt>
                <c:pt idx="785">
                  <c:v>12.743334000000001</c:v>
                </c:pt>
                <c:pt idx="786">
                  <c:v>12.760001000000001</c:v>
                </c:pt>
                <c:pt idx="787">
                  <c:v>12.776667</c:v>
                </c:pt>
                <c:pt idx="788">
                  <c:v>12.793334</c:v>
                </c:pt>
                <c:pt idx="789">
                  <c:v>12.810001</c:v>
                </c:pt>
                <c:pt idx="790">
                  <c:v>12.826667</c:v>
                </c:pt>
                <c:pt idx="791">
                  <c:v>12.843334</c:v>
                </c:pt>
                <c:pt idx="792">
                  <c:v>12.860001</c:v>
                </c:pt>
                <c:pt idx="793">
                  <c:v>12.876667000000008</c:v>
                </c:pt>
                <c:pt idx="794">
                  <c:v>12.893334000000007</c:v>
                </c:pt>
                <c:pt idx="795">
                  <c:v>12.910001000000001</c:v>
                </c:pt>
                <c:pt idx="796">
                  <c:v>12.926667</c:v>
                </c:pt>
                <c:pt idx="797">
                  <c:v>12.943334</c:v>
                </c:pt>
                <c:pt idx="798">
                  <c:v>12.960001</c:v>
                </c:pt>
                <c:pt idx="799">
                  <c:v>12.976667000000004</c:v>
                </c:pt>
                <c:pt idx="800">
                  <c:v>12.993334000000004</c:v>
                </c:pt>
                <c:pt idx="801">
                  <c:v>13.010001000000001</c:v>
                </c:pt>
                <c:pt idx="802">
                  <c:v>13.026667</c:v>
                </c:pt>
                <c:pt idx="803">
                  <c:v>13.043334</c:v>
                </c:pt>
                <c:pt idx="804">
                  <c:v>13.060001</c:v>
                </c:pt>
                <c:pt idx="805">
                  <c:v>13.076667</c:v>
                </c:pt>
                <c:pt idx="806">
                  <c:v>13.093334</c:v>
                </c:pt>
                <c:pt idx="807">
                  <c:v>13.110001</c:v>
                </c:pt>
                <c:pt idx="808">
                  <c:v>13.126667000000001</c:v>
                </c:pt>
                <c:pt idx="809">
                  <c:v>13.143333999999999</c:v>
                </c:pt>
                <c:pt idx="810">
                  <c:v>13.160001000000001</c:v>
                </c:pt>
                <c:pt idx="811">
                  <c:v>13.176667</c:v>
                </c:pt>
                <c:pt idx="812">
                  <c:v>13.193334</c:v>
                </c:pt>
                <c:pt idx="813">
                  <c:v>13.210001</c:v>
                </c:pt>
                <c:pt idx="814">
                  <c:v>13.226667000000001</c:v>
                </c:pt>
                <c:pt idx="815">
                  <c:v>13.243334000000001</c:v>
                </c:pt>
                <c:pt idx="816">
                  <c:v>13.260001000000001</c:v>
                </c:pt>
                <c:pt idx="817">
                  <c:v>13.276667</c:v>
                </c:pt>
                <c:pt idx="818">
                  <c:v>13.293334</c:v>
                </c:pt>
                <c:pt idx="819">
                  <c:v>13.310001</c:v>
                </c:pt>
                <c:pt idx="820">
                  <c:v>13.326667</c:v>
                </c:pt>
                <c:pt idx="821">
                  <c:v>13.343334</c:v>
                </c:pt>
                <c:pt idx="822">
                  <c:v>13.360001</c:v>
                </c:pt>
                <c:pt idx="823">
                  <c:v>13.376667000000008</c:v>
                </c:pt>
                <c:pt idx="824">
                  <c:v>13.393334000000007</c:v>
                </c:pt>
                <c:pt idx="825">
                  <c:v>13.410001000000001</c:v>
                </c:pt>
                <c:pt idx="826">
                  <c:v>13.426667</c:v>
                </c:pt>
                <c:pt idx="827">
                  <c:v>13.443334</c:v>
                </c:pt>
                <c:pt idx="828">
                  <c:v>13.460001</c:v>
                </c:pt>
                <c:pt idx="829">
                  <c:v>13.476667000000004</c:v>
                </c:pt>
                <c:pt idx="830">
                  <c:v>13.493334000000004</c:v>
                </c:pt>
                <c:pt idx="831">
                  <c:v>13.510001000000001</c:v>
                </c:pt>
                <c:pt idx="832">
                  <c:v>13.526667</c:v>
                </c:pt>
                <c:pt idx="833">
                  <c:v>13.543334</c:v>
                </c:pt>
                <c:pt idx="834">
                  <c:v>13.560001</c:v>
                </c:pt>
                <c:pt idx="835">
                  <c:v>13.576667</c:v>
                </c:pt>
                <c:pt idx="836">
                  <c:v>13.593334</c:v>
                </c:pt>
                <c:pt idx="837">
                  <c:v>13.610001</c:v>
                </c:pt>
                <c:pt idx="838">
                  <c:v>13.626667000000001</c:v>
                </c:pt>
                <c:pt idx="839">
                  <c:v>13.643333999999999</c:v>
                </c:pt>
                <c:pt idx="840">
                  <c:v>13.660001000000001</c:v>
                </c:pt>
                <c:pt idx="841">
                  <c:v>13.676667</c:v>
                </c:pt>
                <c:pt idx="842">
                  <c:v>13.693334</c:v>
                </c:pt>
                <c:pt idx="843">
                  <c:v>13.710001</c:v>
                </c:pt>
                <c:pt idx="844">
                  <c:v>13.726667000000001</c:v>
                </c:pt>
                <c:pt idx="845">
                  <c:v>13.743334000000001</c:v>
                </c:pt>
                <c:pt idx="846">
                  <c:v>13.760001000000001</c:v>
                </c:pt>
                <c:pt idx="847">
                  <c:v>13.776667</c:v>
                </c:pt>
                <c:pt idx="848">
                  <c:v>13.793334</c:v>
                </c:pt>
                <c:pt idx="849">
                  <c:v>13.810001</c:v>
                </c:pt>
                <c:pt idx="850">
                  <c:v>13.826667</c:v>
                </c:pt>
                <c:pt idx="851">
                  <c:v>13.843334</c:v>
                </c:pt>
                <c:pt idx="852">
                  <c:v>13.860001</c:v>
                </c:pt>
                <c:pt idx="853">
                  <c:v>13.876667000000008</c:v>
                </c:pt>
                <c:pt idx="854">
                  <c:v>13.893334000000007</c:v>
                </c:pt>
                <c:pt idx="855">
                  <c:v>13.910001000000001</c:v>
                </c:pt>
                <c:pt idx="856">
                  <c:v>13.926667</c:v>
                </c:pt>
                <c:pt idx="857">
                  <c:v>13.943334</c:v>
                </c:pt>
                <c:pt idx="858">
                  <c:v>13.960001</c:v>
                </c:pt>
                <c:pt idx="859">
                  <c:v>13.976667000000004</c:v>
                </c:pt>
                <c:pt idx="860">
                  <c:v>13.993334000000004</c:v>
                </c:pt>
                <c:pt idx="861">
                  <c:v>14.010001000000001</c:v>
                </c:pt>
                <c:pt idx="862">
                  <c:v>14.026667</c:v>
                </c:pt>
                <c:pt idx="863">
                  <c:v>14.043334</c:v>
                </c:pt>
                <c:pt idx="864">
                  <c:v>14.060001</c:v>
                </c:pt>
                <c:pt idx="865">
                  <c:v>14.076667</c:v>
                </c:pt>
                <c:pt idx="866">
                  <c:v>14.093334</c:v>
                </c:pt>
                <c:pt idx="867">
                  <c:v>14.110001</c:v>
                </c:pt>
                <c:pt idx="868">
                  <c:v>14.126667000000001</c:v>
                </c:pt>
                <c:pt idx="869">
                  <c:v>14.143333999999999</c:v>
                </c:pt>
                <c:pt idx="870">
                  <c:v>14.160001000000001</c:v>
                </c:pt>
                <c:pt idx="871">
                  <c:v>14.176667</c:v>
                </c:pt>
                <c:pt idx="872">
                  <c:v>14.193334</c:v>
                </c:pt>
                <c:pt idx="873">
                  <c:v>14.210001</c:v>
                </c:pt>
                <c:pt idx="874">
                  <c:v>14.226667000000001</c:v>
                </c:pt>
                <c:pt idx="875">
                  <c:v>14.243334000000001</c:v>
                </c:pt>
                <c:pt idx="876">
                  <c:v>14.260001000000001</c:v>
                </c:pt>
                <c:pt idx="877">
                  <c:v>14.276667</c:v>
                </c:pt>
                <c:pt idx="878">
                  <c:v>14.293334</c:v>
                </c:pt>
                <c:pt idx="879">
                  <c:v>14.310001</c:v>
                </c:pt>
                <c:pt idx="880">
                  <c:v>14.326667</c:v>
                </c:pt>
                <c:pt idx="881">
                  <c:v>14.343334</c:v>
                </c:pt>
                <c:pt idx="882">
                  <c:v>14.360001</c:v>
                </c:pt>
                <c:pt idx="883">
                  <c:v>14.376667000000008</c:v>
                </c:pt>
                <c:pt idx="884">
                  <c:v>14.393334000000007</c:v>
                </c:pt>
                <c:pt idx="885">
                  <c:v>14.410001000000001</c:v>
                </c:pt>
                <c:pt idx="886">
                  <c:v>14.426667</c:v>
                </c:pt>
                <c:pt idx="887">
                  <c:v>14.443334</c:v>
                </c:pt>
                <c:pt idx="888">
                  <c:v>14.460001</c:v>
                </c:pt>
                <c:pt idx="889">
                  <c:v>14.476667000000004</c:v>
                </c:pt>
                <c:pt idx="890">
                  <c:v>14.493334000000004</c:v>
                </c:pt>
                <c:pt idx="891">
                  <c:v>14.510001000000001</c:v>
                </c:pt>
                <c:pt idx="892">
                  <c:v>14.526667</c:v>
                </c:pt>
                <c:pt idx="893">
                  <c:v>14.543334</c:v>
                </c:pt>
                <c:pt idx="894">
                  <c:v>14.560001</c:v>
                </c:pt>
                <c:pt idx="895">
                  <c:v>14.576667</c:v>
                </c:pt>
                <c:pt idx="896">
                  <c:v>14.593334</c:v>
                </c:pt>
                <c:pt idx="897">
                  <c:v>14.610001</c:v>
                </c:pt>
                <c:pt idx="898">
                  <c:v>14.626667000000001</c:v>
                </c:pt>
                <c:pt idx="899">
                  <c:v>14.643333999999999</c:v>
                </c:pt>
                <c:pt idx="900">
                  <c:v>14.660001000000001</c:v>
                </c:pt>
                <c:pt idx="901">
                  <c:v>14.676667</c:v>
                </c:pt>
                <c:pt idx="902">
                  <c:v>14.693334</c:v>
                </c:pt>
                <c:pt idx="903">
                  <c:v>14.710001</c:v>
                </c:pt>
                <c:pt idx="904">
                  <c:v>14.726667000000001</c:v>
                </c:pt>
                <c:pt idx="905">
                  <c:v>14.743334000000001</c:v>
                </c:pt>
                <c:pt idx="906">
                  <c:v>14.760001000000001</c:v>
                </c:pt>
                <c:pt idx="907">
                  <c:v>14.776667</c:v>
                </c:pt>
                <c:pt idx="908">
                  <c:v>14.793334</c:v>
                </c:pt>
                <c:pt idx="909">
                  <c:v>14.810001</c:v>
                </c:pt>
                <c:pt idx="910">
                  <c:v>14.826667</c:v>
                </c:pt>
                <c:pt idx="911">
                  <c:v>14.843334</c:v>
                </c:pt>
                <c:pt idx="912">
                  <c:v>14.860001</c:v>
                </c:pt>
                <c:pt idx="913">
                  <c:v>14.876667000000008</c:v>
                </c:pt>
                <c:pt idx="914">
                  <c:v>14.893334000000007</c:v>
                </c:pt>
                <c:pt idx="915">
                  <c:v>14.910001000000001</c:v>
                </c:pt>
                <c:pt idx="916">
                  <c:v>14.926667</c:v>
                </c:pt>
                <c:pt idx="917">
                  <c:v>14.943334</c:v>
                </c:pt>
                <c:pt idx="918">
                  <c:v>14.960001</c:v>
                </c:pt>
                <c:pt idx="919">
                  <c:v>14.976667000000004</c:v>
                </c:pt>
                <c:pt idx="920">
                  <c:v>14.993334000000004</c:v>
                </c:pt>
                <c:pt idx="921">
                  <c:v>15.010001000000001</c:v>
                </c:pt>
                <c:pt idx="922">
                  <c:v>15.026667</c:v>
                </c:pt>
                <c:pt idx="923">
                  <c:v>15.043334</c:v>
                </c:pt>
                <c:pt idx="924">
                  <c:v>15.060001</c:v>
                </c:pt>
                <c:pt idx="925">
                  <c:v>15.076667</c:v>
                </c:pt>
                <c:pt idx="926">
                  <c:v>15.093334</c:v>
                </c:pt>
                <c:pt idx="927">
                  <c:v>15.110001</c:v>
                </c:pt>
                <c:pt idx="928">
                  <c:v>15.126667000000001</c:v>
                </c:pt>
                <c:pt idx="929">
                  <c:v>15.143333999999999</c:v>
                </c:pt>
                <c:pt idx="930">
                  <c:v>15.160001000000001</c:v>
                </c:pt>
                <c:pt idx="931">
                  <c:v>15.176667</c:v>
                </c:pt>
                <c:pt idx="932">
                  <c:v>15.193334</c:v>
                </c:pt>
                <c:pt idx="933">
                  <c:v>15.210001</c:v>
                </c:pt>
                <c:pt idx="934">
                  <c:v>15.226667000000001</c:v>
                </c:pt>
                <c:pt idx="935">
                  <c:v>15.243334000000001</c:v>
                </c:pt>
                <c:pt idx="936">
                  <c:v>15.260001000000001</c:v>
                </c:pt>
                <c:pt idx="937">
                  <c:v>15.276667</c:v>
                </c:pt>
                <c:pt idx="938">
                  <c:v>15.293334</c:v>
                </c:pt>
                <c:pt idx="939">
                  <c:v>15.310001</c:v>
                </c:pt>
                <c:pt idx="940">
                  <c:v>15.326667</c:v>
                </c:pt>
                <c:pt idx="941">
                  <c:v>15.343334</c:v>
                </c:pt>
                <c:pt idx="942">
                  <c:v>15.360001</c:v>
                </c:pt>
                <c:pt idx="943">
                  <c:v>15.376667000000008</c:v>
                </c:pt>
                <c:pt idx="944">
                  <c:v>15.393334000000007</c:v>
                </c:pt>
                <c:pt idx="945">
                  <c:v>15.410001000000001</c:v>
                </c:pt>
                <c:pt idx="946">
                  <c:v>15.426667</c:v>
                </c:pt>
                <c:pt idx="947">
                  <c:v>15.443334</c:v>
                </c:pt>
                <c:pt idx="948">
                  <c:v>15.460001</c:v>
                </c:pt>
                <c:pt idx="949">
                  <c:v>15.476667000000004</c:v>
                </c:pt>
                <c:pt idx="950">
                  <c:v>15.493334000000004</c:v>
                </c:pt>
                <c:pt idx="951">
                  <c:v>15.510001000000001</c:v>
                </c:pt>
                <c:pt idx="952">
                  <c:v>15.526667</c:v>
                </c:pt>
                <c:pt idx="953">
                  <c:v>15.543334</c:v>
                </c:pt>
                <c:pt idx="954">
                  <c:v>15.560001</c:v>
                </c:pt>
                <c:pt idx="955">
                  <c:v>15.576667</c:v>
                </c:pt>
                <c:pt idx="956">
                  <c:v>15.593334</c:v>
                </c:pt>
                <c:pt idx="957">
                  <c:v>15.610001</c:v>
                </c:pt>
                <c:pt idx="958">
                  <c:v>15.626667000000001</c:v>
                </c:pt>
                <c:pt idx="959">
                  <c:v>15.643333999999999</c:v>
                </c:pt>
                <c:pt idx="960">
                  <c:v>15.660001000000001</c:v>
                </c:pt>
                <c:pt idx="961">
                  <c:v>15.676668000000001</c:v>
                </c:pt>
                <c:pt idx="962">
                  <c:v>15.693334</c:v>
                </c:pt>
                <c:pt idx="963">
                  <c:v>15.710000999999998</c:v>
                </c:pt>
                <c:pt idx="964">
                  <c:v>15.726668</c:v>
                </c:pt>
                <c:pt idx="965">
                  <c:v>15.743334000000001</c:v>
                </c:pt>
                <c:pt idx="966">
                  <c:v>15.760001000000001</c:v>
                </c:pt>
                <c:pt idx="967">
                  <c:v>15.776668000000001</c:v>
                </c:pt>
                <c:pt idx="968">
                  <c:v>15.793334000000002</c:v>
                </c:pt>
                <c:pt idx="969">
                  <c:v>15.810001</c:v>
                </c:pt>
                <c:pt idx="970">
                  <c:v>15.826668000000002</c:v>
                </c:pt>
                <c:pt idx="971">
                  <c:v>15.843334</c:v>
                </c:pt>
                <c:pt idx="972">
                  <c:v>15.860001</c:v>
                </c:pt>
                <c:pt idx="973">
                  <c:v>15.876668000000002</c:v>
                </c:pt>
                <c:pt idx="974">
                  <c:v>15.893334000000007</c:v>
                </c:pt>
                <c:pt idx="975">
                  <c:v>15.910001000000001</c:v>
                </c:pt>
                <c:pt idx="976">
                  <c:v>15.926668000000001</c:v>
                </c:pt>
                <c:pt idx="977">
                  <c:v>15.943334</c:v>
                </c:pt>
                <c:pt idx="978">
                  <c:v>15.960001000000002</c:v>
                </c:pt>
                <c:pt idx="979">
                  <c:v>15.976668</c:v>
                </c:pt>
                <c:pt idx="980">
                  <c:v>15.993334000000004</c:v>
                </c:pt>
                <c:pt idx="981">
                  <c:v>16.010000999999999</c:v>
                </c:pt>
                <c:pt idx="982">
                  <c:v>16.026668000000001</c:v>
                </c:pt>
                <c:pt idx="983">
                  <c:v>16.043334000000002</c:v>
                </c:pt>
                <c:pt idx="984">
                  <c:v>16.060001</c:v>
                </c:pt>
                <c:pt idx="985">
                  <c:v>16.076668000000005</c:v>
                </c:pt>
                <c:pt idx="986">
                  <c:v>16.093333999999981</c:v>
                </c:pt>
                <c:pt idx="987">
                  <c:v>16.110001000000015</c:v>
                </c:pt>
                <c:pt idx="988">
                  <c:v>16.126667999999999</c:v>
                </c:pt>
                <c:pt idx="989">
                  <c:v>16.143333999999989</c:v>
                </c:pt>
                <c:pt idx="990">
                  <c:v>16.160001000000001</c:v>
                </c:pt>
                <c:pt idx="991">
                  <c:v>16.176667999999999</c:v>
                </c:pt>
                <c:pt idx="992">
                  <c:v>16.193334</c:v>
                </c:pt>
                <c:pt idx="993">
                  <c:v>16.210001000000005</c:v>
                </c:pt>
                <c:pt idx="994">
                  <c:v>16.226668</c:v>
                </c:pt>
                <c:pt idx="995">
                  <c:v>16.24333399999998</c:v>
                </c:pt>
                <c:pt idx="996">
                  <c:v>16.260000999999981</c:v>
                </c:pt>
                <c:pt idx="997">
                  <c:v>16.276668000000001</c:v>
                </c:pt>
                <c:pt idx="998">
                  <c:v>16.293334000000002</c:v>
                </c:pt>
                <c:pt idx="999">
                  <c:v>16.310001000000014</c:v>
                </c:pt>
                <c:pt idx="1000">
                  <c:v>16.326668000000005</c:v>
                </c:pt>
                <c:pt idx="1001">
                  <c:v>16.343333999999981</c:v>
                </c:pt>
                <c:pt idx="1002">
                  <c:v>16.360001</c:v>
                </c:pt>
                <c:pt idx="1003">
                  <c:v>16.376667999999999</c:v>
                </c:pt>
                <c:pt idx="1004">
                  <c:v>16.393333999999989</c:v>
                </c:pt>
                <c:pt idx="1005">
                  <c:v>16.410001000000001</c:v>
                </c:pt>
                <c:pt idx="1006">
                  <c:v>16.426667999999989</c:v>
                </c:pt>
                <c:pt idx="1007">
                  <c:v>16.443333999999982</c:v>
                </c:pt>
                <c:pt idx="1008">
                  <c:v>16.460001000000002</c:v>
                </c:pt>
                <c:pt idx="1009">
                  <c:v>16.476668</c:v>
                </c:pt>
                <c:pt idx="1010">
                  <c:v>16.49333399999998</c:v>
                </c:pt>
                <c:pt idx="1011">
                  <c:v>16.510000999999999</c:v>
                </c:pt>
                <c:pt idx="1012">
                  <c:v>16.526668000000001</c:v>
                </c:pt>
                <c:pt idx="1013">
                  <c:v>16.543334000000002</c:v>
                </c:pt>
                <c:pt idx="1014">
                  <c:v>16.560001</c:v>
                </c:pt>
                <c:pt idx="1015">
                  <c:v>16.576668000000005</c:v>
                </c:pt>
                <c:pt idx="1016">
                  <c:v>16.593333999999981</c:v>
                </c:pt>
                <c:pt idx="1017">
                  <c:v>16.610001000000015</c:v>
                </c:pt>
                <c:pt idx="1018">
                  <c:v>16.626667999999999</c:v>
                </c:pt>
                <c:pt idx="1019">
                  <c:v>16.643333999999989</c:v>
                </c:pt>
                <c:pt idx="1020">
                  <c:v>16.660001000000001</c:v>
                </c:pt>
                <c:pt idx="1021">
                  <c:v>16.676667999999999</c:v>
                </c:pt>
                <c:pt idx="1022">
                  <c:v>16.693334</c:v>
                </c:pt>
                <c:pt idx="1023">
                  <c:v>16.710001000000005</c:v>
                </c:pt>
                <c:pt idx="1024">
                  <c:v>16.726668</c:v>
                </c:pt>
                <c:pt idx="1025">
                  <c:v>16.74333399999998</c:v>
                </c:pt>
                <c:pt idx="1026">
                  <c:v>16.760000999999981</c:v>
                </c:pt>
                <c:pt idx="1027">
                  <c:v>16.776668000000001</c:v>
                </c:pt>
                <c:pt idx="1028">
                  <c:v>16.793334000000002</c:v>
                </c:pt>
                <c:pt idx="1029">
                  <c:v>16.810001000000014</c:v>
                </c:pt>
                <c:pt idx="1030">
                  <c:v>16.826668000000005</c:v>
                </c:pt>
                <c:pt idx="1031">
                  <c:v>16.843333999999981</c:v>
                </c:pt>
                <c:pt idx="1032">
                  <c:v>16.860001</c:v>
                </c:pt>
                <c:pt idx="1033">
                  <c:v>16.876667999999999</c:v>
                </c:pt>
                <c:pt idx="1034">
                  <c:v>16.893333999999989</c:v>
                </c:pt>
                <c:pt idx="1035">
                  <c:v>16.910001000000001</c:v>
                </c:pt>
                <c:pt idx="1036">
                  <c:v>16.926667999999989</c:v>
                </c:pt>
                <c:pt idx="1037">
                  <c:v>16.943333999999982</c:v>
                </c:pt>
                <c:pt idx="1038">
                  <c:v>16.960001000000002</c:v>
                </c:pt>
                <c:pt idx="1039">
                  <c:v>16.976668</c:v>
                </c:pt>
                <c:pt idx="1040">
                  <c:v>16.99333399999998</c:v>
                </c:pt>
                <c:pt idx="1041">
                  <c:v>17.010000999999999</c:v>
                </c:pt>
                <c:pt idx="1042">
                  <c:v>17.026668000000001</c:v>
                </c:pt>
                <c:pt idx="1043">
                  <c:v>17.043334000000002</c:v>
                </c:pt>
                <c:pt idx="1044">
                  <c:v>17.060001</c:v>
                </c:pt>
                <c:pt idx="1045">
                  <c:v>17.076668000000005</c:v>
                </c:pt>
                <c:pt idx="1046">
                  <c:v>17.093333999999981</c:v>
                </c:pt>
                <c:pt idx="1047">
                  <c:v>17.110001000000015</c:v>
                </c:pt>
                <c:pt idx="1048">
                  <c:v>17.126667999999999</c:v>
                </c:pt>
                <c:pt idx="1049">
                  <c:v>17.143333999999989</c:v>
                </c:pt>
                <c:pt idx="1050">
                  <c:v>17.160001000000001</c:v>
                </c:pt>
                <c:pt idx="1051">
                  <c:v>17.176667999999999</c:v>
                </c:pt>
                <c:pt idx="1052">
                  <c:v>17.193334</c:v>
                </c:pt>
                <c:pt idx="1053">
                  <c:v>17.210001000000005</c:v>
                </c:pt>
                <c:pt idx="1054">
                  <c:v>17.226668</c:v>
                </c:pt>
                <c:pt idx="1055">
                  <c:v>17.24333399999998</c:v>
                </c:pt>
                <c:pt idx="1056">
                  <c:v>17.260000999999981</c:v>
                </c:pt>
                <c:pt idx="1057">
                  <c:v>17.276668000000001</c:v>
                </c:pt>
                <c:pt idx="1058">
                  <c:v>17.293334000000002</c:v>
                </c:pt>
                <c:pt idx="1059">
                  <c:v>17.310001000000014</c:v>
                </c:pt>
                <c:pt idx="1060">
                  <c:v>17.326668000000005</c:v>
                </c:pt>
                <c:pt idx="1061">
                  <c:v>17.343333999999981</c:v>
                </c:pt>
                <c:pt idx="1062">
                  <c:v>17.360001</c:v>
                </c:pt>
                <c:pt idx="1063">
                  <c:v>17.376667999999999</c:v>
                </c:pt>
                <c:pt idx="1064">
                  <c:v>17.393333999999989</c:v>
                </c:pt>
                <c:pt idx="1065">
                  <c:v>17.410001000000001</c:v>
                </c:pt>
                <c:pt idx="1066">
                  <c:v>17.426667999999989</c:v>
                </c:pt>
                <c:pt idx="1067">
                  <c:v>17.443333999999982</c:v>
                </c:pt>
                <c:pt idx="1068">
                  <c:v>17.460001000000002</c:v>
                </c:pt>
                <c:pt idx="1069">
                  <c:v>17.476668</c:v>
                </c:pt>
                <c:pt idx="1070">
                  <c:v>17.49333399999998</c:v>
                </c:pt>
                <c:pt idx="1071">
                  <c:v>17.510000999999999</c:v>
                </c:pt>
                <c:pt idx="1072">
                  <c:v>17.526668000000001</c:v>
                </c:pt>
                <c:pt idx="1073">
                  <c:v>17.543334000000002</c:v>
                </c:pt>
                <c:pt idx="1074">
                  <c:v>17.560001</c:v>
                </c:pt>
                <c:pt idx="1075">
                  <c:v>17.576668000000005</c:v>
                </c:pt>
                <c:pt idx="1076">
                  <c:v>17.593333999999981</c:v>
                </c:pt>
                <c:pt idx="1077">
                  <c:v>17.610001000000015</c:v>
                </c:pt>
                <c:pt idx="1078">
                  <c:v>17.626667999999999</c:v>
                </c:pt>
                <c:pt idx="1079">
                  <c:v>17.643333999999989</c:v>
                </c:pt>
                <c:pt idx="1080">
                  <c:v>17.660001000000001</c:v>
                </c:pt>
                <c:pt idx="1081">
                  <c:v>17.676667999999999</c:v>
                </c:pt>
                <c:pt idx="1082">
                  <c:v>17.693334</c:v>
                </c:pt>
                <c:pt idx="1083">
                  <c:v>17.710001000000005</c:v>
                </c:pt>
                <c:pt idx="1084">
                  <c:v>17.726668</c:v>
                </c:pt>
                <c:pt idx="1085">
                  <c:v>17.74333399999998</c:v>
                </c:pt>
                <c:pt idx="1086">
                  <c:v>17.760000999999981</c:v>
                </c:pt>
                <c:pt idx="1087">
                  <c:v>17.776668000000001</c:v>
                </c:pt>
                <c:pt idx="1088">
                  <c:v>17.793334000000002</c:v>
                </c:pt>
                <c:pt idx="1089">
                  <c:v>17.810001000000014</c:v>
                </c:pt>
                <c:pt idx="1090">
                  <c:v>17.826668000000005</c:v>
                </c:pt>
                <c:pt idx="1091">
                  <c:v>17.843333999999981</c:v>
                </c:pt>
                <c:pt idx="1092">
                  <c:v>17.860001</c:v>
                </c:pt>
                <c:pt idx="1093">
                  <c:v>17.876667999999999</c:v>
                </c:pt>
                <c:pt idx="1094">
                  <c:v>17.893333999999989</c:v>
                </c:pt>
                <c:pt idx="1095">
                  <c:v>17.910001000000001</c:v>
                </c:pt>
                <c:pt idx="1096">
                  <c:v>17.926667999999989</c:v>
                </c:pt>
                <c:pt idx="1097">
                  <c:v>17.943333999999982</c:v>
                </c:pt>
                <c:pt idx="1098">
                  <c:v>17.960001000000002</c:v>
                </c:pt>
                <c:pt idx="1099">
                  <c:v>17.976668</c:v>
                </c:pt>
                <c:pt idx="1100">
                  <c:v>17.99333399999998</c:v>
                </c:pt>
                <c:pt idx="1101">
                  <c:v>18.010000999999999</c:v>
                </c:pt>
                <c:pt idx="1102">
                  <c:v>18.026668000000001</c:v>
                </c:pt>
                <c:pt idx="1103">
                  <c:v>18.043334000000002</c:v>
                </c:pt>
                <c:pt idx="1104">
                  <c:v>18.060001</c:v>
                </c:pt>
                <c:pt idx="1105">
                  <c:v>18.076668000000005</c:v>
                </c:pt>
                <c:pt idx="1106">
                  <c:v>18.093333999999981</c:v>
                </c:pt>
                <c:pt idx="1107">
                  <c:v>18.110001000000015</c:v>
                </c:pt>
                <c:pt idx="1108">
                  <c:v>18.126667999999999</c:v>
                </c:pt>
                <c:pt idx="1109">
                  <c:v>18.143333999999989</c:v>
                </c:pt>
                <c:pt idx="1110">
                  <c:v>18.160001000000001</c:v>
                </c:pt>
                <c:pt idx="1111">
                  <c:v>18.176667999999999</c:v>
                </c:pt>
                <c:pt idx="1112">
                  <c:v>18.193334</c:v>
                </c:pt>
                <c:pt idx="1113">
                  <c:v>18.210001000000005</c:v>
                </c:pt>
                <c:pt idx="1114">
                  <c:v>18.226668</c:v>
                </c:pt>
                <c:pt idx="1115">
                  <c:v>18.24333399999998</c:v>
                </c:pt>
                <c:pt idx="1116">
                  <c:v>18.260000999999981</c:v>
                </c:pt>
                <c:pt idx="1117">
                  <c:v>18.276668000000001</c:v>
                </c:pt>
                <c:pt idx="1118">
                  <c:v>18.293334000000002</c:v>
                </c:pt>
                <c:pt idx="1119">
                  <c:v>18.310001000000014</c:v>
                </c:pt>
                <c:pt idx="1120">
                  <c:v>18.326668000000005</c:v>
                </c:pt>
                <c:pt idx="1121">
                  <c:v>18.343333999999981</c:v>
                </c:pt>
                <c:pt idx="1122">
                  <c:v>18.360001</c:v>
                </c:pt>
                <c:pt idx="1123">
                  <c:v>18.376667999999999</c:v>
                </c:pt>
                <c:pt idx="1124">
                  <c:v>18.393333999999989</c:v>
                </c:pt>
                <c:pt idx="1125">
                  <c:v>18.410001000000001</c:v>
                </c:pt>
                <c:pt idx="1126">
                  <c:v>18.426667999999989</c:v>
                </c:pt>
                <c:pt idx="1127">
                  <c:v>18.443333999999982</c:v>
                </c:pt>
                <c:pt idx="1128">
                  <c:v>18.460001000000002</c:v>
                </c:pt>
                <c:pt idx="1129">
                  <c:v>18.476668</c:v>
                </c:pt>
                <c:pt idx="1130">
                  <c:v>18.49333399999998</c:v>
                </c:pt>
                <c:pt idx="1131">
                  <c:v>18.510000999999999</c:v>
                </c:pt>
                <c:pt idx="1132">
                  <c:v>18.526668000000001</c:v>
                </c:pt>
                <c:pt idx="1133">
                  <c:v>18.543334000000002</c:v>
                </c:pt>
                <c:pt idx="1134">
                  <c:v>18.560001</c:v>
                </c:pt>
                <c:pt idx="1135">
                  <c:v>18.576668000000005</c:v>
                </c:pt>
                <c:pt idx="1136">
                  <c:v>18.593333999999981</c:v>
                </c:pt>
                <c:pt idx="1137">
                  <c:v>18.610001000000015</c:v>
                </c:pt>
                <c:pt idx="1138">
                  <c:v>18.626667999999999</c:v>
                </c:pt>
                <c:pt idx="1139">
                  <c:v>18.643333999999989</c:v>
                </c:pt>
                <c:pt idx="1140">
                  <c:v>18.660001000000001</c:v>
                </c:pt>
                <c:pt idx="1141">
                  <c:v>18.676667999999999</c:v>
                </c:pt>
                <c:pt idx="1142">
                  <c:v>18.693334</c:v>
                </c:pt>
                <c:pt idx="1143">
                  <c:v>18.710001000000005</c:v>
                </c:pt>
                <c:pt idx="1144">
                  <c:v>18.726668</c:v>
                </c:pt>
                <c:pt idx="1145">
                  <c:v>18.74333399999998</c:v>
                </c:pt>
                <c:pt idx="1146">
                  <c:v>18.760000999999981</c:v>
                </c:pt>
                <c:pt idx="1147">
                  <c:v>18.776668000000001</c:v>
                </c:pt>
                <c:pt idx="1148">
                  <c:v>18.793334000000002</c:v>
                </c:pt>
                <c:pt idx="1149">
                  <c:v>18.810001000000014</c:v>
                </c:pt>
                <c:pt idx="1150">
                  <c:v>18.826668000000005</c:v>
                </c:pt>
                <c:pt idx="1151">
                  <c:v>18.843333999999981</c:v>
                </c:pt>
                <c:pt idx="1152">
                  <c:v>18.860001</c:v>
                </c:pt>
                <c:pt idx="1153">
                  <c:v>18.876667999999999</c:v>
                </c:pt>
                <c:pt idx="1154">
                  <c:v>18.893333999999989</c:v>
                </c:pt>
                <c:pt idx="1155">
                  <c:v>18.910001000000001</c:v>
                </c:pt>
                <c:pt idx="1156">
                  <c:v>18.926667999999989</c:v>
                </c:pt>
                <c:pt idx="1157">
                  <c:v>18.943333999999982</c:v>
                </c:pt>
                <c:pt idx="1158">
                  <c:v>18.960001000000002</c:v>
                </c:pt>
                <c:pt idx="1159">
                  <c:v>18.976668</c:v>
                </c:pt>
                <c:pt idx="1160">
                  <c:v>18.99333399999998</c:v>
                </c:pt>
                <c:pt idx="1161">
                  <c:v>19.010000999999999</c:v>
                </c:pt>
                <c:pt idx="1162">
                  <c:v>19.026668000000001</c:v>
                </c:pt>
                <c:pt idx="1163">
                  <c:v>19.043334000000002</c:v>
                </c:pt>
                <c:pt idx="1164">
                  <c:v>19.060001</c:v>
                </c:pt>
                <c:pt idx="1165">
                  <c:v>19.076668000000005</c:v>
                </c:pt>
                <c:pt idx="1166">
                  <c:v>19.093333999999981</c:v>
                </c:pt>
                <c:pt idx="1167">
                  <c:v>19.110001000000015</c:v>
                </c:pt>
                <c:pt idx="1168">
                  <c:v>19.126667999999999</c:v>
                </c:pt>
                <c:pt idx="1169">
                  <c:v>19.143333999999989</c:v>
                </c:pt>
                <c:pt idx="1170">
                  <c:v>19.160001000000001</c:v>
                </c:pt>
                <c:pt idx="1171">
                  <c:v>19.176667999999999</c:v>
                </c:pt>
                <c:pt idx="1172">
                  <c:v>19.193334</c:v>
                </c:pt>
                <c:pt idx="1173">
                  <c:v>19.210001000000005</c:v>
                </c:pt>
                <c:pt idx="1174">
                  <c:v>19.226668</c:v>
                </c:pt>
                <c:pt idx="1175">
                  <c:v>19.24333399999998</c:v>
                </c:pt>
                <c:pt idx="1176">
                  <c:v>19.260000999999981</c:v>
                </c:pt>
                <c:pt idx="1177">
                  <c:v>19.276668000000001</c:v>
                </c:pt>
                <c:pt idx="1178">
                  <c:v>19.293334000000002</c:v>
                </c:pt>
                <c:pt idx="1179">
                  <c:v>19.310001000000014</c:v>
                </c:pt>
                <c:pt idx="1180">
                  <c:v>19.326668000000005</c:v>
                </c:pt>
                <c:pt idx="1181">
                  <c:v>19.343333999999981</c:v>
                </c:pt>
                <c:pt idx="1182">
                  <c:v>19.360001</c:v>
                </c:pt>
                <c:pt idx="1183">
                  <c:v>19.376667999999999</c:v>
                </c:pt>
                <c:pt idx="1184">
                  <c:v>19.393333999999989</c:v>
                </c:pt>
                <c:pt idx="1185">
                  <c:v>19.410001000000001</c:v>
                </c:pt>
                <c:pt idx="1186">
                  <c:v>19.426667999999989</c:v>
                </c:pt>
                <c:pt idx="1187">
                  <c:v>19.443333999999982</c:v>
                </c:pt>
                <c:pt idx="1188">
                  <c:v>19.460001000000002</c:v>
                </c:pt>
                <c:pt idx="1189">
                  <c:v>19.476668</c:v>
                </c:pt>
                <c:pt idx="1190">
                  <c:v>19.49333399999998</c:v>
                </c:pt>
                <c:pt idx="1191">
                  <c:v>19.510000999999999</c:v>
                </c:pt>
                <c:pt idx="1192">
                  <c:v>19.526668000000001</c:v>
                </c:pt>
                <c:pt idx="1193">
                  <c:v>19.543334000000002</c:v>
                </c:pt>
                <c:pt idx="1194">
                  <c:v>19.560001</c:v>
                </c:pt>
                <c:pt idx="1195">
                  <c:v>19.576668000000005</c:v>
                </c:pt>
                <c:pt idx="1196">
                  <c:v>19.593333999999981</c:v>
                </c:pt>
                <c:pt idx="1197">
                  <c:v>19.610001000000015</c:v>
                </c:pt>
                <c:pt idx="1198">
                  <c:v>19.626667999999999</c:v>
                </c:pt>
                <c:pt idx="1199">
                  <c:v>19.643333999999989</c:v>
                </c:pt>
                <c:pt idx="1200">
                  <c:v>19.660001000000001</c:v>
                </c:pt>
                <c:pt idx="1201">
                  <c:v>19.676667999999999</c:v>
                </c:pt>
                <c:pt idx="1202">
                  <c:v>19.693334</c:v>
                </c:pt>
                <c:pt idx="1203">
                  <c:v>19.710001000000005</c:v>
                </c:pt>
                <c:pt idx="1204">
                  <c:v>19.726668</c:v>
                </c:pt>
                <c:pt idx="1205">
                  <c:v>19.74333399999998</c:v>
                </c:pt>
                <c:pt idx="1206">
                  <c:v>19.760000999999981</c:v>
                </c:pt>
                <c:pt idx="1207">
                  <c:v>19.776668000000001</c:v>
                </c:pt>
                <c:pt idx="1208">
                  <c:v>19.793334000000002</c:v>
                </c:pt>
                <c:pt idx="1209">
                  <c:v>19.810001000000014</c:v>
                </c:pt>
                <c:pt idx="1210">
                  <c:v>19.826668000000005</c:v>
                </c:pt>
                <c:pt idx="1211">
                  <c:v>19.843333999999981</c:v>
                </c:pt>
                <c:pt idx="1212">
                  <c:v>19.860001</c:v>
                </c:pt>
                <c:pt idx="1213">
                  <c:v>19.876667999999999</c:v>
                </c:pt>
                <c:pt idx="1214">
                  <c:v>19.893333999999989</c:v>
                </c:pt>
                <c:pt idx="1215">
                  <c:v>19.910001000000001</c:v>
                </c:pt>
                <c:pt idx="1216">
                  <c:v>19.926667999999989</c:v>
                </c:pt>
                <c:pt idx="1217">
                  <c:v>19.943333999999982</c:v>
                </c:pt>
                <c:pt idx="1218">
                  <c:v>19.960001000000002</c:v>
                </c:pt>
                <c:pt idx="1219">
                  <c:v>19.976668</c:v>
                </c:pt>
                <c:pt idx="1220">
                  <c:v>19.99333399999998</c:v>
                </c:pt>
                <c:pt idx="1221">
                  <c:v>20.010000999999999</c:v>
                </c:pt>
                <c:pt idx="1222">
                  <c:v>20.026668000000001</c:v>
                </c:pt>
                <c:pt idx="1223">
                  <c:v>20.043334000000002</c:v>
                </c:pt>
                <c:pt idx="1224">
                  <c:v>20.060001</c:v>
                </c:pt>
                <c:pt idx="1225">
                  <c:v>20.076668000000005</c:v>
                </c:pt>
                <c:pt idx="1226">
                  <c:v>20.093333999999981</c:v>
                </c:pt>
                <c:pt idx="1227">
                  <c:v>20.110001000000015</c:v>
                </c:pt>
                <c:pt idx="1228">
                  <c:v>20.126667999999999</c:v>
                </c:pt>
                <c:pt idx="1229">
                  <c:v>20.143333999999989</c:v>
                </c:pt>
                <c:pt idx="1230">
                  <c:v>20.160001000000001</c:v>
                </c:pt>
                <c:pt idx="1231">
                  <c:v>20.176667999999999</c:v>
                </c:pt>
                <c:pt idx="1232">
                  <c:v>20.193334</c:v>
                </c:pt>
                <c:pt idx="1233">
                  <c:v>20.210001000000005</c:v>
                </c:pt>
                <c:pt idx="1234">
                  <c:v>20.226668</c:v>
                </c:pt>
                <c:pt idx="1235">
                  <c:v>20.24333399999998</c:v>
                </c:pt>
                <c:pt idx="1236">
                  <c:v>20.260000999999981</c:v>
                </c:pt>
                <c:pt idx="1237">
                  <c:v>20.276668000000001</c:v>
                </c:pt>
                <c:pt idx="1238">
                  <c:v>20.293334000000002</c:v>
                </c:pt>
                <c:pt idx="1239">
                  <c:v>20.310001000000014</c:v>
                </c:pt>
                <c:pt idx="1240">
                  <c:v>20.326668000000005</c:v>
                </c:pt>
                <c:pt idx="1241">
                  <c:v>20.343333999999981</c:v>
                </c:pt>
                <c:pt idx="1242">
                  <c:v>20.360001</c:v>
                </c:pt>
                <c:pt idx="1243">
                  <c:v>20.376667999999999</c:v>
                </c:pt>
                <c:pt idx="1244">
                  <c:v>20.393333999999989</c:v>
                </c:pt>
                <c:pt idx="1245">
                  <c:v>20.410001000000001</c:v>
                </c:pt>
                <c:pt idx="1246">
                  <c:v>20.426667999999989</c:v>
                </c:pt>
                <c:pt idx="1247">
                  <c:v>20.443333999999982</c:v>
                </c:pt>
                <c:pt idx="1248">
                  <c:v>20.460001000000002</c:v>
                </c:pt>
                <c:pt idx="1249">
                  <c:v>20.476668</c:v>
                </c:pt>
                <c:pt idx="1250">
                  <c:v>20.49333399999998</c:v>
                </c:pt>
                <c:pt idx="1251">
                  <c:v>20.510000999999999</c:v>
                </c:pt>
                <c:pt idx="1252">
                  <c:v>20.526668000000001</c:v>
                </c:pt>
                <c:pt idx="1253">
                  <c:v>20.543334000000002</c:v>
                </c:pt>
                <c:pt idx="1254">
                  <c:v>20.560001</c:v>
                </c:pt>
                <c:pt idx="1255">
                  <c:v>20.576668000000005</c:v>
                </c:pt>
                <c:pt idx="1256">
                  <c:v>20.593333999999981</c:v>
                </c:pt>
                <c:pt idx="1257">
                  <c:v>20.610001000000015</c:v>
                </c:pt>
                <c:pt idx="1258">
                  <c:v>20.626667999999999</c:v>
                </c:pt>
                <c:pt idx="1259">
                  <c:v>20.643333999999989</c:v>
                </c:pt>
                <c:pt idx="1260">
                  <c:v>20.660001000000001</c:v>
                </c:pt>
                <c:pt idx="1261">
                  <c:v>20.676667999999999</c:v>
                </c:pt>
                <c:pt idx="1262">
                  <c:v>20.693334</c:v>
                </c:pt>
                <c:pt idx="1263">
                  <c:v>20.710001000000005</c:v>
                </c:pt>
                <c:pt idx="1264">
                  <c:v>20.726668</c:v>
                </c:pt>
                <c:pt idx="1265">
                  <c:v>20.74333399999998</c:v>
                </c:pt>
                <c:pt idx="1266">
                  <c:v>20.760000999999981</c:v>
                </c:pt>
                <c:pt idx="1267">
                  <c:v>20.776668000000001</c:v>
                </c:pt>
                <c:pt idx="1268">
                  <c:v>20.793334000000002</c:v>
                </c:pt>
                <c:pt idx="1269">
                  <c:v>20.810001000000014</c:v>
                </c:pt>
                <c:pt idx="1270">
                  <c:v>20.826668000000005</c:v>
                </c:pt>
                <c:pt idx="1271">
                  <c:v>20.843333999999981</c:v>
                </c:pt>
                <c:pt idx="1272">
                  <c:v>20.860001</c:v>
                </c:pt>
                <c:pt idx="1273">
                  <c:v>20.876667999999999</c:v>
                </c:pt>
                <c:pt idx="1274">
                  <c:v>20.893333999999989</c:v>
                </c:pt>
                <c:pt idx="1275">
                  <c:v>20.910001000000001</c:v>
                </c:pt>
                <c:pt idx="1276">
                  <c:v>20.926667999999989</c:v>
                </c:pt>
                <c:pt idx="1277">
                  <c:v>20.943333999999982</c:v>
                </c:pt>
                <c:pt idx="1278">
                  <c:v>20.960001000000002</c:v>
                </c:pt>
                <c:pt idx="1279">
                  <c:v>20.976668</c:v>
                </c:pt>
                <c:pt idx="1280">
                  <c:v>20.99333399999998</c:v>
                </c:pt>
                <c:pt idx="1281">
                  <c:v>21.010000999999999</c:v>
                </c:pt>
                <c:pt idx="1282">
                  <c:v>21.026668000000001</c:v>
                </c:pt>
                <c:pt idx="1283">
                  <c:v>21.043334000000002</c:v>
                </c:pt>
                <c:pt idx="1284">
                  <c:v>21.060001</c:v>
                </c:pt>
                <c:pt idx="1285">
                  <c:v>21.076668000000005</c:v>
                </c:pt>
                <c:pt idx="1286">
                  <c:v>21.093333999999981</c:v>
                </c:pt>
                <c:pt idx="1287">
                  <c:v>21.110001000000015</c:v>
                </c:pt>
                <c:pt idx="1288">
                  <c:v>21.126667999999999</c:v>
                </c:pt>
                <c:pt idx="1289">
                  <c:v>21.143333999999989</c:v>
                </c:pt>
                <c:pt idx="1290">
                  <c:v>21.160001000000001</c:v>
                </c:pt>
                <c:pt idx="1291">
                  <c:v>21.176667999999999</c:v>
                </c:pt>
                <c:pt idx="1292">
                  <c:v>21.193334</c:v>
                </c:pt>
                <c:pt idx="1293">
                  <c:v>21.210001000000005</c:v>
                </c:pt>
                <c:pt idx="1294">
                  <c:v>21.226668</c:v>
                </c:pt>
                <c:pt idx="1295">
                  <c:v>21.24333399999998</c:v>
                </c:pt>
                <c:pt idx="1296">
                  <c:v>21.260000999999981</c:v>
                </c:pt>
                <c:pt idx="1297">
                  <c:v>21.276668000000001</c:v>
                </c:pt>
                <c:pt idx="1298">
                  <c:v>21.293334000000002</c:v>
                </c:pt>
                <c:pt idx="1299">
                  <c:v>21.310001000000014</c:v>
                </c:pt>
                <c:pt idx="1300">
                  <c:v>21.326668000000005</c:v>
                </c:pt>
                <c:pt idx="1301">
                  <c:v>21.343333999999981</c:v>
                </c:pt>
                <c:pt idx="1302">
                  <c:v>21.360001</c:v>
                </c:pt>
                <c:pt idx="1303">
                  <c:v>21.376667999999999</c:v>
                </c:pt>
                <c:pt idx="1304">
                  <c:v>21.393333999999989</c:v>
                </c:pt>
                <c:pt idx="1305">
                  <c:v>21.410001000000001</c:v>
                </c:pt>
                <c:pt idx="1306">
                  <c:v>21.426667999999989</c:v>
                </c:pt>
                <c:pt idx="1307">
                  <c:v>21.443333999999982</c:v>
                </c:pt>
                <c:pt idx="1308">
                  <c:v>21.460001000000002</c:v>
                </c:pt>
                <c:pt idx="1309">
                  <c:v>21.476668</c:v>
                </c:pt>
                <c:pt idx="1310">
                  <c:v>21.49333399999998</c:v>
                </c:pt>
                <c:pt idx="1311">
                  <c:v>21.510000999999999</c:v>
                </c:pt>
                <c:pt idx="1312">
                  <c:v>21.526668000000001</c:v>
                </c:pt>
                <c:pt idx="1313">
                  <c:v>21.543334000000002</c:v>
                </c:pt>
                <c:pt idx="1314">
                  <c:v>21.560001</c:v>
                </c:pt>
                <c:pt idx="1315">
                  <c:v>21.576668000000005</c:v>
                </c:pt>
                <c:pt idx="1316">
                  <c:v>21.593333999999981</c:v>
                </c:pt>
                <c:pt idx="1317">
                  <c:v>21.610001000000015</c:v>
                </c:pt>
                <c:pt idx="1318">
                  <c:v>21.626667999999999</c:v>
                </c:pt>
                <c:pt idx="1319">
                  <c:v>21.643333999999989</c:v>
                </c:pt>
                <c:pt idx="1320">
                  <c:v>21.660001000000001</c:v>
                </c:pt>
                <c:pt idx="1321">
                  <c:v>21.676667999999999</c:v>
                </c:pt>
                <c:pt idx="1322">
                  <c:v>21.693334</c:v>
                </c:pt>
                <c:pt idx="1323">
                  <c:v>21.710001000000005</c:v>
                </c:pt>
                <c:pt idx="1324">
                  <c:v>21.726668</c:v>
                </c:pt>
                <c:pt idx="1325">
                  <c:v>21.74333399999998</c:v>
                </c:pt>
                <c:pt idx="1326">
                  <c:v>21.760000999999981</c:v>
                </c:pt>
                <c:pt idx="1327">
                  <c:v>21.776668000000001</c:v>
                </c:pt>
                <c:pt idx="1328">
                  <c:v>21.793334000000002</c:v>
                </c:pt>
                <c:pt idx="1329">
                  <c:v>21.810001000000014</c:v>
                </c:pt>
                <c:pt idx="1330">
                  <c:v>21.826668000000005</c:v>
                </c:pt>
                <c:pt idx="1331">
                  <c:v>21.843333999999981</c:v>
                </c:pt>
                <c:pt idx="1332">
                  <c:v>21.860001</c:v>
                </c:pt>
                <c:pt idx="1333">
                  <c:v>21.876667999999999</c:v>
                </c:pt>
                <c:pt idx="1334">
                  <c:v>21.893333999999989</c:v>
                </c:pt>
                <c:pt idx="1335">
                  <c:v>21.910001000000001</c:v>
                </c:pt>
                <c:pt idx="1336">
                  <c:v>21.926667999999989</c:v>
                </c:pt>
                <c:pt idx="1337">
                  <c:v>21.943333999999982</c:v>
                </c:pt>
                <c:pt idx="1338">
                  <c:v>21.960001000000002</c:v>
                </c:pt>
                <c:pt idx="1339">
                  <c:v>21.976668</c:v>
                </c:pt>
                <c:pt idx="1340">
                  <c:v>21.99333399999998</c:v>
                </c:pt>
                <c:pt idx="1341">
                  <c:v>22.010000999999999</c:v>
                </c:pt>
                <c:pt idx="1342">
                  <c:v>22.026668000000001</c:v>
                </c:pt>
                <c:pt idx="1343">
                  <c:v>22.043334999999981</c:v>
                </c:pt>
                <c:pt idx="1344">
                  <c:v>22.060001</c:v>
                </c:pt>
                <c:pt idx="1345">
                  <c:v>22.076668000000005</c:v>
                </c:pt>
                <c:pt idx="1346">
                  <c:v>22.093335</c:v>
                </c:pt>
                <c:pt idx="1347">
                  <c:v>22.110001000000015</c:v>
                </c:pt>
                <c:pt idx="1348">
                  <c:v>22.126667999999999</c:v>
                </c:pt>
                <c:pt idx="1349">
                  <c:v>22.143335</c:v>
                </c:pt>
                <c:pt idx="1350">
                  <c:v>22.160001000000001</c:v>
                </c:pt>
                <c:pt idx="1351">
                  <c:v>22.176667999999999</c:v>
                </c:pt>
                <c:pt idx="1352">
                  <c:v>22.193335000000001</c:v>
                </c:pt>
                <c:pt idx="1353">
                  <c:v>22.210001000000005</c:v>
                </c:pt>
                <c:pt idx="1354">
                  <c:v>22.226668</c:v>
                </c:pt>
                <c:pt idx="1355">
                  <c:v>22.243335000000002</c:v>
                </c:pt>
                <c:pt idx="1356">
                  <c:v>22.260000999999981</c:v>
                </c:pt>
                <c:pt idx="1357">
                  <c:v>22.276668000000001</c:v>
                </c:pt>
                <c:pt idx="1358">
                  <c:v>22.293334999999981</c:v>
                </c:pt>
                <c:pt idx="1359">
                  <c:v>22.310001000000014</c:v>
                </c:pt>
                <c:pt idx="1360">
                  <c:v>22.326668000000005</c:v>
                </c:pt>
                <c:pt idx="1361">
                  <c:v>22.343335</c:v>
                </c:pt>
                <c:pt idx="1362">
                  <c:v>22.360001</c:v>
                </c:pt>
                <c:pt idx="1363">
                  <c:v>22.376667999999999</c:v>
                </c:pt>
                <c:pt idx="1364">
                  <c:v>22.393335</c:v>
                </c:pt>
                <c:pt idx="1365">
                  <c:v>22.410001000000001</c:v>
                </c:pt>
                <c:pt idx="1366">
                  <c:v>22.426667999999989</c:v>
                </c:pt>
                <c:pt idx="1367">
                  <c:v>22.44333499999998</c:v>
                </c:pt>
                <c:pt idx="1368">
                  <c:v>22.460001000000002</c:v>
                </c:pt>
                <c:pt idx="1369">
                  <c:v>22.476668</c:v>
                </c:pt>
                <c:pt idx="1370">
                  <c:v>22.493335000000002</c:v>
                </c:pt>
                <c:pt idx="1371">
                  <c:v>22.510000999999999</c:v>
                </c:pt>
                <c:pt idx="1372">
                  <c:v>22.526668000000001</c:v>
                </c:pt>
                <c:pt idx="1373">
                  <c:v>22.543334999999981</c:v>
                </c:pt>
                <c:pt idx="1374">
                  <c:v>22.560001</c:v>
                </c:pt>
                <c:pt idx="1375">
                  <c:v>22.576668000000005</c:v>
                </c:pt>
                <c:pt idx="1376">
                  <c:v>22.593335</c:v>
                </c:pt>
                <c:pt idx="1377">
                  <c:v>22.610001000000015</c:v>
                </c:pt>
                <c:pt idx="1378">
                  <c:v>22.626667999999999</c:v>
                </c:pt>
                <c:pt idx="1379">
                  <c:v>22.643335</c:v>
                </c:pt>
                <c:pt idx="1380">
                  <c:v>22.660001000000001</c:v>
                </c:pt>
                <c:pt idx="1381">
                  <c:v>22.676667999999999</c:v>
                </c:pt>
                <c:pt idx="1382">
                  <c:v>22.693335000000001</c:v>
                </c:pt>
                <c:pt idx="1383">
                  <c:v>22.710001000000005</c:v>
                </c:pt>
                <c:pt idx="1384">
                  <c:v>22.726668</c:v>
                </c:pt>
                <c:pt idx="1385">
                  <c:v>22.743335000000002</c:v>
                </c:pt>
                <c:pt idx="1386">
                  <c:v>22.760000999999981</c:v>
                </c:pt>
                <c:pt idx="1387">
                  <c:v>22.776668000000001</c:v>
                </c:pt>
                <c:pt idx="1388">
                  <c:v>22.793334999999981</c:v>
                </c:pt>
                <c:pt idx="1389">
                  <c:v>22.810001000000014</c:v>
                </c:pt>
                <c:pt idx="1390">
                  <c:v>22.826668000000005</c:v>
                </c:pt>
                <c:pt idx="1391">
                  <c:v>22.843335</c:v>
                </c:pt>
                <c:pt idx="1392">
                  <c:v>22.860001</c:v>
                </c:pt>
                <c:pt idx="1393">
                  <c:v>22.876667999999999</c:v>
                </c:pt>
                <c:pt idx="1394">
                  <c:v>22.893335</c:v>
                </c:pt>
                <c:pt idx="1395">
                  <c:v>22.910001000000001</c:v>
                </c:pt>
                <c:pt idx="1396">
                  <c:v>22.926667999999989</c:v>
                </c:pt>
                <c:pt idx="1397">
                  <c:v>22.94333499999998</c:v>
                </c:pt>
                <c:pt idx="1398">
                  <c:v>22.960001000000002</c:v>
                </c:pt>
                <c:pt idx="1399">
                  <c:v>22.976668</c:v>
                </c:pt>
                <c:pt idx="1400">
                  <c:v>22.993335000000002</c:v>
                </c:pt>
                <c:pt idx="1401">
                  <c:v>23.010000999999999</c:v>
                </c:pt>
                <c:pt idx="1402">
                  <c:v>23.026668000000001</c:v>
                </c:pt>
                <c:pt idx="1403">
                  <c:v>23.043334999999981</c:v>
                </c:pt>
                <c:pt idx="1404">
                  <c:v>23.060001</c:v>
                </c:pt>
                <c:pt idx="1405">
                  <c:v>23.076668000000005</c:v>
                </c:pt>
                <c:pt idx="1406">
                  <c:v>23.093335</c:v>
                </c:pt>
                <c:pt idx="1407">
                  <c:v>23.110001000000015</c:v>
                </c:pt>
                <c:pt idx="1408">
                  <c:v>23.126667999999999</c:v>
                </c:pt>
                <c:pt idx="1409">
                  <c:v>23.143335</c:v>
                </c:pt>
                <c:pt idx="1410">
                  <c:v>23.160001000000001</c:v>
                </c:pt>
                <c:pt idx="1411">
                  <c:v>23.176667999999999</c:v>
                </c:pt>
                <c:pt idx="1412">
                  <c:v>23.193335000000001</c:v>
                </c:pt>
                <c:pt idx="1413">
                  <c:v>23.210001000000005</c:v>
                </c:pt>
                <c:pt idx="1414">
                  <c:v>23.226668</c:v>
                </c:pt>
                <c:pt idx="1415">
                  <c:v>23.243335000000002</c:v>
                </c:pt>
                <c:pt idx="1416">
                  <c:v>23.260000999999981</c:v>
                </c:pt>
                <c:pt idx="1417">
                  <c:v>23.276668000000001</c:v>
                </c:pt>
                <c:pt idx="1418">
                  <c:v>23.293334999999981</c:v>
                </c:pt>
                <c:pt idx="1419">
                  <c:v>23.310001000000014</c:v>
                </c:pt>
                <c:pt idx="1420">
                  <c:v>23.326668000000005</c:v>
                </c:pt>
                <c:pt idx="1421">
                  <c:v>23.343335</c:v>
                </c:pt>
                <c:pt idx="1422">
                  <c:v>23.360001</c:v>
                </c:pt>
                <c:pt idx="1423">
                  <c:v>23.376667999999999</c:v>
                </c:pt>
                <c:pt idx="1424">
                  <c:v>23.393335</c:v>
                </c:pt>
                <c:pt idx="1425">
                  <c:v>23.410001000000001</c:v>
                </c:pt>
                <c:pt idx="1426">
                  <c:v>23.426667999999989</c:v>
                </c:pt>
                <c:pt idx="1427">
                  <c:v>23.44333499999998</c:v>
                </c:pt>
                <c:pt idx="1428">
                  <c:v>23.460001000000002</c:v>
                </c:pt>
                <c:pt idx="1429">
                  <c:v>23.476668</c:v>
                </c:pt>
                <c:pt idx="1430">
                  <c:v>23.493335000000002</c:v>
                </c:pt>
                <c:pt idx="1431">
                  <c:v>23.510000999999999</c:v>
                </c:pt>
                <c:pt idx="1432">
                  <c:v>23.526668000000001</c:v>
                </c:pt>
                <c:pt idx="1433">
                  <c:v>23.543334999999981</c:v>
                </c:pt>
                <c:pt idx="1434">
                  <c:v>23.560001</c:v>
                </c:pt>
                <c:pt idx="1435">
                  <c:v>23.576668000000005</c:v>
                </c:pt>
                <c:pt idx="1436">
                  <c:v>23.593335</c:v>
                </c:pt>
                <c:pt idx="1437">
                  <c:v>23.610001000000015</c:v>
                </c:pt>
                <c:pt idx="1438">
                  <c:v>23.626667999999999</c:v>
                </c:pt>
                <c:pt idx="1439">
                  <c:v>23.643335</c:v>
                </c:pt>
                <c:pt idx="1440">
                  <c:v>23.660001000000001</c:v>
                </c:pt>
                <c:pt idx="1441">
                  <c:v>23.676667999999999</c:v>
                </c:pt>
                <c:pt idx="1442">
                  <c:v>23.693335000000001</c:v>
                </c:pt>
                <c:pt idx="1443">
                  <c:v>23.710001000000005</c:v>
                </c:pt>
                <c:pt idx="1444">
                  <c:v>23.726668</c:v>
                </c:pt>
                <c:pt idx="1445">
                  <c:v>23.743335000000002</c:v>
                </c:pt>
                <c:pt idx="1446">
                  <c:v>23.760000999999981</c:v>
                </c:pt>
                <c:pt idx="1447">
                  <c:v>23.776668000000001</c:v>
                </c:pt>
                <c:pt idx="1448">
                  <c:v>23.793334999999981</c:v>
                </c:pt>
                <c:pt idx="1449">
                  <c:v>23.810001000000014</c:v>
                </c:pt>
                <c:pt idx="1450">
                  <c:v>23.826668000000005</c:v>
                </c:pt>
                <c:pt idx="1451">
                  <c:v>23.843335</c:v>
                </c:pt>
                <c:pt idx="1452">
                  <c:v>23.860001</c:v>
                </c:pt>
                <c:pt idx="1453">
                  <c:v>23.876667999999999</c:v>
                </c:pt>
                <c:pt idx="1454">
                  <c:v>23.893335</c:v>
                </c:pt>
                <c:pt idx="1455">
                  <c:v>23.910001000000001</c:v>
                </c:pt>
                <c:pt idx="1456">
                  <c:v>23.926667999999989</c:v>
                </c:pt>
                <c:pt idx="1457">
                  <c:v>23.94333499999998</c:v>
                </c:pt>
                <c:pt idx="1458">
                  <c:v>23.960001000000002</c:v>
                </c:pt>
                <c:pt idx="1459">
                  <c:v>23.976668</c:v>
                </c:pt>
                <c:pt idx="1460">
                  <c:v>23.993335000000002</c:v>
                </c:pt>
                <c:pt idx="1461">
                  <c:v>24.010000999999999</c:v>
                </c:pt>
                <c:pt idx="1462">
                  <c:v>24.026668000000001</c:v>
                </c:pt>
                <c:pt idx="1463">
                  <c:v>24.043334999999981</c:v>
                </c:pt>
                <c:pt idx="1464">
                  <c:v>24.060001</c:v>
                </c:pt>
                <c:pt idx="1465">
                  <c:v>24.076668000000005</c:v>
                </c:pt>
                <c:pt idx="1466">
                  <c:v>24.093335</c:v>
                </c:pt>
                <c:pt idx="1467">
                  <c:v>24.110001000000015</c:v>
                </c:pt>
                <c:pt idx="1468">
                  <c:v>24.126667999999999</c:v>
                </c:pt>
                <c:pt idx="1469">
                  <c:v>24.143335</c:v>
                </c:pt>
                <c:pt idx="1470">
                  <c:v>24.160001000000001</c:v>
                </c:pt>
                <c:pt idx="1471">
                  <c:v>24.176667999999999</c:v>
                </c:pt>
                <c:pt idx="1472">
                  <c:v>24.193335000000001</c:v>
                </c:pt>
                <c:pt idx="1473">
                  <c:v>24.210001000000005</c:v>
                </c:pt>
                <c:pt idx="1474">
                  <c:v>24.226668</c:v>
                </c:pt>
                <c:pt idx="1475">
                  <c:v>24.243335000000002</c:v>
                </c:pt>
                <c:pt idx="1476">
                  <c:v>24.260000999999981</c:v>
                </c:pt>
                <c:pt idx="1477">
                  <c:v>24.276668000000001</c:v>
                </c:pt>
                <c:pt idx="1478">
                  <c:v>24.293334999999981</c:v>
                </c:pt>
                <c:pt idx="1479">
                  <c:v>24.310001000000014</c:v>
                </c:pt>
                <c:pt idx="1480">
                  <c:v>24.326668000000005</c:v>
                </c:pt>
                <c:pt idx="1481">
                  <c:v>24.343335</c:v>
                </c:pt>
                <c:pt idx="1482">
                  <c:v>24.360001</c:v>
                </c:pt>
                <c:pt idx="1483">
                  <c:v>24.376667999999999</c:v>
                </c:pt>
                <c:pt idx="1484">
                  <c:v>24.393335</c:v>
                </c:pt>
                <c:pt idx="1485">
                  <c:v>24.410001000000001</c:v>
                </c:pt>
                <c:pt idx="1486">
                  <c:v>24.426667999999989</c:v>
                </c:pt>
                <c:pt idx="1487">
                  <c:v>24.44333499999998</c:v>
                </c:pt>
                <c:pt idx="1488">
                  <c:v>24.460001000000002</c:v>
                </c:pt>
                <c:pt idx="1489">
                  <c:v>24.476668</c:v>
                </c:pt>
                <c:pt idx="1490">
                  <c:v>24.493335000000002</c:v>
                </c:pt>
                <c:pt idx="1491">
                  <c:v>24.510000999999999</c:v>
                </c:pt>
                <c:pt idx="1492">
                  <c:v>24.526668000000001</c:v>
                </c:pt>
                <c:pt idx="1493">
                  <c:v>24.543334999999981</c:v>
                </c:pt>
                <c:pt idx="1494">
                  <c:v>24.560001</c:v>
                </c:pt>
                <c:pt idx="1495">
                  <c:v>24.576668000000005</c:v>
                </c:pt>
                <c:pt idx="1496">
                  <c:v>24.593335</c:v>
                </c:pt>
                <c:pt idx="1497">
                  <c:v>24.610001000000015</c:v>
                </c:pt>
                <c:pt idx="1498">
                  <c:v>24.626667999999999</c:v>
                </c:pt>
                <c:pt idx="1499">
                  <c:v>24.643335</c:v>
                </c:pt>
                <c:pt idx="1500">
                  <c:v>24.660001000000001</c:v>
                </c:pt>
                <c:pt idx="1501">
                  <c:v>24.676667999999999</c:v>
                </c:pt>
                <c:pt idx="1502">
                  <c:v>24.693335000000001</c:v>
                </c:pt>
                <c:pt idx="1503">
                  <c:v>24.710001000000005</c:v>
                </c:pt>
                <c:pt idx="1504">
                  <c:v>24.726668</c:v>
                </c:pt>
                <c:pt idx="1505">
                  <c:v>24.743335000000002</c:v>
                </c:pt>
                <c:pt idx="1506">
                  <c:v>24.760000999999981</c:v>
                </c:pt>
                <c:pt idx="1507">
                  <c:v>24.776668000000001</c:v>
                </c:pt>
                <c:pt idx="1508">
                  <c:v>24.793334999999981</c:v>
                </c:pt>
                <c:pt idx="1509">
                  <c:v>24.810001000000014</c:v>
                </c:pt>
                <c:pt idx="1510">
                  <c:v>24.826668000000005</c:v>
                </c:pt>
                <c:pt idx="1511">
                  <c:v>24.843335</c:v>
                </c:pt>
                <c:pt idx="1512">
                  <c:v>24.860001</c:v>
                </c:pt>
                <c:pt idx="1513">
                  <c:v>24.876667999999999</c:v>
                </c:pt>
                <c:pt idx="1514">
                  <c:v>24.893335</c:v>
                </c:pt>
                <c:pt idx="1515">
                  <c:v>24.910001000000001</c:v>
                </c:pt>
                <c:pt idx="1516">
                  <c:v>24.926667999999989</c:v>
                </c:pt>
                <c:pt idx="1517">
                  <c:v>24.94333499999998</c:v>
                </c:pt>
                <c:pt idx="1518">
                  <c:v>24.960001000000002</c:v>
                </c:pt>
                <c:pt idx="1519">
                  <c:v>24.976668</c:v>
                </c:pt>
                <c:pt idx="1520">
                  <c:v>24.993335000000002</c:v>
                </c:pt>
                <c:pt idx="1521">
                  <c:v>25.010000999999999</c:v>
                </c:pt>
                <c:pt idx="1522">
                  <c:v>25.026668000000001</c:v>
                </c:pt>
                <c:pt idx="1523">
                  <c:v>25.043334999999981</c:v>
                </c:pt>
                <c:pt idx="1524">
                  <c:v>25.060001</c:v>
                </c:pt>
                <c:pt idx="1525">
                  <c:v>25.076668000000005</c:v>
                </c:pt>
                <c:pt idx="1526">
                  <c:v>25.093335</c:v>
                </c:pt>
                <c:pt idx="1527">
                  <c:v>25.110001000000015</c:v>
                </c:pt>
                <c:pt idx="1528">
                  <c:v>25.126667999999999</c:v>
                </c:pt>
                <c:pt idx="1529">
                  <c:v>25.143335</c:v>
                </c:pt>
                <c:pt idx="1530">
                  <c:v>25.160001000000001</c:v>
                </c:pt>
                <c:pt idx="1531">
                  <c:v>25.176667999999999</c:v>
                </c:pt>
                <c:pt idx="1532">
                  <c:v>25.193335000000001</c:v>
                </c:pt>
                <c:pt idx="1533">
                  <c:v>25.210001000000005</c:v>
                </c:pt>
                <c:pt idx="1534">
                  <c:v>25.226668</c:v>
                </c:pt>
                <c:pt idx="1535">
                  <c:v>25.243335000000002</c:v>
                </c:pt>
                <c:pt idx="1536">
                  <c:v>25.260000999999981</c:v>
                </c:pt>
                <c:pt idx="1537">
                  <c:v>25.276668000000001</c:v>
                </c:pt>
                <c:pt idx="1538">
                  <c:v>25.293334999999981</c:v>
                </c:pt>
                <c:pt idx="1539">
                  <c:v>25.310001000000014</c:v>
                </c:pt>
                <c:pt idx="1540">
                  <c:v>25.326668000000005</c:v>
                </c:pt>
                <c:pt idx="1541">
                  <c:v>25.343335</c:v>
                </c:pt>
                <c:pt idx="1542">
                  <c:v>25.360001</c:v>
                </c:pt>
                <c:pt idx="1543">
                  <c:v>25.376667999999999</c:v>
                </c:pt>
                <c:pt idx="1544">
                  <c:v>25.393335</c:v>
                </c:pt>
                <c:pt idx="1545">
                  <c:v>25.410001000000001</c:v>
                </c:pt>
                <c:pt idx="1546">
                  <c:v>25.426667999999989</c:v>
                </c:pt>
                <c:pt idx="1547">
                  <c:v>25.44333499999998</c:v>
                </c:pt>
                <c:pt idx="1548">
                  <c:v>25.460001000000002</c:v>
                </c:pt>
                <c:pt idx="1549">
                  <c:v>25.476668</c:v>
                </c:pt>
                <c:pt idx="1550">
                  <c:v>25.493335000000002</c:v>
                </c:pt>
                <c:pt idx="1551">
                  <c:v>25.510000999999999</c:v>
                </c:pt>
                <c:pt idx="1552">
                  <c:v>25.526668000000001</c:v>
                </c:pt>
                <c:pt idx="1553">
                  <c:v>25.543334999999981</c:v>
                </c:pt>
                <c:pt idx="1554">
                  <c:v>25.560001</c:v>
                </c:pt>
                <c:pt idx="1555">
                  <c:v>25.576668000000005</c:v>
                </c:pt>
                <c:pt idx="1556">
                  <c:v>25.593335</c:v>
                </c:pt>
                <c:pt idx="1557">
                  <c:v>25.610001000000015</c:v>
                </c:pt>
                <c:pt idx="1558">
                  <c:v>25.626667999999999</c:v>
                </c:pt>
                <c:pt idx="1559">
                  <c:v>25.643335</c:v>
                </c:pt>
                <c:pt idx="1560">
                  <c:v>25.660001000000001</c:v>
                </c:pt>
                <c:pt idx="1561">
                  <c:v>25.676667999999999</c:v>
                </c:pt>
                <c:pt idx="1562">
                  <c:v>25.693335000000001</c:v>
                </c:pt>
                <c:pt idx="1563">
                  <c:v>25.710001000000005</c:v>
                </c:pt>
                <c:pt idx="1564">
                  <c:v>25.726668</c:v>
                </c:pt>
                <c:pt idx="1565">
                  <c:v>25.743335000000002</c:v>
                </c:pt>
                <c:pt idx="1566">
                  <c:v>25.760000999999981</c:v>
                </c:pt>
                <c:pt idx="1567">
                  <c:v>25.776668000000001</c:v>
                </c:pt>
                <c:pt idx="1568">
                  <c:v>25.793334999999981</c:v>
                </c:pt>
                <c:pt idx="1569">
                  <c:v>25.810001000000014</c:v>
                </c:pt>
                <c:pt idx="1570">
                  <c:v>25.826668000000005</c:v>
                </c:pt>
                <c:pt idx="1571">
                  <c:v>25.843335</c:v>
                </c:pt>
                <c:pt idx="1572">
                  <c:v>25.860001</c:v>
                </c:pt>
                <c:pt idx="1573">
                  <c:v>25.876667999999999</c:v>
                </c:pt>
                <c:pt idx="1574">
                  <c:v>25.893335</c:v>
                </c:pt>
                <c:pt idx="1575">
                  <c:v>25.910001000000001</c:v>
                </c:pt>
                <c:pt idx="1576">
                  <c:v>25.926667999999989</c:v>
                </c:pt>
                <c:pt idx="1577">
                  <c:v>25.94333499999998</c:v>
                </c:pt>
                <c:pt idx="1578">
                  <c:v>25.960001000000002</c:v>
                </c:pt>
                <c:pt idx="1579">
                  <c:v>25.976668</c:v>
                </c:pt>
                <c:pt idx="1580">
                  <c:v>25.993335000000002</c:v>
                </c:pt>
                <c:pt idx="1581">
                  <c:v>26.010000999999999</c:v>
                </c:pt>
                <c:pt idx="1582">
                  <c:v>26.026668000000001</c:v>
                </c:pt>
                <c:pt idx="1583">
                  <c:v>26.043334999999981</c:v>
                </c:pt>
                <c:pt idx="1584">
                  <c:v>26.060001</c:v>
                </c:pt>
                <c:pt idx="1585">
                  <c:v>26.076668000000005</c:v>
                </c:pt>
                <c:pt idx="1586">
                  <c:v>26.093335</c:v>
                </c:pt>
                <c:pt idx="1587">
                  <c:v>26.110001000000015</c:v>
                </c:pt>
                <c:pt idx="1588">
                  <c:v>26.126667999999999</c:v>
                </c:pt>
                <c:pt idx="1589">
                  <c:v>26.143335</c:v>
                </c:pt>
                <c:pt idx="1590">
                  <c:v>26.160001000000001</c:v>
                </c:pt>
                <c:pt idx="1591">
                  <c:v>26.176667999999999</c:v>
                </c:pt>
                <c:pt idx="1592">
                  <c:v>26.193335000000001</c:v>
                </c:pt>
                <c:pt idx="1593">
                  <c:v>26.210001000000005</c:v>
                </c:pt>
                <c:pt idx="1594">
                  <c:v>26.226668</c:v>
                </c:pt>
                <c:pt idx="1595">
                  <c:v>26.243335000000002</c:v>
                </c:pt>
                <c:pt idx="1596">
                  <c:v>26.260000999999981</c:v>
                </c:pt>
                <c:pt idx="1597">
                  <c:v>26.276668000000001</c:v>
                </c:pt>
                <c:pt idx="1598">
                  <c:v>26.293334999999981</c:v>
                </c:pt>
                <c:pt idx="1599">
                  <c:v>26.310001000000014</c:v>
                </c:pt>
                <c:pt idx="1600">
                  <c:v>26.326668000000005</c:v>
                </c:pt>
                <c:pt idx="1601">
                  <c:v>26.343335</c:v>
                </c:pt>
                <c:pt idx="1602">
                  <c:v>26.360001</c:v>
                </c:pt>
                <c:pt idx="1603">
                  <c:v>26.376667999999999</c:v>
                </c:pt>
                <c:pt idx="1604">
                  <c:v>26.393335</c:v>
                </c:pt>
                <c:pt idx="1605">
                  <c:v>26.410001000000001</c:v>
                </c:pt>
                <c:pt idx="1606">
                  <c:v>26.426667999999989</c:v>
                </c:pt>
                <c:pt idx="1607">
                  <c:v>26.44333499999998</c:v>
                </c:pt>
                <c:pt idx="1608">
                  <c:v>26.460001000000002</c:v>
                </c:pt>
                <c:pt idx="1609">
                  <c:v>26.476668</c:v>
                </c:pt>
                <c:pt idx="1610">
                  <c:v>26.493335000000002</c:v>
                </c:pt>
                <c:pt idx="1611">
                  <c:v>26.510000999999999</c:v>
                </c:pt>
                <c:pt idx="1612">
                  <c:v>26.526668000000001</c:v>
                </c:pt>
                <c:pt idx="1613">
                  <c:v>26.543334999999981</c:v>
                </c:pt>
                <c:pt idx="1614">
                  <c:v>26.560001</c:v>
                </c:pt>
                <c:pt idx="1615">
                  <c:v>26.576668000000005</c:v>
                </c:pt>
                <c:pt idx="1616">
                  <c:v>26.593335</c:v>
                </c:pt>
                <c:pt idx="1617">
                  <c:v>26.610001000000015</c:v>
                </c:pt>
                <c:pt idx="1618">
                  <c:v>26.626667999999999</c:v>
                </c:pt>
                <c:pt idx="1619">
                  <c:v>26.643335</c:v>
                </c:pt>
                <c:pt idx="1620">
                  <c:v>26.660001000000001</c:v>
                </c:pt>
                <c:pt idx="1621">
                  <c:v>26.676667999999999</c:v>
                </c:pt>
                <c:pt idx="1622">
                  <c:v>26.693335000000001</c:v>
                </c:pt>
                <c:pt idx="1623">
                  <c:v>26.710001000000005</c:v>
                </c:pt>
                <c:pt idx="1624">
                  <c:v>26.726668</c:v>
                </c:pt>
                <c:pt idx="1625">
                  <c:v>26.743335000000002</c:v>
                </c:pt>
                <c:pt idx="1626">
                  <c:v>26.760000999999981</c:v>
                </c:pt>
                <c:pt idx="1627">
                  <c:v>26.776668000000001</c:v>
                </c:pt>
                <c:pt idx="1628">
                  <c:v>26.793334999999981</c:v>
                </c:pt>
                <c:pt idx="1629">
                  <c:v>26.810001000000014</c:v>
                </c:pt>
                <c:pt idx="1630">
                  <c:v>26.826668000000005</c:v>
                </c:pt>
                <c:pt idx="1631">
                  <c:v>26.843335</c:v>
                </c:pt>
                <c:pt idx="1632">
                  <c:v>26.860001</c:v>
                </c:pt>
                <c:pt idx="1633">
                  <c:v>26.876667999999999</c:v>
                </c:pt>
                <c:pt idx="1634">
                  <c:v>26.893335</c:v>
                </c:pt>
                <c:pt idx="1635">
                  <c:v>26.910001000000001</c:v>
                </c:pt>
                <c:pt idx="1636">
                  <c:v>26.926667999999989</c:v>
                </c:pt>
                <c:pt idx="1637">
                  <c:v>26.94333499999998</c:v>
                </c:pt>
                <c:pt idx="1638">
                  <c:v>26.960001000000002</c:v>
                </c:pt>
                <c:pt idx="1639">
                  <c:v>26.976668</c:v>
                </c:pt>
                <c:pt idx="1640">
                  <c:v>26.993335000000002</c:v>
                </c:pt>
                <c:pt idx="1641">
                  <c:v>27.010000999999999</c:v>
                </c:pt>
                <c:pt idx="1642">
                  <c:v>27.026668000000001</c:v>
                </c:pt>
                <c:pt idx="1643">
                  <c:v>27.043334999999981</c:v>
                </c:pt>
                <c:pt idx="1644">
                  <c:v>27.060001</c:v>
                </c:pt>
                <c:pt idx="1645">
                  <c:v>27.076668000000005</c:v>
                </c:pt>
                <c:pt idx="1646">
                  <c:v>27.093335</c:v>
                </c:pt>
                <c:pt idx="1647">
                  <c:v>27.110001000000015</c:v>
                </c:pt>
                <c:pt idx="1648">
                  <c:v>27.126667999999999</c:v>
                </c:pt>
                <c:pt idx="1649">
                  <c:v>27.143335</c:v>
                </c:pt>
                <c:pt idx="1650">
                  <c:v>27.160001000000001</c:v>
                </c:pt>
                <c:pt idx="1651">
                  <c:v>27.176667999999999</c:v>
                </c:pt>
                <c:pt idx="1652">
                  <c:v>27.193335000000001</c:v>
                </c:pt>
                <c:pt idx="1653">
                  <c:v>27.210001000000005</c:v>
                </c:pt>
                <c:pt idx="1654">
                  <c:v>27.226668</c:v>
                </c:pt>
                <c:pt idx="1655">
                  <c:v>27.243335000000002</c:v>
                </c:pt>
                <c:pt idx="1656">
                  <c:v>27.260000999999981</c:v>
                </c:pt>
                <c:pt idx="1657">
                  <c:v>27.276668000000001</c:v>
                </c:pt>
                <c:pt idx="1658">
                  <c:v>27.293334999999981</c:v>
                </c:pt>
                <c:pt idx="1659">
                  <c:v>27.310001000000014</c:v>
                </c:pt>
                <c:pt idx="1660">
                  <c:v>27.326668000000005</c:v>
                </c:pt>
                <c:pt idx="1661">
                  <c:v>27.343335</c:v>
                </c:pt>
                <c:pt idx="1662">
                  <c:v>27.360001</c:v>
                </c:pt>
                <c:pt idx="1663">
                  <c:v>27.376667999999999</c:v>
                </c:pt>
                <c:pt idx="1664">
                  <c:v>27.393335</c:v>
                </c:pt>
                <c:pt idx="1665">
                  <c:v>27.410001000000001</c:v>
                </c:pt>
                <c:pt idx="1666">
                  <c:v>27.426667999999989</c:v>
                </c:pt>
                <c:pt idx="1667">
                  <c:v>27.44333499999998</c:v>
                </c:pt>
                <c:pt idx="1668">
                  <c:v>27.460001000000002</c:v>
                </c:pt>
                <c:pt idx="1669">
                  <c:v>27.476668</c:v>
                </c:pt>
                <c:pt idx="1670">
                  <c:v>27.493335000000002</c:v>
                </c:pt>
                <c:pt idx="1671">
                  <c:v>27.510000999999999</c:v>
                </c:pt>
                <c:pt idx="1672">
                  <c:v>27.526668000000001</c:v>
                </c:pt>
                <c:pt idx="1673">
                  <c:v>27.543334999999981</c:v>
                </c:pt>
                <c:pt idx="1674">
                  <c:v>27.560001</c:v>
                </c:pt>
                <c:pt idx="1675">
                  <c:v>27.576668000000005</c:v>
                </c:pt>
                <c:pt idx="1676">
                  <c:v>27.593335</c:v>
                </c:pt>
                <c:pt idx="1677">
                  <c:v>27.610001000000015</c:v>
                </c:pt>
                <c:pt idx="1678">
                  <c:v>27.626667999999999</c:v>
                </c:pt>
                <c:pt idx="1679">
                  <c:v>27.643335</c:v>
                </c:pt>
                <c:pt idx="1680">
                  <c:v>27.660001000000001</c:v>
                </c:pt>
                <c:pt idx="1681">
                  <c:v>27.676667999999999</c:v>
                </c:pt>
                <c:pt idx="1682">
                  <c:v>27.693335000000001</c:v>
                </c:pt>
                <c:pt idx="1683">
                  <c:v>27.710001000000005</c:v>
                </c:pt>
                <c:pt idx="1684">
                  <c:v>27.726668</c:v>
                </c:pt>
                <c:pt idx="1685">
                  <c:v>27.743335000000002</c:v>
                </c:pt>
                <c:pt idx="1686">
                  <c:v>27.760000999999981</c:v>
                </c:pt>
                <c:pt idx="1687">
                  <c:v>27.776668000000001</c:v>
                </c:pt>
                <c:pt idx="1688">
                  <c:v>27.793334999999981</c:v>
                </c:pt>
                <c:pt idx="1689">
                  <c:v>27.810001000000014</c:v>
                </c:pt>
                <c:pt idx="1690">
                  <c:v>27.826668000000005</c:v>
                </c:pt>
                <c:pt idx="1691">
                  <c:v>27.843335</c:v>
                </c:pt>
                <c:pt idx="1692">
                  <c:v>27.860001</c:v>
                </c:pt>
                <c:pt idx="1693">
                  <c:v>27.876667999999999</c:v>
                </c:pt>
                <c:pt idx="1694">
                  <c:v>27.893335</c:v>
                </c:pt>
                <c:pt idx="1695">
                  <c:v>27.910001000000001</c:v>
                </c:pt>
                <c:pt idx="1696">
                  <c:v>27.926667999999989</c:v>
                </c:pt>
                <c:pt idx="1697">
                  <c:v>27.94333499999998</c:v>
                </c:pt>
                <c:pt idx="1698">
                  <c:v>27.960001000000002</c:v>
                </c:pt>
                <c:pt idx="1699">
                  <c:v>27.976668</c:v>
                </c:pt>
                <c:pt idx="1700">
                  <c:v>27.993335000000002</c:v>
                </c:pt>
                <c:pt idx="1701">
                  <c:v>28.010000999999999</c:v>
                </c:pt>
                <c:pt idx="1702">
                  <c:v>28.026668000000001</c:v>
                </c:pt>
                <c:pt idx="1703">
                  <c:v>28.043334999999981</c:v>
                </c:pt>
                <c:pt idx="1704">
                  <c:v>28.060001</c:v>
                </c:pt>
                <c:pt idx="1705">
                  <c:v>28.076668000000005</c:v>
                </c:pt>
                <c:pt idx="1706">
                  <c:v>28.093335</c:v>
                </c:pt>
                <c:pt idx="1707">
                  <c:v>28.110001000000015</c:v>
                </c:pt>
                <c:pt idx="1708">
                  <c:v>28.126667999999999</c:v>
                </c:pt>
                <c:pt idx="1709">
                  <c:v>28.143335</c:v>
                </c:pt>
                <c:pt idx="1710">
                  <c:v>28.160001000000001</c:v>
                </c:pt>
                <c:pt idx="1711">
                  <c:v>28.176667999999999</c:v>
                </c:pt>
                <c:pt idx="1712">
                  <c:v>28.193335000000001</c:v>
                </c:pt>
                <c:pt idx="1713">
                  <c:v>28.210001000000005</c:v>
                </c:pt>
                <c:pt idx="1714">
                  <c:v>28.226668</c:v>
                </c:pt>
                <c:pt idx="1715">
                  <c:v>28.243335000000002</c:v>
                </c:pt>
                <c:pt idx="1716">
                  <c:v>28.260000999999981</c:v>
                </c:pt>
                <c:pt idx="1717">
                  <c:v>28.276668000000001</c:v>
                </c:pt>
                <c:pt idx="1718">
                  <c:v>28.293334999999981</c:v>
                </c:pt>
                <c:pt idx="1719">
                  <c:v>28.310001000000014</c:v>
                </c:pt>
                <c:pt idx="1720">
                  <c:v>28.326668000000005</c:v>
                </c:pt>
                <c:pt idx="1721">
                  <c:v>28.343335</c:v>
                </c:pt>
                <c:pt idx="1722">
                  <c:v>28.360001</c:v>
                </c:pt>
                <c:pt idx="1723">
                  <c:v>28.376667999999999</c:v>
                </c:pt>
                <c:pt idx="1724">
                  <c:v>28.393335</c:v>
                </c:pt>
                <c:pt idx="1725">
                  <c:v>28.410001000000001</c:v>
                </c:pt>
                <c:pt idx="1726">
                  <c:v>28.426667999999989</c:v>
                </c:pt>
                <c:pt idx="1727">
                  <c:v>28.44333499999998</c:v>
                </c:pt>
                <c:pt idx="1728">
                  <c:v>28.460001999999989</c:v>
                </c:pt>
                <c:pt idx="1729">
                  <c:v>28.476668</c:v>
                </c:pt>
                <c:pt idx="1730">
                  <c:v>28.493335000000002</c:v>
                </c:pt>
                <c:pt idx="1731">
                  <c:v>28.510002</c:v>
                </c:pt>
                <c:pt idx="1732">
                  <c:v>28.526668000000001</c:v>
                </c:pt>
                <c:pt idx="1733">
                  <c:v>28.543334999999981</c:v>
                </c:pt>
                <c:pt idx="1734">
                  <c:v>28.560001999999987</c:v>
                </c:pt>
                <c:pt idx="1735">
                  <c:v>28.576668000000005</c:v>
                </c:pt>
                <c:pt idx="1736">
                  <c:v>28.593335</c:v>
                </c:pt>
                <c:pt idx="1737">
                  <c:v>28.610002000000001</c:v>
                </c:pt>
                <c:pt idx="1738">
                  <c:v>28.626667999999999</c:v>
                </c:pt>
                <c:pt idx="1739">
                  <c:v>28.643335</c:v>
                </c:pt>
                <c:pt idx="1740">
                  <c:v>28.660001999999999</c:v>
                </c:pt>
                <c:pt idx="1741">
                  <c:v>28.676667999999999</c:v>
                </c:pt>
                <c:pt idx="1742">
                  <c:v>28.693335000000001</c:v>
                </c:pt>
                <c:pt idx="1743">
                  <c:v>28.710001999999999</c:v>
                </c:pt>
                <c:pt idx="1744">
                  <c:v>28.726668</c:v>
                </c:pt>
                <c:pt idx="1745">
                  <c:v>28.743335000000002</c:v>
                </c:pt>
                <c:pt idx="1746">
                  <c:v>28.760001999999989</c:v>
                </c:pt>
                <c:pt idx="1747">
                  <c:v>28.776668000000001</c:v>
                </c:pt>
                <c:pt idx="1748">
                  <c:v>28.793334999999981</c:v>
                </c:pt>
                <c:pt idx="1749">
                  <c:v>28.810002000000001</c:v>
                </c:pt>
                <c:pt idx="1750">
                  <c:v>28.826668000000005</c:v>
                </c:pt>
                <c:pt idx="1751">
                  <c:v>28.843335</c:v>
                </c:pt>
                <c:pt idx="1752">
                  <c:v>28.860001999999987</c:v>
                </c:pt>
                <c:pt idx="1753">
                  <c:v>28.876667999999999</c:v>
                </c:pt>
                <c:pt idx="1754">
                  <c:v>28.893335</c:v>
                </c:pt>
                <c:pt idx="1755">
                  <c:v>28.910001999999999</c:v>
                </c:pt>
                <c:pt idx="1756">
                  <c:v>28.926667999999989</c:v>
                </c:pt>
                <c:pt idx="1757">
                  <c:v>28.94333499999998</c:v>
                </c:pt>
                <c:pt idx="1758">
                  <c:v>28.960001999999989</c:v>
                </c:pt>
                <c:pt idx="1759">
                  <c:v>28.976668</c:v>
                </c:pt>
                <c:pt idx="1760">
                  <c:v>28.993335000000002</c:v>
                </c:pt>
                <c:pt idx="1761">
                  <c:v>29.010002</c:v>
                </c:pt>
                <c:pt idx="1762">
                  <c:v>29.026668000000001</c:v>
                </c:pt>
                <c:pt idx="1763">
                  <c:v>29.043334999999981</c:v>
                </c:pt>
                <c:pt idx="1764">
                  <c:v>29.060001999999987</c:v>
                </c:pt>
                <c:pt idx="1765">
                  <c:v>29.076668000000005</c:v>
                </c:pt>
                <c:pt idx="1766">
                  <c:v>29.093335</c:v>
                </c:pt>
                <c:pt idx="1767">
                  <c:v>29.110002000000001</c:v>
                </c:pt>
                <c:pt idx="1768">
                  <c:v>29.126667999999999</c:v>
                </c:pt>
                <c:pt idx="1769">
                  <c:v>29.143335</c:v>
                </c:pt>
                <c:pt idx="1770">
                  <c:v>29.160001999999999</c:v>
                </c:pt>
                <c:pt idx="1771">
                  <c:v>29.176667999999999</c:v>
                </c:pt>
                <c:pt idx="1772">
                  <c:v>29.193335000000001</c:v>
                </c:pt>
                <c:pt idx="1773">
                  <c:v>29.210001999999999</c:v>
                </c:pt>
                <c:pt idx="1774">
                  <c:v>29.226668</c:v>
                </c:pt>
                <c:pt idx="1775">
                  <c:v>29.243335000000002</c:v>
                </c:pt>
                <c:pt idx="1776">
                  <c:v>29.260001999999989</c:v>
                </c:pt>
                <c:pt idx="1777">
                  <c:v>29.276668000000001</c:v>
                </c:pt>
                <c:pt idx="1778">
                  <c:v>29.293334999999981</c:v>
                </c:pt>
                <c:pt idx="1779">
                  <c:v>29.310002000000001</c:v>
                </c:pt>
                <c:pt idx="1780">
                  <c:v>29.326668000000005</c:v>
                </c:pt>
                <c:pt idx="1781">
                  <c:v>29.343335</c:v>
                </c:pt>
                <c:pt idx="1782">
                  <c:v>29.360001999999987</c:v>
                </c:pt>
                <c:pt idx="1783">
                  <c:v>29.376667999999999</c:v>
                </c:pt>
                <c:pt idx="1784">
                  <c:v>29.393335</c:v>
                </c:pt>
                <c:pt idx="1785">
                  <c:v>29.410001999999999</c:v>
                </c:pt>
                <c:pt idx="1786">
                  <c:v>29.426667999999989</c:v>
                </c:pt>
                <c:pt idx="1787">
                  <c:v>29.44333499999998</c:v>
                </c:pt>
                <c:pt idx="1788">
                  <c:v>29.460001999999989</c:v>
                </c:pt>
                <c:pt idx="1789">
                  <c:v>29.476668</c:v>
                </c:pt>
                <c:pt idx="1790">
                  <c:v>29.493335000000002</c:v>
                </c:pt>
                <c:pt idx="1791">
                  <c:v>29.510002</c:v>
                </c:pt>
                <c:pt idx="1792">
                  <c:v>29.526668000000001</c:v>
                </c:pt>
                <c:pt idx="1793">
                  <c:v>29.543334999999981</c:v>
                </c:pt>
                <c:pt idx="1794">
                  <c:v>29.560001999999987</c:v>
                </c:pt>
                <c:pt idx="1795">
                  <c:v>29.576668000000005</c:v>
                </c:pt>
                <c:pt idx="1796">
                  <c:v>29.593335</c:v>
                </c:pt>
                <c:pt idx="1797">
                  <c:v>29.610002000000001</c:v>
                </c:pt>
                <c:pt idx="1798">
                  <c:v>29.626667999999999</c:v>
                </c:pt>
                <c:pt idx="1799">
                  <c:v>29.643335</c:v>
                </c:pt>
                <c:pt idx="1800">
                  <c:v>29.660001999999999</c:v>
                </c:pt>
                <c:pt idx="1801">
                  <c:v>29.676667999999999</c:v>
                </c:pt>
                <c:pt idx="1802">
                  <c:v>29.693335000000001</c:v>
                </c:pt>
                <c:pt idx="1803">
                  <c:v>29.710001999999999</c:v>
                </c:pt>
                <c:pt idx="1804">
                  <c:v>29.726668</c:v>
                </c:pt>
                <c:pt idx="1805">
                  <c:v>29.743335000000002</c:v>
                </c:pt>
                <c:pt idx="1806">
                  <c:v>29.760001999999989</c:v>
                </c:pt>
                <c:pt idx="1807">
                  <c:v>29.776668000000001</c:v>
                </c:pt>
                <c:pt idx="1808">
                  <c:v>29.793334999999981</c:v>
                </c:pt>
                <c:pt idx="1809">
                  <c:v>29.810002000000001</c:v>
                </c:pt>
                <c:pt idx="1810">
                  <c:v>29.826668000000005</c:v>
                </c:pt>
                <c:pt idx="1811">
                  <c:v>29.843335</c:v>
                </c:pt>
                <c:pt idx="1812">
                  <c:v>29.860001999999987</c:v>
                </c:pt>
                <c:pt idx="1813">
                  <c:v>29.876667999999999</c:v>
                </c:pt>
                <c:pt idx="1814">
                  <c:v>29.893335</c:v>
                </c:pt>
                <c:pt idx="1815">
                  <c:v>29.910001999999999</c:v>
                </c:pt>
                <c:pt idx="1816">
                  <c:v>29.926667999999989</c:v>
                </c:pt>
                <c:pt idx="1817">
                  <c:v>29.94333499999998</c:v>
                </c:pt>
                <c:pt idx="1818">
                  <c:v>29.960001999999989</c:v>
                </c:pt>
                <c:pt idx="1819">
                  <c:v>29.976668</c:v>
                </c:pt>
                <c:pt idx="1820">
                  <c:v>29.993335000000002</c:v>
                </c:pt>
                <c:pt idx="1821">
                  <c:v>30.010002</c:v>
                </c:pt>
                <c:pt idx="1822">
                  <c:v>30.026668000000001</c:v>
                </c:pt>
                <c:pt idx="1823">
                  <c:v>30.043334999999981</c:v>
                </c:pt>
                <c:pt idx="1824">
                  <c:v>30.060001999999987</c:v>
                </c:pt>
                <c:pt idx="1825">
                  <c:v>30.076668000000005</c:v>
                </c:pt>
                <c:pt idx="1826">
                  <c:v>30.093335</c:v>
                </c:pt>
                <c:pt idx="1827">
                  <c:v>30.110002000000001</c:v>
                </c:pt>
                <c:pt idx="1828">
                  <c:v>30.126667999999999</c:v>
                </c:pt>
                <c:pt idx="1829">
                  <c:v>30.143335</c:v>
                </c:pt>
                <c:pt idx="1830">
                  <c:v>30.160001999999999</c:v>
                </c:pt>
                <c:pt idx="1831">
                  <c:v>30.176667999999999</c:v>
                </c:pt>
                <c:pt idx="1832">
                  <c:v>30.193335000000001</c:v>
                </c:pt>
                <c:pt idx="1833">
                  <c:v>30.210001999999999</c:v>
                </c:pt>
                <c:pt idx="1834">
                  <c:v>30.226668</c:v>
                </c:pt>
                <c:pt idx="1835">
                  <c:v>30.243335000000002</c:v>
                </c:pt>
                <c:pt idx="1836">
                  <c:v>30.260001999999989</c:v>
                </c:pt>
                <c:pt idx="1837">
                  <c:v>30.276668000000001</c:v>
                </c:pt>
                <c:pt idx="1838">
                  <c:v>30.293334999999981</c:v>
                </c:pt>
                <c:pt idx="1839">
                  <c:v>30.310002000000001</c:v>
                </c:pt>
                <c:pt idx="1840">
                  <c:v>30.326668000000005</c:v>
                </c:pt>
                <c:pt idx="1841">
                  <c:v>30.343335</c:v>
                </c:pt>
                <c:pt idx="1842">
                  <c:v>30.360001999999987</c:v>
                </c:pt>
                <c:pt idx="1843">
                  <c:v>30.376667999999999</c:v>
                </c:pt>
                <c:pt idx="1844">
                  <c:v>30.393335</c:v>
                </c:pt>
                <c:pt idx="1845">
                  <c:v>30.410001999999999</c:v>
                </c:pt>
                <c:pt idx="1846">
                  <c:v>30.426667999999989</c:v>
                </c:pt>
                <c:pt idx="1847">
                  <c:v>30.44333499999998</c:v>
                </c:pt>
                <c:pt idx="1848">
                  <c:v>30.460001999999989</c:v>
                </c:pt>
                <c:pt idx="1849">
                  <c:v>30.476668</c:v>
                </c:pt>
                <c:pt idx="1850">
                  <c:v>30.493335000000002</c:v>
                </c:pt>
                <c:pt idx="1851">
                  <c:v>30.510002</c:v>
                </c:pt>
                <c:pt idx="1852">
                  <c:v>30.526668000000001</c:v>
                </c:pt>
                <c:pt idx="1853">
                  <c:v>30.543334999999981</c:v>
                </c:pt>
                <c:pt idx="1854">
                  <c:v>30.560001999999987</c:v>
                </c:pt>
                <c:pt idx="1855">
                  <c:v>30.576668000000005</c:v>
                </c:pt>
                <c:pt idx="1856">
                  <c:v>30.593335</c:v>
                </c:pt>
                <c:pt idx="1857">
                  <c:v>30.610002000000001</c:v>
                </c:pt>
                <c:pt idx="1858">
                  <c:v>30.626667999999999</c:v>
                </c:pt>
                <c:pt idx="1859">
                  <c:v>30.643335</c:v>
                </c:pt>
                <c:pt idx="1860">
                  <c:v>30.660001999999999</c:v>
                </c:pt>
                <c:pt idx="1861">
                  <c:v>30.676667999999999</c:v>
                </c:pt>
                <c:pt idx="1862">
                  <c:v>30.693335000000001</c:v>
                </c:pt>
                <c:pt idx="1863">
                  <c:v>30.710001999999999</c:v>
                </c:pt>
                <c:pt idx="1864">
                  <c:v>30.726668</c:v>
                </c:pt>
                <c:pt idx="1865">
                  <c:v>30.743335000000002</c:v>
                </c:pt>
                <c:pt idx="1866">
                  <c:v>30.760001999999989</c:v>
                </c:pt>
                <c:pt idx="1867">
                  <c:v>30.776668000000001</c:v>
                </c:pt>
                <c:pt idx="1868">
                  <c:v>30.793334999999981</c:v>
                </c:pt>
                <c:pt idx="1869">
                  <c:v>30.810002000000001</c:v>
                </c:pt>
                <c:pt idx="1870">
                  <c:v>30.826668000000005</c:v>
                </c:pt>
                <c:pt idx="1871">
                  <c:v>30.843335</c:v>
                </c:pt>
                <c:pt idx="1872">
                  <c:v>30.860001999999987</c:v>
                </c:pt>
                <c:pt idx="1873">
                  <c:v>30.876667999999999</c:v>
                </c:pt>
                <c:pt idx="1874">
                  <c:v>30.893335</c:v>
                </c:pt>
                <c:pt idx="1875">
                  <c:v>30.910001999999999</c:v>
                </c:pt>
                <c:pt idx="1876">
                  <c:v>30.926667999999989</c:v>
                </c:pt>
                <c:pt idx="1877">
                  <c:v>30.94333499999998</c:v>
                </c:pt>
                <c:pt idx="1878">
                  <c:v>30.960001999999989</c:v>
                </c:pt>
                <c:pt idx="1879">
                  <c:v>30.976668</c:v>
                </c:pt>
                <c:pt idx="1880">
                  <c:v>30.993335000000002</c:v>
                </c:pt>
                <c:pt idx="1881">
                  <c:v>31.010002</c:v>
                </c:pt>
                <c:pt idx="1882">
                  <c:v>31.026668000000001</c:v>
                </c:pt>
                <c:pt idx="1883">
                  <c:v>31.043334999999981</c:v>
                </c:pt>
                <c:pt idx="1884">
                  <c:v>31.060001999999987</c:v>
                </c:pt>
                <c:pt idx="1885">
                  <c:v>31.076668000000005</c:v>
                </c:pt>
                <c:pt idx="1886">
                  <c:v>31.093335</c:v>
                </c:pt>
                <c:pt idx="1887">
                  <c:v>31.110002000000001</c:v>
                </c:pt>
                <c:pt idx="1888">
                  <c:v>31.126667999999999</c:v>
                </c:pt>
                <c:pt idx="1889">
                  <c:v>31.143335</c:v>
                </c:pt>
                <c:pt idx="1890">
                  <c:v>31.160001999999999</c:v>
                </c:pt>
                <c:pt idx="1891">
                  <c:v>31.176667999999999</c:v>
                </c:pt>
                <c:pt idx="1892">
                  <c:v>31.193335000000001</c:v>
                </c:pt>
                <c:pt idx="1893">
                  <c:v>31.210001999999999</c:v>
                </c:pt>
                <c:pt idx="1894">
                  <c:v>31.226668</c:v>
                </c:pt>
                <c:pt idx="1895">
                  <c:v>31.243335000000002</c:v>
                </c:pt>
                <c:pt idx="1896">
                  <c:v>31.260001999999989</c:v>
                </c:pt>
                <c:pt idx="1897">
                  <c:v>31.276668000000001</c:v>
                </c:pt>
                <c:pt idx="1898">
                  <c:v>31.293334999999981</c:v>
                </c:pt>
                <c:pt idx="1899">
                  <c:v>31.310002000000001</c:v>
                </c:pt>
                <c:pt idx="1900">
                  <c:v>31.326668000000005</c:v>
                </c:pt>
                <c:pt idx="1901">
                  <c:v>31.343335</c:v>
                </c:pt>
                <c:pt idx="1902">
                  <c:v>31.360001999999987</c:v>
                </c:pt>
                <c:pt idx="1903">
                  <c:v>31.376667999999999</c:v>
                </c:pt>
                <c:pt idx="1904">
                  <c:v>31.393335</c:v>
                </c:pt>
                <c:pt idx="1905">
                  <c:v>31.410001999999999</c:v>
                </c:pt>
                <c:pt idx="1906">
                  <c:v>31.426667999999989</c:v>
                </c:pt>
                <c:pt idx="1907">
                  <c:v>31.44333499999998</c:v>
                </c:pt>
                <c:pt idx="1908">
                  <c:v>31.460001999999989</c:v>
                </c:pt>
                <c:pt idx="1909">
                  <c:v>31.476668</c:v>
                </c:pt>
                <c:pt idx="1910">
                  <c:v>31.493335000000002</c:v>
                </c:pt>
                <c:pt idx="1911">
                  <c:v>31.510002</c:v>
                </c:pt>
                <c:pt idx="1912">
                  <c:v>31.526668000000001</c:v>
                </c:pt>
                <c:pt idx="1913">
                  <c:v>31.543334999999981</c:v>
                </c:pt>
                <c:pt idx="1914">
                  <c:v>31.560001999999987</c:v>
                </c:pt>
                <c:pt idx="1915">
                  <c:v>31.576668000000005</c:v>
                </c:pt>
                <c:pt idx="1916">
                  <c:v>31.593335</c:v>
                </c:pt>
                <c:pt idx="1917">
                  <c:v>31.610002000000001</c:v>
                </c:pt>
                <c:pt idx="1918">
                  <c:v>31.626667999999999</c:v>
                </c:pt>
                <c:pt idx="1919">
                  <c:v>31.643335</c:v>
                </c:pt>
                <c:pt idx="1920">
                  <c:v>31.660002000000002</c:v>
                </c:pt>
                <c:pt idx="1921">
                  <c:v>31.676668000000017</c:v>
                </c:pt>
                <c:pt idx="1922">
                  <c:v>31.693335000000001</c:v>
                </c:pt>
                <c:pt idx="1923">
                  <c:v>31.710001999999999</c:v>
                </c:pt>
                <c:pt idx="1924">
                  <c:v>31.726668</c:v>
                </c:pt>
                <c:pt idx="1925">
                  <c:v>31.743334999999977</c:v>
                </c:pt>
                <c:pt idx="1926">
                  <c:v>31.760001999999989</c:v>
                </c:pt>
                <c:pt idx="1927">
                  <c:v>31.776667999999987</c:v>
                </c:pt>
                <c:pt idx="1928">
                  <c:v>31.793335000000003</c:v>
                </c:pt>
                <c:pt idx="1929">
                  <c:v>31.810002000000001</c:v>
                </c:pt>
                <c:pt idx="1930">
                  <c:v>31.826668000000005</c:v>
                </c:pt>
                <c:pt idx="1931">
                  <c:v>31.843335</c:v>
                </c:pt>
                <c:pt idx="1932">
                  <c:v>31.860001999999987</c:v>
                </c:pt>
                <c:pt idx="1933">
                  <c:v>31.876667999999999</c:v>
                </c:pt>
                <c:pt idx="1934">
                  <c:v>31.893334999999986</c:v>
                </c:pt>
                <c:pt idx="1935">
                  <c:v>31.910002000000002</c:v>
                </c:pt>
                <c:pt idx="1936">
                  <c:v>31.926668000000003</c:v>
                </c:pt>
                <c:pt idx="1937">
                  <c:v>31.94333499999998</c:v>
                </c:pt>
                <c:pt idx="1938">
                  <c:v>31.960001999999989</c:v>
                </c:pt>
                <c:pt idx="1939">
                  <c:v>31.976668</c:v>
                </c:pt>
                <c:pt idx="1940">
                  <c:v>31.993334999999977</c:v>
                </c:pt>
                <c:pt idx="1941">
                  <c:v>32.010002</c:v>
                </c:pt>
                <c:pt idx="1942">
                  <c:v>32.026668000000001</c:v>
                </c:pt>
                <c:pt idx="1943">
                  <c:v>32.043335000000013</c:v>
                </c:pt>
                <c:pt idx="1944">
                  <c:v>32.060002000000011</c:v>
                </c:pt>
                <c:pt idx="1945">
                  <c:v>32.076667999999998</c:v>
                </c:pt>
                <c:pt idx="1946">
                  <c:v>32.093335000000039</c:v>
                </c:pt>
                <c:pt idx="1947">
                  <c:v>32.110002000000001</c:v>
                </c:pt>
                <c:pt idx="1948">
                  <c:v>32.126668000000002</c:v>
                </c:pt>
                <c:pt idx="1949">
                  <c:v>32.143335000000022</c:v>
                </c:pt>
                <c:pt idx="1950">
                  <c:v>32.160002000000013</c:v>
                </c:pt>
                <c:pt idx="1951">
                  <c:v>32.176667999999999</c:v>
                </c:pt>
                <c:pt idx="1952">
                  <c:v>32.19333500000004</c:v>
                </c:pt>
                <c:pt idx="1953">
                  <c:v>32.210002000000003</c:v>
                </c:pt>
                <c:pt idx="1954">
                  <c:v>32.226668000000011</c:v>
                </c:pt>
                <c:pt idx="1955">
                  <c:v>32.24333500000003</c:v>
                </c:pt>
                <c:pt idx="1956">
                  <c:v>32.260002000000028</c:v>
                </c:pt>
                <c:pt idx="1957">
                  <c:v>32.276668000000001</c:v>
                </c:pt>
                <c:pt idx="1958">
                  <c:v>32.293335000000049</c:v>
                </c:pt>
                <c:pt idx="1959">
                  <c:v>32.310001999999997</c:v>
                </c:pt>
                <c:pt idx="1960">
                  <c:v>32.326667999999998</c:v>
                </c:pt>
                <c:pt idx="1961">
                  <c:v>32.343335000000003</c:v>
                </c:pt>
                <c:pt idx="1962">
                  <c:v>32.360002000000001</c:v>
                </c:pt>
                <c:pt idx="1963">
                  <c:v>32.376667999999995</c:v>
                </c:pt>
                <c:pt idx="1964">
                  <c:v>32.393335000000022</c:v>
                </c:pt>
                <c:pt idx="1965">
                  <c:v>32.410001999999999</c:v>
                </c:pt>
                <c:pt idx="1966">
                  <c:v>32.426667999999999</c:v>
                </c:pt>
                <c:pt idx="1967">
                  <c:v>32.443335000000012</c:v>
                </c:pt>
                <c:pt idx="1968">
                  <c:v>32.460002000000003</c:v>
                </c:pt>
                <c:pt idx="1969">
                  <c:v>32.476667999999997</c:v>
                </c:pt>
                <c:pt idx="1970">
                  <c:v>32.49333500000003</c:v>
                </c:pt>
                <c:pt idx="1971">
                  <c:v>32.510002</c:v>
                </c:pt>
                <c:pt idx="1972">
                  <c:v>32.526668000000001</c:v>
                </c:pt>
                <c:pt idx="1973">
                  <c:v>32.543335000000013</c:v>
                </c:pt>
                <c:pt idx="1974">
                  <c:v>32.560002000000011</c:v>
                </c:pt>
                <c:pt idx="1975">
                  <c:v>32.576667999999998</c:v>
                </c:pt>
                <c:pt idx="1976">
                  <c:v>32.593335000000039</c:v>
                </c:pt>
                <c:pt idx="1977">
                  <c:v>32.610002000000001</c:v>
                </c:pt>
                <c:pt idx="1978">
                  <c:v>32.626668000000002</c:v>
                </c:pt>
                <c:pt idx="1979">
                  <c:v>32.643335000000022</c:v>
                </c:pt>
                <c:pt idx="1980">
                  <c:v>32.660002000000013</c:v>
                </c:pt>
                <c:pt idx="1981">
                  <c:v>32.676667999999999</c:v>
                </c:pt>
                <c:pt idx="1982">
                  <c:v>32.69333500000004</c:v>
                </c:pt>
                <c:pt idx="1983">
                  <c:v>32.710002000000003</c:v>
                </c:pt>
                <c:pt idx="1984">
                  <c:v>32.726668000000011</c:v>
                </c:pt>
                <c:pt idx="1985">
                  <c:v>32.74333500000003</c:v>
                </c:pt>
                <c:pt idx="1986">
                  <c:v>32.760002000000028</c:v>
                </c:pt>
                <c:pt idx="1987">
                  <c:v>32.776668000000001</c:v>
                </c:pt>
                <c:pt idx="1988">
                  <c:v>32.793335000000049</c:v>
                </c:pt>
                <c:pt idx="1989">
                  <c:v>32.810001999999997</c:v>
                </c:pt>
                <c:pt idx="1990">
                  <c:v>32.826667999999998</c:v>
                </c:pt>
                <c:pt idx="1991">
                  <c:v>32.843335000000003</c:v>
                </c:pt>
                <c:pt idx="1992">
                  <c:v>32.860002000000001</c:v>
                </c:pt>
                <c:pt idx="1993">
                  <c:v>32.876667999999995</c:v>
                </c:pt>
                <c:pt idx="1994">
                  <c:v>32.893335000000022</c:v>
                </c:pt>
                <c:pt idx="1995">
                  <c:v>32.910001999999999</c:v>
                </c:pt>
                <c:pt idx="1996">
                  <c:v>32.926667999999999</c:v>
                </c:pt>
                <c:pt idx="1997">
                  <c:v>32.943335000000012</c:v>
                </c:pt>
                <c:pt idx="1998">
                  <c:v>32.960002000000003</c:v>
                </c:pt>
                <c:pt idx="1999">
                  <c:v>32.976667999999997</c:v>
                </c:pt>
                <c:pt idx="2000">
                  <c:v>32.99333500000003</c:v>
                </c:pt>
                <c:pt idx="2001">
                  <c:v>33.010002</c:v>
                </c:pt>
                <c:pt idx="2002">
                  <c:v>33.026668000000001</c:v>
                </c:pt>
                <c:pt idx="2003">
                  <c:v>33.043335000000013</c:v>
                </c:pt>
                <c:pt idx="2004">
                  <c:v>33.060002000000011</c:v>
                </c:pt>
                <c:pt idx="2005">
                  <c:v>33.076667999999998</c:v>
                </c:pt>
                <c:pt idx="2006">
                  <c:v>33.093335000000039</c:v>
                </c:pt>
                <c:pt idx="2007">
                  <c:v>33.110002000000001</c:v>
                </c:pt>
                <c:pt idx="2008">
                  <c:v>33.126668000000002</c:v>
                </c:pt>
                <c:pt idx="2009">
                  <c:v>33.143335000000022</c:v>
                </c:pt>
                <c:pt idx="2010">
                  <c:v>33.160002000000013</c:v>
                </c:pt>
                <c:pt idx="2011">
                  <c:v>33.176667999999999</c:v>
                </c:pt>
                <c:pt idx="2012">
                  <c:v>33.19333500000004</c:v>
                </c:pt>
                <c:pt idx="2013">
                  <c:v>33.210002000000003</c:v>
                </c:pt>
                <c:pt idx="2014">
                  <c:v>33.226668000000011</c:v>
                </c:pt>
                <c:pt idx="2015">
                  <c:v>33.24333500000003</c:v>
                </c:pt>
                <c:pt idx="2016">
                  <c:v>33.260002000000028</c:v>
                </c:pt>
                <c:pt idx="2017">
                  <c:v>33.276668000000001</c:v>
                </c:pt>
                <c:pt idx="2018">
                  <c:v>33.293335000000049</c:v>
                </c:pt>
                <c:pt idx="2019">
                  <c:v>33.310001999999997</c:v>
                </c:pt>
                <c:pt idx="2020">
                  <c:v>33.326667999999998</c:v>
                </c:pt>
                <c:pt idx="2021">
                  <c:v>33.343335000000003</c:v>
                </c:pt>
                <c:pt idx="2022">
                  <c:v>33.360002000000001</c:v>
                </c:pt>
                <c:pt idx="2023">
                  <c:v>33.376667999999995</c:v>
                </c:pt>
                <c:pt idx="2024">
                  <c:v>33.393335000000022</c:v>
                </c:pt>
                <c:pt idx="2025">
                  <c:v>33.410001999999999</c:v>
                </c:pt>
                <c:pt idx="2026">
                  <c:v>33.426667999999999</c:v>
                </c:pt>
                <c:pt idx="2027">
                  <c:v>33.443335000000012</c:v>
                </c:pt>
                <c:pt idx="2028">
                  <c:v>33.460002000000003</c:v>
                </c:pt>
                <c:pt idx="2029">
                  <c:v>33.476667999999997</c:v>
                </c:pt>
                <c:pt idx="2030">
                  <c:v>33.49333500000003</c:v>
                </c:pt>
                <c:pt idx="2031">
                  <c:v>33.510002</c:v>
                </c:pt>
                <c:pt idx="2032">
                  <c:v>33.526668000000001</c:v>
                </c:pt>
                <c:pt idx="2033">
                  <c:v>33.543335000000013</c:v>
                </c:pt>
                <c:pt idx="2034">
                  <c:v>33.560002000000011</c:v>
                </c:pt>
                <c:pt idx="2035">
                  <c:v>33.576667999999998</c:v>
                </c:pt>
                <c:pt idx="2036">
                  <c:v>33.593335000000039</c:v>
                </c:pt>
                <c:pt idx="2037">
                  <c:v>33.610002000000001</c:v>
                </c:pt>
                <c:pt idx="2038">
                  <c:v>33.626668000000002</c:v>
                </c:pt>
                <c:pt idx="2039">
                  <c:v>33.643335000000022</c:v>
                </c:pt>
                <c:pt idx="2040">
                  <c:v>33.660002000000013</c:v>
                </c:pt>
                <c:pt idx="2041">
                  <c:v>33.676667999999999</c:v>
                </c:pt>
                <c:pt idx="2042">
                  <c:v>33.69333500000004</c:v>
                </c:pt>
                <c:pt idx="2043">
                  <c:v>33.710002000000003</c:v>
                </c:pt>
                <c:pt idx="2044">
                  <c:v>33.726668000000011</c:v>
                </c:pt>
                <c:pt idx="2045">
                  <c:v>33.74333500000003</c:v>
                </c:pt>
                <c:pt idx="2046">
                  <c:v>33.760002000000028</c:v>
                </c:pt>
                <c:pt idx="2047">
                  <c:v>33.776668000000001</c:v>
                </c:pt>
                <c:pt idx="2048">
                  <c:v>33.793335000000049</c:v>
                </c:pt>
                <c:pt idx="2049">
                  <c:v>33.810001999999997</c:v>
                </c:pt>
                <c:pt idx="2050">
                  <c:v>33.826667999999998</c:v>
                </c:pt>
                <c:pt idx="2051">
                  <c:v>33.843335000000003</c:v>
                </c:pt>
                <c:pt idx="2052">
                  <c:v>33.860002000000001</c:v>
                </c:pt>
                <c:pt idx="2053">
                  <c:v>33.876667999999995</c:v>
                </c:pt>
                <c:pt idx="2054">
                  <c:v>33.893335000000022</c:v>
                </c:pt>
                <c:pt idx="2055">
                  <c:v>33.910001999999999</c:v>
                </c:pt>
                <c:pt idx="2056">
                  <c:v>33.926667999999999</c:v>
                </c:pt>
                <c:pt idx="2057">
                  <c:v>33.943335000000012</c:v>
                </c:pt>
                <c:pt idx="2058">
                  <c:v>33.960002000000003</c:v>
                </c:pt>
                <c:pt idx="2059">
                  <c:v>33.976667999999997</c:v>
                </c:pt>
                <c:pt idx="2060">
                  <c:v>33.99333500000003</c:v>
                </c:pt>
                <c:pt idx="2061">
                  <c:v>34.010002</c:v>
                </c:pt>
                <c:pt idx="2062">
                  <c:v>34.026668000000001</c:v>
                </c:pt>
                <c:pt idx="2063">
                  <c:v>34.043335000000013</c:v>
                </c:pt>
                <c:pt idx="2064">
                  <c:v>34.060002000000011</c:v>
                </c:pt>
                <c:pt idx="2065">
                  <c:v>34.076667999999998</c:v>
                </c:pt>
                <c:pt idx="2066">
                  <c:v>34.093335000000039</c:v>
                </c:pt>
                <c:pt idx="2067">
                  <c:v>34.110002000000001</c:v>
                </c:pt>
                <c:pt idx="2068">
                  <c:v>34.126668000000002</c:v>
                </c:pt>
                <c:pt idx="2069">
                  <c:v>34.143335000000022</c:v>
                </c:pt>
                <c:pt idx="2070">
                  <c:v>34.160002000000013</c:v>
                </c:pt>
                <c:pt idx="2071">
                  <c:v>34.176667999999999</c:v>
                </c:pt>
                <c:pt idx="2072">
                  <c:v>34.19333500000004</c:v>
                </c:pt>
                <c:pt idx="2073">
                  <c:v>34.210002000000003</c:v>
                </c:pt>
                <c:pt idx="2074">
                  <c:v>34.226668000000011</c:v>
                </c:pt>
                <c:pt idx="2075">
                  <c:v>34.24333500000003</c:v>
                </c:pt>
                <c:pt idx="2076">
                  <c:v>34.260002000000028</c:v>
                </c:pt>
                <c:pt idx="2077">
                  <c:v>34.276668000000001</c:v>
                </c:pt>
                <c:pt idx="2078">
                  <c:v>34.293335000000049</c:v>
                </c:pt>
                <c:pt idx="2079">
                  <c:v>34.310001999999997</c:v>
                </c:pt>
                <c:pt idx="2080">
                  <c:v>34.326667999999998</c:v>
                </c:pt>
                <c:pt idx="2081">
                  <c:v>34.343335000000003</c:v>
                </c:pt>
                <c:pt idx="2082">
                  <c:v>34.360002000000001</c:v>
                </c:pt>
                <c:pt idx="2083">
                  <c:v>34.376667999999995</c:v>
                </c:pt>
                <c:pt idx="2084">
                  <c:v>34.393335000000022</c:v>
                </c:pt>
                <c:pt idx="2085">
                  <c:v>34.410001999999999</c:v>
                </c:pt>
                <c:pt idx="2086">
                  <c:v>34.426667999999999</c:v>
                </c:pt>
                <c:pt idx="2087">
                  <c:v>34.443335000000012</c:v>
                </c:pt>
                <c:pt idx="2088">
                  <c:v>34.460002000000003</c:v>
                </c:pt>
                <c:pt idx="2089">
                  <c:v>34.476667999999997</c:v>
                </c:pt>
                <c:pt idx="2090">
                  <c:v>34.49333500000003</c:v>
                </c:pt>
                <c:pt idx="2091">
                  <c:v>34.510002</c:v>
                </c:pt>
                <c:pt idx="2092">
                  <c:v>34.526668000000001</c:v>
                </c:pt>
                <c:pt idx="2093">
                  <c:v>34.543335000000013</c:v>
                </c:pt>
                <c:pt idx="2094">
                  <c:v>34.560002000000011</c:v>
                </c:pt>
                <c:pt idx="2095">
                  <c:v>34.576667999999998</c:v>
                </c:pt>
                <c:pt idx="2096">
                  <c:v>34.593335000000039</c:v>
                </c:pt>
                <c:pt idx="2097">
                  <c:v>34.610002000000001</c:v>
                </c:pt>
                <c:pt idx="2098">
                  <c:v>34.626668000000002</c:v>
                </c:pt>
                <c:pt idx="2099">
                  <c:v>34.643335000000022</c:v>
                </c:pt>
                <c:pt idx="2100">
                  <c:v>34.660002000000013</c:v>
                </c:pt>
                <c:pt idx="2101">
                  <c:v>34.676667999999999</c:v>
                </c:pt>
                <c:pt idx="2102">
                  <c:v>34.69333500000004</c:v>
                </c:pt>
                <c:pt idx="2103">
                  <c:v>34.710002000000003</c:v>
                </c:pt>
                <c:pt idx="2104">
                  <c:v>34.726668000000011</c:v>
                </c:pt>
                <c:pt idx="2105">
                  <c:v>34.74333500000003</c:v>
                </c:pt>
                <c:pt idx="2106">
                  <c:v>34.760002000000028</c:v>
                </c:pt>
                <c:pt idx="2107">
                  <c:v>34.776668000000001</c:v>
                </c:pt>
                <c:pt idx="2108">
                  <c:v>34.793335000000049</c:v>
                </c:pt>
                <c:pt idx="2109">
                  <c:v>34.810001999999997</c:v>
                </c:pt>
                <c:pt idx="2110">
                  <c:v>34.826668999999995</c:v>
                </c:pt>
                <c:pt idx="2111">
                  <c:v>34.843335000000003</c:v>
                </c:pt>
                <c:pt idx="2112">
                  <c:v>34.860002000000001</c:v>
                </c:pt>
                <c:pt idx="2113">
                  <c:v>34.876668999999993</c:v>
                </c:pt>
                <c:pt idx="2114">
                  <c:v>34.893335000000022</c:v>
                </c:pt>
                <c:pt idx="2115">
                  <c:v>34.910001999999999</c:v>
                </c:pt>
                <c:pt idx="2116">
                  <c:v>34.926669000000004</c:v>
                </c:pt>
                <c:pt idx="2117">
                  <c:v>34.943335000000012</c:v>
                </c:pt>
                <c:pt idx="2118">
                  <c:v>34.960002000000003</c:v>
                </c:pt>
                <c:pt idx="2119">
                  <c:v>34.976668999999994</c:v>
                </c:pt>
                <c:pt idx="2120">
                  <c:v>34.99333500000003</c:v>
                </c:pt>
                <c:pt idx="2121">
                  <c:v>35.010002</c:v>
                </c:pt>
                <c:pt idx="2122">
                  <c:v>35.026669000000005</c:v>
                </c:pt>
                <c:pt idx="2123">
                  <c:v>35.043335000000013</c:v>
                </c:pt>
                <c:pt idx="2124">
                  <c:v>35.060002000000011</c:v>
                </c:pt>
                <c:pt idx="2125">
                  <c:v>35.076668999999995</c:v>
                </c:pt>
                <c:pt idx="2126">
                  <c:v>35.093335000000039</c:v>
                </c:pt>
                <c:pt idx="2127">
                  <c:v>35.110002000000001</c:v>
                </c:pt>
                <c:pt idx="2128">
                  <c:v>35.126669</c:v>
                </c:pt>
                <c:pt idx="2129">
                  <c:v>35.143335000000022</c:v>
                </c:pt>
                <c:pt idx="2130">
                  <c:v>35.160002000000013</c:v>
                </c:pt>
                <c:pt idx="2131">
                  <c:v>35.176669000000004</c:v>
                </c:pt>
                <c:pt idx="2132">
                  <c:v>35.19333500000004</c:v>
                </c:pt>
                <c:pt idx="2133">
                  <c:v>35.210002000000003</c:v>
                </c:pt>
                <c:pt idx="2134">
                  <c:v>35.226669000000008</c:v>
                </c:pt>
                <c:pt idx="2135">
                  <c:v>35.24333500000003</c:v>
                </c:pt>
                <c:pt idx="2136">
                  <c:v>35.260002000000028</c:v>
                </c:pt>
                <c:pt idx="2137">
                  <c:v>35.276669000000005</c:v>
                </c:pt>
                <c:pt idx="2138">
                  <c:v>35.293335000000049</c:v>
                </c:pt>
                <c:pt idx="2139">
                  <c:v>35.310001999999997</c:v>
                </c:pt>
                <c:pt idx="2140">
                  <c:v>35.326668999999995</c:v>
                </c:pt>
                <c:pt idx="2141">
                  <c:v>35.343335000000003</c:v>
                </c:pt>
                <c:pt idx="2142">
                  <c:v>35.360002000000001</c:v>
                </c:pt>
                <c:pt idx="2143">
                  <c:v>35.376668999999993</c:v>
                </c:pt>
                <c:pt idx="2144">
                  <c:v>35.393335000000022</c:v>
                </c:pt>
                <c:pt idx="2145">
                  <c:v>35.410001999999999</c:v>
                </c:pt>
                <c:pt idx="2146">
                  <c:v>35.426669000000004</c:v>
                </c:pt>
                <c:pt idx="2147">
                  <c:v>35.443335000000012</c:v>
                </c:pt>
                <c:pt idx="2148">
                  <c:v>35.460002000000003</c:v>
                </c:pt>
                <c:pt idx="2149">
                  <c:v>35.476668999999994</c:v>
                </c:pt>
                <c:pt idx="2150">
                  <c:v>35.49333500000003</c:v>
                </c:pt>
                <c:pt idx="2151">
                  <c:v>35.510002</c:v>
                </c:pt>
                <c:pt idx="2152">
                  <c:v>35.526669000000005</c:v>
                </c:pt>
                <c:pt idx="2153">
                  <c:v>35.543335000000013</c:v>
                </c:pt>
                <c:pt idx="2154">
                  <c:v>35.560002000000011</c:v>
                </c:pt>
                <c:pt idx="2155">
                  <c:v>35.576668999999995</c:v>
                </c:pt>
                <c:pt idx="2156">
                  <c:v>35.593335000000039</c:v>
                </c:pt>
                <c:pt idx="2157">
                  <c:v>35.610002000000001</c:v>
                </c:pt>
                <c:pt idx="2158">
                  <c:v>35.626669</c:v>
                </c:pt>
                <c:pt idx="2159">
                  <c:v>35.643335000000022</c:v>
                </c:pt>
                <c:pt idx="2160">
                  <c:v>35.660002000000013</c:v>
                </c:pt>
                <c:pt idx="2161">
                  <c:v>35.676669000000004</c:v>
                </c:pt>
                <c:pt idx="2162">
                  <c:v>35.69333500000004</c:v>
                </c:pt>
                <c:pt idx="2163">
                  <c:v>35.710002000000003</c:v>
                </c:pt>
                <c:pt idx="2164">
                  <c:v>35.726669000000008</c:v>
                </c:pt>
                <c:pt idx="2165">
                  <c:v>35.74333500000003</c:v>
                </c:pt>
                <c:pt idx="2166">
                  <c:v>35.760002000000028</c:v>
                </c:pt>
                <c:pt idx="2167">
                  <c:v>35.776669000000005</c:v>
                </c:pt>
                <c:pt idx="2168">
                  <c:v>35.793335000000049</c:v>
                </c:pt>
                <c:pt idx="2169">
                  <c:v>35.810001999999997</c:v>
                </c:pt>
                <c:pt idx="2170">
                  <c:v>35.826668999999995</c:v>
                </c:pt>
                <c:pt idx="2171">
                  <c:v>35.843335000000003</c:v>
                </c:pt>
                <c:pt idx="2172">
                  <c:v>35.860002000000001</c:v>
                </c:pt>
                <c:pt idx="2173">
                  <c:v>35.876668999999993</c:v>
                </c:pt>
                <c:pt idx="2174">
                  <c:v>35.893335000000022</c:v>
                </c:pt>
                <c:pt idx="2175">
                  <c:v>35.910001999999999</c:v>
                </c:pt>
                <c:pt idx="2176">
                  <c:v>35.926669000000004</c:v>
                </c:pt>
                <c:pt idx="2177">
                  <c:v>35.943335000000012</c:v>
                </c:pt>
                <c:pt idx="2178">
                  <c:v>35.960002000000003</c:v>
                </c:pt>
                <c:pt idx="2179">
                  <c:v>35.976668999999994</c:v>
                </c:pt>
                <c:pt idx="2180">
                  <c:v>35.99333500000003</c:v>
                </c:pt>
                <c:pt idx="2181">
                  <c:v>36.010002</c:v>
                </c:pt>
                <c:pt idx="2182">
                  <c:v>36.026669000000005</c:v>
                </c:pt>
                <c:pt idx="2183">
                  <c:v>36.043335000000013</c:v>
                </c:pt>
                <c:pt idx="2184">
                  <c:v>36.060002000000011</c:v>
                </c:pt>
                <c:pt idx="2185">
                  <c:v>36.076668999999995</c:v>
                </c:pt>
                <c:pt idx="2186">
                  <c:v>36.093335000000039</c:v>
                </c:pt>
                <c:pt idx="2187">
                  <c:v>36.110002000000001</c:v>
                </c:pt>
                <c:pt idx="2188">
                  <c:v>36.126669</c:v>
                </c:pt>
                <c:pt idx="2189">
                  <c:v>36.143335000000022</c:v>
                </c:pt>
                <c:pt idx="2190">
                  <c:v>36.160002000000013</c:v>
                </c:pt>
                <c:pt idx="2191">
                  <c:v>36.176669000000004</c:v>
                </c:pt>
                <c:pt idx="2192">
                  <c:v>36.19333500000004</c:v>
                </c:pt>
                <c:pt idx="2193">
                  <c:v>36.210002000000003</c:v>
                </c:pt>
                <c:pt idx="2194">
                  <c:v>36.226669000000008</c:v>
                </c:pt>
                <c:pt idx="2195">
                  <c:v>36.24333500000003</c:v>
                </c:pt>
                <c:pt idx="2196">
                  <c:v>36.260002000000028</c:v>
                </c:pt>
                <c:pt idx="2197">
                  <c:v>36.276669000000005</c:v>
                </c:pt>
                <c:pt idx="2198">
                  <c:v>36.293335000000049</c:v>
                </c:pt>
                <c:pt idx="2199">
                  <c:v>36.310001999999997</c:v>
                </c:pt>
                <c:pt idx="2200">
                  <c:v>36.326668999999995</c:v>
                </c:pt>
                <c:pt idx="2201">
                  <c:v>36.343335000000003</c:v>
                </c:pt>
                <c:pt idx="2202">
                  <c:v>36.360002000000001</c:v>
                </c:pt>
                <c:pt idx="2203">
                  <c:v>36.376668999999993</c:v>
                </c:pt>
                <c:pt idx="2204">
                  <c:v>36.393335000000022</c:v>
                </c:pt>
                <c:pt idx="2205">
                  <c:v>36.410001999999999</c:v>
                </c:pt>
                <c:pt idx="2206">
                  <c:v>36.426669000000004</c:v>
                </c:pt>
                <c:pt idx="2207">
                  <c:v>36.443335000000012</c:v>
                </c:pt>
                <c:pt idx="2208">
                  <c:v>36.460002000000003</c:v>
                </c:pt>
                <c:pt idx="2209">
                  <c:v>36.476668999999994</c:v>
                </c:pt>
                <c:pt idx="2210">
                  <c:v>36.49333500000003</c:v>
                </c:pt>
                <c:pt idx="2211">
                  <c:v>36.510002</c:v>
                </c:pt>
                <c:pt idx="2212">
                  <c:v>36.526669000000005</c:v>
                </c:pt>
                <c:pt idx="2213">
                  <c:v>36.543335000000013</c:v>
                </c:pt>
                <c:pt idx="2214">
                  <c:v>36.560002000000011</c:v>
                </c:pt>
                <c:pt idx="2215">
                  <c:v>36.576668999999995</c:v>
                </c:pt>
                <c:pt idx="2216">
                  <c:v>36.593335000000039</c:v>
                </c:pt>
                <c:pt idx="2217">
                  <c:v>36.610002000000001</c:v>
                </c:pt>
                <c:pt idx="2218">
                  <c:v>36.626669</c:v>
                </c:pt>
                <c:pt idx="2219">
                  <c:v>36.643335000000022</c:v>
                </c:pt>
                <c:pt idx="2220">
                  <c:v>36.660002000000013</c:v>
                </c:pt>
                <c:pt idx="2221">
                  <c:v>36.676669000000004</c:v>
                </c:pt>
                <c:pt idx="2222">
                  <c:v>36.69333500000004</c:v>
                </c:pt>
                <c:pt idx="2223">
                  <c:v>36.710002000000003</c:v>
                </c:pt>
                <c:pt idx="2224">
                  <c:v>36.726669000000008</c:v>
                </c:pt>
                <c:pt idx="2225">
                  <c:v>36.74333500000003</c:v>
                </c:pt>
                <c:pt idx="2226">
                  <c:v>36.760002000000028</c:v>
                </c:pt>
                <c:pt idx="2227">
                  <c:v>36.776669000000005</c:v>
                </c:pt>
                <c:pt idx="2228">
                  <c:v>36.793335000000049</c:v>
                </c:pt>
                <c:pt idx="2229">
                  <c:v>36.810001999999997</c:v>
                </c:pt>
                <c:pt idx="2230">
                  <c:v>36.826668999999995</c:v>
                </c:pt>
                <c:pt idx="2231">
                  <c:v>36.843335000000003</c:v>
                </c:pt>
                <c:pt idx="2232">
                  <c:v>36.860002000000001</c:v>
                </c:pt>
                <c:pt idx="2233">
                  <c:v>36.876668999999993</c:v>
                </c:pt>
                <c:pt idx="2234">
                  <c:v>36.893335000000022</c:v>
                </c:pt>
                <c:pt idx="2235">
                  <c:v>36.910001999999999</c:v>
                </c:pt>
                <c:pt idx="2236">
                  <c:v>36.926669000000004</c:v>
                </c:pt>
                <c:pt idx="2237">
                  <c:v>36.943335000000012</c:v>
                </c:pt>
                <c:pt idx="2238">
                  <c:v>36.960002000000003</c:v>
                </c:pt>
                <c:pt idx="2239">
                  <c:v>36.976668999999994</c:v>
                </c:pt>
                <c:pt idx="2240">
                  <c:v>36.99333500000003</c:v>
                </c:pt>
                <c:pt idx="2241">
                  <c:v>37.010002</c:v>
                </c:pt>
                <c:pt idx="2242">
                  <c:v>37.026669000000005</c:v>
                </c:pt>
                <c:pt idx="2243">
                  <c:v>37.043335000000013</c:v>
                </c:pt>
                <c:pt idx="2244">
                  <c:v>37.060002000000011</c:v>
                </c:pt>
                <c:pt idx="2245">
                  <c:v>37.076668999999995</c:v>
                </c:pt>
                <c:pt idx="2246">
                  <c:v>37.093335000000039</c:v>
                </c:pt>
                <c:pt idx="2247">
                  <c:v>37.110002000000001</c:v>
                </c:pt>
                <c:pt idx="2248">
                  <c:v>37.126669</c:v>
                </c:pt>
                <c:pt idx="2249">
                  <c:v>37.143335000000022</c:v>
                </c:pt>
                <c:pt idx="2250">
                  <c:v>37.160002000000013</c:v>
                </c:pt>
                <c:pt idx="2251">
                  <c:v>37.176669000000004</c:v>
                </c:pt>
                <c:pt idx="2252">
                  <c:v>37.19333500000004</c:v>
                </c:pt>
                <c:pt idx="2253">
                  <c:v>37.210002000000003</c:v>
                </c:pt>
                <c:pt idx="2254">
                  <c:v>37.226669000000008</c:v>
                </c:pt>
                <c:pt idx="2255">
                  <c:v>37.24333500000003</c:v>
                </c:pt>
                <c:pt idx="2256">
                  <c:v>37.260002000000028</c:v>
                </c:pt>
                <c:pt idx="2257">
                  <c:v>37.276669000000005</c:v>
                </c:pt>
                <c:pt idx="2258">
                  <c:v>37.293335000000049</c:v>
                </c:pt>
                <c:pt idx="2259">
                  <c:v>37.310001999999997</c:v>
                </c:pt>
                <c:pt idx="2260">
                  <c:v>37.326668999999995</c:v>
                </c:pt>
                <c:pt idx="2261">
                  <c:v>37.343335000000003</c:v>
                </c:pt>
                <c:pt idx="2262">
                  <c:v>37.360002000000001</c:v>
                </c:pt>
                <c:pt idx="2263">
                  <c:v>37.376668999999993</c:v>
                </c:pt>
                <c:pt idx="2264">
                  <c:v>37.393335000000022</c:v>
                </c:pt>
                <c:pt idx="2265">
                  <c:v>37.410001999999999</c:v>
                </c:pt>
                <c:pt idx="2266">
                  <c:v>37.426669000000004</c:v>
                </c:pt>
                <c:pt idx="2267">
                  <c:v>37.443335000000012</c:v>
                </c:pt>
                <c:pt idx="2268">
                  <c:v>37.460002000000003</c:v>
                </c:pt>
                <c:pt idx="2269">
                  <c:v>37.476668999999994</c:v>
                </c:pt>
                <c:pt idx="2270">
                  <c:v>37.49333500000003</c:v>
                </c:pt>
                <c:pt idx="2271">
                  <c:v>37.510002</c:v>
                </c:pt>
                <c:pt idx="2272">
                  <c:v>37.526669000000005</c:v>
                </c:pt>
                <c:pt idx="2273">
                  <c:v>37.543335000000013</c:v>
                </c:pt>
                <c:pt idx="2274">
                  <c:v>37.560002000000011</c:v>
                </c:pt>
                <c:pt idx="2275">
                  <c:v>37.576668999999995</c:v>
                </c:pt>
                <c:pt idx="2276">
                  <c:v>37.593335000000039</c:v>
                </c:pt>
                <c:pt idx="2277">
                  <c:v>37.610002000000001</c:v>
                </c:pt>
                <c:pt idx="2278">
                  <c:v>37.626669</c:v>
                </c:pt>
                <c:pt idx="2279">
                  <c:v>37.643335000000022</c:v>
                </c:pt>
                <c:pt idx="2280">
                  <c:v>37.660002000000013</c:v>
                </c:pt>
                <c:pt idx="2281">
                  <c:v>37.676669000000004</c:v>
                </c:pt>
                <c:pt idx="2282">
                  <c:v>37.69333500000004</c:v>
                </c:pt>
                <c:pt idx="2283">
                  <c:v>37.710002000000003</c:v>
                </c:pt>
                <c:pt idx="2284">
                  <c:v>37.726669000000008</c:v>
                </c:pt>
                <c:pt idx="2285">
                  <c:v>37.74333500000003</c:v>
                </c:pt>
                <c:pt idx="2286">
                  <c:v>37.760002000000028</c:v>
                </c:pt>
                <c:pt idx="2287">
                  <c:v>37.776669000000005</c:v>
                </c:pt>
                <c:pt idx="2288">
                  <c:v>37.793335000000049</c:v>
                </c:pt>
                <c:pt idx="2289">
                  <c:v>37.810001999999997</c:v>
                </c:pt>
                <c:pt idx="2290">
                  <c:v>37.826668999999995</c:v>
                </c:pt>
                <c:pt idx="2291">
                  <c:v>37.843335000000003</c:v>
                </c:pt>
                <c:pt idx="2292">
                  <c:v>37.860002000000001</c:v>
                </c:pt>
                <c:pt idx="2293">
                  <c:v>37.876668999999993</c:v>
                </c:pt>
                <c:pt idx="2294">
                  <c:v>37.893335000000022</c:v>
                </c:pt>
                <c:pt idx="2295">
                  <c:v>37.910001999999999</c:v>
                </c:pt>
                <c:pt idx="2296">
                  <c:v>37.926669000000004</c:v>
                </c:pt>
                <c:pt idx="2297">
                  <c:v>37.943335000000012</c:v>
                </c:pt>
                <c:pt idx="2298">
                  <c:v>37.960002000000003</c:v>
                </c:pt>
                <c:pt idx="2299">
                  <c:v>37.976668999999994</c:v>
                </c:pt>
                <c:pt idx="2300">
                  <c:v>37.99333500000003</c:v>
                </c:pt>
                <c:pt idx="2301">
                  <c:v>38.010002</c:v>
                </c:pt>
                <c:pt idx="2302">
                  <c:v>38.026669000000005</c:v>
                </c:pt>
                <c:pt idx="2303">
                  <c:v>38.043335000000013</c:v>
                </c:pt>
                <c:pt idx="2304">
                  <c:v>38.060002000000011</c:v>
                </c:pt>
                <c:pt idx="2305">
                  <c:v>38.076668999999995</c:v>
                </c:pt>
                <c:pt idx="2306">
                  <c:v>38.093335000000039</c:v>
                </c:pt>
                <c:pt idx="2307">
                  <c:v>38.110002000000001</c:v>
                </c:pt>
                <c:pt idx="2308">
                  <c:v>38.126669</c:v>
                </c:pt>
                <c:pt idx="2309">
                  <c:v>38.143335000000022</c:v>
                </c:pt>
                <c:pt idx="2310">
                  <c:v>38.160002000000013</c:v>
                </c:pt>
                <c:pt idx="2311">
                  <c:v>38.176669000000004</c:v>
                </c:pt>
                <c:pt idx="2312">
                  <c:v>38.19333500000004</c:v>
                </c:pt>
                <c:pt idx="2313">
                  <c:v>38.210002000000003</c:v>
                </c:pt>
                <c:pt idx="2314">
                  <c:v>38.226669000000008</c:v>
                </c:pt>
                <c:pt idx="2315">
                  <c:v>38.24333500000003</c:v>
                </c:pt>
                <c:pt idx="2316">
                  <c:v>38.260002000000028</c:v>
                </c:pt>
                <c:pt idx="2317">
                  <c:v>38.276669000000005</c:v>
                </c:pt>
                <c:pt idx="2318">
                  <c:v>38.293335000000049</c:v>
                </c:pt>
                <c:pt idx="2319">
                  <c:v>38.310001999999997</c:v>
                </c:pt>
                <c:pt idx="2320">
                  <c:v>38.326668999999995</c:v>
                </c:pt>
                <c:pt idx="2321">
                  <c:v>38.343335000000003</c:v>
                </c:pt>
                <c:pt idx="2322">
                  <c:v>38.360002000000001</c:v>
                </c:pt>
                <c:pt idx="2323">
                  <c:v>38.376668999999993</c:v>
                </c:pt>
                <c:pt idx="2324">
                  <c:v>38.393335000000022</c:v>
                </c:pt>
                <c:pt idx="2325">
                  <c:v>38.410001999999999</c:v>
                </c:pt>
                <c:pt idx="2326">
                  <c:v>38.426669000000004</c:v>
                </c:pt>
                <c:pt idx="2327">
                  <c:v>38.443335000000012</c:v>
                </c:pt>
                <c:pt idx="2328">
                  <c:v>38.460002000000003</c:v>
                </c:pt>
                <c:pt idx="2329">
                  <c:v>38.476668999999994</c:v>
                </c:pt>
                <c:pt idx="2330">
                  <c:v>38.49333500000003</c:v>
                </c:pt>
                <c:pt idx="2331">
                  <c:v>38.510002</c:v>
                </c:pt>
                <c:pt idx="2332">
                  <c:v>38.526669000000005</c:v>
                </c:pt>
                <c:pt idx="2333">
                  <c:v>38.543335000000013</c:v>
                </c:pt>
                <c:pt idx="2334">
                  <c:v>38.560002000000011</c:v>
                </c:pt>
                <c:pt idx="2335">
                  <c:v>38.576668999999995</c:v>
                </c:pt>
                <c:pt idx="2336">
                  <c:v>38.593335000000039</c:v>
                </c:pt>
                <c:pt idx="2337">
                  <c:v>38.610002000000001</c:v>
                </c:pt>
                <c:pt idx="2338">
                  <c:v>38.626669</c:v>
                </c:pt>
                <c:pt idx="2339">
                  <c:v>38.643335000000022</c:v>
                </c:pt>
                <c:pt idx="2340">
                  <c:v>38.660002000000013</c:v>
                </c:pt>
                <c:pt idx="2341">
                  <c:v>38.676669000000004</c:v>
                </c:pt>
                <c:pt idx="2342">
                  <c:v>38.69333500000004</c:v>
                </c:pt>
                <c:pt idx="2343">
                  <c:v>38.710002000000003</c:v>
                </c:pt>
                <c:pt idx="2344">
                  <c:v>38.726669000000008</c:v>
                </c:pt>
                <c:pt idx="2345">
                  <c:v>38.74333500000003</c:v>
                </c:pt>
                <c:pt idx="2346">
                  <c:v>38.760002000000028</c:v>
                </c:pt>
                <c:pt idx="2347">
                  <c:v>38.776669000000005</c:v>
                </c:pt>
                <c:pt idx="2348">
                  <c:v>38.793335000000049</c:v>
                </c:pt>
                <c:pt idx="2349">
                  <c:v>38.810001999999997</c:v>
                </c:pt>
                <c:pt idx="2350">
                  <c:v>38.826668999999995</c:v>
                </c:pt>
                <c:pt idx="2351">
                  <c:v>38.843335000000003</c:v>
                </c:pt>
                <c:pt idx="2352">
                  <c:v>38.860002000000001</c:v>
                </c:pt>
                <c:pt idx="2353">
                  <c:v>38.876668999999993</c:v>
                </c:pt>
                <c:pt idx="2354">
                  <c:v>38.893335000000022</c:v>
                </c:pt>
                <c:pt idx="2355">
                  <c:v>38.910001999999999</c:v>
                </c:pt>
                <c:pt idx="2356">
                  <c:v>38.926669000000004</c:v>
                </c:pt>
                <c:pt idx="2357">
                  <c:v>38.943335000000012</c:v>
                </c:pt>
                <c:pt idx="2358">
                  <c:v>38.960002000000003</c:v>
                </c:pt>
                <c:pt idx="2359">
                  <c:v>38.976668999999994</c:v>
                </c:pt>
                <c:pt idx="2360">
                  <c:v>38.99333500000003</c:v>
                </c:pt>
                <c:pt idx="2361">
                  <c:v>39.010002</c:v>
                </c:pt>
                <c:pt idx="2362">
                  <c:v>39.026669000000005</c:v>
                </c:pt>
                <c:pt idx="2363">
                  <c:v>39.043335000000013</c:v>
                </c:pt>
                <c:pt idx="2364">
                  <c:v>39.060002000000011</c:v>
                </c:pt>
                <c:pt idx="2365">
                  <c:v>39.076668999999995</c:v>
                </c:pt>
                <c:pt idx="2366">
                  <c:v>39.093335000000039</c:v>
                </c:pt>
                <c:pt idx="2367">
                  <c:v>39.110002000000001</c:v>
                </c:pt>
                <c:pt idx="2368">
                  <c:v>39.126669</c:v>
                </c:pt>
                <c:pt idx="2369">
                  <c:v>39.143335000000022</c:v>
                </c:pt>
                <c:pt idx="2370">
                  <c:v>39.160002000000013</c:v>
                </c:pt>
                <c:pt idx="2371">
                  <c:v>39.176669000000004</c:v>
                </c:pt>
                <c:pt idx="2372">
                  <c:v>39.19333500000004</c:v>
                </c:pt>
                <c:pt idx="2373">
                  <c:v>39.210002000000003</c:v>
                </c:pt>
                <c:pt idx="2374">
                  <c:v>39.226669000000008</c:v>
                </c:pt>
                <c:pt idx="2375">
                  <c:v>39.24333500000003</c:v>
                </c:pt>
                <c:pt idx="2376">
                  <c:v>39.260002000000028</c:v>
                </c:pt>
                <c:pt idx="2377">
                  <c:v>39.276669000000005</c:v>
                </c:pt>
                <c:pt idx="2378">
                  <c:v>39.293335000000049</c:v>
                </c:pt>
                <c:pt idx="2379">
                  <c:v>39.310001999999997</c:v>
                </c:pt>
                <c:pt idx="2380">
                  <c:v>39.326668999999995</c:v>
                </c:pt>
                <c:pt idx="2381">
                  <c:v>39.343335000000003</c:v>
                </c:pt>
                <c:pt idx="2382">
                  <c:v>39.360002000000001</c:v>
                </c:pt>
                <c:pt idx="2383">
                  <c:v>39.376668999999993</c:v>
                </c:pt>
                <c:pt idx="2384">
                  <c:v>39.393335000000022</c:v>
                </c:pt>
                <c:pt idx="2385">
                  <c:v>39.410001999999999</c:v>
                </c:pt>
                <c:pt idx="2386">
                  <c:v>39.426669000000004</c:v>
                </c:pt>
                <c:pt idx="2387">
                  <c:v>39.443335000000012</c:v>
                </c:pt>
                <c:pt idx="2388">
                  <c:v>39.460002000000003</c:v>
                </c:pt>
                <c:pt idx="2389">
                  <c:v>39.476668999999994</c:v>
                </c:pt>
                <c:pt idx="2390">
                  <c:v>39.49333500000003</c:v>
                </c:pt>
                <c:pt idx="2391">
                  <c:v>39.510002</c:v>
                </c:pt>
                <c:pt idx="2392">
                  <c:v>39.526669000000005</c:v>
                </c:pt>
                <c:pt idx="2393">
                  <c:v>39.543335000000013</c:v>
                </c:pt>
                <c:pt idx="2394">
                  <c:v>39.560002000000011</c:v>
                </c:pt>
                <c:pt idx="2395">
                  <c:v>39.576668999999995</c:v>
                </c:pt>
                <c:pt idx="2396">
                  <c:v>39.593335000000039</c:v>
                </c:pt>
                <c:pt idx="2397">
                  <c:v>39.610002000000001</c:v>
                </c:pt>
                <c:pt idx="2398">
                  <c:v>39.626669</c:v>
                </c:pt>
                <c:pt idx="2399">
                  <c:v>39.643335000000022</c:v>
                </c:pt>
                <c:pt idx="2400">
                  <c:v>39.660002000000013</c:v>
                </c:pt>
              </c:numCache>
            </c:numRef>
          </c:xVal>
          <c:yVal>
            <c:numRef>
              <c:f>'Cromat Art'!$F$6:$F$2394</c:f>
              <c:numCache>
                <c:formatCode>General</c:formatCode>
                <c:ptCount val="2389"/>
                <c:pt idx="0">
                  <c:v>1.2600000000000005E-2</c:v>
                </c:pt>
                <c:pt idx="1">
                  <c:v>1.2600000000000005E-2</c:v>
                </c:pt>
                <c:pt idx="2">
                  <c:v>1.5572000000000001E-2</c:v>
                </c:pt>
                <c:pt idx="3">
                  <c:v>4.0900000000000024E-4</c:v>
                </c:pt>
                <c:pt idx="4">
                  <c:v>1.4280000000000009E-3</c:v>
                </c:pt>
                <c:pt idx="5">
                  <c:v>1.2245000000000001E-2</c:v>
                </c:pt>
                <c:pt idx="6">
                  <c:v>-4.8549999999999965E-3</c:v>
                </c:pt>
                <c:pt idx="7">
                  <c:v>-2.4200000000000019E-4</c:v>
                </c:pt>
                <c:pt idx="8">
                  <c:v>3.0640000000000029E-3</c:v>
                </c:pt>
                <c:pt idx="9">
                  <c:v>1.3021000000000001E-2</c:v>
                </c:pt>
                <c:pt idx="10">
                  <c:v>3.3050000000000002E-3</c:v>
                </c:pt>
                <c:pt idx="11">
                  <c:v>5.4300000000000062E-4</c:v>
                </c:pt>
                <c:pt idx="12">
                  <c:v>3.260000000000002E-3</c:v>
                </c:pt>
                <c:pt idx="13">
                  <c:v>1.5063000000000003E-2</c:v>
                </c:pt>
                <c:pt idx="14">
                  <c:v>6.8900000000000038E-3</c:v>
                </c:pt>
                <c:pt idx="15">
                  <c:v>2.6880000000000029E-3</c:v>
                </c:pt>
                <c:pt idx="16">
                  <c:v>3.2780000000000018E-3</c:v>
                </c:pt>
                <c:pt idx="17">
                  <c:v>1.6035000000000001E-2</c:v>
                </c:pt>
                <c:pt idx="18">
                  <c:v>1.1863000000000009E-2</c:v>
                </c:pt>
                <c:pt idx="19">
                  <c:v>1.5471E-2</c:v>
                </c:pt>
                <c:pt idx="20">
                  <c:v>6.9340000000000044E-3</c:v>
                </c:pt>
                <c:pt idx="21">
                  <c:v>2.4417999999999999E-2</c:v>
                </c:pt>
                <c:pt idx="22">
                  <c:v>1.0751999999999998E-2</c:v>
                </c:pt>
                <c:pt idx="23">
                  <c:v>6.9030000000000081E-3</c:v>
                </c:pt>
                <c:pt idx="24">
                  <c:v>1.4714999999999994E-2</c:v>
                </c:pt>
                <c:pt idx="25">
                  <c:v>1.1929000000000009E-2</c:v>
                </c:pt>
                <c:pt idx="26">
                  <c:v>3.2574000000000006E-2</c:v>
                </c:pt>
                <c:pt idx="27">
                  <c:v>1.0659E-2</c:v>
                </c:pt>
                <c:pt idx="28">
                  <c:v>1.8751E-2</c:v>
                </c:pt>
                <c:pt idx="29">
                  <c:v>-3.0300000000000001E-3</c:v>
                </c:pt>
                <c:pt idx="30">
                  <c:v>-2.2060000000000018E-3</c:v>
                </c:pt>
                <c:pt idx="31">
                  <c:v>-1.6730000000000011E-3</c:v>
                </c:pt>
                <c:pt idx="32">
                  <c:v>2.4962999999999982E-2</c:v>
                </c:pt>
                <c:pt idx="33">
                  <c:v>2.7500000000000011E-3</c:v>
                </c:pt>
                <c:pt idx="34">
                  <c:v>2.2835000000000029E-2</c:v>
                </c:pt>
                <c:pt idx="35">
                  <c:v>6.3700000000000041E-3</c:v>
                </c:pt>
                <c:pt idx="36">
                  <c:v>3.5100000000000018E-3</c:v>
                </c:pt>
                <c:pt idx="37">
                  <c:v>4.9160000000000037E-3</c:v>
                </c:pt>
                <c:pt idx="38">
                  <c:v>2.0459000000000001E-2</c:v>
                </c:pt>
                <c:pt idx="39">
                  <c:v>2.6531000000000013E-2</c:v>
                </c:pt>
                <c:pt idx="40">
                  <c:v>-2.809300000000001E-2</c:v>
                </c:pt>
                <c:pt idx="41">
                  <c:v>1.0181000000000001E-2</c:v>
                </c:pt>
                <c:pt idx="42">
                  <c:v>1.7101999999999999E-2</c:v>
                </c:pt>
                <c:pt idx="43">
                  <c:v>1.1202000000000009E-2</c:v>
                </c:pt>
                <c:pt idx="44">
                  <c:v>3.2259000000000031E-2</c:v>
                </c:pt>
                <c:pt idx="45">
                  <c:v>2.2272000000000024E-2</c:v>
                </c:pt>
                <c:pt idx="46">
                  <c:v>1.6232E-2</c:v>
                </c:pt>
                <c:pt idx="47">
                  <c:v>5.2695000000000013E-2</c:v>
                </c:pt>
                <c:pt idx="48">
                  <c:v>1.7864000000000001E-2</c:v>
                </c:pt>
                <c:pt idx="49">
                  <c:v>2.5218999999999998E-2</c:v>
                </c:pt>
                <c:pt idx="50">
                  <c:v>-1.1310000000000009E-3</c:v>
                </c:pt>
                <c:pt idx="51">
                  <c:v>3.6136000000000001E-2</c:v>
                </c:pt>
                <c:pt idx="52">
                  <c:v>1.9283000000000015E-2</c:v>
                </c:pt>
                <c:pt idx="53">
                  <c:v>4.2634000000000012E-2</c:v>
                </c:pt>
                <c:pt idx="54">
                  <c:v>-3.7758E-2</c:v>
                </c:pt>
                <c:pt idx="55">
                  <c:v>2.0001000000000012E-2</c:v>
                </c:pt>
                <c:pt idx="56">
                  <c:v>-9.2720000000000094E-3</c:v>
                </c:pt>
                <c:pt idx="57">
                  <c:v>2.1840000000000019E-3</c:v>
                </c:pt>
                <c:pt idx="58">
                  <c:v>-7.7030000000000041E-3</c:v>
                </c:pt>
                <c:pt idx="59">
                  <c:v>-1.2828000000000001E-2</c:v>
                </c:pt>
                <c:pt idx="60">
                  <c:v>-9.2960000000000004E-3</c:v>
                </c:pt>
                <c:pt idx="61">
                  <c:v>1.2636E-2</c:v>
                </c:pt>
                <c:pt idx="62">
                  <c:v>2.1370000000000017E-3</c:v>
                </c:pt>
                <c:pt idx="63">
                  <c:v>9.7900000000000001E-3</c:v>
                </c:pt>
                <c:pt idx="64">
                  <c:v>5.5140000000000024E-3</c:v>
                </c:pt>
                <c:pt idx="65">
                  <c:v>2.1751000000000006E-2</c:v>
                </c:pt>
                <c:pt idx="66">
                  <c:v>-1.2279999999999991E-3</c:v>
                </c:pt>
                <c:pt idx="67">
                  <c:v>1.2416E-2</c:v>
                </c:pt>
                <c:pt idx="68">
                  <c:v>-3.167000000000004E-3</c:v>
                </c:pt>
                <c:pt idx="69">
                  <c:v>3.8100000000000018E-3</c:v>
                </c:pt>
                <c:pt idx="70">
                  <c:v>1.9154999999999998E-2</c:v>
                </c:pt>
                <c:pt idx="71">
                  <c:v>7.7880000000000041E-3</c:v>
                </c:pt>
                <c:pt idx="72">
                  <c:v>6.2110000000000038E-3</c:v>
                </c:pt>
                <c:pt idx="73">
                  <c:v>1.1847000000000009E-2</c:v>
                </c:pt>
                <c:pt idx="74">
                  <c:v>1.2154999999999996E-2</c:v>
                </c:pt>
                <c:pt idx="75">
                  <c:v>7.3949999999999997E-3</c:v>
                </c:pt>
                <c:pt idx="76">
                  <c:v>4.3509999999999998E-3</c:v>
                </c:pt>
                <c:pt idx="77">
                  <c:v>-4.5570000000000003E-3</c:v>
                </c:pt>
                <c:pt idx="78">
                  <c:v>1.0581000000000005E-2</c:v>
                </c:pt>
                <c:pt idx="79">
                  <c:v>6.1120000000000002E-3</c:v>
                </c:pt>
                <c:pt idx="80">
                  <c:v>1.3094E-2</c:v>
                </c:pt>
                <c:pt idx="81">
                  <c:v>8.9280000000000002E-3</c:v>
                </c:pt>
                <c:pt idx="82">
                  <c:v>2.3615000000000001E-2</c:v>
                </c:pt>
                <c:pt idx="83">
                  <c:v>1.3639E-2</c:v>
                </c:pt>
                <c:pt idx="84">
                  <c:v>2.2162000000000001E-2</c:v>
                </c:pt>
                <c:pt idx="85">
                  <c:v>2.2695000000000024E-2</c:v>
                </c:pt>
                <c:pt idx="86">
                  <c:v>2.0752E-2</c:v>
                </c:pt>
                <c:pt idx="87">
                  <c:v>2.5925E-2</c:v>
                </c:pt>
                <c:pt idx="88">
                  <c:v>1.9304999999999999E-2</c:v>
                </c:pt>
                <c:pt idx="89">
                  <c:v>1.9461000000000016E-2</c:v>
                </c:pt>
                <c:pt idx="90">
                  <c:v>3.0522000000000001E-2</c:v>
                </c:pt>
                <c:pt idx="91">
                  <c:v>3.0453000000000018E-2</c:v>
                </c:pt>
                <c:pt idx="92">
                  <c:v>2.6252000000000001E-2</c:v>
                </c:pt>
                <c:pt idx="93">
                  <c:v>1.7649999999999999E-2</c:v>
                </c:pt>
                <c:pt idx="94">
                  <c:v>1.5054E-2</c:v>
                </c:pt>
                <c:pt idx="95">
                  <c:v>2.1862000000000006E-2</c:v>
                </c:pt>
                <c:pt idx="96">
                  <c:v>2.9233000000000016E-2</c:v>
                </c:pt>
                <c:pt idx="97">
                  <c:v>2.5309000000000002E-2</c:v>
                </c:pt>
                <c:pt idx="98">
                  <c:v>4.7646000000000001E-2</c:v>
                </c:pt>
                <c:pt idx="99">
                  <c:v>2.9721000000000001E-2</c:v>
                </c:pt>
                <c:pt idx="100">
                  <c:v>3.44E-2</c:v>
                </c:pt>
                <c:pt idx="101">
                  <c:v>2.0504999999999999E-2</c:v>
                </c:pt>
                <c:pt idx="102">
                  <c:v>1.136400000000001E-2</c:v>
                </c:pt>
                <c:pt idx="103">
                  <c:v>4.3396000000000039E-2</c:v>
                </c:pt>
                <c:pt idx="104">
                  <c:v>2.4428999999999989E-2</c:v>
                </c:pt>
                <c:pt idx="105">
                  <c:v>3.8804000000000005E-2</c:v>
                </c:pt>
                <c:pt idx="106">
                  <c:v>1.3212000000000003E-2</c:v>
                </c:pt>
                <c:pt idx="107">
                  <c:v>5.6765000000000003E-2</c:v>
                </c:pt>
                <c:pt idx="108">
                  <c:v>4.5330000000000023E-2</c:v>
                </c:pt>
                <c:pt idx="109">
                  <c:v>3.465300000000001E-2</c:v>
                </c:pt>
                <c:pt idx="110">
                  <c:v>2.6519999999999998E-2</c:v>
                </c:pt>
                <c:pt idx="111">
                  <c:v>5.9419000000000034E-2</c:v>
                </c:pt>
                <c:pt idx="112">
                  <c:v>3.9368E-2</c:v>
                </c:pt>
                <c:pt idx="113">
                  <c:v>5.0319000000000023E-2</c:v>
                </c:pt>
                <c:pt idx="114">
                  <c:v>4.6704000000000002E-2</c:v>
                </c:pt>
                <c:pt idx="115">
                  <c:v>2.9249000000000011E-2</c:v>
                </c:pt>
                <c:pt idx="116">
                  <c:v>4.5102000000000024E-2</c:v>
                </c:pt>
                <c:pt idx="117">
                  <c:v>6.2909000000000007E-2</c:v>
                </c:pt>
                <c:pt idx="118">
                  <c:v>5.6051999999999998E-2</c:v>
                </c:pt>
                <c:pt idx="119">
                  <c:v>4.1862000000000024E-2</c:v>
                </c:pt>
                <c:pt idx="120">
                  <c:v>6.553500000000001E-2</c:v>
                </c:pt>
                <c:pt idx="121">
                  <c:v>5.6051999999999998E-2</c:v>
                </c:pt>
                <c:pt idx="122">
                  <c:v>8.5429000000000005E-2</c:v>
                </c:pt>
                <c:pt idx="123">
                  <c:v>0.10986799999999998</c:v>
                </c:pt>
                <c:pt idx="124">
                  <c:v>0.16004900000000011</c:v>
                </c:pt>
                <c:pt idx="125">
                  <c:v>0.19122600000000001</c:v>
                </c:pt>
                <c:pt idx="126">
                  <c:v>0.14833700000000011</c:v>
                </c:pt>
                <c:pt idx="127">
                  <c:v>0.126582</c:v>
                </c:pt>
                <c:pt idx="128">
                  <c:v>7.5549000000000005E-2</c:v>
                </c:pt>
                <c:pt idx="129">
                  <c:v>6.8418999999999994E-2</c:v>
                </c:pt>
                <c:pt idx="130">
                  <c:v>6.9340000000000013E-2</c:v>
                </c:pt>
                <c:pt idx="131">
                  <c:v>7.6971999999999999E-2</c:v>
                </c:pt>
                <c:pt idx="132">
                  <c:v>6.6671999999999995E-2</c:v>
                </c:pt>
                <c:pt idx="133">
                  <c:v>6.5058000000000019E-2</c:v>
                </c:pt>
                <c:pt idx="134">
                  <c:v>8.6687E-2</c:v>
                </c:pt>
                <c:pt idx="135">
                  <c:v>7.7128000000000002E-2</c:v>
                </c:pt>
                <c:pt idx="136">
                  <c:v>8.1680000000000003E-2</c:v>
                </c:pt>
                <c:pt idx="137">
                  <c:v>9.0968000000000021E-2</c:v>
                </c:pt>
                <c:pt idx="138">
                  <c:v>4.7453000000000023E-2</c:v>
                </c:pt>
                <c:pt idx="139">
                  <c:v>6.2164000000000032E-2</c:v>
                </c:pt>
                <c:pt idx="140">
                  <c:v>6.4662000000000053E-2</c:v>
                </c:pt>
                <c:pt idx="141">
                  <c:v>6.6309999999999994E-2</c:v>
                </c:pt>
                <c:pt idx="142">
                  <c:v>7.6784000000000019E-2</c:v>
                </c:pt>
                <c:pt idx="143">
                  <c:v>7.3910000000000003E-2</c:v>
                </c:pt>
                <c:pt idx="144">
                  <c:v>0.11711299999999998</c:v>
                </c:pt>
                <c:pt idx="145">
                  <c:v>0.12900700000000001</c:v>
                </c:pt>
                <c:pt idx="146">
                  <c:v>0.16004299999999999</c:v>
                </c:pt>
                <c:pt idx="147">
                  <c:v>0.11762800000000002</c:v>
                </c:pt>
                <c:pt idx="148">
                  <c:v>8.5950000000000068E-2</c:v>
                </c:pt>
                <c:pt idx="149">
                  <c:v>0.10176700000000002</c:v>
                </c:pt>
                <c:pt idx="150">
                  <c:v>7.0070999999999994E-2</c:v>
                </c:pt>
                <c:pt idx="151">
                  <c:v>7.2703000000000073E-2</c:v>
                </c:pt>
                <c:pt idx="152">
                  <c:v>7.2079000000000004E-2</c:v>
                </c:pt>
                <c:pt idx="153">
                  <c:v>7.1405999999999997E-2</c:v>
                </c:pt>
                <c:pt idx="154">
                  <c:v>6.4538000000000012E-2</c:v>
                </c:pt>
                <c:pt idx="155">
                  <c:v>7.4214000000000058E-2</c:v>
                </c:pt>
                <c:pt idx="156">
                  <c:v>8.6399000000000004E-2</c:v>
                </c:pt>
                <c:pt idx="157">
                  <c:v>6.9977000000000011E-2</c:v>
                </c:pt>
                <c:pt idx="158">
                  <c:v>7.2400999999999993E-2</c:v>
                </c:pt>
                <c:pt idx="159">
                  <c:v>7.1701000000000001E-2</c:v>
                </c:pt>
                <c:pt idx="160">
                  <c:v>6.7292000000000032E-2</c:v>
                </c:pt>
                <c:pt idx="161">
                  <c:v>6.2178000000000004E-2</c:v>
                </c:pt>
                <c:pt idx="162">
                  <c:v>7.3741000000000001E-2</c:v>
                </c:pt>
                <c:pt idx="163">
                  <c:v>6.6142000000000006E-2</c:v>
                </c:pt>
                <c:pt idx="164">
                  <c:v>7.2470999999999994E-2</c:v>
                </c:pt>
                <c:pt idx="165">
                  <c:v>7.0161000000000001E-2</c:v>
                </c:pt>
                <c:pt idx="166">
                  <c:v>7.899100000000002E-2</c:v>
                </c:pt>
                <c:pt idx="167">
                  <c:v>6.9975000000000009E-2</c:v>
                </c:pt>
                <c:pt idx="168">
                  <c:v>8.0421000000000006E-2</c:v>
                </c:pt>
                <c:pt idx="169">
                  <c:v>5.8335000000000012E-2</c:v>
                </c:pt>
                <c:pt idx="170">
                  <c:v>5.7457000000000036E-2</c:v>
                </c:pt>
                <c:pt idx="171">
                  <c:v>6.7649000000000001E-2</c:v>
                </c:pt>
                <c:pt idx="172">
                  <c:v>7.5362000000000068E-2</c:v>
                </c:pt>
                <c:pt idx="173">
                  <c:v>6.0795000000000037E-2</c:v>
                </c:pt>
                <c:pt idx="174">
                  <c:v>7.3188000000000003E-2</c:v>
                </c:pt>
                <c:pt idx="175">
                  <c:v>4.9444000000000002E-2</c:v>
                </c:pt>
                <c:pt idx="176">
                  <c:v>9.5611000000000002E-2</c:v>
                </c:pt>
                <c:pt idx="177">
                  <c:v>9.241199999999998E-2</c:v>
                </c:pt>
                <c:pt idx="178">
                  <c:v>5.469300000000004E-2</c:v>
                </c:pt>
                <c:pt idx="179">
                  <c:v>0.10076700000000002</c:v>
                </c:pt>
                <c:pt idx="180">
                  <c:v>8.6351000000000025E-2</c:v>
                </c:pt>
                <c:pt idx="181">
                  <c:v>7.5012000000000051E-2</c:v>
                </c:pt>
                <c:pt idx="182">
                  <c:v>7.2059000000000012E-2</c:v>
                </c:pt>
                <c:pt idx="183">
                  <c:v>7.7214000000000033E-2</c:v>
                </c:pt>
                <c:pt idx="184">
                  <c:v>-0.21567800000000001</c:v>
                </c:pt>
                <c:pt idx="185">
                  <c:v>-3.9538199999999981</c:v>
                </c:pt>
                <c:pt idx="186">
                  <c:v>-6.8191239999999995</c:v>
                </c:pt>
                <c:pt idx="187">
                  <c:v>-5.0026820000000001</c:v>
                </c:pt>
                <c:pt idx="188">
                  <c:v>-3.3220539999999978</c:v>
                </c:pt>
                <c:pt idx="189">
                  <c:v>-2.1390389999999981</c:v>
                </c:pt>
                <c:pt idx="190">
                  <c:v>-0.90826299999999938</c:v>
                </c:pt>
                <c:pt idx="191">
                  <c:v>-3.9097360000000001</c:v>
                </c:pt>
                <c:pt idx="192">
                  <c:v>-6.7583710000000004</c:v>
                </c:pt>
                <c:pt idx="193">
                  <c:v>-5.2721730000000004</c:v>
                </c:pt>
                <c:pt idx="194">
                  <c:v>-3.8227039999999981</c:v>
                </c:pt>
                <c:pt idx="195">
                  <c:v>-3.8086349999999998</c:v>
                </c:pt>
                <c:pt idx="196">
                  <c:v>-5.4493140000000002</c:v>
                </c:pt>
                <c:pt idx="197">
                  <c:v>-6.0232539999999997</c:v>
                </c:pt>
                <c:pt idx="198">
                  <c:v>-7.1642849999999925</c:v>
                </c:pt>
                <c:pt idx="199">
                  <c:v>-7.8342000000000001</c:v>
                </c:pt>
                <c:pt idx="200">
                  <c:v>-5.4015069999999996</c:v>
                </c:pt>
                <c:pt idx="201">
                  <c:v>-2.1639189999999999</c:v>
                </c:pt>
                <c:pt idx="202">
                  <c:v>-1.0638109999999998</c:v>
                </c:pt>
                <c:pt idx="203">
                  <c:v>-1.4115509999999998</c:v>
                </c:pt>
                <c:pt idx="204">
                  <c:v>-1.9903190000000008</c:v>
                </c:pt>
                <c:pt idx="205">
                  <c:v>1.182631</c:v>
                </c:pt>
                <c:pt idx="206">
                  <c:v>8.2229419999999998</c:v>
                </c:pt>
                <c:pt idx="207">
                  <c:v>13.074642000000004</c:v>
                </c:pt>
                <c:pt idx="208">
                  <c:v>14.041122999999999</c:v>
                </c:pt>
                <c:pt idx="209">
                  <c:v>14.600900000000001</c:v>
                </c:pt>
                <c:pt idx="210">
                  <c:v>19.222114999999981</c:v>
                </c:pt>
                <c:pt idx="211">
                  <c:v>27.284064999999988</c:v>
                </c:pt>
                <c:pt idx="212">
                  <c:v>34.167145000000012</c:v>
                </c:pt>
                <c:pt idx="213">
                  <c:v>33.026806000000001</c:v>
                </c:pt>
                <c:pt idx="214">
                  <c:v>27.027855000000024</c:v>
                </c:pt>
                <c:pt idx="215">
                  <c:v>9.8601680000000016</c:v>
                </c:pt>
                <c:pt idx="216">
                  <c:v>-20.847684999999988</c:v>
                </c:pt>
                <c:pt idx="217">
                  <c:v>-42.053711</c:v>
                </c:pt>
                <c:pt idx="218">
                  <c:v>-32.559853000000004</c:v>
                </c:pt>
                <c:pt idx="219">
                  <c:v>-13.656439000000011</c:v>
                </c:pt>
                <c:pt idx="220">
                  <c:v>-4.957948</c:v>
                </c:pt>
                <c:pt idx="221">
                  <c:v>-1.7642689999999999</c:v>
                </c:pt>
                <c:pt idx="222">
                  <c:v>-0.53051499999999929</c:v>
                </c:pt>
                <c:pt idx="223">
                  <c:v>-5.3394000000000039E-2</c:v>
                </c:pt>
                <c:pt idx="224">
                  <c:v>8.3512000000000045E-2</c:v>
                </c:pt>
                <c:pt idx="225">
                  <c:v>0.21615799999999999</c:v>
                </c:pt>
                <c:pt idx="226">
                  <c:v>0.28399000000000002</c:v>
                </c:pt>
                <c:pt idx="227">
                  <c:v>0.34743000000000002</c:v>
                </c:pt>
                <c:pt idx="228">
                  <c:v>0.34956200000000021</c:v>
                </c:pt>
                <c:pt idx="229">
                  <c:v>0.36080000000000023</c:v>
                </c:pt>
                <c:pt idx="230">
                  <c:v>0.32164300000000001</c:v>
                </c:pt>
                <c:pt idx="231">
                  <c:v>0.3410990000000001</c:v>
                </c:pt>
                <c:pt idx="232">
                  <c:v>0.31292200000000037</c:v>
                </c:pt>
                <c:pt idx="233">
                  <c:v>0.29246700000000025</c:v>
                </c:pt>
                <c:pt idx="234">
                  <c:v>0.34170900000000004</c:v>
                </c:pt>
                <c:pt idx="235">
                  <c:v>0.30747400000000041</c:v>
                </c:pt>
                <c:pt idx="236">
                  <c:v>0.31101400000000023</c:v>
                </c:pt>
                <c:pt idx="237">
                  <c:v>0.32952700000000035</c:v>
                </c:pt>
                <c:pt idx="238">
                  <c:v>0.31742800000000043</c:v>
                </c:pt>
                <c:pt idx="239">
                  <c:v>0.31152600000000041</c:v>
                </c:pt>
                <c:pt idx="240">
                  <c:v>0.26602300000000001</c:v>
                </c:pt>
                <c:pt idx="241">
                  <c:v>0.27156400000000008</c:v>
                </c:pt>
                <c:pt idx="242">
                  <c:v>0.31546000000000035</c:v>
                </c:pt>
                <c:pt idx="243">
                  <c:v>0.38472900000000032</c:v>
                </c:pt>
                <c:pt idx="244">
                  <c:v>0.42216700000000001</c:v>
                </c:pt>
                <c:pt idx="245">
                  <c:v>0.3319880000000005</c:v>
                </c:pt>
                <c:pt idx="246">
                  <c:v>0.30060900000000002</c:v>
                </c:pt>
                <c:pt idx="247">
                  <c:v>0.36567500000000008</c:v>
                </c:pt>
                <c:pt idx="248">
                  <c:v>0.36945000000000022</c:v>
                </c:pt>
                <c:pt idx="249">
                  <c:v>0.38372900000000032</c:v>
                </c:pt>
                <c:pt idx="250">
                  <c:v>0.42229500000000003</c:v>
                </c:pt>
                <c:pt idx="251">
                  <c:v>0.53969800000000046</c:v>
                </c:pt>
                <c:pt idx="252">
                  <c:v>0.7136780000000007</c:v>
                </c:pt>
                <c:pt idx="253">
                  <c:v>0.72575199999999995</c:v>
                </c:pt>
                <c:pt idx="254">
                  <c:v>0.6428270000000007</c:v>
                </c:pt>
                <c:pt idx="255">
                  <c:v>0.55212499999999998</c:v>
                </c:pt>
                <c:pt idx="256">
                  <c:v>0.51577899999999999</c:v>
                </c:pt>
                <c:pt idx="257">
                  <c:v>0.50813799999999942</c:v>
                </c:pt>
                <c:pt idx="258">
                  <c:v>0.50711099999999942</c:v>
                </c:pt>
                <c:pt idx="259">
                  <c:v>0.50934999999999997</c:v>
                </c:pt>
                <c:pt idx="260">
                  <c:v>0.54040900000000003</c:v>
                </c:pt>
                <c:pt idx="261">
                  <c:v>0.53356499999999929</c:v>
                </c:pt>
                <c:pt idx="262">
                  <c:v>0.53817800000000005</c:v>
                </c:pt>
                <c:pt idx="263">
                  <c:v>0.56614500000000045</c:v>
                </c:pt>
                <c:pt idx="264">
                  <c:v>0.56725599999999998</c:v>
                </c:pt>
                <c:pt idx="265">
                  <c:v>0.5814749999999993</c:v>
                </c:pt>
                <c:pt idx="266">
                  <c:v>0.58695199999999959</c:v>
                </c:pt>
                <c:pt idx="267">
                  <c:v>0.59473299999999929</c:v>
                </c:pt>
                <c:pt idx="268">
                  <c:v>0.56628199999999951</c:v>
                </c:pt>
                <c:pt idx="269">
                  <c:v>0.56197799999999998</c:v>
                </c:pt>
                <c:pt idx="270">
                  <c:v>0.56799400000000044</c:v>
                </c:pt>
                <c:pt idx="271">
                  <c:v>0.57666600000000001</c:v>
                </c:pt>
                <c:pt idx="272">
                  <c:v>0.54769299999999999</c:v>
                </c:pt>
                <c:pt idx="273">
                  <c:v>0.50087099999999996</c:v>
                </c:pt>
                <c:pt idx="274">
                  <c:v>0.48885000000000023</c:v>
                </c:pt>
                <c:pt idx="275">
                  <c:v>0.48782700000000023</c:v>
                </c:pt>
                <c:pt idx="276">
                  <c:v>0.506073</c:v>
                </c:pt>
                <c:pt idx="277">
                  <c:v>0.52425199999999961</c:v>
                </c:pt>
                <c:pt idx="278">
                  <c:v>0.53511299999999928</c:v>
                </c:pt>
                <c:pt idx="279">
                  <c:v>0.52358399999999938</c:v>
                </c:pt>
                <c:pt idx="280">
                  <c:v>0.51144999999999996</c:v>
                </c:pt>
                <c:pt idx="281">
                  <c:v>0.47312700000000002</c:v>
                </c:pt>
                <c:pt idx="282">
                  <c:v>0.4261020000000002</c:v>
                </c:pt>
                <c:pt idx="283">
                  <c:v>0.40809600000000001</c:v>
                </c:pt>
                <c:pt idx="284">
                  <c:v>0.36188900000000035</c:v>
                </c:pt>
                <c:pt idx="285">
                  <c:v>0.33570600000000023</c:v>
                </c:pt>
                <c:pt idx="286">
                  <c:v>0.36597600000000036</c:v>
                </c:pt>
                <c:pt idx="287">
                  <c:v>0.40896000000000027</c:v>
                </c:pt>
                <c:pt idx="288">
                  <c:v>0.44153100000000001</c:v>
                </c:pt>
                <c:pt idx="289">
                  <c:v>0.50849200000000006</c:v>
                </c:pt>
                <c:pt idx="290">
                  <c:v>0.60351699999999942</c:v>
                </c:pt>
                <c:pt idx="291">
                  <c:v>0.68441299999999938</c:v>
                </c:pt>
                <c:pt idx="292">
                  <c:v>0.76363600000000043</c:v>
                </c:pt>
                <c:pt idx="293">
                  <c:v>0.77625299999999997</c:v>
                </c:pt>
                <c:pt idx="294">
                  <c:v>0.75488000000000044</c:v>
                </c:pt>
                <c:pt idx="295">
                  <c:v>0.70492299999999997</c:v>
                </c:pt>
                <c:pt idx="296">
                  <c:v>0.64506600000000003</c:v>
                </c:pt>
                <c:pt idx="297">
                  <c:v>0.58457099999999929</c:v>
                </c:pt>
                <c:pt idx="298">
                  <c:v>0.54123500000000002</c:v>
                </c:pt>
                <c:pt idx="299">
                  <c:v>0.52971000000000001</c:v>
                </c:pt>
                <c:pt idx="300">
                  <c:v>0.57391199999999998</c:v>
                </c:pt>
                <c:pt idx="301">
                  <c:v>0.74152200000000001</c:v>
                </c:pt>
                <c:pt idx="302">
                  <c:v>1.0524229999999999</c:v>
                </c:pt>
                <c:pt idx="303">
                  <c:v>1.4337379999999991</c:v>
                </c:pt>
                <c:pt idx="304">
                  <c:v>1.7697479999999999</c:v>
                </c:pt>
                <c:pt idx="305">
                  <c:v>1.903613</c:v>
                </c:pt>
                <c:pt idx="306">
                  <c:v>1.7771289999999991</c:v>
                </c:pt>
                <c:pt idx="307">
                  <c:v>1.5035039999999991</c:v>
                </c:pt>
                <c:pt idx="308">
                  <c:v>1.2366639999999998</c:v>
                </c:pt>
                <c:pt idx="309">
                  <c:v>1.028789</c:v>
                </c:pt>
                <c:pt idx="310">
                  <c:v>0.93465900000000046</c:v>
                </c:pt>
                <c:pt idx="311">
                  <c:v>0.80974500000000071</c:v>
                </c:pt>
                <c:pt idx="312">
                  <c:v>0.74651900000000004</c:v>
                </c:pt>
                <c:pt idx="313">
                  <c:v>0.65489000000000075</c:v>
                </c:pt>
                <c:pt idx="314">
                  <c:v>0.57807699999999951</c:v>
                </c:pt>
                <c:pt idx="315">
                  <c:v>0.5068550000000005</c:v>
                </c:pt>
                <c:pt idx="316">
                  <c:v>0.44209500000000002</c:v>
                </c:pt>
                <c:pt idx="317">
                  <c:v>0.43600600000000023</c:v>
                </c:pt>
                <c:pt idx="318">
                  <c:v>0.39949700000000032</c:v>
                </c:pt>
                <c:pt idx="319">
                  <c:v>0.4469680000000002</c:v>
                </c:pt>
                <c:pt idx="320">
                  <c:v>0.4437850000000001</c:v>
                </c:pt>
                <c:pt idx="321">
                  <c:v>0.46808300000000008</c:v>
                </c:pt>
                <c:pt idx="322">
                  <c:v>0.47729200000000005</c:v>
                </c:pt>
                <c:pt idx="323">
                  <c:v>0.46587200000000023</c:v>
                </c:pt>
                <c:pt idx="324">
                  <c:v>0.4587</c:v>
                </c:pt>
                <c:pt idx="325">
                  <c:v>0.41776000000000002</c:v>
                </c:pt>
                <c:pt idx="326">
                  <c:v>0.359491</c:v>
                </c:pt>
                <c:pt idx="327">
                  <c:v>0.33584800000000037</c:v>
                </c:pt>
                <c:pt idx="328">
                  <c:v>0.31912200000000035</c:v>
                </c:pt>
                <c:pt idx="329">
                  <c:v>0.31331600000000037</c:v>
                </c:pt>
                <c:pt idx="330">
                  <c:v>0.32456400000000035</c:v>
                </c:pt>
                <c:pt idx="331">
                  <c:v>0.36632500000000023</c:v>
                </c:pt>
                <c:pt idx="332">
                  <c:v>0.4446210000000001</c:v>
                </c:pt>
                <c:pt idx="333">
                  <c:v>0.61735799999999996</c:v>
                </c:pt>
                <c:pt idx="334">
                  <c:v>0.86894200000000044</c:v>
                </c:pt>
                <c:pt idx="335">
                  <c:v>1.1826270000000001</c:v>
                </c:pt>
                <c:pt idx="336">
                  <c:v>1.485628999999999</c:v>
                </c:pt>
                <c:pt idx="337">
                  <c:v>1.6684699999999999</c:v>
                </c:pt>
                <c:pt idx="338">
                  <c:v>1.6530239999999998</c:v>
                </c:pt>
                <c:pt idx="339">
                  <c:v>1.454245</c:v>
                </c:pt>
                <c:pt idx="340">
                  <c:v>1.260726999999999</c:v>
                </c:pt>
                <c:pt idx="341">
                  <c:v>1.0604659999999999</c:v>
                </c:pt>
                <c:pt idx="342">
                  <c:v>0.90978899999999996</c:v>
                </c:pt>
                <c:pt idx="343">
                  <c:v>0.80506699999999942</c:v>
                </c:pt>
                <c:pt idx="344">
                  <c:v>0.69622499999999998</c:v>
                </c:pt>
                <c:pt idx="345">
                  <c:v>0.61382600000000043</c:v>
                </c:pt>
                <c:pt idx="346">
                  <c:v>0.54111699999999929</c:v>
                </c:pt>
                <c:pt idx="347">
                  <c:v>0.47947200000000023</c:v>
                </c:pt>
                <c:pt idx="348">
                  <c:v>0.42982300000000023</c:v>
                </c:pt>
                <c:pt idx="349">
                  <c:v>0.40041200000000027</c:v>
                </c:pt>
                <c:pt idx="350">
                  <c:v>0.39050100000000032</c:v>
                </c:pt>
                <c:pt idx="351">
                  <c:v>0.36679200000000001</c:v>
                </c:pt>
                <c:pt idx="352">
                  <c:v>0.38898900000000042</c:v>
                </c:pt>
                <c:pt idx="353">
                  <c:v>0.41805100000000001</c:v>
                </c:pt>
                <c:pt idx="354">
                  <c:v>0.44977700000000004</c:v>
                </c:pt>
                <c:pt idx="355">
                  <c:v>0.50536699999999934</c:v>
                </c:pt>
                <c:pt idx="356">
                  <c:v>0.55523100000000003</c:v>
                </c:pt>
                <c:pt idx="357">
                  <c:v>0.61054900000000045</c:v>
                </c:pt>
                <c:pt idx="358">
                  <c:v>0.63252600000000003</c:v>
                </c:pt>
                <c:pt idx="359">
                  <c:v>0.57737099999999997</c:v>
                </c:pt>
                <c:pt idx="360">
                  <c:v>0.51560700000000004</c:v>
                </c:pt>
                <c:pt idx="361">
                  <c:v>0.44064399999999998</c:v>
                </c:pt>
                <c:pt idx="362">
                  <c:v>0.40537300000000026</c:v>
                </c:pt>
                <c:pt idx="363">
                  <c:v>0.35297800000000024</c:v>
                </c:pt>
                <c:pt idx="364">
                  <c:v>0.33234400000000036</c:v>
                </c:pt>
                <c:pt idx="365">
                  <c:v>0.32676200000000022</c:v>
                </c:pt>
                <c:pt idx="366">
                  <c:v>0.32242400000000043</c:v>
                </c:pt>
                <c:pt idx="367">
                  <c:v>0.31336500000000023</c:v>
                </c:pt>
                <c:pt idx="368">
                  <c:v>0.287499</c:v>
                </c:pt>
                <c:pt idx="369">
                  <c:v>0.29291600000000023</c:v>
                </c:pt>
                <c:pt idx="370">
                  <c:v>0.29134000000000027</c:v>
                </c:pt>
                <c:pt idx="371">
                  <c:v>0.32657400000000036</c:v>
                </c:pt>
                <c:pt idx="372">
                  <c:v>0.3072600000000002</c:v>
                </c:pt>
                <c:pt idx="373">
                  <c:v>0.30436700000000022</c:v>
                </c:pt>
                <c:pt idx="374">
                  <c:v>0.32062300000000032</c:v>
                </c:pt>
                <c:pt idx="375">
                  <c:v>0.33677200000000035</c:v>
                </c:pt>
                <c:pt idx="376">
                  <c:v>0.33151900000000023</c:v>
                </c:pt>
                <c:pt idx="377">
                  <c:v>0.34148900000000032</c:v>
                </c:pt>
                <c:pt idx="378">
                  <c:v>0.33296000000000037</c:v>
                </c:pt>
                <c:pt idx="379">
                  <c:v>0.3493920000000002</c:v>
                </c:pt>
                <c:pt idx="380">
                  <c:v>0.35707100000000008</c:v>
                </c:pt>
                <c:pt idx="381">
                  <c:v>0.36037600000000036</c:v>
                </c:pt>
                <c:pt idx="382">
                  <c:v>0.40310400000000002</c:v>
                </c:pt>
                <c:pt idx="383">
                  <c:v>0.43399200000000027</c:v>
                </c:pt>
                <c:pt idx="384">
                  <c:v>0.47042100000000026</c:v>
                </c:pt>
                <c:pt idx="385">
                  <c:v>0.46006200000000008</c:v>
                </c:pt>
                <c:pt idx="386">
                  <c:v>0.45546900000000001</c:v>
                </c:pt>
                <c:pt idx="387">
                  <c:v>0.4454680000000002</c:v>
                </c:pt>
                <c:pt idx="388">
                  <c:v>0.40797500000000025</c:v>
                </c:pt>
                <c:pt idx="389">
                  <c:v>0.39671800000000035</c:v>
                </c:pt>
                <c:pt idx="390">
                  <c:v>0.37801500000000032</c:v>
                </c:pt>
                <c:pt idx="391">
                  <c:v>0.36848300000000023</c:v>
                </c:pt>
                <c:pt idx="392">
                  <c:v>0.34487000000000023</c:v>
                </c:pt>
                <c:pt idx="393">
                  <c:v>0.31451900000000033</c:v>
                </c:pt>
                <c:pt idx="394">
                  <c:v>0.33313600000000027</c:v>
                </c:pt>
                <c:pt idx="395">
                  <c:v>0.33198500000000042</c:v>
                </c:pt>
                <c:pt idx="396">
                  <c:v>0.30851900000000032</c:v>
                </c:pt>
                <c:pt idx="397">
                  <c:v>0.30363600000000002</c:v>
                </c:pt>
                <c:pt idx="398">
                  <c:v>0.29048400000000035</c:v>
                </c:pt>
                <c:pt idx="399">
                  <c:v>0.26963600000000004</c:v>
                </c:pt>
                <c:pt idx="400">
                  <c:v>0.28486000000000022</c:v>
                </c:pt>
                <c:pt idx="401">
                  <c:v>0.30871100000000001</c:v>
                </c:pt>
                <c:pt idx="402">
                  <c:v>0.30198700000000023</c:v>
                </c:pt>
                <c:pt idx="403">
                  <c:v>0.30538100000000024</c:v>
                </c:pt>
                <c:pt idx="404">
                  <c:v>0.30923</c:v>
                </c:pt>
                <c:pt idx="405">
                  <c:v>0.2929380000000002</c:v>
                </c:pt>
                <c:pt idx="406">
                  <c:v>0.31626800000000027</c:v>
                </c:pt>
                <c:pt idx="407">
                  <c:v>0.30511400000000022</c:v>
                </c:pt>
                <c:pt idx="408">
                  <c:v>0.294433</c:v>
                </c:pt>
                <c:pt idx="409">
                  <c:v>0.2989920000000002</c:v>
                </c:pt>
                <c:pt idx="410">
                  <c:v>0.30788000000000043</c:v>
                </c:pt>
                <c:pt idx="411">
                  <c:v>0.31873600000000002</c:v>
                </c:pt>
                <c:pt idx="412">
                  <c:v>0.32165400000000022</c:v>
                </c:pt>
                <c:pt idx="413">
                  <c:v>0.33802300000000035</c:v>
                </c:pt>
                <c:pt idx="414">
                  <c:v>0.34993300000000011</c:v>
                </c:pt>
                <c:pt idx="415">
                  <c:v>0.35292700000000032</c:v>
                </c:pt>
                <c:pt idx="416">
                  <c:v>0.344223</c:v>
                </c:pt>
                <c:pt idx="417">
                  <c:v>0.34162100000000001</c:v>
                </c:pt>
                <c:pt idx="418">
                  <c:v>0.33199500000000026</c:v>
                </c:pt>
                <c:pt idx="419">
                  <c:v>0.32899300000000026</c:v>
                </c:pt>
                <c:pt idx="420">
                  <c:v>0.32018000000000035</c:v>
                </c:pt>
                <c:pt idx="421">
                  <c:v>0.30739800000000023</c:v>
                </c:pt>
                <c:pt idx="422">
                  <c:v>0.31268800000000035</c:v>
                </c:pt>
                <c:pt idx="423">
                  <c:v>0.31094000000000027</c:v>
                </c:pt>
                <c:pt idx="424">
                  <c:v>0.293993</c:v>
                </c:pt>
                <c:pt idx="425">
                  <c:v>0.27221800000000002</c:v>
                </c:pt>
                <c:pt idx="426">
                  <c:v>0.29107000000000022</c:v>
                </c:pt>
                <c:pt idx="427">
                  <c:v>0.28581100000000026</c:v>
                </c:pt>
                <c:pt idx="428">
                  <c:v>0.27501900000000001</c:v>
                </c:pt>
                <c:pt idx="429">
                  <c:v>0.28799000000000002</c:v>
                </c:pt>
                <c:pt idx="430">
                  <c:v>0.29689700000000002</c:v>
                </c:pt>
                <c:pt idx="431">
                  <c:v>0.30681800000000037</c:v>
                </c:pt>
                <c:pt idx="432">
                  <c:v>0.33760300000000032</c:v>
                </c:pt>
                <c:pt idx="433">
                  <c:v>0.33261500000000033</c:v>
                </c:pt>
                <c:pt idx="434">
                  <c:v>0.33851900000000035</c:v>
                </c:pt>
                <c:pt idx="435">
                  <c:v>0.33696900000000035</c:v>
                </c:pt>
                <c:pt idx="436">
                  <c:v>0.35600400000000026</c:v>
                </c:pt>
                <c:pt idx="437">
                  <c:v>0.3435080000000002</c:v>
                </c:pt>
                <c:pt idx="438">
                  <c:v>0.35640900000000025</c:v>
                </c:pt>
                <c:pt idx="439">
                  <c:v>0.37387000000000037</c:v>
                </c:pt>
                <c:pt idx="440">
                  <c:v>0.3832330000000001</c:v>
                </c:pt>
                <c:pt idx="441">
                  <c:v>0.39194200000000023</c:v>
                </c:pt>
                <c:pt idx="442">
                  <c:v>0.40384800000000021</c:v>
                </c:pt>
                <c:pt idx="443">
                  <c:v>0.41648800000000036</c:v>
                </c:pt>
                <c:pt idx="444">
                  <c:v>0.40505400000000008</c:v>
                </c:pt>
                <c:pt idx="445">
                  <c:v>0.43033600000000022</c:v>
                </c:pt>
                <c:pt idx="446">
                  <c:v>0.44888700000000026</c:v>
                </c:pt>
                <c:pt idx="447">
                  <c:v>0.50117199999999951</c:v>
                </c:pt>
                <c:pt idx="448">
                  <c:v>0.54825400000000002</c:v>
                </c:pt>
                <c:pt idx="449">
                  <c:v>0.58454799999999929</c:v>
                </c:pt>
                <c:pt idx="450">
                  <c:v>0.60799099999999995</c:v>
                </c:pt>
                <c:pt idx="451">
                  <c:v>0.63398699999999997</c:v>
                </c:pt>
                <c:pt idx="452">
                  <c:v>0.61596600000000001</c:v>
                </c:pt>
                <c:pt idx="453">
                  <c:v>0.59764700000000004</c:v>
                </c:pt>
                <c:pt idx="454">
                  <c:v>0.56451199999999957</c:v>
                </c:pt>
                <c:pt idx="455">
                  <c:v>0.52168599999999998</c:v>
                </c:pt>
                <c:pt idx="456">
                  <c:v>0.49771400000000027</c:v>
                </c:pt>
                <c:pt idx="457">
                  <c:v>0.4588330000000001</c:v>
                </c:pt>
                <c:pt idx="458">
                  <c:v>0.42028600000000027</c:v>
                </c:pt>
                <c:pt idx="459">
                  <c:v>0.4077240000000002</c:v>
                </c:pt>
                <c:pt idx="460">
                  <c:v>0.39812900000000023</c:v>
                </c:pt>
                <c:pt idx="461">
                  <c:v>0.37612200000000023</c:v>
                </c:pt>
                <c:pt idx="462">
                  <c:v>0.39104500000000025</c:v>
                </c:pt>
                <c:pt idx="463">
                  <c:v>0.39431500000000042</c:v>
                </c:pt>
                <c:pt idx="464">
                  <c:v>0.4053400000000002</c:v>
                </c:pt>
                <c:pt idx="465">
                  <c:v>0.39263900000000002</c:v>
                </c:pt>
                <c:pt idx="466">
                  <c:v>0.36845900000000026</c:v>
                </c:pt>
                <c:pt idx="467">
                  <c:v>0.29712600000000022</c:v>
                </c:pt>
                <c:pt idx="468">
                  <c:v>0.21213299999999999</c:v>
                </c:pt>
                <c:pt idx="469">
                  <c:v>0.13906700000000011</c:v>
                </c:pt>
                <c:pt idx="470">
                  <c:v>0.11862900000000005</c:v>
                </c:pt>
                <c:pt idx="471">
                  <c:v>0.196852</c:v>
                </c:pt>
                <c:pt idx="472">
                  <c:v>0.28333000000000008</c:v>
                </c:pt>
                <c:pt idx="473">
                  <c:v>0.36879200000000001</c:v>
                </c:pt>
                <c:pt idx="474">
                  <c:v>0.47508900000000026</c:v>
                </c:pt>
                <c:pt idx="475">
                  <c:v>0.53237299999999943</c:v>
                </c:pt>
                <c:pt idx="476">
                  <c:v>0.58335699999999935</c:v>
                </c:pt>
                <c:pt idx="477">
                  <c:v>0.617012</c:v>
                </c:pt>
                <c:pt idx="478">
                  <c:v>0.61640200000000001</c:v>
                </c:pt>
                <c:pt idx="479">
                  <c:v>0.61204700000000045</c:v>
                </c:pt>
                <c:pt idx="480">
                  <c:v>0.57632000000000005</c:v>
                </c:pt>
                <c:pt idx="481">
                  <c:v>0.56237099999999951</c:v>
                </c:pt>
                <c:pt idx="482">
                  <c:v>0.54500599999999999</c:v>
                </c:pt>
                <c:pt idx="483">
                  <c:v>0.51073000000000002</c:v>
                </c:pt>
                <c:pt idx="484">
                  <c:v>0.479601</c:v>
                </c:pt>
                <c:pt idx="485">
                  <c:v>0.49044500000000002</c:v>
                </c:pt>
                <c:pt idx="486">
                  <c:v>0.50140699999999938</c:v>
                </c:pt>
                <c:pt idx="487">
                  <c:v>0.51223199999999958</c:v>
                </c:pt>
                <c:pt idx="488">
                  <c:v>0.56637599999999999</c:v>
                </c:pt>
                <c:pt idx="489">
                  <c:v>0.59395299999999929</c:v>
                </c:pt>
                <c:pt idx="490">
                  <c:v>0.62628499999999998</c:v>
                </c:pt>
                <c:pt idx="491">
                  <c:v>0.6643090000000007</c:v>
                </c:pt>
                <c:pt idx="492">
                  <c:v>0.67643200000000003</c:v>
                </c:pt>
                <c:pt idx="493">
                  <c:v>0.68465299999999996</c:v>
                </c:pt>
                <c:pt idx="494">
                  <c:v>0.70239799999999997</c:v>
                </c:pt>
                <c:pt idx="495">
                  <c:v>0.700596</c:v>
                </c:pt>
                <c:pt idx="496">
                  <c:v>0.70343900000000004</c:v>
                </c:pt>
                <c:pt idx="497">
                  <c:v>0.70614200000000005</c:v>
                </c:pt>
                <c:pt idx="498">
                  <c:v>0.71344399999999997</c:v>
                </c:pt>
                <c:pt idx="499">
                  <c:v>0.70748800000000001</c:v>
                </c:pt>
                <c:pt idx="500">
                  <c:v>0.7075829999999993</c:v>
                </c:pt>
                <c:pt idx="501">
                  <c:v>0.70520300000000002</c:v>
                </c:pt>
                <c:pt idx="502">
                  <c:v>0.72181799999999996</c:v>
                </c:pt>
                <c:pt idx="503">
                  <c:v>0.71940099999999996</c:v>
                </c:pt>
                <c:pt idx="504">
                  <c:v>0.69578799999999996</c:v>
                </c:pt>
                <c:pt idx="505">
                  <c:v>0.68059000000000003</c:v>
                </c:pt>
                <c:pt idx="506">
                  <c:v>0.6870039999999995</c:v>
                </c:pt>
                <c:pt idx="507">
                  <c:v>0.67638299999999996</c:v>
                </c:pt>
                <c:pt idx="508">
                  <c:v>0.65861400000000059</c:v>
                </c:pt>
                <c:pt idx="509">
                  <c:v>0.66877299999999995</c:v>
                </c:pt>
                <c:pt idx="510">
                  <c:v>0.66060500000000089</c:v>
                </c:pt>
                <c:pt idx="511">
                  <c:v>0.6555879999999995</c:v>
                </c:pt>
                <c:pt idx="512">
                  <c:v>0.65245100000000045</c:v>
                </c:pt>
                <c:pt idx="513">
                  <c:v>0.64610800000000046</c:v>
                </c:pt>
                <c:pt idx="514">
                  <c:v>0.65153300000000003</c:v>
                </c:pt>
                <c:pt idx="515">
                  <c:v>0.64081399999999999</c:v>
                </c:pt>
                <c:pt idx="516">
                  <c:v>0.64343099999999998</c:v>
                </c:pt>
                <c:pt idx="517">
                  <c:v>0.64103699999999997</c:v>
                </c:pt>
                <c:pt idx="518">
                  <c:v>0.64866000000000046</c:v>
                </c:pt>
                <c:pt idx="519">
                  <c:v>0.65643200000000002</c:v>
                </c:pt>
                <c:pt idx="520">
                  <c:v>0.64312899999999995</c:v>
                </c:pt>
                <c:pt idx="521">
                  <c:v>0.64858199999999999</c:v>
                </c:pt>
                <c:pt idx="522">
                  <c:v>0.66775200000000046</c:v>
                </c:pt>
                <c:pt idx="523">
                  <c:v>0.68109900000000045</c:v>
                </c:pt>
                <c:pt idx="524">
                  <c:v>0.69132099999999996</c:v>
                </c:pt>
                <c:pt idx="525">
                  <c:v>0.69115899999999997</c:v>
                </c:pt>
                <c:pt idx="526">
                  <c:v>0.70156099999999955</c:v>
                </c:pt>
                <c:pt idx="527">
                  <c:v>0.69019399999999997</c:v>
                </c:pt>
                <c:pt idx="528">
                  <c:v>0.68911599999999951</c:v>
                </c:pt>
                <c:pt idx="529">
                  <c:v>0.6973659999999996</c:v>
                </c:pt>
                <c:pt idx="530">
                  <c:v>0.68194399999999999</c:v>
                </c:pt>
                <c:pt idx="531">
                  <c:v>0.66677200000000059</c:v>
                </c:pt>
                <c:pt idx="532">
                  <c:v>0.65555900000000045</c:v>
                </c:pt>
                <c:pt idx="533">
                  <c:v>0.64802600000000044</c:v>
                </c:pt>
                <c:pt idx="534">
                  <c:v>0.63591900000000046</c:v>
                </c:pt>
                <c:pt idx="535">
                  <c:v>0.6547030000000007</c:v>
                </c:pt>
                <c:pt idx="536">
                  <c:v>0.63949400000000045</c:v>
                </c:pt>
                <c:pt idx="537">
                  <c:v>0.64734400000000059</c:v>
                </c:pt>
                <c:pt idx="538">
                  <c:v>0.67766400000000071</c:v>
                </c:pt>
                <c:pt idx="539">
                  <c:v>0.68048199999999959</c:v>
                </c:pt>
                <c:pt idx="540">
                  <c:v>0.71507200000000004</c:v>
                </c:pt>
                <c:pt idx="541">
                  <c:v>0.7055439999999995</c:v>
                </c:pt>
                <c:pt idx="542">
                  <c:v>0.72557499999999997</c:v>
                </c:pt>
                <c:pt idx="543">
                  <c:v>0.73274100000000075</c:v>
                </c:pt>
                <c:pt idx="544">
                  <c:v>0.72017600000000004</c:v>
                </c:pt>
                <c:pt idx="545">
                  <c:v>0.71206899999999951</c:v>
                </c:pt>
                <c:pt idx="546">
                  <c:v>0.70096199999999997</c:v>
                </c:pt>
                <c:pt idx="547">
                  <c:v>0.70801499999999951</c:v>
                </c:pt>
                <c:pt idx="548">
                  <c:v>0.70732099999999998</c:v>
                </c:pt>
                <c:pt idx="549">
                  <c:v>0.72265000000000046</c:v>
                </c:pt>
                <c:pt idx="550">
                  <c:v>0.72592800000000046</c:v>
                </c:pt>
                <c:pt idx="551">
                  <c:v>0.7285669999999993</c:v>
                </c:pt>
                <c:pt idx="552">
                  <c:v>0.74315100000000045</c:v>
                </c:pt>
                <c:pt idx="553">
                  <c:v>0.7530900000000007</c:v>
                </c:pt>
                <c:pt idx="554">
                  <c:v>0.77978000000000058</c:v>
                </c:pt>
                <c:pt idx="555">
                  <c:v>0.80571700000000002</c:v>
                </c:pt>
                <c:pt idx="556">
                  <c:v>0.81977699999999998</c:v>
                </c:pt>
                <c:pt idx="557">
                  <c:v>0.81545699999999943</c:v>
                </c:pt>
                <c:pt idx="558">
                  <c:v>0.82328900000000005</c:v>
                </c:pt>
                <c:pt idx="559">
                  <c:v>0.81441199999999958</c:v>
                </c:pt>
                <c:pt idx="560">
                  <c:v>0.79814300000000005</c:v>
                </c:pt>
                <c:pt idx="561">
                  <c:v>0.79246899999999942</c:v>
                </c:pt>
                <c:pt idx="562">
                  <c:v>0.77734099999999995</c:v>
                </c:pt>
                <c:pt idx="563">
                  <c:v>0.77218399999999998</c:v>
                </c:pt>
                <c:pt idx="564">
                  <c:v>0.74791500000000044</c:v>
                </c:pt>
                <c:pt idx="565">
                  <c:v>0.73698399999999997</c:v>
                </c:pt>
                <c:pt idx="566">
                  <c:v>0.71557999999999999</c:v>
                </c:pt>
                <c:pt idx="567">
                  <c:v>0.71242099999999997</c:v>
                </c:pt>
                <c:pt idx="568">
                  <c:v>0.70086099999999996</c:v>
                </c:pt>
                <c:pt idx="569">
                  <c:v>0.69406100000000004</c:v>
                </c:pt>
                <c:pt idx="570">
                  <c:v>0.69438699999999942</c:v>
                </c:pt>
                <c:pt idx="571">
                  <c:v>0.68686000000000003</c:v>
                </c:pt>
                <c:pt idx="572">
                  <c:v>0.67149499999999995</c:v>
                </c:pt>
                <c:pt idx="573">
                  <c:v>0.66950399999999999</c:v>
                </c:pt>
                <c:pt idx="574">
                  <c:v>0.6776020000000007</c:v>
                </c:pt>
                <c:pt idx="575">
                  <c:v>0.67283700000000046</c:v>
                </c:pt>
                <c:pt idx="576">
                  <c:v>0.68365200000000004</c:v>
                </c:pt>
                <c:pt idx="577">
                  <c:v>0.68802399999999997</c:v>
                </c:pt>
                <c:pt idx="578">
                  <c:v>0.68765799999999999</c:v>
                </c:pt>
                <c:pt idx="579">
                  <c:v>0.68161000000000005</c:v>
                </c:pt>
                <c:pt idx="580">
                  <c:v>0.69771499999999997</c:v>
                </c:pt>
                <c:pt idx="581">
                  <c:v>0.7077720000000004</c:v>
                </c:pt>
                <c:pt idx="582">
                  <c:v>0.71525099999999997</c:v>
                </c:pt>
                <c:pt idx="583">
                  <c:v>0.73239900000000058</c:v>
                </c:pt>
                <c:pt idx="584">
                  <c:v>0.76459299999999997</c:v>
                </c:pt>
                <c:pt idx="585">
                  <c:v>0.79092899999999999</c:v>
                </c:pt>
                <c:pt idx="586">
                  <c:v>0.84580699999999998</c:v>
                </c:pt>
                <c:pt idx="587">
                  <c:v>0.90002300000000002</c:v>
                </c:pt>
                <c:pt idx="588">
                  <c:v>0.96461100000000044</c:v>
                </c:pt>
                <c:pt idx="589">
                  <c:v>1.007358</c:v>
                </c:pt>
                <c:pt idx="590">
                  <c:v>1.04375</c:v>
                </c:pt>
                <c:pt idx="591">
                  <c:v>1.094481</c:v>
                </c:pt>
                <c:pt idx="592">
                  <c:v>1.0888150000000001</c:v>
                </c:pt>
                <c:pt idx="593">
                  <c:v>1.0967450000000001</c:v>
                </c:pt>
                <c:pt idx="594">
                  <c:v>1.088066</c:v>
                </c:pt>
                <c:pt idx="595">
                  <c:v>1.0919599999999998</c:v>
                </c:pt>
                <c:pt idx="596">
                  <c:v>1.0820160000000001</c:v>
                </c:pt>
                <c:pt idx="597">
                  <c:v>1.082589</c:v>
                </c:pt>
                <c:pt idx="598">
                  <c:v>1.0904450000000001</c:v>
                </c:pt>
                <c:pt idx="599">
                  <c:v>1.1076759999999999</c:v>
                </c:pt>
                <c:pt idx="600">
                  <c:v>1.0897159999999999</c:v>
                </c:pt>
                <c:pt idx="601">
                  <c:v>1.106841</c:v>
                </c:pt>
                <c:pt idx="602">
                  <c:v>1.101224999999999</c:v>
                </c:pt>
                <c:pt idx="603">
                  <c:v>1.0856570000000001</c:v>
                </c:pt>
                <c:pt idx="604">
                  <c:v>1.0467659999999999</c:v>
                </c:pt>
                <c:pt idx="605">
                  <c:v>1.032149</c:v>
                </c:pt>
                <c:pt idx="606">
                  <c:v>0.9846119999999996</c:v>
                </c:pt>
                <c:pt idx="607">
                  <c:v>0.97721199999999997</c:v>
                </c:pt>
                <c:pt idx="608">
                  <c:v>0.94742400000000004</c:v>
                </c:pt>
                <c:pt idx="609">
                  <c:v>0.92860600000000004</c:v>
                </c:pt>
                <c:pt idx="610">
                  <c:v>0.90854699999999955</c:v>
                </c:pt>
                <c:pt idx="611">
                  <c:v>0.89848599999999956</c:v>
                </c:pt>
                <c:pt idx="612">
                  <c:v>0.89238299999999937</c:v>
                </c:pt>
                <c:pt idx="613">
                  <c:v>0.89214300000000002</c:v>
                </c:pt>
                <c:pt idx="614">
                  <c:v>0.88990599999999997</c:v>
                </c:pt>
                <c:pt idx="615">
                  <c:v>0.88497899999999996</c:v>
                </c:pt>
                <c:pt idx="616">
                  <c:v>0.87544999999999995</c:v>
                </c:pt>
                <c:pt idx="617">
                  <c:v>0.86335099999999998</c:v>
                </c:pt>
                <c:pt idx="618">
                  <c:v>0.87197600000000042</c:v>
                </c:pt>
                <c:pt idx="619">
                  <c:v>0.86541999999999997</c:v>
                </c:pt>
                <c:pt idx="620">
                  <c:v>0.85242499999999999</c:v>
                </c:pt>
                <c:pt idx="621">
                  <c:v>0.87528899999999998</c:v>
                </c:pt>
                <c:pt idx="622">
                  <c:v>0.86446800000000001</c:v>
                </c:pt>
                <c:pt idx="623">
                  <c:v>0.88450599999999957</c:v>
                </c:pt>
                <c:pt idx="624">
                  <c:v>0.89727199999999996</c:v>
                </c:pt>
                <c:pt idx="625">
                  <c:v>0.90303699999999942</c:v>
                </c:pt>
                <c:pt idx="626">
                  <c:v>0.91565900000000044</c:v>
                </c:pt>
                <c:pt idx="627">
                  <c:v>0.92558499999999955</c:v>
                </c:pt>
                <c:pt idx="628">
                  <c:v>0.91816299999999929</c:v>
                </c:pt>
                <c:pt idx="629">
                  <c:v>0.91776000000000002</c:v>
                </c:pt>
                <c:pt idx="630">
                  <c:v>0.90816199999999958</c:v>
                </c:pt>
                <c:pt idx="631">
                  <c:v>0.92607600000000001</c:v>
                </c:pt>
                <c:pt idx="632">
                  <c:v>0.91774299999999998</c:v>
                </c:pt>
                <c:pt idx="633">
                  <c:v>0.92317099999999996</c:v>
                </c:pt>
                <c:pt idx="634">
                  <c:v>0.93270100000000045</c:v>
                </c:pt>
                <c:pt idx="635">
                  <c:v>0.9590990000000007</c:v>
                </c:pt>
                <c:pt idx="636">
                  <c:v>0.99114800000000003</c:v>
                </c:pt>
                <c:pt idx="637">
                  <c:v>1.0069979999999998</c:v>
                </c:pt>
                <c:pt idx="638">
                  <c:v>1.053218</c:v>
                </c:pt>
                <c:pt idx="639">
                  <c:v>1.1185970000000001</c:v>
                </c:pt>
                <c:pt idx="640">
                  <c:v>1.1410909999999999</c:v>
                </c:pt>
                <c:pt idx="641">
                  <c:v>1.1726000000000001</c:v>
                </c:pt>
                <c:pt idx="642">
                  <c:v>1.2128899999999998</c:v>
                </c:pt>
                <c:pt idx="643">
                  <c:v>1.2269729999999999</c:v>
                </c:pt>
                <c:pt idx="644">
                  <c:v>1.2489279999999998</c:v>
                </c:pt>
                <c:pt idx="645">
                  <c:v>1.2626199999999999</c:v>
                </c:pt>
                <c:pt idx="646">
                  <c:v>1.272964999999999</c:v>
                </c:pt>
                <c:pt idx="647">
                  <c:v>1.268642</c:v>
                </c:pt>
                <c:pt idx="648">
                  <c:v>1.243255</c:v>
                </c:pt>
                <c:pt idx="649">
                  <c:v>1.221959999999999</c:v>
                </c:pt>
                <c:pt idx="650">
                  <c:v>1.176024</c:v>
                </c:pt>
                <c:pt idx="651">
                  <c:v>1.135713</c:v>
                </c:pt>
                <c:pt idx="652">
                  <c:v>1.0752249999999992</c:v>
                </c:pt>
                <c:pt idx="653">
                  <c:v>1.004975</c:v>
                </c:pt>
                <c:pt idx="654">
                  <c:v>0.94785900000000045</c:v>
                </c:pt>
                <c:pt idx="655">
                  <c:v>0.87973800000000046</c:v>
                </c:pt>
                <c:pt idx="656">
                  <c:v>0.82733999999999996</c:v>
                </c:pt>
                <c:pt idx="657">
                  <c:v>0.78697600000000001</c:v>
                </c:pt>
                <c:pt idx="658">
                  <c:v>0.74946800000000002</c:v>
                </c:pt>
                <c:pt idx="659">
                  <c:v>0.71957400000000005</c:v>
                </c:pt>
                <c:pt idx="660">
                  <c:v>0.69231299999999929</c:v>
                </c:pt>
                <c:pt idx="661">
                  <c:v>0.67908800000000058</c:v>
                </c:pt>
                <c:pt idx="662">
                  <c:v>0.65729100000000074</c:v>
                </c:pt>
                <c:pt idx="663">
                  <c:v>0.63452399999999998</c:v>
                </c:pt>
                <c:pt idx="664">
                  <c:v>0.62745300000000004</c:v>
                </c:pt>
                <c:pt idx="665">
                  <c:v>0.61509000000000058</c:v>
                </c:pt>
                <c:pt idx="666">
                  <c:v>0.60452600000000001</c:v>
                </c:pt>
                <c:pt idx="667">
                  <c:v>0.59587199999999996</c:v>
                </c:pt>
                <c:pt idx="668">
                  <c:v>0.58591599999999955</c:v>
                </c:pt>
                <c:pt idx="669">
                  <c:v>0.57745800000000003</c:v>
                </c:pt>
                <c:pt idx="670">
                  <c:v>0.55791599999999997</c:v>
                </c:pt>
                <c:pt idx="671">
                  <c:v>0.56870600000000004</c:v>
                </c:pt>
                <c:pt idx="672">
                  <c:v>0.54908400000000002</c:v>
                </c:pt>
                <c:pt idx="673">
                  <c:v>0.56035599999999997</c:v>
                </c:pt>
                <c:pt idx="674">
                  <c:v>0.54938199999999959</c:v>
                </c:pt>
                <c:pt idx="675">
                  <c:v>0.54988999999999999</c:v>
                </c:pt>
                <c:pt idx="676">
                  <c:v>0.568326</c:v>
                </c:pt>
                <c:pt idx="677">
                  <c:v>0.56544300000000003</c:v>
                </c:pt>
                <c:pt idx="678">
                  <c:v>0.54964200000000041</c:v>
                </c:pt>
                <c:pt idx="679">
                  <c:v>0.55361199999999999</c:v>
                </c:pt>
                <c:pt idx="680">
                  <c:v>0.5504559999999995</c:v>
                </c:pt>
                <c:pt idx="681">
                  <c:v>0.55921100000000001</c:v>
                </c:pt>
                <c:pt idx="682">
                  <c:v>0.54611799999999955</c:v>
                </c:pt>
                <c:pt idx="683">
                  <c:v>0.54201199999999961</c:v>
                </c:pt>
                <c:pt idx="684">
                  <c:v>0.54486900000000005</c:v>
                </c:pt>
                <c:pt idx="685">
                  <c:v>0.54387600000000003</c:v>
                </c:pt>
                <c:pt idx="686">
                  <c:v>0.54295099999999996</c:v>
                </c:pt>
                <c:pt idx="687">
                  <c:v>0.55610000000000004</c:v>
                </c:pt>
                <c:pt idx="688">
                  <c:v>0.55342999999999998</c:v>
                </c:pt>
                <c:pt idx="689">
                  <c:v>0.56659300000000001</c:v>
                </c:pt>
                <c:pt idx="690">
                  <c:v>0.58935699999999935</c:v>
                </c:pt>
                <c:pt idx="691">
                  <c:v>0.59334199999999959</c:v>
                </c:pt>
                <c:pt idx="692">
                  <c:v>0.59913199999999955</c:v>
                </c:pt>
                <c:pt idx="693">
                  <c:v>0.63680900000000074</c:v>
                </c:pt>
                <c:pt idx="694">
                  <c:v>0.65705000000000058</c:v>
                </c:pt>
                <c:pt idx="695">
                  <c:v>0.68151599999999957</c:v>
                </c:pt>
                <c:pt idx="696">
                  <c:v>0.71516500000000005</c:v>
                </c:pt>
                <c:pt idx="697">
                  <c:v>0.73618700000000004</c:v>
                </c:pt>
                <c:pt idx="698">
                  <c:v>0.76320100000000046</c:v>
                </c:pt>
                <c:pt idx="699">
                  <c:v>0.78806299999999929</c:v>
                </c:pt>
                <c:pt idx="700">
                  <c:v>0.80440800000000001</c:v>
                </c:pt>
                <c:pt idx="701">
                  <c:v>0.82977400000000046</c:v>
                </c:pt>
                <c:pt idx="702">
                  <c:v>0.824936</c:v>
                </c:pt>
                <c:pt idx="703">
                  <c:v>0.84180999999999995</c:v>
                </c:pt>
                <c:pt idx="704">
                  <c:v>0.83999900000000072</c:v>
                </c:pt>
                <c:pt idx="705">
                  <c:v>0.85414299999999999</c:v>
                </c:pt>
                <c:pt idx="706">
                  <c:v>0.84485800000000044</c:v>
                </c:pt>
                <c:pt idx="707">
                  <c:v>0.84199000000000046</c:v>
                </c:pt>
                <c:pt idx="708">
                  <c:v>0.84210600000000002</c:v>
                </c:pt>
                <c:pt idx="709">
                  <c:v>0.86957600000000002</c:v>
                </c:pt>
                <c:pt idx="710">
                  <c:v>0.88373999999999997</c:v>
                </c:pt>
                <c:pt idx="711">
                  <c:v>0.92470900000000045</c:v>
                </c:pt>
                <c:pt idx="712">
                  <c:v>0.96491899999999997</c:v>
                </c:pt>
                <c:pt idx="713">
                  <c:v>1.0227599999999999</c:v>
                </c:pt>
                <c:pt idx="714">
                  <c:v>1.1142350000000001</c:v>
                </c:pt>
                <c:pt idx="715">
                  <c:v>1.2134719999999992</c:v>
                </c:pt>
                <c:pt idx="716">
                  <c:v>1.3619029999999999</c:v>
                </c:pt>
                <c:pt idx="717">
                  <c:v>1.5558479999999999</c:v>
                </c:pt>
                <c:pt idx="718">
                  <c:v>1.7669979999999998</c:v>
                </c:pt>
                <c:pt idx="719">
                  <c:v>2.0111370000000002</c:v>
                </c:pt>
                <c:pt idx="720">
                  <c:v>2.2565819999999999</c:v>
                </c:pt>
                <c:pt idx="721">
                  <c:v>2.4789509999999981</c:v>
                </c:pt>
                <c:pt idx="722">
                  <c:v>2.6787749999999999</c:v>
                </c:pt>
                <c:pt idx="723">
                  <c:v>2.8532229999999981</c:v>
                </c:pt>
                <c:pt idx="724">
                  <c:v>2.9597559999999978</c:v>
                </c:pt>
                <c:pt idx="725">
                  <c:v>3.0010140000000001</c:v>
                </c:pt>
                <c:pt idx="726">
                  <c:v>2.9776459999999974</c:v>
                </c:pt>
                <c:pt idx="727">
                  <c:v>2.881088999999998</c:v>
                </c:pt>
                <c:pt idx="728">
                  <c:v>2.7424740000000001</c:v>
                </c:pt>
                <c:pt idx="729">
                  <c:v>2.5450370000000002</c:v>
                </c:pt>
                <c:pt idx="730">
                  <c:v>2.3458099999999984</c:v>
                </c:pt>
                <c:pt idx="731">
                  <c:v>2.137502</c:v>
                </c:pt>
                <c:pt idx="732">
                  <c:v>1.9445150000000009</c:v>
                </c:pt>
                <c:pt idx="733">
                  <c:v>1.728337</c:v>
                </c:pt>
                <c:pt idx="734">
                  <c:v>1.5614309999999998</c:v>
                </c:pt>
                <c:pt idx="735">
                  <c:v>1.4156669999999989</c:v>
                </c:pt>
                <c:pt idx="736">
                  <c:v>1.2909309999999998</c:v>
                </c:pt>
                <c:pt idx="737">
                  <c:v>1.1810069999999999</c:v>
                </c:pt>
                <c:pt idx="738">
                  <c:v>1.1042430000000001</c:v>
                </c:pt>
                <c:pt idx="739">
                  <c:v>1.0307569999999999</c:v>
                </c:pt>
                <c:pt idx="740">
                  <c:v>0.98672300000000002</c:v>
                </c:pt>
                <c:pt idx="741">
                  <c:v>0.92140199999999961</c:v>
                </c:pt>
                <c:pt idx="742">
                  <c:v>0.86620000000000041</c:v>
                </c:pt>
                <c:pt idx="743">
                  <c:v>0.83640099999999951</c:v>
                </c:pt>
                <c:pt idx="744">
                  <c:v>0.7915099999999996</c:v>
                </c:pt>
                <c:pt idx="745">
                  <c:v>0.73104000000000058</c:v>
                </c:pt>
                <c:pt idx="746">
                  <c:v>0.71283500000000044</c:v>
                </c:pt>
                <c:pt idx="747">
                  <c:v>0.6870000000000005</c:v>
                </c:pt>
                <c:pt idx="748">
                  <c:v>0.66603600000000041</c:v>
                </c:pt>
                <c:pt idx="749">
                  <c:v>0.62965100000000074</c:v>
                </c:pt>
                <c:pt idx="750">
                  <c:v>0.62062600000000046</c:v>
                </c:pt>
                <c:pt idx="751">
                  <c:v>0.59792900000000004</c:v>
                </c:pt>
                <c:pt idx="752">
                  <c:v>0.60906800000000005</c:v>
                </c:pt>
                <c:pt idx="753">
                  <c:v>0.60123099999999996</c:v>
                </c:pt>
                <c:pt idx="754">
                  <c:v>0.59926799999999936</c:v>
                </c:pt>
                <c:pt idx="755">
                  <c:v>0.60348500000000005</c:v>
                </c:pt>
                <c:pt idx="756">
                  <c:v>0.60187900000000072</c:v>
                </c:pt>
                <c:pt idx="757">
                  <c:v>0.59902100000000003</c:v>
                </c:pt>
                <c:pt idx="758">
                  <c:v>0.60983600000000004</c:v>
                </c:pt>
                <c:pt idx="759">
                  <c:v>0.61751199999999951</c:v>
                </c:pt>
                <c:pt idx="760">
                  <c:v>0.62365100000000073</c:v>
                </c:pt>
                <c:pt idx="761">
                  <c:v>0.62560200000000044</c:v>
                </c:pt>
                <c:pt idx="762">
                  <c:v>0.63802000000000059</c:v>
                </c:pt>
                <c:pt idx="763">
                  <c:v>0.64285000000000059</c:v>
                </c:pt>
                <c:pt idx="764">
                  <c:v>0.64087700000000059</c:v>
                </c:pt>
                <c:pt idx="765">
                  <c:v>0.65691299999999997</c:v>
                </c:pt>
                <c:pt idx="766">
                  <c:v>0.65442299999999998</c:v>
                </c:pt>
                <c:pt idx="767">
                  <c:v>0.67247900000000072</c:v>
                </c:pt>
                <c:pt idx="768">
                  <c:v>0.6715480000000007</c:v>
                </c:pt>
                <c:pt idx="769">
                  <c:v>0.67341099999999998</c:v>
                </c:pt>
                <c:pt idx="770">
                  <c:v>0.69768600000000003</c:v>
                </c:pt>
                <c:pt idx="771">
                  <c:v>0.71440300000000001</c:v>
                </c:pt>
                <c:pt idx="772">
                  <c:v>0.70817300000000005</c:v>
                </c:pt>
                <c:pt idx="773">
                  <c:v>0.73039799999999999</c:v>
                </c:pt>
                <c:pt idx="774">
                  <c:v>0.72516800000000003</c:v>
                </c:pt>
                <c:pt idx="775">
                  <c:v>0.74489000000000072</c:v>
                </c:pt>
                <c:pt idx="776">
                  <c:v>0.75819700000000045</c:v>
                </c:pt>
                <c:pt idx="777">
                  <c:v>0.77134100000000072</c:v>
                </c:pt>
                <c:pt idx="778">
                  <c:v>0.77267699999999995</c:v>
                </c:pt>
                <c:pt idx="779">
                  <c:v>0.76925900000000058</c:v>
                </c:pt>
                <c:pt idx="780">
                  <c:v>0.78074100000000046</c:v>
                </c:pt>
                <c:pt idx="781">
                  <c:v>0.78650799999999943</c:v>
                </c:pt>
                <c:pt idx="782">
                  <c:v>0.79369699999999999</c:v>
                </c:pt>
                <c:pt idx="783">
                  <c:v>0.78753399999999929</c:v>
                </c:pt>
                <c:pt idx="784">
                  <c:v>0.78838299999999928</c:v>
                </c:pt>
                <c:pt idx="785">
                  <c:v>0.80741799999999941</c:v>
                </c:pt>
                <c:pt idx="786">
                  <c:v>0.80828699999999942</c:v>
                </c:pt>
                <c:pt idx="787">
                  <c:v>0.81335999999999997</c:v>
                </c:pt>
                <c:pt idx="788">
                  <c:v>0.82305700000000004</c:v>
                </c:pt>
                <c:pt idx="789">
                  <c:v>0.83657000000000004</c:v>
                </c:pt>
                <c:pt idx="790">
                  <c:v>0.83905099999999999</c:v>
                </c:pt>
                <c:pt idx="791">
                  <c:v>0.85526999999999997</c:v>
                </c:pt>
                <c:pt idx="792">
                  <c:v>0.87221099999999996</c:v>
                </c:pt>
                <c:pt idx="793">
                  <c:v>0.85131400000000002</c:v>
                </c:pt>
                <c:pt idx="794">
                  <c:v>0.86181600000000003</c:v>
                </c:pt>
                <c:pt idx="795">
                  <c:v>0.88027299999999942</c:v>
                </c:pt>
                <c:pt idx="796">
                  <c:v>0.88661699999999954</c:v>
                </c:pt>
                <c:pt idx="797">
                  <c:v>0.88977300000000004</c:v>
                </c:pt>
                <c:pt idx="798">
                  <c:v>0.8875929999999993</c:v>
                </c:pt>
                <c:pt idx="799">
                  <c:v>0.89215500000000003</c:v>
                </c:pt>
                <c:pt idx="800">
                  <c:v>0.91056799999999938</c:v>
                </c:pt>
                <c:pt idx="801">
                  <c:v>0.92171700000000001</c:v>
                </c:pt>
                <c:pt idx="802">
                  <c:v>0.93237599999999998</c:v>
                </c:pt>
                <c:pt idx="803">
                  <c:v>0.952457</c:v>
                </c:pt>
                <c:pt idx="804">
                  <c:v>0.97964600000000046</c:v>
                </c:pt>
                <c:pt idx="805">
                  <c:v>1.0034299999999992</c:v>
                </c:pt>
                <c:pt idx="806">
                  <c:v>1.0264659999999999</c:v>
                </c:pt>
                <c:pt idx="807">
                  <c:v>1.0506570000000008</c:v>
                </c:pt>
                <c:pt idx="808">
                  <c:v>1.0932850000000001</c:v>
                </c:pt>
                <c:pt idx="809">
                  <c:v>1.1225350000000001</c:v>
                </c:pt>
                <c:pt idx="810">
                  <c:v>1.141132</c:v>
                </c:pt>
                <c:pt idx="811">
                  <c:v>1.147332</c:v>
                </c:pt>
                <c:pt idx="812">
                  <c:v>1.164544</c:v>
                </c:pt>
                <c:pt idx="813">
                  <c:v>1.1862760000000001</c:v>
                </c:pt>
                <c:pt idx="814">
                  <c:v>1.1819379999999999</c:v>
                </c:pt>
                <c:pt idx="815">
                  <c:v>1.18086</c:v>
                </c:pt>
                <c:pt idx="816">
                  <c:v>1.18143</c:v>
                </c:pt>
                <c:pt idx="817">
                  <c:v>1.1842680000000001</c:v>
                </c:pt>
                <c:pt idx="818">
                  <c:v>1.198761</c:v>
                </c:pt>
                <c:pt idx="819">
                  <c:v>1.2091969999999992</c:v>
                </c:pt>
                <c:pt idx="820">
                  <c:v>1.2575499999999991</c:v>
                </c:pt>
                <c:pt idx="821">
                  <c:v>1.32881</c:v>
                </c:pt>
                <c:pt idx="822">
                  <c:v>1.4477539999999998</c:v>
                </c:pt>
                <c:pt idx="823">
                  <c:v>1.5844370000000001</c:v>
                </c:pt>
                <c:pt idx="824">
                  <c:v>1.76495</c:v>
                </c:pt>
                <c:pt idx="825">
                  <c:v>1.978928</c:v>
                </c:pt>
                <c:pt idx="826">
                  <c:v>2.2082570000000001</c:v>
                </c:pt>
                <c:pt idx="827">
                  <c:v>2.4637600000000002</c:v>
                </c:pt>
                <c:pt idx="828">
                  <c:v>2.7237160000000018</c:v>
                </c:pt>
                <c:pt idx="829">
                  <c:v>2.9714119999999982</c:v>
                </c:pt>
                <c:pt idx="830">
                  <c:v>3.1837040000000019</c:v>
                </c:pt>
                <c:pt idx="831">
                  <c:v>3.3743449999999982</c:v>
                </c:pt>
                <c:pt idx="832">
                  <c:v>3.509925</c:v>
                </c:pt>
                <c:pt idx="833">
                  <c:v>3.5874449999999998</c:v>
                </c:pt>
                <c:pt idx="834">
                  <c:v>3.609264</c:v>
                </c:pt>
                <c:pt idx="835">
                  <c:v>3.5708419999999981</c:v>
                </c:pt>
                <c:pt idx="836">
                  <c:v>3.4642019999999998</c:v>
                </c:pt>
                <c:pt idx="837">
                  <c:v>3.3222039999999984</c:v>
                </c:pt>
                <c:pt idx="838">
                  <c:v>3.1514329999999982</c:v>
                </c:pt>
                <c:pt idx="839">
                  <c:v>2.9475419999999999</c:v>
                </c:pt>
                <c:pt idx="840">
                  <c:v>2.713438</c:v>
                </c:pt>
                <c:pt idx="841">
                  <c:v>2.5163219999999997</c:v>
                </c:pt>
                <c:pt idx="842">
                  <c:v>2.3099240000000001</c:v>
                </c:pt>
                <c:pt idx="843">
                  <c:v>2.0938499999999984</c:v>
                </c:pt>
                <c:pt idx="844">
                  <c:v>1.922374</c:v>
                </c:pt>
                <c:pt idx="845">
                  <c:v>1.7592269999999992</c:v>
                </c:pt>
                <c:pt idx="846">
                  <c:v>1.618544</c:v>
                </c:pt>
                <c:pt idx="847">
                  <c:v>1.5002759999999999</c:v>
                </c:pt>
                <c:pt idx="848">
                  <c:v>1.4078939999999982</c:v>
                </c:pt>
                <c:pt idx="849">
                  <c:v>1.315186</c:v>
                </c:pt>
                <c:pt idx="850">
                  <c:v>1.2356469999999991</c:v>
                </c:pt>
                <c:pt idx="851">
                  <c:v>1.1684070000000009</c:v>
                </c:pt>
                <c:pt idx="852">
                  <c:v>1.11219</c:v>
                </c:pt>
                <c:pt idx="853">
                  <c:v>1.0714319999999991</c:v>
                </c:pt>
                <c:pt idx="854">
                  <c:v>1.0249009999999998</c:v>
                </c:pt>
                <c:pt idx="855">
                  <c:v>0.99331499999999928</c:v>
                </c:pt>
                <c:pt idx="856">
                  <c:v>0.96701099999999951</c:v>
                </c:pt>
                <c:pt idx="857">
                  <c:v>0.93872199999999995</c:v>
                </c:pt>
                <c:pt idx="858">
                  <c:v>0.9248000000000004</c:v>
                </c:pt>
                <c:pt idx="859">
                  <c:v>0.89937400000000001</c:v>
                </c:pt>
                <c:pt idx="860">
                  <c:v>0.89336399999999938</c:v>
                </c:pt>
                <c:pt idx="861">
                  <c:v>0.87398799999999999</c:v>
                </c:pt>
                <c:pt idx="862">
                  <c:v>0.86889799999999995</c:v>
                </c:pt>
                <c:pt idx="863">
                  <c:v>0.8670980000000007</c:v>
                </c:pt>
                <c:pt idx="864">
                  <c:v>0.87742100000000045</c:v>
                </c:pt>
                <c:pt idx="865">
                  <c:v>0.89881</c:v>
                </c:pt>
                <c:pt idx="866">
                  <c:v>0.92575000000000041</c:v>
                </c:pt>
                <c:pt idx="867">
                  <c:v>0.96094700000000044</c:v>
                </c:pt>
                <c:pt idx="868">
                  <c:v>1.0204</c:v>
                </c:pt>
                <c:pt idx="869">
                  <c:v>1.09538</c:v>
                </c:pt>
                <c:pt idx="870">
                  <c:v>1.2049509999999999</c:v>
                </c:pt>
                <c:pt idx="871">
                  <c:v>1.3256999999999992</c:v>
                </c:pt>
                <c:pt idx="872">
                  <c:v>1.4700489999999999</c:v>
                </c:pt>
                <c:pt idx="873">
                  <c:v>1.6082890000000001</c:v>
                </c:pt>
                <c:pt idx="874">
                  <c:v>1.7716949999999991</c:v>
                </c:pt>
                <c:pt idx="875">
                  <c:v>1.9512229999999999</c:v>
                </c:pt>
                <c:pt idx="876">
                  <c:v>2.1351719999999998</c:v>
                </c:pt>
                <c:pt idx="877">
                  <c:v>2.319004999999998</c:v>
                </c:pt>
                <c:pt idx="878">
                  <c:v>2.5054499999999984</c:v>
                </c:pt>
                <c:pt idx="879">
                  <c:v>2.690544</c:v>
                </c:pt>
                <c:pt idx="880">
                  <c:v>2.9179740000000001</c:v>
                </c:pt>
                <c:pt idx="881">
                  <c:v>3.192339</c:v>
                </c:pt>
                <c:pt idx="882">
                  <c:v>3.5085099999999998</c:v>
                </c:pt>
                <c:pt idx="883">
                  <c:v>3.9348029999999978</c:v>
                </c:pt>
                <c:pt idx="884">
                  <c:v>4.5063029999999999</c:v>
                </c:pt>
                <c:pt idx="885">
                  <c:v>5.2455080000000001</c:v>
                </c:pt>
                <c:pt idx="886">
                  <c:v>6.2001989999999996</c:v>
                </c:pt>
                <c:pt idx="887">
                  <c:v>7.3830410000000004</c:v>
                </c:pt>
                <c:pt idx="888">
                  <c:v>8.8113159999999997</c:v>
                </c:pt>
                <c:pt idx="889">
                  <c:v>10.477628000000001</c:v>
                </c:pt>
                <c:pt idx="890">
                  <c:v>12.282778</c:v>
                </c:pt>
                <c:pt idx="891">
                  <c:v>14.241008999999998</c:v>
                </c:pt>
                <c:pt idx="892">
                  <c:v>16.210377000000001</c:v>
                </c:pt>
                <c:pt idx="893">
                  <c:v>18.141117000000001</c:v>
                </c:pt>
                <c:pt idx="894">
                  <c:v>19.858345</c:v>
                </c:pt>
                <c:pt idx="895">
                  <c:v>21.319120000000005</c:v>
                </c:pt>
                <c:pt idx="896">
                  <c:v>22.392734999999977</c:v>
                </c:pt>
                <c:pt idx="897">
                  <c:v>23.033978000000019</c:v>
                </c:pt>
                <c:pt idx="898">
                  <c:v>23.170900000000014</c:v>
                </c:pt>
                <c:pt idx="899">
                  <c:v>22.845573000000002</c:v>
                </c:pt>
                <c:pt idx="900">
                  <c:v>22.057016000000001</c:v>
                </c:pt>
                <c:pt idx="901">
                  <c:v>20.929655</c:v>
                </c:pt>
                <c:pt idx="902">
                  <c:v>19.494147999999985</c:v>
                </c:pt>
                <c:pt idx="903">
                  <c:v>17.856459000000001</c:v>
                </c:pt>
                <c:pt idx="904">
                  <c:v>16.121603</c:v>
                </c:pt>
                <c:pt idx="905">
                  <c:v>14.337236000000004</c:v>
                </c:pt>
                <c:pt idx="906">
                  <c:v>12.628221999999992</c:v>
                </c:pt>
                <c:pt idx="907">
                  <c:v>11.0443</c:v>
                </c:pt>
                <c:pt idx="908">
                  <c:v>9.5998340000000066</c:v>
                </c:pt>
                <c:pt idx="909">
                  <c:v>8.3409720000000007</c:v>
                </c:pt>
                <c:pt idx="910">
                  <c:v>7.2604739999999985</c:v>
                </c:pt>
                <c:pt idx="911">
                  <c:v>6.3721379999999961</c:v>
                </c:pt>
                <c:pt idx="912">
                  <c:v>5.7088200000000002</c:v>
                </c:pt>
                <c:pt idx="913">
                  <c:v>5.180036999999996</c:v>
                </c:pt>
                <c:pt idx="914">
                  <c:v>4.8379659999999962</c:v>
                </c:pt>
                <c:pt idx="915">
                  <c:v>4.6715999999999998</c:v>
                </c:pt>
                <c:pt idx="916">
                  <c:v>4.6687049999999948</c:v>
                </c:pt>
                <c:pt idx="917">
                  <c:v>4.8461849999999957</c:v>
                </c:pt>
                <c:pt idx="918">
                  <c:v>5.230035</c:v>
                </c:pt>
                <c:pt idx="919">
                  <c:v>5.8315070000000002</c:v>
                </c:pt>
                <c:pt idx="920">
                  <c:v>6.6441079999999957</c:v>
                </c:pt>
                <c:pt idx="921">
                  <c:v>7.7014940000000003</c:v>
                </c:pt>
                <c:pt idx="922">
                  <c:v>9.0328670000000013</c:v>
                </c:pt>
                <c:pt idx="923">
                  <c:v>10.593817</c:v>
                </c:pt>
                <c:pt idx="924">
                  <c:v>12.417827000000001</c:v>
                </c:pt>
                <c:pt idx="925">
                  <c:v>14.488023999999999</c:v>
                </c:pt>
                <c:pt idx="926">
                  <c:v>16.792724999999979</c:v>
                </c:pt>
                <c:pt idx="927">
                  <c:v>19.334510999999999</c:v>
                </c:pt>
                <c:pt idx="928">
                  <c:v>22.011766000000001</c:v>
                </c:pt>
                <c:pt idx="929">
                  <c:v>24.840008000000001</c:v>
                </c:pt>
                <c:pt idx="930">
                  <c:v>27.669015999999999</c:v>
                </c:pt>
                <c:pt idx="931">
                  <c:v>30.479980000000001</c:v>
                </c:pt>
                <c:pt idx="932">
                  <c:v>33.232117000000038</c:v>
                </c:pt>
                <c:pt idx="933">
                  <c:v>35.809776000000006</c:v>
                </c:pt>
                <c:pt idx="934">
                  <c:v>38.097462</c:v>
                </c:pt>
                <c:pt idx="935">
                  <c:v>40.007130000000011</c:v>
                </c:pt>
                <c:pt idx="936">
                  <c:v>41.477226000000002</c:v>
                </c:pt>
                <c:pt idx="937">
                  <c:v>42.430130000000013</c:v>
                </c:pt>
                <c:pt idx="938">
                  <c:v>42.827095</c:v>
                </c:pt>
                <c:pt idx="939">
                  <c:v>42.668633000000028</c:v>
                </c:pt>
                <c:pt idx="940">
                  <c:v>41.952621000000001</c:v>
                </c:pt>
                <c:pt idx="941">
                  <c:v>40.664200000000001</c:v>
                </c:pt>
                <c:pt idx="942">
                  <c:v>38.900948</c:v>
                </c:pt>
                <c:pt idx="943">
                  <c:v>36.733791000000011</c:v>
                </c:pt>
                <c:pt idx="944">
                  <c:v>34.235489000000001</c:v>
                </c:pt>
                <c:pt idx="945">
                  <c:v>31.521872999999999</c:v>
                </c:pt>
                <c:pt idx="946">
                  <c:v>28.687692999999989</c:v>
                </c:pt>
                <c:pt idx="947">
                  <c:v>25.837826000000014</c:v>
                </c:pt>
                <c:pt idx="948">
                  <c:v>23.045539999999971</c:v>
                </c:pt>
                <c:pt idx="949">
                  <c:v>20.391882000000013</c:v>
                </c:pt>
                <c:pt idx="950">
                  <c:v>17.96537799999998</c:v>
                </c:pt>
                <c:pt idx="951">
                  <c:v>15.708486000000002</c:v>
                </c:pt>
                <c:pt idx="952">
                  <c:v>13.711886</c:v>
                </c:pt>
                <c:pt idx="953">
                  <c:v>11.947739</c:v>
                </c:pt>
                <c:pt idx="954">
                  <c:v>10.428523999999999</c:v>
                </c:pt>
                <c:pt idx="955">
                  <c:v>9.104845000000001</c:v>
                </c:pt>
                <c:pt idx="956">
                  <c:v>7.9857129999999996</c:v>
                </c:pt>
                <c:pt idx="957">
                  <c:v>7.0180109999999969</c:v>
                </c:pt>
                <c:pt idx="958">
                  <c:v>6.226784999999996</c:v>
                </c:pt>
                <c:pt idx="959">
                  <c:v>5.5428169999999959</c:v>
                </c:pt>
                <c:pt idx="960">
                  <c:v>4.9773759999999996</c:v>
                </c:pt>
                <c:pt idx="961">
                  <c:v>4.4816720000000041</c:v>
                </c:pt>
                <c:pt idx="962">
                  <c:v>4.0879149999999926</c:v>
                </c:pt>
                <c:pt idx="963">
                  <c:v>3.7301009999999999</c:v>
                </c:pt>
                <c:pt idx="964">
                  <c:v>3.4428599999999978</c:v>
                </c:pt>
                <c:pt idx="965">
                  <c:v>3.2174619999999998</c:v>
                </c:pt>
                <c:pt idx="966">
                  <c:v>3.0062149999999987</c:v>
                </c:pt>
                <c:pt idx="967">
                  <c:v>2.8493369999999998</c:v>
                </c:pt>
                <c:pt idx="968">
                  <c:v>2.7179519999999999</c:v>
                </c:pt>
                <c:pt idx="969">
                  <c:v>2.6159619999999997</c:v>
                </c:pt>
                <c:pt idx="970">
                  <c:v>2.5295740000000002</c:v>
                </c:pt>
                <c:pt idx="971">
                  <c:v>2.46469</c:v>
                </c:pt>
                <c:pt idx="972">
                  <c:v>2.4362569999999963</c:v>
                </c:pt>
                <c:pt idx="973">
                  <c:v>2.4162829999999973</c:v>
                </c:pt>
                <c:pt idx="974">
                  <c:v>2.4101459999999979</c:v>
                </c:pt>
                <c:pt idx="975">
                  <c:v>2.4287369999999999</c:v>
                </c:pt>
                <c:pt idx="976">
                  <c:v>2.474329</c:v>
                </c:pt>
                <c:pt idx="977">
                  <c:v>2.5416029999999981</c:v>
                </c:pt>
                <c:pt idx="978">
                  <c:v>2.6599029999999981</c:v>
                </c:pt>
                <c:pt idx="979">
                  <c:v>2.8017940000000001</c:v>
                </c:pt>
                <c:pt idx="980">
                  <c:v>2.9650840000000001</c:v>
                </c:pt>
                <c:pt idx="981">
                  <c:v>3.1563379999999999</c:v>
                </c:pt>
                <c:pt idx="982">
                  <c:v>3.3676449999999987</c:v>
                </c:pt>
                <c:pt idx="983">
                  <c:v>3.5891639999999998</c:v>
                </c:pt>
                <c:pt idx="984">
                  <c:v>3.7758319999999999</c:v>
                </c:pt>
                <c:pt idx="985">
                  <c:v>3.977913</c:v>
                </c:pt>
                <c:pt idx="986">
                  <c:v>4.1542449999999969</c:v>
                </c:pt>
                <c:pt idx="987">
                  <c:v>4.2774029999999996</c:v>
                </c:pt>
                <c:pt idx="988">
                  <c:v>4.3628089999999968</c:v>
                </c:pt>
                <c:pt idx="989">
                  <c:v>4.4106990000000037</c:v>
                </c:pt>
                <c:pt idx="990">
                  <c:v>4.4108229999999997</c:v>
                </c:pt>
                <c:pt idx="991">
                  <c:v>4.3849759999999947</c:v>
                </c:pt>
                <c:pt idx="992">
                  <c:v>4.3548709999999957</c:v>
                </c:pt>
                <c:pt idx="993">
                  <c:v>4.3167489999999997</c:v>
                </c:pt>
                <c:pt idx="994">
                  <c:v>4.3229849999999912</c:v>
                </c:pt>
                <c:pt idx="995">
                  <c:v>4.3993690000000036</c:v>
                </c:pt>
                <c:pt idx="996">
                  <c:v>4.5908230000000003</c:v>
                </c:pt>
                <c:pt idx="997">
                  <c:v>4.9425720000000002</c:v>
                </c:pt>
                <c:pt idx="998">
                  <c:v>5.4590889999999996</c:v>
                </c:pt>
                <c:pt idx="999">
                  <c:v>6.2133529999999997</c:v>
                </c:pt>
                <c:pt idx="1000">
                  <c:v>7.2481879999999963</c:v>
                </c:pt>
                <c:pt idx="1001">
                  <c:v>8.5553970000000028</c:v>
                </c:pt>
                <c:pt idx="1002">
                  <c:v>10.210716</c:v>
                </c:pt>
                <c:pt idx="1003">
                  <c:v>12.149593000000001</c:v>
                </c:pt>
                <c:pt idx="1004">
                  <c:v>14.461507000000006</c:v>
                </c:pt>
                <c:pt idx="1005">
                  <c:v>17.066884999999999</c:v>
                </c:pt>
                <c:pt idx="1006">
                  <c:v>20.012661000000001</c:v>
                </c:pt>
                <c:pt idx="1007">
                  <c:v>23.273036999999981</c:v>
                </c:pt>
                <c:pt idx="1008">
                  <c:v>26.830584000000005</c:v>
                </c:pt>
                <c:pt idx="1009">
                  <c:v>30.644124999999999</c:v>
                </c:pt>
                <c:pt idx="1010">
                  <c:v>34.841464999999971</c:v>
                </c:pt>
                <c:pt idx="1011">
                  <c:v>39.341011000000002</c:v>
                </c:pt>
                <c:pt idx="1012">
                  <c:v>44.31468999999997</c:v>
                </c:pt>
                <c:pt idx="1013">
                  <c:v>49.689320000000002</c:v>
                </c:pt>
                <c:pt idx="1014">
                  <c:v>55.693310000000039</c:v>
                </c:pt>
                <c:pt idx="1015">
                  <c:v>62.286629000000005</c:v>
                </c:pt>
                <c:pt idx="1016">
                  <c:v>69.350081999999958</c:v>
                </c:pt>
                <c:pt idx="1017">
                  <c:v>77.000075999999979</c:v>
                </c:pt>
                <c:pt idx="1018">
                  <c:v>84.898742999999925</c:v>
                </c:pt>
                <c:pt idx="1019">
                  <c:v>93.252837999999926</c:v>
                </c:pt>
                <c:pt idx="1020">
                  <c:v>101.84029400000006</c:v>
                </c:pt>
                <c:pt idx="1021">
                  <c:v>110.041336</c:v>
                </c:pt>
                <c:pt idx="1022">
                  <c:v>117.839996</c:v>
                </c:pt>
                <c:pt idx="1023">
                  <c:v>124.62851000000001</c:v>
                </c:pt>
                <c:pt idx="1024">
                  <c:v>130.25622600000011</c:v>
                </c:pt>
                <c:pt idx="1025">
                  <c:v>134.46229600000012</c:v>
                </c:pt>
                <c:pt idx="1026">
                  <c:v>136.94598399999998</c:v>
                </c:pt>
                <c:pt idx="1027">
                  <c:v>137.61219800000001</c:v>
                </c:pt>
                <c:pt idx="1028">
                  <c:v>136.40960699999999</c:v>
                </c:pt>
                <c:pt idx="1029">
                  <c:v>133.46054100000001</c:v>
                </c:pt>
                <c:pt idx="1030">
                  <c:v>128.91922</c:v>
                </c:pt>
                <c:pt idx="1031">
                  <c:v>123.04026800000005</c:v>
                </c:pt>
                <c:pt idx="1032">
                  <c:v>116.14679700000001</c:v>
                </c:pt>
                <c:pt idx="1033">
                  <c:v>108.52192700000002</c:v>
                </c:pt>
                <c:pt idx="1034">
                  <c:v>100.651276</c:v>
                </c:pt>
                <c:pt idx="1035">
                  <c:v>92.579711999999958</c:v>
                </c:pt>
                <c:pt idx="1036">
                  <c:v>84.716835000000003</c:v>
                </c:pt>
                <c:pt idx="1037">
                  <c:v>77.414963000000114</c:v>
                </c:pt>
                <c:pt idx="1038">
                  <c:v>70.397048999999981</c:v>
                </c:pt>
                <c:pt idx="1039">
                  <c:v>63.772774000000013</c:v>
                </c:pt>
                <c:pt idx="1040">
                  <c:v>57.749329000000003</c:v>
                </c:pt>
                <c:pt idx="1041">
                  <c:v>52.295692000000038</c:v>
                </c:pt>
                <c:pt idx="1042">
                  <c:v>47.360466000000002</c:v>
                </c:pt>
                <c:pt idx="1043">
                  <c:v>42.915481999999997</c:v>
                </c:pt>
                <c:pt idx="1044">
                  <c:v>38.923252000000012</c:v>
                </c:pt>
                <c:pt idx="1045">
                  <c:v>35.290585000000029</c:v>
                </c:pt>
                <c:pt idx="1046">
                  <c:v>31.979766999999981</c:v>
                </c:pt>
                <c:pt idx="1047">
                  <c:v>28.958862</c:v>
                </c:pt>
                <c:pt idx="1048">
                  <c:v>26.187109</c:v>
                </c:pt>
                <c:pt idx="1049">
                  <c:v>23.652090000000001</c:v>
                </c:pt>
                <c:pt idx="1050">
                  <c:v>21.346976999999999</c:v>
                </c:pt>
                <c:pt idx="1051">
                  <c:v>19.207968000000019</c:v>
                </c:pt>
                <c:pt idx="1052">
                  <c:v>17.28079199999998</c:v>
                </c:pt>
                <c:pt idx="1053">
                  <c:v>15.532296000000002</c:v>
                </c:pt>
                <c:pt idx="1054">
                  <c:v>13.931940000000001</c:v>
                </c:pt>
                <c:pt idx="1055">
                  <c:v>12.49437</c:v>
                </c:pt>
                <c:pt idx="1056">
                  <c:v>11.198662000000001</c:v>
                </c:pt>
                <c:pt idx="1057">
                  <c:v>10.040874000000001</c:v>
                </c:pt>
                <c:pt idx="1058">
                  <c:v>9.0287769999999998</c:v>
                </c:pt>
                <c:pt idx="1059">
                  <c:v>8.1179000000000006</c:v>
                </c:pt>
                <c:pt idx="1060">
                  <c:v>7.2928869999999968</c:v>
                </c:pt>
                <c:pt idx="1061">
                  <c:v>6.5850520000000001</c:v>
                </c:pt>
                <c:pt idx="1062">
                  <c:v>5.9567509999999997</c:v>
                </c:pt>
                <c:pt idx="1063">
                  <c:v>5.3893620000000038</c:v>
                </c:pt>
                <c:pt idx="1064">
                  <c:v>4.8909319999999958</c:v>
                </c:pt>
                <c:pt idx="1065">
                  <c:v>4.4402900000000036</c:v>
                </c:pt>
                <c:pt idx="1066">
                  <c:v>4.0644469999999968</c:v>
                </c:pt>
                <c:pt idx="1067">
                  <c:v>3.7317879999999999</c:v>
                </c:pt>
                <c:pt idx="1068">
                  <c:v>3.4330319999999999</c:v>
                </c:pt>
                <c:pt idx="1069">
                  <c:v>3.1560649999999981</c:v>
                </c:pt>
                <c:pt idx="1070">
                  <c:v>2.9204919999999999</c:v>
                </c:pt>
                <c:pt idx="1071">
                  <c:v>2.73014</c:v>
                </c:pt>
                <c:pt idx="1072">
                  <c:v>2.5174110000000001</c:v>
                </c:pt>
                <c:pt idx="1073">
                  <c:v>2.3632369999999998</c:v>
                </c:pt>
                <c:pt idx="1074">
                  <c:v>2.2383099999999998</c:v>
                </c:pt>
                <c:pt idx="1075">
                  <c:v>2.1182919999999998</c:v>
                </c:pt>
                <c:pt idx="1076">
                  <c:v>2.0220059999999984</c:v>
                </c:pt>
                <c:pt idx="1077">
                  <c:v>1.928029</c:v>
                </c:pt>
                <c:pt idx="1078">
                  <c:v>1.846546</c:v>
                </c:pt>
                <c:pt idx="1079">
                  <c:v>1.762535</c:v>
                </c:pt>
                <c:pt idx="1080">
                  <c:v>1.7028799999999991</c:v>
                </c:pt>
                <c:pt idx="1081">
                  <c:v>1.6439539999999999</c:v>
                </c:pt>
                <c:pt idx="1082">
                  <c:v>1.576697</c:v>
                </c:pt>
                <c:pt idx="1083">
                  <c:v>1.521555</c:v>
                </c:pt>
                <c:pt idx="1084">
                  <c:v>1.4661979999999999</c:v>
                </c:pt>
                <c:pt idx="1085">
                  <c:v>1.4161859999999999</c:v>
                </c:pt>
                <c:pt idx="1086">
                  <c:v>1.3623190000000001</c:v>
                </c:pt>
                <c:pt idx="1087">
                  <c:v>1.3307939999999998</c:v>
                </c:pt>
                <c:pt idx="1088">
                  <c:v>1.290143</c:v>
                </c:pt>
                <c:pt idx="1089">
                  <c:v>1.250602</c:v>
                </c:pt>
                <c:pt idx="1090">
                  <c:v>1.230116</c:v>
                </c:pt>
                <c:pt idx="1091">
                  <c:v>1.2034719999999992</c:v>
                </c:pt>
                <c:pt idx="1092">
                  <c:v>1.1900540000000008</c:v>
                </c:pt>
                <c:pt idx="1093">
                  <c:v>1.170966</c:v>
                </c:pt>
                <c:pt idx="1094">
                  <c:v>1.1729180000000001</c:v>
                </c:pt>
                <c:pt idx="1095">
                  <c:v>1.164193</c:v>
                </c:pt>
                <c:pt idx="1096">
                  <c:v>1.168326</c:v>
                </c:pt>
                <c:pt idx="1097">
                  <c:v>1.183135</c:v>
                </c:pt>
                <c:pt idx="1098">
                  <c:v>1.1864669999999999</c:v>
                </c:pt>
                <c:pt idx="1099">
                  <c:v>1.1964840000000001</c:v>
                </c:pt>
                <c:pt idx="1100">
                  <c:v>1.2106929999999998</c:v>
                </c:pt>
                <c:pt idx="1101">
                  <c:v>1.2352129999999999</c:v>
                </c:pt>
                <c:pt idx="1102">
                  <c:v>1.272753</c:v>
                </c:pt>
                <c:pt idx="1103">
                  <c:v>1.308165</c:v>
                </c:pt>
                <c:pt idx="1104">
                  <c:v>1.342576</c:v>
                </c:pt>
                <c:pt idx="1105">
                  <c:v>1.3781410000000001</c:v>
                </c:pt>
                <c:pt idx="1106">
                  <c:v>1.429252</c:v>
                </c:pt>
                <c:pt idx="1107">
                  <c:v>1.5063</c:v>
                </c:pt>
                <c:pt idx="1108">
                  <c:v>1.593315</c:v>
                </c:pt>
                <c:pt idx="1109">
                  <c:v>1.7045649999999992</c:v>
                </c:pt>
                <c:pt idx="1110">
                  <c:v>1.864716</c:v>
                </c:pt>
                <c:pt idx="1111">
                  <c:v>2.0637859999999999</c:v>
                </c:pt>
                <c:pt idx="1112">
                  <c:v>2.348903</c:v>
                </c:pt>
                <c:pt idx="1113">
                  <c:v>2.7287810000000019</c:v>
                </c:pt>
                <c:pt idx="1114">
                  <c:v>3.2145619999999999</c:v>
                </c:pt>
                <c:pt idx="1115">
                  <c:v>3.822607999999998</c:v>
                </c:pt>
                <c:pt idx="1116">
                  <c:v>4.6073129999999969</c:v>
                </c:pt>
                <c:pt idx="1117">
                  <c:v>5.5428030000000001</c:v>
                </c:pt>
                <c:pt idx="1118">
                  <c:v>6.6805209999999962</c:v>
                </c:pt>
                <c:pt idx="1119">
                  <c:v>7.9802220000000039</c:v>
                </c:pt>
                <c:pt idx="1120">
                  <c:v>9.488766</c:v>
                </c:pt>
                <c:pt idx="1121">
                  <c:v>11.165947000000006</c:v>
                </c:pt>
                <c:pt idx="1122">
                  <c:v>12.967243</c:v>
                </c:pt>
                <c:pt idx="1123">
                  <c:v>14.905343</c:v>
                </c:pt>
                <c:pt idx="1124">
                  <c:v>16.893699999999981</c:v>
                </c:pt>
                <c:pt idx="1125">
                  <c:v>18.864954000000019</c:v>
                </c:pt>
                <c:pt idx="1126">
                  <c:v>20.782706999999967</c:v>
                </c:pt>
                <c:pt idx="1127">
                  <c:v>22.522941999999986</c:v>
                </c:pt>
                <c:pt idx="1128">
                  <c:v>24.083577999999989</c:v>
                </c:pt>
                <c:pt idx="1129">
                  <c:v>25.36473999999998</c:v>
                </c:pt>
                <c:pt idx="1130">
                  <c:v>26.331696000000001</c:v>
                </c:pt>
                <c:pt idx="1131">
                  <c:v>26.932296999999977</c:v>
                </c:pt>
                <c:pt idx="1132">
                  <c:v>27.152241</c:v>
                </c:pt>
                <c:pt idx="1133">
                  <c:v>26.992455999999986</c:v>
                </c:pt>
                <c:pt idx="1134">
                  <c:v>26.466638999999979</c:v>
                </c:pt>
                <c:pt idx="1135">
                  <c:v>25.616219000000001</c:v>
                </c:pt>
                <c:pt idx="1136">
                  <c:v>24.477347999999989</c:v>
                </c:pt>
                <c:pt idx="1137">
                  <c:v>23.106933999999999</c:v>
                </c:pt>
                <c:pt idx="1138">
                  <c:v>21.571467999999999</c:v>
                </c:pt>
                <c:pt idx="1139">
                  <c:v>19.945716999999966</c:v>
                </c:pt>
                <c:pt idx="1140">
                  <c:v>18.278222999999979</c:v>
                </c:pt>
                <c:pt idx="1141">
                  <c:v>16.602886000000005</c:v>
                </c:pt>
                <c:pt idx="1142">
                  <c:v>14.991243000000001</c:v>
                </c:pt>
                <c:pt idx="1143">
                  <c:v>13.466089000000007</c:v>
                </c:pt>
                <c:pt idx="1144">
                  <c:v>12.016375999999999</c:v>
                </c:pt>
                <c:pt idx="1145">
                  <c:v>10.699894</c:v>
                </c:pt>
                <c:pt idx="1146">
                  <c:v>9.5352420000000002</c:v>
                </c:pt>
                <c:pt idx="1147">
                  <c:v>8.4887430000000013</c:v>
                </c:pt>
                <c:pt idx="1148">
                  <c:v>7.5721999999999996</c:v>
                </c:pt>
                <c:pt idx="1149">
                  <c:v>6.7896000000000036</c:v>
                </c:pt>
                <c:pt idx="1150">
                  <c:v>6.0869390000000001</c:v>
                </c:pt>
                <c:pt idx="1151">
                  <c:v>5.5082990000000036</c:v>
                </c:pt>
                <c:pt idx="1152">
                  <c:v>5.0011039999999998</c:v>
                </c:pt>
                <c:pt idx="1153">
                  <c:v>4.5533260000000002</c:v>
                </c:pt>
                <c:pt idx="1154">
                  <c:v>4.1629499999999959</c:v>
                </c:pt>
                <c:pt idx="1155">
                  <c:v>3.830982999999998</c:v>
                </c:pt>
                <c:pt idx="1156">
                  <c:v>3.5427230000000001</c:v>
                </c:pt>
                <c:pt idx="1157">
                  <c:v>3.2843700000000018</c:v>
                </c:pt>
                <c:pt idx="1158">
                  <c:v>3.0657519999999998</c:v>
                </c:pt>
                <c:pt idx="1159">
                  <c:v>2.870966999999998</c:v>
                </c:pt>
                <c:pt idx="1160">
                  <c:v>2.7067429999999981</c:v>
                </c:pt>
                <c:pt idx="1161">
                  <c:v>2.527137000000002</c:v>
                </c:pt>
                <c:pt idx="1162">
                  <c:v>2.4051849999999999</c:v>
                </c:pt>
                <c:pt idx="1163">
                  <c:v>2.2824619999999998</c:v>
                </c:pt>
                <c:pt idx="1164">
                  <c:v>2.1875360000000019</c:v>
                </c:pt>
                <c:pt idx="1165">
                  <c:v>2.1329249999999997</c:v>
                </c:pt>
                <c:pt idx="1166">
                  <c:v>2.0893700000000002</c:v>
                </c:pt>
                <c:pt idx="1167">
                  <c:v>2.062837</c:v>
                </c:pt>
                <c:pt idx="1168">
                  <c:v>2.0755539999999981</c:v>
                </c:pt>
                <c:pt idx="1169">
                  <c:v>2.1095470000000001</c:v>
                </c:pt>
                <c:pt idx="1170">
                  <c:v>2.1816459999999984</c:v>
                </c:pt>
                <c:pt idx="1171">
                  <c:v>2.2693560000000002</c:v>
                </c:pt>
                <c:pt idx="1172">
                  <c:v>2.4161529999999973</c:v>
                </c:pt>
                <c:pt idx="1173">
                  <c:v>2.584085</c:v>
                </c:pt>
                <c:pt idx="1174">
                  <c:v>2.7837459999999998</c:v>
                </c:pt>
                <c:pt idx="1175">
                  <c:v>2.9907019999999997</c:v>
                </c:pt>
                <c:pt idx="1176">
                  <c:v>3.2215150000000001</c:v>
                </c:pt>
                <c:pt idx="1177">
                  <c:v>3.4721119999999988</c:v>
                </c:pt>
                <c:pt idx="1178">
                  <c:v>3.7208039999999998</c:v>
                </c:pt>
                <c:pt idx="1179">
                  <c:v>3.9817830000000001</c:v>
                </c:pt>
                <c:pt idx="1180">
                  <c:v>4.2150809999999961</c:v>
                </c:pt>
                <c:pt idx="1181">
                  <c:v>4.4330100000000003</c:v>
                </c:pt>
                <c:pt idx="1182">
                  <c:v>4.6220079999999957</c:v>
                </c:pt>
                <c:pt idx="1183">
                  <c:v>4.7904939999999998</c:v>
                </c:pt>
                <c:pt idx="1184">
                  <c:v>4.8850559999999961</c:v>
                </c:pt>
                <c:pt idx="1185">
                  <c:v>4.9459530000000003</c:v>
                </c:pt>
                <c:pt idx="1186">
                  <c:v>4.9598579999999997</c:v>
                </c:pt>
                <c:pt idx="1187">
                  <c:v>4.9277149999999947</c:v>
                </c:pt>
                <c:pt idx="1188">
                  <c:v>4.8405819999999968</c:v>
                </c:pt>
                <c:pt idx="1189">
                  <c:v>4.7115119999999964</c:v>
                </c:pt>
                <c:pt idx="1190">
                  <c:v>4.5545379999999946</c:v>
                </c:pt>
                <c:pt idx="1191">
                  <c:v>4.3608299999999964</c:v>
                </c:pt>
                <c:pt idx="1192">
                  <c:v>4.1505549999999927</c:v>
                </c:pt>
                <c:pt idx="1193">
                  <c:v>3.9321529999999973</c:v>
                </c:pt>
                <c:pt idx="1194">
                  <c:v>3.684005</c:v>
                </c:pt>
                <c:pt idx="1195">
                  <c:v>3.4714149999999981</c:v>
                </c:pt>
                <c:pt idx="1196">
                  <c:v>3.2379110000000018</c:v>
                </c:pt>
                <c:pt idx="1197">
                  <c:v>3.0252870000000001</c:v>
                </c:pt>
                <c:pt idx="1198">
                  <c:v>2.8319189999999979</c:v>
                </c:pt>
                <c:pt idx="1199">
                  <c:v>2.6328249999999982</c:v>
                </c:pt>
                <c:pt idx="1200">
                  <c:v>2.457218999999998</c:v>
                </c:pt>
                <c:pt idx="1201">
                  <c:v>2.3109059999999979</c:v>
                </c:pt>
                <c:pt idx="1202">
                  <c:v>2.174722</c:v>
                </c:pt>
                <c:pt idx="1203">
                  <c:v>2.0515419999999982</c:v>
                </c:pt>
                <c:pt idx="1204">
                  <c:v>1.9565770000000009</c:v>
                </c:pt>
                <c:pt idx="1205">
                  <c:v>1.8637539999999999</c:v>
                </c:pt>
                <c:pt idx="1206">
                  <c:v>1.788205</c:v>
                </c:pt>
                <c:pt idx="1207">
                  <c:v>1.724839999999999</c:v>
                </c:pt>
                <c:pt idx="1208">
                  <c:v>1.6684600000000001</c:v>
                </c:pt>
                <c:pt idx="1209">
                  <c:v>1.6099909999999991</c:v>
                </c:pt>
                <c:pt idx="1210">
                  <c:v>1.576344</c:v>
                </c:pt>
                <c:pt idx="1211">
                  <c:v>1.538449</c:v>
                </c:pt>
                <c:pt idx="1212">
                  <c:v>1.5059299999999987</c:v>
                </c:pt>
                <c:pt idx="1213">
                  <c:v>1.475619999999999</c:v>
                </c:pt>
                <c:pt idx="1214">
                  <c:v>1.443719999999999</c:v>
                </c:pt>
                <c:pt idx="1215">
                  <c:v>1.4264779999999999</c:v>
                </c:pt>
                <c:pt idx="1216">
                  <c:v>1.4045069999999991</c:v>
                </c:pt>
                <c:pt idx="1217">
                  <c:v>1.3891800000000001</c:v>
                </c:pt>
                <c:pt idx="1218">
                  <c:v>1.360916</c:v>
                </c:pt>
                <c:pt idx="1219">
                  <c:v>1.339208</c:v>
                </c:pt>
                <c:pt idx="1220">
                  <c:v>1.3191489999999999</c:v>
                </c:pt>
                <c:pt idx="1221">
                  <c:v>1.3080820000000009</c:v>
                </c:pt>
                <c:pt idx="1222">
                  <c:v>1.2926929999999999</c:v>
                </c:pt>
                <c:pt idx="1223">
                  <c:v>1.269903999999999</c:v>
                </c:pt>
                <c:pt idx="1224">
                  <c:v>1.2533879999999999</c:v>
                </c:pt>
                <c:pt idx="1225">
                  <c:v>1.2586839999999999</c:v>
                </c:pt>
                <c:pt idx="1226">
                  <c:v>1.259358</c:v>
                </c:pt>
                <c:pt idx="1227">
                  <c:v>1.245757</c:v>
                </c:pt>
                <c:pt idx="1228">
                  <c:v>1.2510789999999998</c:v>
                </c:pt>
                <c:pt idx="1229">
                  <c:v>1.2361389999999999</c:v>
                </c:pt>
                <c:pt idx="1230">
                  <c:v>1.237892999999999</c:v>
                </c:pt>
                <c:pt idx="1231">
                  <c:v>1.224845</c:v>
                </c:pt>
                <c:pt idx="1232">
                  <c:v>1.2242289999999998</c:v>
                </c:pt>
                <c:pt idx="1233">
                  <c:v>1.2307489999999999</c:v>
                </c:pt>
                <c:pt idx="1234">
                  <c:v>1.2299639999999989</c:v>
                </c:pt>
                <c:pt idx="1235">
                  <c:v>1.243868999999999</c:v>
                </c:pt>
                <c:pt idx="1236">
                  <c:v>1.250373</c:v>
                </c:pt>
                <c:pt idx="1237">
                  <c:v>1.2623209999999998</c:v>
                </c:pt>
                <c:pt idx="1238">
                  <c:v>1.2775479999999999</c:v>
                </c:pt>
                <c:pt idx="1239">
                  <c:v>1.3092199999999998</c:v>
                </c:pt>
                <c:pt idx="1240">
                  <c:v>1.3499719999999991</c:v>
                </c:pt>
                <c:pt idx="1241">
                  <c:v>1.3815139999999999</c:v>
                </c:pt>
                <c:pt idx="1242">
                  <c:v>1.417762999999999</c:v>
                </c:pt>
                <c:pt idx="1243">
                  <c:v>1.46865</c:v>
                </c:pt>
                <c:pt idx="1244">
                  <c:v>1.5252989999999991</c:v>
                </c:pt>
                <c:pt idx="1245">
                  <c:v>1.586792</c:v>
                </c:pt>
                <c:pt idx="1246">
                  <c:v>1.6292180000000001</c:v>
                </c:pt>
                <c:pt idx="1247">
                  <c:v>1.7095479999999998</c:v>
                </c:pt>
                <c:pt idx="1248">
                  <c:v>1.7781359999999999</c:v>
                </c:pt>
                <c:pt idx="1249">
                  <c:v>1.822514</c:v>
                </c:pt>
                <c:pt idx="1250">
                  <c:v>1.9001500000000009</c:v>
                </c:pt>
                <c:pt idx="1251">
                  <c:v>1.9443900000000001</c:v>
                </c:pt>
                <c:pt idx="1252">
                  <c:v>2.0079470000000001</c:v>
                </c:pt>
                <c:pt idx="1253">
                  <c:v>2.063456</c:v>
                </c:pt>
                <c:pt idx="1254">
                  <c:v>2.0769409999999984</c:v>
                </c:pt>
                <c:pt idx="1255">
                  <c:v>2.1114849999999987</c:v>
                </c:pt>
                <c:pt idx="1256">
                  <c:v>2.1358189999999979</c:v>
                </c:pt>
                <c:pt idx="1257">
                  <c:v>2.1202230000000002</c:v>
                </c:pt>
                <c:pt idx="1258">
                  <c:v>2.1372979999999999</c:v>
                </c:pt>
                <c:pt idx="1259">
                  <c:v>2.1257079999999999</c:v>
                </c:pt>
                <c:pt idx="1260">
                  <c:v>2.0992509999999984</c:v>
                </c:pt>
                <c:pt idx="1261">
                  <c:v>2.0670609999999998</c:v>
                </c:pt>
                <c:pt idx="1262">
                  <c:v>2.045388</c:v>
                </c:pt>
                <c:pt idx="1263">
                  <c:v>1.994631</c:v>
                </c:pt>
                <c:pt idx="1264">
                  <c:v>1.9460700000000009</c:v>
                </c:pt>
                <c:pt idx="1265">
                  <c:v>1.8886609999999999</c:v>
                </c:pt>
                <c:pt idx="1266">
                  <c:v>1.855151</c:v>
                </c:pt>
                <c:pt idx="1267">
                  <c:v>1.806562</c:v>
                </c:pt>
                <c:pt idx="1268">
                  <c:v>1.7616439999999998</c:v>
                </c:pt>
                <c:pt idx="1269">
                  <c:v>1.6973279999999999</c:v>
                </c:pt>
                <c:pt idx="1270">
                  <c:v>1.659729999999999</c:v>
                </c:pt>
                <c:pt idx="1271">
                  <c:v>1.614468</c:v>
                </c:pt>
                <c:pt idx="1272">
                  <c:v>1.594101</c:v>
                </c:pt>
                <c:pt idx="1273">
                  <c:v>1.5517299999999992</c:v>
                </c:pt>
                <c:pt idx="1274">
                  <c:v>1.527682</c:v>
                </c:pt>
                <c:pt idx="1275">
                  <c:v>1.5009709999999998</c:v>
                </c:pt>
                <c:pt idx="1276">
                  <c:v>1.4860709999999999</c:v>
                </c:pt>
                <c:pt idx="1277">
                  <c:v>1.4612659999999991</c:v>
                </c:pt>
                <c:pt idx="1278">
                  <c:v>1.446701999999999</c:v>
                </c:pt>
                <c:pt idx="1279">
                  <c:v>1.4251129999999999</c:v>
                </c:pt>
                <c:pt idx="1280">
                  <c:v>1.4162509999999999</c:v>
                </c:pt>
                <c:pt idx="1281">
                  <c:v>1.397438</c:v>
                </c:pt>
                <c:pt idx="1282">
                  <c:v>1.4004689999999991</c:v>
                </c:pt>
                <c:pt idx="1283">
                  <c:v>1.39106</c:v>
                </c:pt>
                <c:pt idx="1284">
                  <c:v>1.3620540000000001</c:v>
                </c:pt>
                <c:pt idx="1285">
                  <c:v>1.3577059999999999</c:v>
                </c:pt>
                <c:pt idx="1286">
                  <c:v>1.3499559999999999</c:v>
                </c:pt>
                <c:pt idx="1287">
                  <c:v>1.342114</c:v>
                </c:pt>
                <c:pt idx="1288">
                  <c:v>1.3372839999999999</c:v>
                </c:pt>
                <c:pt idx="1289">
                  <c:v>1.331596999999999</c:v>
                </c:pt>
                <c:pt idx="1290">
                  <c:v>1.3149739999999999</c:v>
                </c:pt>
                <c:pt idx="1291">
                  <c:v>1.318945</c:v>
                </c:pt>
                <c:pt idx="1292">
                  <c:v>1.322038</c:v>
                </c:pt>
                <c:pt idx="1293">
                  <c:v>1.305199999999999</c:v>
                </c:pt>
                <c:pt idx="1294">
                  <c:v>1.299520999999999</c:v>
                </c:pt>
                <c:pt idx="1295">
                  <c:v>1.288473</c:v>
                </c:pt>
                <c:pt idx="1296">
                  <c:v>1.2920570000000009</c:v>
                </c:pt>
                <c:pt idx="1297">
                  <c:v>1.289687</c:v>
                </c:pt>
                <c:pt idx="1298">
                  <c:v>1.2924339999999999</c:v>
                </c:pt>
                <c:pt idx="1299">
                  <c:v>1.296837</c:v>
                </c:pt>
                <c:pt idx="1300">
                  <c:v>1.306114</c:v>
                </c:pt>
                <c:pt idx="1301">
                  <c:v>1.3098929999999998</c:v>
                </c:pt>
                <c:pt idx="1302">
                  <c:v>1.3100309999999999</c:v>
                </c:pt>
                <c:pt idx="1303">
                  <c:v>1.3131009999999999</c:v>
                </c:pt>
                <c:pt idx="1304">
                  <c:v>1.3112629999999998</c:v>
                </c:pt>
                <c:pt idx="1305">
                  <c:v>1.315890999999999</c:v>
                </c:pt>
                <c:pt idx="1306">
                  <c:v>1.3127929999999999</c:v>
                </c:pt>
                <c:pt idx="1307">
                  <c:v>1.3286770000000001</c:v>
                </c:pt>
                <c:pt idx="1308">
                  <c:v>1.3360380000000001</c:v>
                </c:pt>
                <c:pt idx="1309">
                  <c:v>1.337548</c:v>
                </c:pt>
                <c:pt idx="1310">
                  <c:v>1.3420339999999999</c:v>
                </c:pt>
                <c:pt idx="1311">
                  <c:v>1.3395279999999998</c:v>
                </c:pt>
                <c:pt idx="1312">
                  <c:v>1.357831999999999</c:v>
                </c:pt>
                <c:pt idx="1313">
                  <c:v>1.3728229999999999</c:v>
                </c:pt>
                <c:pt idx="1314">
                  <c:v>1.3830909999999998</c:v>
                </c:pt>
                <c:pt idx="1315">
                  <c:v>1.3959629999999998</c:v>
                </c:pt>
                <c:pt idx="1316">
                  <c:v>1.387316</c:v>
                </c:pt>
                <c:pt idx="1317">
                  <c:v>1.393448</c:v>
                </c:pt>
                <c:pt idx="1318">
                  <c:v>1.4030159999999998</c:v>
                </c:pt>
                <c:pt idx="1319">
                  <c:v>1.413727999999999</c:v>
                </c:pt>
                <c:pt idx="1320">
                  <c:v>1.4163779999999999</c:v>
                </c:pt>
                <c:pt idx="1321">
                  <c:v>1.4296179999999998</c:v>
                </c:pt>
                <c:pt idx="1322">
                  <c:v>1.4404039999999998</c:v>
                </c:pt>
                <c:pt idx="1323">
                  <c:v>1.4601439999999999</c:v>
                </c:pt>
                <c:pt idx="1324">
                  <c:v>1.466467</c:v>
                </c:pt>
                <c:pt idx="1325">
                  <c:v>1.4842599999999999</c:v>
                </c:pt>
                <c:pt idx="1326">
                  <c:v>1.5164800000000001</c:v>
                </c:pt>
                <c:pt idx="1327">
                  <c:v>1.5704419999999999</c:v>
                </c:pt>
                <c:pt idx="1328">
                  <c:v>1.6283799999999999</c:v>
                </c:pt>
                <c:pt idx="1329">
                  <c:v>1.7010879999999999</c:v>
                </c:pt>
                <c:pt idx="1330">
                  <c:v>1.7998399999999992</c:v>
                </c:pt>
                <c:pt idx="1331">
                  <c:v>1.970391</c:v>
                </c:pt>
                <c:pt idx="1332">
                  <c:v>2.1787559999999981</c:v>
                </c:pt>
                <c:pt idx="1333">
                  <c:v>2.4807160000000001</c:v>
                </c:pt>
                <c:pt idx="1334">
                  <c:v>2.8982179999999982</c:v>
                </c:pt>
                <c:pt idx="1335">
                  <c:v>3.4351509999999981</c:v>
                </c:pt>
                <c:pt idx="1336">
                  <c:v>4.2055749999999961</c:v>
                </c:pt>
                <c:pt idx="1337">
                  <c:v>5.1981739999999963</c:v>
                </c:pt>
                <c:pt idx="1338">
                  <c:v>6.5292690000000038</c:v>
                </c:pt>
                <c:pt idx="1339">
                  <c:v>8.231822999999995</c:v>
                </c:pt>
                <c:pt idx="1340">
                  <c:v>10.399268000000001</c:v>
                </c:pt>
                <c:pt idx="1341">
                  <c:v>13.151966</c:v>
                </c:pt>
                <c:pt idx="1342">
                  <c:v>16.586275000000001</c:v>
                </c:pt>
                <c:pt idx="1343">
                  <c:v>20.89696500000003</c:v>
                </c:pt>
                <c:pt idx="1344">
                  <c:v>26.089887999999988</c:v>
                </c:pt>
                <c:pt idx="1345">
                  <c:v>32.410621999999996</c:v>
                </c:pt>
                <c:pt idx="1346">
                  <c:v>39.831679999999999</c:v>
                </c:pt>
                <c:pt idx="1347">
                  <c:v>48.595249000000003</c:v>
                </c:pt>
                <c:pt idx="1348">
                  <c:v>58.554294999999996</c:v>
                </c:pt>
                <c:pt idx="1349">
                  <c:v>69.977645999999993</c:v>
                </c:pt>
                <c:pt idx="1350">
                  <c:v>82.45534499999998</c:v>
                </c:pt>
                <c:pt idx="1351">
                  <c:v>96.417534000000074</c:v>
                </c:pt>
                <c:pt idx="1352">
                  <c:v>111.489349</c:v>
                </c:pt>
                <c:pt idx="1353">
                  <c:v>127.21025800000002</c:v>
                </c:pt>
                <c:pt idx="1354">
                  <c:v>143.89575199999999</c:v>
                </c:pt>
                <c:pt idx="1355">
                  <c:v>160.618134</c:v>
                </c:pt>
                <c:pt idx="1356">
                  <c:v>177.33032200000011</c:v>
                </c:pt>
                <c:pt idx="1357">
                  <c:v>193.80239900000012</c:v>
                </c:pt>
                <c:pt idx="1358">
                  <c:v>209.73365799999988</c:v>
                </c:pt>
                <c:pt idx="1359">
                  <c:v>224.10934399999999</c:v>
                </c:pt>
                <c:pt idx="1360">
                  <c:v>237.12103300000001</c:v>
                </c:pt>
                <c:pt idx="1361">
                  <c:v>248.19338999999999</c:v>
                </c:pt>
                <c:pt idx="1362">
                  <c:v>256.89746100000002</c:v>
                </c:pt>
                <c:pt idx="1363">
                  <c:v>263.16473400000001</c:v>
                </c:pt>
                <c:pt idx="1364">
                  <c:v>266.93688999999978</c:v>
                </c:pt>
                <c:pt idx="1365">
                  <c:v>268.03823899999958</c:v>
                </c:pt>
                <c:pt idx="1366">
                  <c:v>266.566284</c:v>
                </c:pt>
                <c:pt idx="1367">
                  <c:v>262.53729199999975</c:v>
                </c:pt>
                <c:pt idx="1368">
                  <c:v>256.16778599999998</c:v>
                </c:pt>
                <c:pt idx="1369">
                  <c:v>247.82281500000011</c:v>
                </c:pt>
                <c:pt idx="1370">
                  <c:v>237.54432700000001</c:v>
                </c:pt>
                <c:pt idx="1371">
                  <c:v>225.909302</c:v>
                </c:pt>
                <c:pt idx="1372">
                  <c:v>213.25430299999999</c:v>
                </c:pt>
                <c:pt idx="1373">
                  <c:v>199.78033400000001</c:v>
                </c:pt>
                <c:pt idx="1374">
                  <c:v>185.58645600000011</c:v>
                </c:pt>
                <c:pt idx="1375">
                  <c:v>171.58746300000001</c:v>
                </c:pt>
                <c:pt idx="1376">
                  <c:v>157.52763400000001</c:v>
                </c:pt>
                <c:pt idx="1377">
                  <c:v>144.14149499999999</c:v>
                </c:pt>
                <c:pt idx="1378">
                  <c:v>131.33691400000001</c:v>
                </c:pt>
                <c:pt idx="1379">
                  <c:v>119.05817399999998</c:v>
                </c:pt>
                <c:pt idx="1380">
                  <c:v>107.834801</c:v>
                </c:pt>
                <c:pt idx="1381">
                  <c:v>97.541435000000007</c:v>
                </c:pt>
                <c:pt idx="1382">
                  <c:v>88.028808999999896</c:v>
                </c:pt>
                <c:pt idx="1383">
                  <c:v>79.627289000000005</c:v>
                </c:pt>
                <c:pt idx="1384">
                  <c:v>72.135879999999958</c:v>
                </c:pt>
                <c:pt idx="1385">
                  <c:v>65.525901999999988</c:v>
                </c:pt>
                <c:pt idx="1386">
                  <c:v>59.683689000000001</c:v>
                </c:pt>
                <c:pt idx="1387">
                  <c:v>54.495941000000002</c:v>
                </c:pt>
                <c:pt idx="1388">
                  <c:v>49.971077000000001</c:v>
                </c:pt>
                <c:pt idx="1389">
                  <c:v>46.040901000000005</c:v>
                </c:pt>
                <c:pt idx="1390">
                  <c:v>42.616978000000003</c:v>
                </c:pt>
                <c:pt idx="1391">
                  <c:v>39.645279000000002</c:v>
                </c:pt>
                <c:pt idx="1392">
                  <c:v>36.990997</c:v>
                </c:pt>
                <c:pt idx="1393">
                  <c:v>34.652866000000003</c:v>
                </c:pt>
                <c:pt idx="1394">
                  <c:v>32.543350000000011</c:v>
                </c:pt>
                <c:pt idx="1395">
                  <c:v>30.629726000000002</c:v>
                </c:pt>
                <c:pt idx="1396">
                  <c:v>28.854366000000013</c:v>
                </c:pt>
                <c:pt idx="1397">
                  <c:v>27.178678999999999</c:v>
                </c:pt>
                <c:pt idx="1398">
                  <c:v>25.636223000000001</c:v>
                </c:pt>
                <c:pt idx="1399">
                  <c:v>24.118734</c:v>
                </c:pt>
                <c:pt idx="1400">
                  <c:v>22.694213999999999</c:v>
                </c:pt>
                <c:pt idx="1401">
                  <c:v>21.300445999999987</c:v>
                </c:pt>
                <c:pt idx="1402">
                  <c:v>19.953361999999988</c:v>
                </c:pt>
                <c:pt idx="1403">
                  <c:v>18.635477000000005</c:v>
                </c:pt>
                <c:pt idx="1404">
                  <c:v>17.367635999999987</c:v>
                </c:pt>
                <c:pt idx="1405">
                  <c:v>16.107447000000001</c:v>
                </c:pt>
                <c:pt idx="1406">
                  <c:v>14.927878</c:v>
                </c:pt>
                <c:pt idx="1407">
                  <c:v>13.750500000000002</c:v>
                </c:pt>
                <c:pt idx="1408">
                  <c:v>12.667081</c:v>
                </c:pt>
                <c:pt idx="1409">
                  <c:v>11.620895000000001</c:v>
                </c:pt>
                <c:pt idx="1410">
                  <c:v>10.622753000000001</c:v>
                </c:pt>
                <c:pt idx="1411">
                  <c:v>9.7021230000000003</c:v>
                </c:pt>
                <c:pt idx="1412">
                  <c:v>8.8294410000000028</c:v>
                </c:pt>
                <c:pt idx="1413">
                  <c:v>8.0413519999999981</c:v>
                </c:pt>
                <c:pt idx="1414">
                  <c:v>7.3075449999999957</c:v>
                </c:pt>
                <c:pt idx="1415">
                  <c:v>6.6228129999999936</c:v>
                </c:pt>
                <c:pt idx="1416">
                  <c:v>6.0105459999999962</c:v>
                </c:pt>
                <c:pt idx="1417">
                  <c:v>5.4472909999999999</c:v>
                </c:pt>
                <c:pt idx="1418">
                  <c:v>4.9506889999999997</c:v>
                </c:pt>
                <c:pt idx="1419">
                  <c:v>4.4961430000000036</c:v>
                </c:pt>
                <c:pt idx="1420">
                  <c:v>4.0951869999999957</c:v>
                </c:pt>
                <c:pt idx="1421">
                  <c:v>3.7409680000000001</c:v>
                </c:pt>
                <c:pt idx="1422">
                  <c:v>3.4252219999999998</c:v>
                </c:pt>
                <c:pt idx="1423">
                  <c:v>3.1177860000000002</c:v>
                </c:pt>
                <c:pt idx="1424">
                  <c:v>2.8625210000000001</c:v>
                </c:pt>
                <c:pt idx="1425">
                  <c:v>2.6391519999999997</c:v>
                </c:pt>
                <c:pt idx="1426">
                  <c:v>2.4196859999999973</c:v>
                </c:pt>
                <c:pt idx="1427">
                  <c:v>2.2516719999999997</c:v>
                </c:pt>
                <c:pt idx="1428">
                  <c:v>2.0978140000000001</c:v>
                </c:pt>
                <c:pt idx="1429">
                  <c:v>1.951605</c:v>
                </c:pt>
                <c:pt idx="1430">
                  <c:v>1.80854</c:v>
                </c:pt>
                <c:pt idx="1431">
                  <c:v>1.6831909999999999</c:v>
                </c:pt>
                <c:pt idx="1432">
                  <c:v>1.592106</c:v>
                </c:pt>
                <c:pt idx="1433">
                  <c:v>1.4988659999999998</c:v>
                </c:pt>
                <c:pt idx="1434">
                  <c:v>1.4151019999999992</c:v>
                </c:pt>
                <c:pt idx="1435">
                  <c:v>1.343</c:v>
                </c:pt>
                <c:pt idx="1436">
                  <c:v>1.268815</c:v>
                </c:pt>
                <c:pt idx="1437">
                  <c:v>1.2048929999999998</c:v>
                </c:pt>
                <c:pt idx="1438">
                  <c:v>1.1471239999999998</c:v>
                </c:pt>
                <c:pt idx="1439">
                  <c:v>1.087569999999999</c:v>
                </c:pt>
                <c:pt idx="1440">
                  <c:v>1.0599509999999999</c:v>
                </c:pt>
                <c:pt idx="1441">
                  <c:v>1.0104239999999998</c:v>
                </c:pt>
                <c:pt idx="1442">
                  <c:v>0.97925300000000004</c:v>
                </c:pt>
                <c:pt idx="1443">
                  <c:v>0.93797900000000045</c:v>
                </c:pt>
                <c:pt idx="1444">
                  <c:v>0.9185059999999996</c:v>
                </c:pt>
                <c:pt idx="1445">
                  <c:v>0.87724899999999995</c:v>
                </c:pt>
                <c:pt idx="1446">
                  <c:v>0.85135000000000005</c:v>
                </c:pt>
                <c:pt idx="1447">
                  <c:v>0.82880200000000004</c:v>
                </c:pt>
                <c:pt idx="1448">
                  <c:v>0.8010930000000005</c:v>
                </c:pt>
                <c:pt idx="1449">
                  <c:v>0.78129899999999997</c:v>
                </c:pt>
                <c:pt idx="1450">
                  <c:v>0.76074100000000089</c:v>
                </c:pt>
                <c:pt idx="1451">
                  <c:v>0.74264100000000088</c:v>
                </c:pt>
                <c:pt idx="1452">
                  <c:v>0.73293200000000003</c:v>
                </c:pt>
                <c:pt idx="1453">
                  <c:v>0.71530899999999997</c:v>
                </c:pt>
                <c:pt idx="1454">
                  <c:v>0.7046100000000004</c:v>
                </c:pt>
                <c:pt idx="1455">
                  <c:v>0.68686199999999997</c:v>
                </c:pt>
                <c:pt idx="1456">
                  <c:v>0.67577600000000071</c:v>
                </c:pt>
                <c:pt idx="1457">
                  <c:v>0.67131399999999997</c:v>
                </c:pt>
                <c:pt idx="1458">
                  <c:v>0.66451099999999996</c:v>
                </c:pt>
                <c:pt idx="1459">
                  <c:v>0.64929900000000074</c:v>
                </c:pt>
                <c:pt idx="1460">
                  <c:v>0.65767800000000076</c:v>
                </c:pt>
                <c:pt idx="1461">
                  <c:v>0.64753899999999998</c:v>
                </c:pt>
                <c:pt idx="1462">
                  <c:v>0.63438300000000003</c:v>
                </c:pt>
                <c:pt idx="1463">
                  <c:v>0.63065500000000074</c:v>
                </c:pt>
                <c:pt idx="1464">
                  <c:v>0.63317900000000071</c:v>
                </c:pt>
                <c:pt idx="1465">
                  <c:v>0.64147900000000047</c:v>
                </c:pt>
                <c:pt idx="1466">
                  <c:v>0.62911799999999996</c:v>
                </c:pt>
                <c:pt idx="1467">
                  <c:v>0.62835200000000002</c:v>
                </c:pt>
                <c:pt idx="1468">
                  <c:v>0.61852700000000005</c:v>
                </c:pt>
                <c:pt idx="1469">
                  <c:v>0.62749900000000058</c:v>
                </c:pt>
                <c:pt idx="1470">
                  <c:v>0.62170900000000073</c:v>
                </c:pt>
                <c:pt idx="1471">
                  <c:v>0.62251400000000001</c:v>
                </c:pt>
                <c:pt idx="1472">
                  <c:v>0.61574900000000077</c:v>
                </c:pt>
                <c:pt idx="1473">
                  <c:v>0.61240600000000001</c:v>
                </c:pt>
                <c:pt idx="1474">
                  <c:v>0.61915299999999951</c:v>
                </c:pt>
                <c:pt idx="1475">
                  <c:v>0.62273800000000046</c:v>
                </c:pt>
                <c:pt idx="1476">
                  <c:v>0.60851199999999961</c:v>
                </c:pt>
                <c:pt idx="1477">
                  <c:v>0.61849900000000047</c:v>
                </c:pt>
                <c:pt idx="1478">
                  <c:v>0.61181099999999999</c:v>
                </c:pt>
                <c:pt idx="1479">
                  <c:v>0.61229800000000045</c:v>
                </c:pt>
                <c:pt idx="1480">
                  <c:v>0.60401000000000005</c:v>
                </c:pt>
                <c:pt idx="1481">
                  <c:v>0.59728599999999943</c:v>
                </c:pt>
                <c:pt idx="1482">
                  <c:v>0.58487599999999951</c:v>
                </c:pt>
                <c:pt idx="1483">
                  <c:v>0.58747999999999956</c:v>
                </c:pt>
                <c:pt idx="1484">
                  <c:v>0.59446099999999935</c:v>
                </c:pt>
                <c:pt idx="1485">
                  <c:v>0.57755400000000001</c:v>
                </c:pt>
                <c:pt idx="1486">
                  <c:v>0.58089299999999955</c:v>
                </c:pt>
                <c:pt idx="1487">
                  <c:v>0.59030699999999936</c:v>
                </c:pt>
                <c:pt idx="1488">
                  <c:v>0.58961199999999958</c:v>
                </c:pt>
                <c:pt idx="1489">
                  <c:v>0.59313899999999942</c:v>
                </c:pt>
                <c:pt idx="1490">
                  <c:v>0.58472000000000002</c:v>
                </c:pt>
                <c:pt idx="1491">
                  <c:v>0.58721799999999935</c:v>
                </c:pt>
                <c:pt idx="1492">
                  <c:v>0.60018700000000003</c:v>
                </c:pt>
                <c:pt idx="1493">
                  <c:v>0.5956859999999996</c:v>
                </c:pt>
                <c:pt idx="1494">
                  <c:v>0.59217500000000001</c:v>
                </c:pt>
                <c:pt idx="1495">
                  <c:v>0.59031999999999929</c:v>
                </c:pt>
                <c:pt idx="1496">
                  <c:v>0.58903299999999936</c:v>
                </c:pt>
                <c:pt idx="1497">
                  <c:v>0.59311499999999928</c:v>
                </c:pt>
                <c:pt idx="1498">
                  <c:v>0.58986799999999928</c:v>
                </c:pt>
                <c:pt idx="1499">
                  <c:v>0.58411099999999938</c:v>
                </c:pt>
                <c:pt idx="1500">
                  <c:v>0.58995399999999942</c:v>
                </c:pt>
                <c:pt idx="1501">
                  <c:v>0.60008499999999998</c:v>
                </c:pt>
                <c:pt idx="1502">
                  <c:v>0.60583399999999998</c:v>
                </c:pt>
                <c:pt idx="1503">
                  <c:v>0.60662900000000075</c:v>
                </c:pt>
                <c:pt idx="1504">
                  <c:v>0.59844999999999959</c:v>
                </c:pt>
                <c:pt idx="1505">
                  <c:v>0.59644699999999928</c:v>
                </c:pt>
                <c:pt idx="1506">
                  <c:v>0.59870400000000001</c:v>
                </c:pt>
                <c:pt idx="1507">
                  <c:v>0.60589300000000046</c:v>
                </c:pt>
                <c:pt idx="1508">
                  <c:v>0.60760400000000059</c:v>
                </c:pt>
                <c:pt idx="1509">
                  <c:v>0.61699100000000073</c:v>
                </c:pt>
                <c:pt idx="1510">
                  <c:v>0.60986399999999996</c:v>
                </c:pt>
                <c:pt idx="1511">
                  <c:v>0.60774600000000045</c:v>
                </c:pt>
                <c:pt idx="1512">
                  <c:v>0.61653400000000003</c:v>
                </c:pt>
                <c:pt idx="1513">
                  <c:v>0.60691899999999999</c:v>
                </c:pt>
                <c:pt idx="1514">
                  <c:v>0.60568999999999995</c:v>
                </c:pt>
                <c:pt idx="1515">
                  <c:v>0.60729200000000005</c:v>
                </c:pt>
                <c:pt idx="1516">
                  <c:v>0.60999800000000071</c:v>
                </c:pt>
                <c:pt idx="1517">
                  <c:v>0.61207900000000071</c:v>
                </c:pt>
                <c:pt idx="1518">
                  <c:v>0.61040799999999951</c:v>
                </c:pt>
                <c:pt idx="1519">
                  <c:v>0.61408499999999999</c:v>
                </c:pt>
                <c:pt idx="1520">
                  <c:v>0.60772100000000073</c:v>
                </c:pt>
                <c:pt idx="1521">
                  <c:v>0.60418000000000005</c:v>
                </c:pt>
                <c:pt idx="1522">
                  <c:v>0.61347300000000005</c:v>
                </c:pt>
                <c:pt idx="1523">
                  <c:v>0.61772200000000044</c:v>
                </c:pt>
                <c:pt idx="1524">
                  <c:v>0.60559200000000002</c:v>
                </c:pt>
                <c:pt idx="1525">
                  <c:v>0.6127970000000007</c:v>
                </c:pt>
                <c:pt idx="1526">
                  <c:v>0.61031299999999955</c:v>
                </c:pt>
                <c:pt idx="1527">
                  <c:v>0.61147600000000002</c:v>
                </c:pt>
                <c:pt idx="1528">
                  <c:v>0.61358000000000001</c:v>
                </c:pt>
                <c:pt idx="1529">
                  <c:v>0.61625700000000005</c:v>
                </c:pt>
                <c:pt idx="1530">
                  <c:v>0.63077100000000075</c:v>
                </c:pt>
                <c:pt idx="1531">
                  <c:v>0.64786600000000005</c:v>
                </c:pt>
                <c:pt idx="1532">
                  <c:v>0.65301900000000046</c:v>
                </c:pt>
                <c:pt idx="1533">
                  <c:v>0.67954499999999995</c:v>
                </c:pt>
                <c:pt idx="1534">
                  <c:v>0.69603999999999999</c:v>
                </c:pt>
                <c:pt idx="1535">
                  <c:v>0.73234800000000044</c:v>
                </c:pt>
                <c:pt idx="1536">
                  <c:v>0.78659999999999997</c:v>
                </c:pt>
                <c:pt idx="1537">
                  <c:v>0.84138599999999997</c:v>
                </c:pt>
                <c:pt idx="1538">
                  <c:v>0.93126699999999929</c:v>
                </c:pt>
                <c:pt idx="1539">
                  <c:v>1.0379649999999991</c:v>
                </c:pt>
                <c:pt idx="1540">
                  <c:v>1.1651050000000001</c:v>
                </c:pt>
                <c:pt idx="1541">
                  <c:v>1.3503419999999999</c:v>
                </c:pt>
                <c:pt idx="1542">
                  <c:v>1.5989800000000001</c:v>
                </c:pt>
                <c:pt idx="1543">
                  <c:v>1.9067430000000001</c:v>
                </c:pt>
                <c:pt idx="1544">
                  <c:v>2.3019699999999981</c:v>
                </c:pt>
                <c:pt idx="1545">
                  <c:v>2.8007170000000001</c:v>
                </c:pt>
                <c:pt idx="1546">
                  <c:v>3.4144919999999988</c:v>
                </c:pt>
                <c:pt idx="1547">
                  <c:v>4.1686239999999986</c:v>
                </c:pt>
                <c:pt idx="1548">
                  <c:v>5.0810950000000004</c:v>
                </c:pt>
                <c:pt idx="1549">
                  <c:v>6.1846589999999964</c:v>
                </c:pt>
                <c:pt idx="1550">
                  <c:v>7.5117859999999963</c:v>
                </c:pt>
                <c:pt idx="1551">
                  <c:v>9.0633110000000006</c:v>
                </c:pt>
                <c:pt idx="1552">
                  <c:v>10.886141</c:v>
                </c:pt>
                <c:pt idx="1553">
                  <c:v>13.0001</c:v>
                </c:pt>
                <c:pt idx="1554">
                  <c:v>15.393991</c:v>
                </c:pt>
                <c:pt idx="1555">
                  <c:v>18.137346000000001</c:v>
                </c:pt>
                <c:pt idx="1556">
                  <c:v>21.163184999999999</c:v>
                </c:pt>
                <c:pt idx="1557">
                  <c:v>24.546206999999981</c:v>
                </c:pt>
                <c:pt idx="1558">
                  <c:v>28.210618999999987</c:v>
                </c:pt>
                <c:pt idx="1559">
                  <c:v>32.208588000000013</c:v>
                </c:pt>
                <c:pt idx="1560">
                  <c:v>36.469849000000004</c:v>
                </c:pt>
                <c:pt idx="1561">
                  <c:v>40.957320999999993</c:v>
                </c:pt>
                <c:pt idx="1562">
                  <c:v>45.613686000000001</c:v>
                </c:pt>
                <c:pt idx="1563">
                  <c:v>50.33531200000003</c:v>
                </c:pt>
                <c:pt idx="1564">
                  <c:v>55.138844000000006</c:v>
                </c:pt>
                <c:pt idx="1565">
                  <c:v>59.905472000000003</c:v>
                </c:pt>
                <c:pt idx="1566">
                  <c:v>64.527503999999993</c:v>
                </c:pt>
                <c:pt idx="1567">
                  <c:v>68.930267000000057</c:v>
                </c:pt>
                <c:pt idx="1568">
                  <c:v>72.963050999999993</c:v>
                </c:pt>
                <c:pt idx="1569">
                  <c:v>76.631409000000005</c:v>
                </c:pt>
                <c:pt idx="1570">
                  <c:v>79.644997000000004</c:v>
                </c:pt>
                <c:pt idx="1571">
                  <c:v>82.317573999999993</c:v>
                </c:pt>
                <c:pt idx="1572">
                  <c:v>84.46276899999998</c:v>
                </c:pt>
                <c:pt idx="1573">
                  <c:v>85.962577999999979</c:v>
                </c:pt>
                <c:pt idx="1574">
                  <c:v>86.814835000000002</c:v>
                </c:pt>
                <c:pt idx="1575">
                  <c:v>87.042641000000003</c:v>
                </c:pt>
                <c:pt idx="1576">
                  <c:v>86.614784</c:v>
                </c:pt>
                <c:pt idx="1577">
                  <c:v>85.582413000000003</c:v>
                </c:pt>
                <c:pt idx="1578">
                  <c:v>83.950667999999993</c:v>
                </c:pt>
                <c:pt idx="1579">
                  <c:v>81.805442999999926</c:v>
                </c:pt>
                <c:pt idx="1580">
                  <c:v>79.216697999999994</c:v>
                </c:pt>
                <c:pt idx="1581">
                  <c:v>76.385589999999979</c:v>
                </c:pt>
                <c:pt idx="1582">
                  <c:v>72.992760000000004</c:v>
                </c:pt>
                <c:pt idx="1583">
                  <c:v>69.383086999999989</c:v>
                </c:pt>
                <c:pt idx="1584">
                  <c:v>65.599945000000005</c:v>
                </c:pt>
                <c:pt idx="1585">
                  <c:v>61.627380000000002</c:v>
                </c:pt>
                <c:pt idx="1586">
                  <c:v>57.612251000000001</c:v>
                </c:pt>
                <c:pt idx="1587">
                  <c:v>53.610519000000011</c:v>
                </c:pt>
                <c:pt idx="1588">
                  <c:v>49.661053000000003</c:v>
                </c:pt>
                <c:pt idx="1589">
                  <c:v>45.866074000000005</c:v>
                </c:pt>
                <c:pt idx="1590">
                  <c:v>42.191013000000012</c:v>
                </c:pt>
                <c:pt idx="1591">
                  <c:v>38.755577000000002</c:v>
                </c:pt>
                <c:pt idx="1592">
                  <c:v>35.533955000000013</c:v>
                </c:pt>
                <c:pt idx="1593">
                  <c:v>32.466408000000001</c:v>
                </c:pt>
                <c:pt idx="1594">
                  <c:v>29.638908000000015</c:v>
                </c:pt>
                <c:pt idx="1595">
                  <c:v>27.059812999999988</c:v>
                </c:pt>
                <c:pt idx="1596">
                  <c:v>24.674506999999988</c:v>
                </c:pt>
                <c:pt idx="1597">
                  <c:v>22.517074999999998</c:v>
                </c:pt>
                <c:pt idx="1598">
                  <c:v>20.571553999999999</c:v>
                </c:pt>
                <c:pt idx="1599">
                  <c:v>18.791326999999981</c:v>
                </c:pt>
                <c:pt idx="1600">
                  <c:v>17.216221000000001</c:v>
                </c:pt>
                <c:pt idx="1601">
                  <c:v>15.782918</c:v>
                </c:pt>
                <c:pt idx="1602">
                  <c:v>14.508848</c:v>
                </c:pt>
                <c:pt idx="1603">
                  <c:v>13.345453000000004</c:v>
                </c:pt>
                <c:pt idx="1604">
                  <c:v>12.313234000000007</c:v>
                </c:pt>
                <c:pt idx="1605">
                  <c:v>11.365212000000007</c:v>
                </c:pt>
                <c:pt idx="1606">
                  <c:v>10.525568</c:v>
                </c:pt>
                <c:pt idx="1607">
                  <c:v>9.7510900000000014</c:v>
                </c:pt>
                <c:pt idx="1608">
                  <c:v>9.0687040000000003</c:v>
                </c:pt>
                <c:pt idx="1609">
                  <c:v>8.4102400000000035</c:v>
                </c:pt>
                <c:pt idx="1610">
                  <c:v>7.8205469999999968</c:v>
                </c:pt>
                <c:pt idx="1611">
                  <c:v>7.2819000000000003</c:v>
                </c:pt>
                <c:pt idx="1612">
                  <c:v>6.8087</c:v>
                </c:pt>
                <c:pt idx="1613">
                  <c:v>6.3511159999999958</c:v>
                </c:pt>
                <c:pt idx="1614">
                  <c:v>5.9339040000000001</c:v>
                </c:pt>
                <c:pt idx="1615">
                  <c:v>5.5550009999999963</c:v>
                </c:pt>
                <c:pt idx="1616">
                  <c:v>5.2008599999999996</c:v>
                </c:pt>
                <c:pt idx="1617">
                  <c:v>4.8832449999999996</c:v>
                </c:pt>
                <c:pt idx="1618">
                  <c:v>4.5594460000000003</c:v>
                </c:pt>
                <c:pt idx="1619">
                  <c:v>4.2846880000000001</c:v>
                </c:pt>
                <c:pt idx="1620">
                  <c:v>4.0401539999999985</c:v>
                </c:pt>
                <c:pt idx="1621">
                  <c:v>3.7964340000000001</c:v>
                </c:pt>
                <c:pt idx="1622">
                  <c:v>3.5839350000000012</c:v>
                </c:pt>
                <c:pt idx="1623">
                  <c:v>3.3857519999999997</c:v>
                </c:pt>
                <c:pt idx="1624">
                  <c:v>3.2088869999999998</c:v>
                </c:pt>
                <c:pt idx="1625">
                  <c:v>3.0437020000000001</c:v>
                </c:pt>
                <c:pt idx="1626">
                  <c:v>2.8992489999999966</c:v>
                </c:pt>
                <c:pt idx="1627">
                  <c:v>2.7677970000000021</c:v>
                </c:pt>
                <c:pt idx="1628">
                  <c:v>2.6539090000000001</c:v>
                </c:pt>
                <c:pt idx="1629">
                  <c:v>2.5344469999999979</c:v>
                </c:pt>
                <c:pt idx="1630">
                  <c:v>2.4356699999999973</c:v>
                </c:pt>
                <c:pt idx="1631">
                  <c:v>2.3626279999999982</c:v>
                </c:pt>
                <c:pt idx="1632">
                  <c:v>2.280921000000002</c:v>
                </c:pt>
                <c:pt idx="1633">
                  <c:v>2.1988399999999997</c:v>
                </c:pt>
                <c:pt idx="1634">
                  <c:v>2.1337109999999999</c:v>
                </c:pt>
                <c:pt idx="1635">
                  <c:v>2.0823200000000002</c:v>
                </c:pt>
                <c:pt idx="1636">
                  <c:v>2.0140019999999987</c:v>
                </c:pt>
                <c:pt idx="1637">
                  <c:v>1.960561</c:v>
                </c:pt>
                <c:pt idx="1638">
                  <c:v>1.9300090000000001</c:v>
                </c:pt>
                <c:pt idx="1639">
                  <c:v>1.8658209999999991</c:v>
                </c:pt>
                <c:pt idx="1640">
                  <c:v>1.83277</c:v>
                </c:pt>
                <c:pt idx="1641">
                  <c:v>1.7638439999999991</c:v>
                </c:pt>
                <c:pt idx="1642">
                  <c:v>1.730993999999999</c:v>
                </c:pt>
                <c:pt idx="1643">
                  <c:v>1.6822670000000008</c:v>
                </c:pt>
                <c:pt idx="1644">
                  <c:v>1.645858</c:v>
                </c:pt>
                <c:pt idx="1645">
                  <c:v>1.604811</c:v>
                </c:pt>
                <c:pt idx="1646">
                  <c:v>1.584436</c:v>
                </c:pt>
                <c:pt idx="1647">
                  <c:v>1.5493309999999998</c:v>
                </c:pt>
                <c:pt idx="1648">
                  <c:v>1.5295429999999999</c:v>
                </c:pt>
                <c:pt idx="1649">
                  <c:v>1.508392</c:v>
                </c:pt>
                <c:pt idx="1650">
                  <c:v>1.4872349999999992</c:v>
                </c:pt>
                <c:pt idx="1651">
                  <c:v>1.4528969999999992</c:v>
                </c:pt>
                <c:pt idx="1652">
                  <c:v>1.4416879999999999</c:v>
                </c:pt>
                <c:pt idx="1653">
                  <c:v>1.436728999999999</c:v>
                </c:pt>
                <c:pt idx="1654">
                  <c:v>1.4052399999999992</c:v>
                </c:pt>
                <c:pt idx="1655">
                  <c:v>1.4015509999999998</c:v>
                </c:pt>
                <c:pt idx="1656">
                  <c:v>1.387113</c:v>
                </c:pt>
                <c:pt idx="1657">
                  <c:v>1.3747320000000001</c:v>
                </c:pt>
                <c:pt idx="1658">
                  <c:v>1.364422</c:v>
                </c:pt>
                <c:pt idx="1659">
                  <c:v>1.3567689999999999</c:v>
                </c:pt>
                <c:pt idx="1660">
                  <c:v>1.350805</c:v>
                </c:pt>
                <c:pt idx="1661">
                  <c:v>1.3434609999999998</c:v>
                </c:pt>
                <c:pt idx="1662">
                  <c:v>1.337245</c:v>
                </c:pt>
                <c:pt idx="1663">
                  <c:v>1.3366580000000001</c:v>
                </c:pt>
                <c:pt idx="1664">
                  <c:v>1.3025850000000001</c:v>
                </c:pt>
                <c:pt idx="1665">
                  <c:v>1.2982289999999999</c:v>
                </c:pt>
                <c:pt idx="1666">
                  <c:v>1.2712389999999998</c:v>
                </c:pt>
                <c:pt idx="1667">
                  <c:v>1.249625999999999</c:v>
                </c:pt>
                <c:pt idx="1668">
                  <c:v>1.2419749999999992</c:v>
                </c:pt>
                <c:pt idx="1669">
                  <c:v>1.1983870000000012</c:v>
                </c:pt>
                <c:pt idx="1670">
                  <c:v>1.1902070000000009</c:v>
                </c:pt>
                <c:pt idx="1671">
                  <c:v>1.176569</c:v>
                </c:pt>
                <c:pt idx="1672">
                  <c:v>1.139486</c:v>
                </c:pt>
                <c:pt idx="1673">
                  <c:v>1.1000590000000001</c:v>
                </c:pt>
                <c:pt idx="1674">
                  <c:v>1.0529569999999999</c:v>
                </c:pt>
                <c:pt idx="1675">
                  <c:v>1.0242100000000001</c:v>
                </c:pt>
                <c:pt idx="1676">
                  <c:v>0.99600999999999951</c:v>
                </c:pt>
                <c:pt idx="1677">
                  <c:v>0.96644399999999997</c:v>
                </c:pt>
                <c:pt idx="1678">
                  <c:v>0.94605099999999998</c:v>
                </c:pt>
                <c:pt idx="1679">
                  <c:v>0.89185000000000003</c:v>
                </c:pt>
                <c:pt idx="1680">
                  <c:v>0.86682400000000071</c:v>
                </c:pt>
                <c:pt idx="1681">
                  <c:v>0.83894000000000046</c:v>
                </c:pt>
                <c:pt idx="1682">
                  <c:v>0.79845100000000002</c:v>
                </c:pt>
                <c:pt idx="1683">
                  <c:v>0.785327</c:v>
                </c:pt>
                <c:pt idx="1684">
                  <c:v>0.75724000000000058</c:v>
                </c:pt>
                <c:pt idx="1685">
                  <c:v>0.72695799999999999</c:v>
                </c:pt>
                <c:pt idx="1686">
                  <c:v>0.6967300000000004</c:v>
                </c:pt>
                <c:pt idx="1687">
                  <c:v>0.68754499999999996</c:v>
                </c:pt>
                <c:pt idx="1688">
                  <c:v>0.67436600000000002</c:v>
                </c:pt>
                <c:pt idx="1689">
                  <c:v>0.6573710000000007</c:v>
                </c:pt>
                <c:pt idx="1690">
                  <c:v>0.63763499999999995</c:v>
                </c:pt>
                <c:pt idx="1691">
                  <c:v>0.62388200000000005</c:v>
                </c:pt>
                <c:pt idx="1692">
                  <c:v>0.60922699999999996</c:v>
                </c:pt>
                <c:pt idx="1693">
                  <c:v>0.60226400000000002</c:v>
                </c:pt>
                <c:pt idx="1694">
                  <c:v>0.59630299999999936</c:v>
                </c:pt>
                <c:pt idx="1695">
                  <c:v>0.59044099999999955</c:v>
                </c:pt>
                <c:pt idx="1696">
                  <c:v>0.57933500000000004</c:v>
                </c:pt>
                <c:pt idx="1697">
                  <c:v>0.56757599999999997</c:v>
                </c:pt>
                <c:pt idx="1698">
                  <c:v>0.56833400000000001</c:v>
                </c:pt>
                <c:pt idx="1699">
                  <c:v>0.55855399999999955</c:v>
                </c:pt>
                <c:pt idx="1700">
                  <c:v>0.56019799999999997</c:v>
                </c:pt>
                <c:pt idx="1701">
                  <c:v>0.55656399999999928</c:v>
                </c:pt>
                <c:pt idx="1702">
                  <c:v>0.54906599999999961</c:v>
                </c:pt>
                <c:pt idx="1703">
                  <c:v>0.56276700000000002</c:v>
                </c:pt>
                <c:pt idx="1704">
                  <c:v>0.54289500000000046</c:v>
                </c:pt>
                <c:pt idx="1705">
                  <c:v>0.52981</c:v>
                </c:pt>
                <c:pt idx="1706">
                  <c:v>0.52753799999999929</c:v>
                </c:pt>
                <c:pt idx="1707">
                  <c:v>0.52395599999999998</c:v>
                </c:pt>
                <c:pt idx="1708">
                  <c:v>0.5359159999999995</c:v>
                </c:pt>
                <c:pt idx="1709">
                  <c:v>0.526528</c:v>
                </c:pt>
                <c:pt idx="1710">
                  <c:v>0.52863000000000004</c:v>
                </c:pt>
                <c:pt idx="1711">
                  <c:v>0.51934000000000002</c:v>
                </c:pt>
                <c:pt idx="1712">
                  <c:v>0.51017199999999996</c:v>
                </c:pt>
                <c:pt idx="1713">
                  <c:v>0.509073</c:v>
                </c:pt>
                <c:pt idx="1714">
                  <c:v>0.5130859999999996</c:v>
                </c:pt>
                <c:pt idx="1715">
                  <c:v>0.50695599999999996</c:v>
                </c:pt>
                <c:pt idx="1716">
                  <c:v>0.51185999999999998</c:v>
                </c:pt>
                <c:pt idx="1717">
                  <c:v>0.51575499999999996</c:v>
                </c:pt>
                <c:pt idx="1718">
                  <c:v>0.51458699999999935</c:v>
                </c:pt>
                <c:pt idx="1719">
                  <c:v>0.50302400000000003</c:v>
                </c:pt>
                <c:pt idx="1720">
                  <c:v>0.52230399999999955</c:v>
                </c:pt>
                <c:pt idx="1721">
                  <c:v>0.52100100000000005</c:v>
                </c:pt>
                <c:pt idx="1722">
                  <c:v>0.54044800000000004</c:v>
                </c:pt>
                <c:pt idx="1723">
                  <c:v>0.5544519999999995</c:v>
                </c:pt>
                <c:pt idx="1724">
                  <c:v>0.56865699999999997</c:v>
                </c:pt>
                <c:pt idx="1725">
                  <c:v>0.58490299999999928</c:v>
                </c:pt>
                <c:pt idx="1726">
                  <c:v>0.61788500000000046</c:v>
                </c:pt>
                <c:pt idx="1727">
                  <c:v>0.64351999999999998</c:v>
                </c:pt>
                <c:pt idx="1728">
                  <c:v>0.6775440000000007</c:v>
                </c:pt>
                <c:pt idx="1729">
                  <c:v>0.7256390000000007</c:v>
                </c:pt>
                <c:pt idx="1730">
                  <c:v>0.77449600000000041</c:v>
                </c:pt>
                <c:pt idx="1731">
                  <c:v>0.831982</c:v>
                </c:pt>
                <c:pt idx="1732">
                  <c:v>0.8970089999999995</c:v>
                </c:pt>
                <c:pt idx="1733">
                  <c:v>0.98417900000000003</c:v>
                </c:pt>
                <c:pt idx="1734">
                  <c:v>1.077915</c:v>
                </c:pt>
                <c:pt idx="1735">
                  <c:v>1.1749080000000001</c:v>
                </c:pt>
                <c:pt idx="1736">
                  <c:v>1.2821989999999999</c:v>
                </c:pt>
                <c:pt idx="1737">
                  <c:v>1.3989130000000001</c:v>
                </c:pt>
                <c:pt idx="1738">
                  <c:v>1.542637</c:v>
                </c:pt>
                <c:pt idx="1739">
                  <c:v>1.6786110000000001</c:v>
                </c:pt>
                <c:pt idx="1740">
                  <c:v>1.8384020000000001</c:v>
                </c:pt>
                <c:pt idx="1741">
                  <c:v>2.0039199999999999</c:v>
                </c:pt>
                <c:pt idx="1742">
                  <c:v>2.1757489999999984</c:v>
                </c:pt>
                <c:pt idx="1743">
                  <c:v>2.358699999999998</c:v>
                </c:pt>
                <c:pt idx="1744">
                  <c:v>2.5436649999999998</c:v>
                </c:pt>
                <c:pt idx="1745">
                  <c:v>2.7338960000000001</c:v>
                </c:pt>
                <c:pt idx="1746">
                  <c:v>2.9177999999999997</c:v>
                </c:pt>
                <c:pt idx="1747">
                  <c:v>3.1035759999999999</c:v>
                </c:pt>
                <c:pt idx="1748">
                  <c:v>3.2854070000000002</c:v>
                </c:pt>
                <c:pt idx="1749">
                  <c:v>3.470011</c:v>
                </c:pt>
                <c:pt idx="1750">
                  <c:v>3.6217990000000002</c:v>
                </c:pt>
                <c:pt idx="1751">
                  <c:v>3.7801459999999998</c:v>
                </c:pt>
                <c:pt idx="1752">
                  <c:v>3.9198979999999981</c:v>
                </c:pt>
                <c:pt idx="1753">
                  <c:v>4.0418690000000037</c:v>
                </c:pt>
                <c:pt idx="1754">
                  <c:v>4.1402039999999998</c:v>
                </c:pt>
                <c:pt idx="1755">
                  <c:v>4.2264210000000002</c:v>
                </c:pt>
                <c:pt idx="1756">
                  <c:v>4.2856420000000037</c:v>
                </c:pt>
                <c:pt idx="1757">
                  <c:v>4.302825999999996</c:v>
                </c:pt>
                <c:pt idx="1758">
                  <c:v>4.3137109999999961</c:v>
                </c:pt>
                <c:pt idx="1759">
                  <c:v>4.2944739999999975</c:v>
                </c:pt>
                <c:pt idx="1760">
                  <c:v>4.2533190000000003</c:v>
                </c:pt>
                <c:pt idx="1761">
                  <c:v>4.1892610000000037</c:v>
                </c:pt>
                <c:pt idx="1762">
                  <c:v>4.1111230000000001</c:v>
                </c:pt>
                <c:pt idx="1763">
                  <c:v>4.0262320000000003</c:v>
                </c:pt>
                <c:pt idx="1764">
                  <c:v>3.9011870000000002</c:v>
                </c:pt>
                <c:pt idx="1765">
                  <c:v>3.7746140000000001</c:v>
                </c:pt>
                <c:pt idx="1766">
                  <c:v>3.6252849999999999</c:v>
                </c:pt>
                <c:pt idx="1767">
                  <c:v>3.4883959999999998</c:v>
                </c:pt>
                <c:pt idx="1768">
                  <c:v>3.3386189999999973</c:v>
                </c:pt>
                <c:pt idx="1769">
                  <c:v>3.1751309999999999</c:v>
                </c:pt>
                <c:pt idx="1770">
                  <c:v>3.0212179999999997</c:v>
                </c:pt>
                <c:pt idx="1771">
                  <c:v>2.8599439999999978</c:v>
                </c:pt>
                <c:pt idx="1772">
                  <c:v>2.6830449999999999</c:v>
                </c:pt>
                <c:pt idx="1773">
                  <c:v>2.5293670000000001</c:v>
                </c:pt>
                <c:pt idx="1774">
                  <c:v>2.3752679999999979</c:v>
                </c:pt>
                <c:pt idx="1775">
                  <c:v>2.217406</c:v>
                </c:pt>
                <c:pt idx="1776">
                  <c:v>2.099154</c:v>
                </c:pt>
                <c:pt idx="1777">
                  <c:v>1.9694259999999999</c:v>
                </c:pt>
                <c:pt idx="1778">
                  <c:v>1.856309</c:v>
                </c:pt>
                <c:pt idx="1779">
                  <c:v>1.7360339999999999</c:v>
                </c:pt>
                <c:pt idx="1780">
                  <c:v>1.6337709999999999</c:v>
                </c:pt>
                <c:pt idx="1781">
                  <c:v>1.545677</c:v>
                </c:pt>
                <c:pt idx="1782">
                  <c:v>1.456831999999999</c:v>
                </c:pt>
                <c:pt idx="1783">
                  <c:v>1.3774550000000001</c:v>
                </c:pt>
                <c:pt idx="1784">
                  <c:v>1.3080909999999999</c:v>
                </c:pt>
                <c:pt idx="1785">
                  <c:v>1.224002</c:v>
                </c:pt>
                <c:pt idx="1786">
                  <c:v>1.1484540000000001</c:v>
                </c:pt>
                <c:pt idx="1787">
                  <c:v>1.101972</c:v>
                </c:pt>
                <c:pt idx="1788">
                  <c:v>1.0588899999999999</c:v>
                </c:pt>
                <c:pt idx="1789">
                  <c:v>1.031342</c:v>
                </c:pt>
                <c:pt idx="1790">
                  <c:v>0.97865899999999995</c:v>
                </c:pt>
                <c:pt idx="1791">
                  <c:v>0.94814399999999999</c:v>
                </c:pt>
                <c:pt idx="1792">
                  <c:v>0.91216799999999942</c:v>
                </c:pt>
                <c:pt idx="1793">
                  <c:v>0.89967100000000044</c:v>
                </c:pt>
                <c:pt idx="1794">
                  <c:v>0.86777800000000072</c:v>
                </c:pt>
                <c:pt idx="1795">
                  <c:v>0.85465800000000058</c:v>
                </c:pt>
                <c:pt idx="1796">
                  <c:v>0.81797500000000045</c:v>
                </c:pt>
                <c:pt idx="1797">
                  <c:v>0.80023500000000003</c:v>
                </c:pt>
                <c:pt idx="1798">
                  <c:v>0.77732699999999999</c:v>
                </c:pt>
                <c:pt idx="1799">
                  <c:v>0.76453499999999996</c:v>
                </c:pt>
                <c:pt idx="1800">
                  <c:v>0.73520799999999997</c:v>
                </c:pt>
                <c:pt idx="1801">
                  <c:v>0.72933700000000001</c:v>
                </c:pt>
                <c:pt idx="1802">
                  <c:v>0.70350999999999997</c:v>
                </c:pt>
                <c:pt idx="1803">
                  <c:v>0.68814299999999951</c:v>
                </c:pt>
                <c:pt idx="1804">
                  <c:v>0.68275900000000045</c:v>
                </c:pt>
                <c:pt idx="1805">
                  <c:v>0.67378000000000071</c:v>
                </c:pt>
                <c:pt idx="1806">
                  <c:v>0.66013999999999995</c:v>
                </c:pt>
                <c:pt idx="1807">
                  <c:v>0.65009799999999995</c:v>
                </c:pt>
                <c:pt idx="1808">
                  <c:v>0.62867200000000045</c:v>
                </c:pt>
                <c:pt idx="1809">
                  <c:v>0.62914000000000059</c:v>
                </c:pt>
                <c:pt idx="1810">
                  <c:v>0.60727500000000045</c:v>
                </c:pt>
                <c:pt idx="1811">
                  <c:v>0.591781</c:v>
                </c:pt>
                <c:pt idx="1812">
                  <c:v>0.59532299999999938</c:v>
                </c:pt>
                <c:pt idx="1813">
                  <c:v>0.56956899999999955</c:v>
                </c:pt>
                <c:pt idx="1814">
                  <c:v>0.56491599999999997</c:v>
                </c:pt>
                <c:pt idx="1815">
                  <c:v>0.56527400000000005</c:v>
                </c:pt>
                <c:pt idx="1816">
                  <c:v>0.55864200000000042</c:v>
                </c:pt>
                <c:pt idx="1817">
                  <c:v>0.5588379999999995</c:v>
                </c:pt>
                <c:pt idx="1818">
                  <c:v>0.558311</c:v>
                </c:pt>
                <c:pt idx="1819">
                  <c:v>0.54837899999999951</c:v>
                </c:pt>
                <c:pt idx="1820">
                  <c:v>0.55030699999999955</c:v>
                </c:pt>
                <c:pt idx="1821">
                  <c:v>0.53622199999999998</c:v>
                </c:pt>
                <c:pt idx="1822">
                  <c:v>0.51589700000000005</c:v>
                </c:pt>
                <c:pt idx="1823">
                  <c:v>0.53108699999999942</c:v>
                </c:pt>
                <c:pt idx="1824">
                  <c:v>0.53469000000000044</c:v>
                </c:pt>
                <c:pt idx="1825">
                  <c:v>0.52376699999999943</c:v>
                </c:pt>
                <c:pt idx="1826">
                  <c:v>0.51331799999999939</c:v>
                </c:pt>
                <c:pt idx="1827">
                  <c:v>0.50711099999999942</c:v>
                </c:pt>
                <c:pt idx="1828">
                  <c:v>0.50191799999999942</c:v>
                </c:pt>
                <c:pt idx="1829">
                  <c:v>0.50078299999999942</c:v>
                </c:pt>
                <c:pt idx="1830">
                  <c:v>0.493641</c:v>
                </c:pt>
                <c:pt idx="1831">
                  <c:v>0.50157099999999954</c:v>
                </c:pt>
                <c:pt idx="1832">
                  <c:v>0.50718699999999939</c:v>
                </c:pt>
                <c:pt idx="1833">
                  <c:v>0.49565800000000027</c:v>
                </c:pt>
                <c:pt idx="1834">
                  <c:v>0.49260600000000027</c:v>
                </c:pt>
                <c:pt idx="1835">
                  <c:v>0.4820370000000001</c:v>
                </c:pt>
                <c:pt idx="1836">
                  <c:v>0.49766300000000002</c:v>
                </c:pt>
                <c:pt idx="1837">
                  <c:v>0.49161100000000002</c:v>
                </c:pt>
                <c:pt idx="1838">
                  <c:v>0.4682820000000002</c:v>
                </c:pt>
                <c:pt idx="1839">
                  <c:v>0.47581500000000032</c:v>
                </c:pt>
                <c:pt idx="1840">
                  <c:v>0.470219</c:v>
                </c:pt>
                <c:pt idx="1841">
                  <c:v>0.479771</c:v>
                </c:pt>
                <c:pt idx="1842">
                  <c:v>0.47819600000000001</c:v>
                </c:pt>
                <c:pt idx="1843">
                  <c:v>0.467441</c:v>
                </c:pt>
                <c:pt idx="1844">
                  <c:v>0.48177800000000021</c:v>
                </c:pt>
                <c:pt idx="1845">
                  <c:v>0.48101400000000022</c:v>
                </c:pt>
                <c:pt idx="1846">
                  <c:v>0.48241500000000026</c:v>
                </c:pt>
                <c:pt idx="1847">
                  <c:v>0.47407200000000027</c:v>
                </c:pt>
                <c:pt idx="1848">
                  <c:v>0.47892200000000035</c:v>
                </c:pt>
                <c:pt idx="1849">
                  <c:v>0.4861000000000002</c:v>
                </c:pt>
                <c:pt idx="1850">
                  <c:v>0.48228100000000002</c:v>
                </c:pt>
                <c:pt idx="1851">
                  <c:v>0.48942200000000036</c:v>
                </c:pt>
                <c:pt idx="1852">
                  <c:v>0.47747600000000023</c:v>
                </c:pt>
                <c:pt idx="1853">
                  <c:v>0.475995</c:v>
                </c:pt>
                <c:pt idx="1854">
                  <c:v>0.48859000000000002</c:v>
                </c:pt>
                <c:pt idx="1855">
                  <c:v>0.47965100000000011</c:v>
                </c:pt>
                <c:pt idx="1856">
                  <c:v>0.48118200000000022</c:v>
                </c:pt>
                <c:pt idx="1857">
                  <c:v>0.47634100000000001</c:v>
                </c:pt>
                <c:pt idx="1858">
                  <c:v>0.475441</c:v>
                </c:pt>
                <c:pt idx="1859">
                  <c:v>0.47928300000000001</c:v>
                </c:pt>
                <c:pt idx="1860">
                  <c:v>0.46786500000000025</c:v>
                </c:pt>
                <c:pt idx="1861">
                  <c:v>0.47346000000000027</c:v>
                </c:pt>
                <c:pt idx="1862">
                  <c:v>0.46999000000000002</c:v>
                </c:pt>
                <c:pt idx="1863">
                  <c:v>0.47537100000000032</c:v>
                </c:pt>
                <c:pt idx="1864">
                  <c:v>0.47700300000000001</c:v>
                </c:pt>
                <c:pt idx="1865">
                  <c:v>0.474161</c:v>
                </c:pt>
                <c:pt idx="1866">
                  <c:v>0.4796620000000002</c:v>
                </c:pt>
                <c:pt idx="1867">
                  <c:v>0.47229600000000005</c:v>
                </c:pt>
                <c:pt idx="1868">
                  <c:v>0.46060400000000001</c:v>
                </c:pt>
                <c:pt idx="1869">
                  <c:v>0.46882700000000033</c:v>
                </c:pt>
                <c:pt idx="1870">
                  <c:v>0.47044200000000008</c:v>
                </c:pt>
                <c:pt idx="1871">
                  <c:v>0.46874500000000002</c:v>
                </c:pt>
                <c:pt idx="1872">
                  <c:v>0.469615</c:v>
                </c:pt>
                <c:pt idx="1873">
                  <c:v>0.47843000000000002</c:v>
                </c:pt>
                <c:pt idx="1874">
                  <c:v>0.47845600000000027</c:v>
                </c:pt>
                <c:pt idx="1875">
                  <c:v>0.48448000000000035</c:v>
                </c:pt>
                <c:pt idx="1876">
                  <c:v>0.47294900000000001</c:v>
                </c:pt>
                <c:pt idx="1877">
                  <c:v>0.47116000000000002</c:v>
                </c:pt>
                <c:pt idx="1878">
                  <c:v>0.4746080000000002</c:v>
                </c:pt>
                <c:pt idx="1879">
                  <c:v>0.4657860000000002</c:v>
                </c:pt>
                <c:pt idx="1880">
                  <c:v>0.476331</c:v>
                </c:pt>
                <c:pt idx="1881">
                  <c:v>0.47336000000000023</c:v>
                </c:pt>
                <c:pt idx="1882">
                  <c:v>0.46952800000000022</c:v>
                </c:pt>
                <c:pt idx="1883">
                  <c:v>0.47382000000000035</c:v>
                </c:pt>
                <c:pt idx="1884">
                  <c:v>0.48158800000000035</c:v>
                </c:pt>
                <c:pt idx="1885">
                  <c:v>0.477941</c:v>
                </c:pt>
                <c:pt idx="1886">
                  <c:v>0.48478500000000002</c:v>
                </c:pt>
                <c:pt idx="1887">
                  <c:v>0.479211</c:v>
                </c:pt>
                <c:pt idx="1888">
                  <c:v>0.48499500000000001</c:v>
                </c:pt>
                <c:pt idx="1889">
                  <c:v>0.48286000000000023</c:v>
                </c:pt>
                <c:pt idx="1890">
                  <c:v>0.48036500000000032</c:v>
                </c:pt>
                <c:pt idx="1891">
                  <c:v>0.48100500000000002</c:v>
                </c:pt>
                <c:pt idx="1892">
                  <c:v>0.477655</c:v>
                </c:pt>
                <c:pt idx="1893">
                  <c:v>0.47765800000000008</c:v>
                </c:pt>
                <c:pt idx="1894">
                  <c:v>0.48606000000000027</c:v>
                </c:pt>
                <c:pt idx="1895">
                  <c:v>0.48706000000000027</c:v>
                </c:pt>
                <c:pt idx="1896">
                  <c:v>0.4987950000000001</c:v>
                </c:pt>
                <c:pt idx="1897">
                  <c:v>0.48941000000000023</c:v>
                </c:pt>
                <c:pt idx="1898">
                  <c:v>0.49905800000000022</c:v>
                </c:pt>
                <c:pt idx="1899">
                  <c:v>0.48581400000000036</c:v>
                </c:pt>
                <c:pt idx="1900">
                  <c:v>0.48289300000000002</c:v>
                </c:pt>
                <c:pt idx="1901">
                  <c:v>0.49018900000000032</c:v>
                </c:pt>
                <c:pt idx="1902">
                  <c:v>0.48135300000000025</c:v>
                </c:pt>
                <c:pt idx="1903">
                  <c:v>0.48634100000000002</c:v>
                </c:pt>
                <c:pt idx="1904">
                  <c:v>0.47996900000000026</c:v>
                </c:pt>
                <c:pt idx="1905">
                  <c:v>0.4769980000000002</c:v>
                </c:pt>
                <c:pt idx="1906">
                  <c:v>0.473549</c:v>
                </c:pt>
                <c:pt idx="1907">
                  <c:v>0.4797780000000002</c:v>
                </c:pt>
                <c:pt idx="1908">
                  <c:v>0.47539900000000002</c:v>
                </c:pt>
                <c:pt idx="1909">
                  <c:v>0.46004400000000001</c:v>
                </c:pt>
                <c:pt idx="1910">
                  <c:v>0.45531400000000022</c:v>
                </c:pt>
                <c:pt idx="1911">
                  <c:v>0.464646</c:v>
                </c:pt>
                <c:pt idx="1912">
                  <c:v>0.46761200000000008</c:v>
                </c:pt>
                <c:pt idx="1913">
                  <c:v>0.47957600000000022</c:v>
                </c:pt>
                <c:pt idx="1914">
                  <c:v>0.47474900000000003</c:v>
                </c:pt>
                <c:pt idx="1915">
                  <c:v>0.47910200000000008</c:v>
                </c:pt>
                <c:pt idx="1916">
                  <c:v>0.48175800000000002</c:v>
                </c:pt>
                <c:pt idx="1917">
                  <c:v>0.47306500000000001</c:v>
                </c:pt>
                <c:pt idx="1918">
                  <c:v>0.469999</c:v>
                </c:pt>
                <c:pt idx="1919">
                  <c:v>0.478101</c:v>
                </c:pt>
                <c:pt idx="1920">
                  <c:v>0.47519800000000001</c:v>
                </c:pt>
                <c:pt idx="1921">
                  <c:v>0.48374300000000003</c:v>
                </c:pt>
                <c:pt idx="1922">
                  <c:v>0.47795100000000001</c:v>
                </c:pt>
                <c:pt idx="1923">
                  <c:v>0.48141300000000026</c:v>
                </c:pt>
                <c:pt idx="1924">
                  <c:v>0.481993</c:v>
                </c:pt>
                <c:pt idx="1925">
                  <c:v>0.48093900000000001</c:v>
                </c:pt>
                <c:pt idx="1926">
                  <c:v>0.497145</c:v>
                </c:pt>
                <c:pt idx="1927">
                  <c:v>0.48006400000000027</c:v>
                </c:pt>
                <c:pt idx="1928">
                  <c:v>0.47823400000000005</c:v>
                </c:pt>
                <c:pt idx="1929">
                  <c:v>0.48186600000000035</c:v>
                </c:pt>
                <c:pt idx="1930">
                  <c:v>0.48812700000000026</c:v>
                </c:pt>
                <c:pt idx="1931">
                  <c:v>0.47138600000000042</c:v>
                </c:pt>
                <c:pt idx="1932">
                  <c:v>0.4857720000000002</c:v>
                </c:pt>
                <c:pt idx="1933">
                  <c:v>0.47107800000000022</c:v>
                </c:pt>
                <c:pt idx="1934">
                  <c:v>0.46182900000000032</c:v>
                </c:pt>
                <c:pt idx="1935">
                  <c:v>0.46665400000000001</c:v>
                </c:pt>
                <c:pt idx="1936">
                  <c:v>0.4806060000000002</c:v>
                </c:pt>
                <c:pt idx="1937">
                  <c:v>0.45960800000000002</c:v>
                </c:pt>
                <c:pt idx="1938">
                  <c:v>0.46793600000000002</c:v>
                </c:pt>
                <c:pt idx="1939">
                  <c:v>0.47541100000000008</c:v>
                </c:pt>
                <c:pt idx="1940">
                  <c:v>0.47188000000000035</c:v>
                </c:pt>
                <c:pt idx="1941">
                  <c:v>0.47019</c:v>
                </c:pt>
                <c:pt idx="1942">
                  <c:v>0.47516700000000001</c:v>
                </c:pt>
                <c:pt idx="1943">
                  <c:v>0.4643420000000002</c:v>
                </c:pt>
                <c:pt idx="1944">
                  <c:v>0.4714440000000002</c:v>
                </c:pt>
                <c:pt idx="1945">
                  <c:v>0.47242500000000026</c:v>
                </c:pt>
                <c:pt idx="1946">
                  <c:v>0.46914600000000001</c:v>
                </c:pt>
                <c:pt idx="1947">
                  <c:v>0.46974500000000002</c:v>
                </c:pt>
                <c:pt idx="1948">
                  <c:v>0.467171</c:v>
                </c:pt>
                <c:pt idx="1949">
                  <c:v>0.462447</c:v>
                </c:pt>
                <c:pt idx="1950">
                  <c:v>0.46321800000000002</c:v>
                </c:pt>
                <c:pt idx="1951">
                  <c:v>0.46691000000000027</c:v>
                </c:pt>
                <c:pt idx="1952">
                  <c:v>0.468109</c:v>
                </c:pt>
                <c:pt idx="1953">
                  <c:v>0.47368100000000002</c:v>
                </c:pt>
                <c:pt idx="1954">
                  <c:v>0.46582800000000035</c:v>
                </c:pt>
                <c:pt idx="1955">
                  <c:v>0.476939</c:v>
                </c:pt>
                <c:pt idx="1956">
                  <c:v>0.47242400000000023</c:v>
                </c:pt>
                <c:pt idx="1957">
                  <c:v>0.47477200000000008</c:v>
                </c:pt>
                <c:pt idx="1958">
                  <c:v>0.46698900000000032</c:v>
                </c:pt>
                <c:pt idx="1959">
                  <c:v>0.45308400000000026</c:v>
                </c:pt>
                <c:pt idx="1960">
                  <c:v>0.45533200000000001</c:v>
                </c:pt>
                <c:pt idx="1961">
                  <c:v>0.45623399999999997</c:v>
                </c:pt>
                <c:pt idx="1962">
                  <c:v>0.46200000000000002</c:v>
                </c:pt>
                <c:pt idx="1963">
                  <c:v>0.465785</c:v>
                </c:pt>
                <c:pt idx="1964">
                  <c:v>0.46273799999999998</c:v>
                </c:pt>
                <c:pt idx="1965">
                  <c:v>0.46194500000000011</c:v>
                </c:pt>
                <c:pt idx="1966">
                  <c:v>0.46784500000000001</c:v>
                </c:pt>
                <c:pt idx="1967">
                  <c:v>0.46470100000000003</c:v>
                </c:pt>
                <c:pt idx="1968">
                  <c:v>0.473192</c:v>
                </c:pt>
                <c:pt idx="1969">
                  <c:v>0.459198</c:v>
                </c:pt>
                <c:pt idx="1970">
                  <c:v>0.45927800000000002</c:v>
                </c:pt>
                <c:pt idx="1971">
                  <c:v>0.46010600000000001</c:v>
                </c:pt>
                <c:pt idx="1972">
                  <c:v>0.46695300000000001</c:v>
                </c:pt>
                <c:pt idx="1973">
                  <c:v>0.47550800000000026</c:v>
                </c:pt>
                <c:pt idx="1974">
                  <c:v>0.46679900000000002</c:v>
                </c:pt>
                <c:pt idx="1975">
                  <c:v>0.47312100000000001</c:v>
                </c:pt>
                <c:pt idx="1976">
                  <c:v>0.470275</c:v>
                </c:pt>
                <c:pt idx="1977">
                  <c:v>0.46650200000000008</c:v>
                </c:pt>
                <c:pt idx="1978">
                  <c:v>0.4635660000000002</c:v>
                </c:pt>
                <c:pt idx="1979">
                  <c:v>0.45530300000000001</c:v>
                </c:pt>
                <c:pt idx="1980">
                  <c:v>0.47294200000000008</c:v>
                </c:pt>
                <c:pt idx="1981">
                  <c:v>0.4604450000000001</c:v>
                </c:pt>
                <c:pt idx="1982">
                  <c:v>0.46836700000000026</c:v>
                </c:pt>
                <c:pt idx="1983">
                  <c:v>0.46925300000000003</c:v>
                </c:pt>
                <c:pt idx="1984">
                  <c:v>0.479798</c:v>
                </c:pt>
                <c:pt idx="1985">
                  <c:v>0.47957600000000022</c:v>
                </c:pt>
                <c:pt idx="1986">
                  <c:v>0.48696000000000023</c:v>
                </c:pt>
                <c:pt idx="1987">
                  <c:v>0.48747500000000032</c:v>
                </c:pt>
                <c:pt idx="1988">
                  <c:v>0.48554200000000008</c:v>
                </c:pt>
                <c:pt idx="1989">
                  <c:v>0.50037100000000001</c:v>
                </c:pt>
                <c:pt idx="1990">
                  <c:v>0.489593</c:v>
                </c:pt>
                <c:pt idx="1991">
                  <c:v>0.50712800000000002</c:v>
                </c:pt>
                <c:pt idx="1992">
                  <c:v>0.48742800000000036</c:v>
                </c:pt>
                <c:pt idx="1993">
                  <c:v>0.49705100000000002</c:v>
                </c:pt>
                <c:pt idx="1994">
                  <c:v>0.49118600000000023</c:v>
                </c:pt>
                <c:pt idx="1995">
                  <c:v>0.48727300000000001</c:v>
                </c:pt>
                <c:pt idx="1996">
                  <c:v>0.49021600000000026</c:v>
                </c:pt>
                <c:pt idx="1997">
                  <c:v>0.48505500000000001</c:v>
                </c:pt>
                <c:pt idx="1998">
                  <c:v>0.49790100000000026</c:v>
                </c:pt>
                <c:pt idx="1999">
                  <c:v>0.4917600000000002</c:v>
                </c:pt>
                <c:pt idx="2000">
                  <c:v>0.48400400000000027</c:v>
                </c:pt>
                <c:pt idx="2001">
                  <c:v>0.48977000000000021</c:v>
                </c:pt>
                <c:pt idx="2002">
                  <c:v>0.48002900000000026</c:v>
                </c:pt>
                <c:pt idx="2003">
                  <c:v>0.48508400000000035</c:v>
                </c:pt>
                <c:pt idx="2004">
                  <c:v>0.49451300000000026</c:v>
                </c:pt>
                <c:pt idx="2005">
                  <c:v>0.49585600000000035</c:v>
                </c:pt>
                <c:pt idx="2006">
                  <c:v>0.49702700000000022</c:v>
                </c:pt>
                <c:pt idx="2007">
                  <c:v>0.49541300000000033</c:v>
                </c:pt>
                <c:pt idx="2008">
                  <c:v>0.48392800000000036</c:v>
                </c:pt>
                <c:pt idx="2009">
                  <c:v>0.48974800000000002</c:v>
                </c:pt>
                <c:pt idx="2010">
                  <c:v>0.47936600000000035</c:v>
                </c:pt>
                <c:pt idx="2011">
                  <c:v>0.49097500000000033</c:v>
                </c:pt>
                <c:pt idx="2012">
                  <c:v>0.49394300000000002</c:v>
                </c:pt>
                <c:pt idx="2013">
                  <c:v>0.49871900000000002</c:v>
                </c:pt>
                <c:pt idx="2014">
                  <c:v>0.49015700000000001</c:v>
                </c:pt>
                <c:pt idx="2015">
                  <c:v>0.47894700000000001</c:v>
                </c:pt>
                <c:pt idx="2016">
                  <c:v>0.4871540000000002</c:v>
                </c:pt>
                <c:pt idx="2017">
                  <c:v>0.49889000000000022</c:v>
                </c:pt>
                <c:pt idx="2018">
                  <c:v>0.47919200000000001</c:v>
                </c:pt>
                <c:pt idx="2019">
                  <c:v>0.47820800000000002</c:v>
                </c:pt>
                <c:pt idx="2020">
                  <c:v>0.49034000000000022</c:v>
                </c:pt>
                <c:pt idx="2021">
                  <c:v>0.49706400000000023</c:v>
                </c:pt>
                <c:pt idx="2022">
                  <c:v>0.4856580000000002</c:v>
                </c:pt>
                <c:pt idx="2023">
                  <c:v>0.4902450000000001</c:v>
                </c:pt>
                <c:pt idx="2024">
                  <c:v>0.49639600000000023</c:v>
                </c:pt>
                <c:pt idx="2025">
                  <c:v>0.48374100000000003</c:v>
                </c:pt>
                <c:pt idx="2026">
                  <c:v>0.49704100000000001</c:v>
                </c:pt>
                <c:pt idx="2027">
                  <c:v>0.49152300000000032</c:v>
                </c:pt>
                <c:pt idx="2028">
                  <c:v>0.50024400000000002</c:v>
                </c:pt>
                <c:pt idx="2029">
                  <c:v>0.49106200000000022</c:v>
                </c:pt>
                <c:pt idx="2030">
                  <c:v>0.49131500000000022</c:v>
                </c:pt>
                <c:pt idx="2031">
                  <c:v>0.50900900000000004</c:v>
                </c:pt>
                <c:pt idx="2032">
                  <c:v>0.49590600000000024</c:v>
                </c:pt>
                <c:pt idx="2033">
                  <c:v>0.49756300000000026</c:v>
                </c:pt>
                <c:pt idx="2034">
                  <c:v>0.50513199999999958</c:v>
                </c:pt>
                <c:pt idx="2035">
                  <c:v>0.49903900000000001</c:v>
                </c:pt>
                <c:pt idx="2036">
                  <c:v>0.50231699999999935</c:v>
                </c:pt>
                <c:pt idx="2037">
                  <c:v>0.49899800000000022</c:v>
                </c:pt>
                <c:pt idx="2038">
                  <c:v>0.49108500000000033</c:v>
                </c:pt>
                <c:pt idx="2039">
                  <c:v>0.48973300000000003</c:v>
                </c:pt>
                <c:pt idx="2040">
                  <c:v>0.48567100000000002</c:v>
                </c:pt>
                <c:pt idx="2041">
                  <c:v>0.48944100000000001</c:v>
                </c:pt>
                <c:pt idx="2042">
                  <c:v>0.49745800000000023</c:v>
                </c:pt>
                <c:pt idx="2043">
                  <c:v>0.49995500000000026</c:v>
                </c:pt>
                <c:pt idx="2044">
                  <c:v>0.47898100000000032</c:v>
                </c:pt>
                <c:pt idx="2045">
                  <c:v>0.48660800000000021</c:v>
                </c:pt>
                <c:pt idx="2046">
                  <c:v>0.48747600000000035</c:v>
                </c:pt>
                <c:pt idx="2047">
                  <c:v>0.48834000000000022</c:v>
                </c:pt>
                <c:pt idx="2048">
                  <c:v>0.50109000000000004</c:v>
                </c:pt>
                <c:pt idx="2049">
                  <c:v>0.48990900000000026</c:v>
                </c:pt>
                <c:pt idx="2050">
                  <c:v>0.49136400000000036</c:v>
                </c:pt>
                <c:pt idx="2051">
                  <c:v>0.50165000000000004</c:v>
                </c:pt>
                <c:pt idx="2052">
                  <c:v>0.49351100000000026</c:v>
                </c:pt>
                <c:pt idx="2053">
                  <c:v>0.49605500000000002</c:v>
                </c:pt>
                <c:pt idx="2054">
                  <c:v>0.494533</c:v>
                </c:pt>
                <c:pt idx="2055">
                  <c:v>0.49180800000000036</c:v>
                </c:pt>
                <c:pt idx="2056">
                  <c:v>0.500448</c:v>
                </c:pt>
                <c:pt idx="2057">
                  <c:v>0.491591</c:v>
                </c:pt>
                <c:pt idx="2058">
                  <c:v>0.50848299999999935</c:v>
                </c:pt>
                <c:pt idx="2059">
                  <c:v>0.49447700000000022</c:v>
                </c:pt>
                <c:pt idx="2060">
                  <c:v>0.50805900000000004</c:v>
                </c:pt>
                <c:pt idx="2061">
                  <c:v>0.49914700000000001</c:v>
                </c:pt>
                <c:pt idx="2062">
                  <c:v>0.50301499999999955</c:v>
                </c:pt>
                <c:pt idx="2063">
                  <c:v>0.49507000000000023</c:v>
                </c:pt>
                <c:pt idx="2064">
                  <c:v>0.50312400000000002</c:v>
                </c:pt>
                <c:pt idx="2065">
                  <c:v>0.49232400000000037</c:v>
                </c:pt>
                <c:pt idx="2066">
                  <c:v>0.455231</c:v>
                </c:pt>
                <c:pt idx="2067">
                  <c:v>0.46770600000000001</c:v>
                </c:pt>
                <c:pt idx="2068">
                  <c:v>0.46097500000000002</c:v>
                </c:pt>
                <c:pt idx="2069">
                  <c:v>0.464447</c:v>
                </c:pt>
                <c:pt idx="2070">
                  <c:v>0.470551</c:v>
                </c:pt>
                <c:pt idx="2071">
                  <c:v>0.45406000000000002</c:v>
                </c:pt>
                <c:pt idx="2072">
                  <c:v>0.46819900000000003</c:v>
                </c:pt>
                <c:pt idx="2073">
                  <c:v>0.46958000000000022</c:v>
                </c:pt>
                <c:pt idx="2074">
                  <c:v>0.46688200000000035</c:v>
                </c:pt>
                <c:pt idx="2075">
                  <c:v>0.48088300000000023</c:v>
                </c:pt>
                <c:pt idx="2076">
                  <c:v>0.4706550000000001</c:v>
                </c:pt>
                <c:pt idx="2077">
                  <c:v>0.4676180000000002</c:v>
                </c:pt>
                <c:pt idx="2078">
                  <c:v>0.47923100000000002</c:v>
                </c:pt>
                <c:pt idx="2079">
                  <c:v>0.47464100000000004</c:v>
                </c:pt>
                <c:pt idx="2080">
                  <c:v>0.48356600000000022</c:v>
                </c:pt>
                <c:pt idx="2081">
                  <c:v>0.48115200000000002</c:v>
                </c:pt>
                <c:pt idx="2082">
                  <c:v>0.48152800000000023</c:v>
                </c:pt>
                <c:pt idx="2083">
                  <c:v>0.48466700000000001</c:v>
                </c:pt>
                <c:pt idx="2084">
                  <c:v>0.49622100000000002</c:v>
                </c:pt>
                <c:pt idx="2085">
                  <c:v>0.50320399999999943</c:v>
                </c:pt>
                <c:pt idx="2086">
                  <c:v>0.50010599999999961</c:v>
                </c:pt>
                <c:pt idx="2087">
                  <c:v>0.50397899999999951</c:v>
                </c:pt>
                <c:pt idx="2088">
                  <c:v>0.48981500000000022</c:v>
                </c:pt>
                <c:pt idx="2089">
                  <c:v>0.50655599999999956</c:v>
                </c:pt>
                <c:pt idx="2090">
                  <c:v>0.50579099999999999</c:v>
                </c:pt>
                <c:pt idx="2091">
                  <c:v>0.50905999999999996</c:v>
                </c:pt>
                <c:pt idx="2092">
                  <c:v>0.49967500000000026</c:v>
                </c:pt>
                <c:pt idx="2093">
                  <c:v>0.50027299999999941</c:v>
                </c:pt>
                <c:pt idx="2094">
                  <c:v>0.50852199999999959</c:v>
                </c:pt>
                <c:pt idx="2095">
                  <c:v>0.50134599999999996</c:v>
                </c:pt>
                <c:pt idx="2096">
                  <c:v>0.50422900000000004</c:v>
                </c:pt>
                <c:pt idx="2097">
                  <c:v>0.50929100000000005</c:v>
                </c:pt>
                <c:pt idx="2098">
                  <c:v>0.50440599999999958</c:v>
                </c:pt>
                <c:pt idx="2099">
                  <c:v>0.51810199999999951</c:v>
                </c:pt>
                <c:pt idx="2100">
                  <c:v>0.50786299999999929</c:v>
                </c:pt>
                <c:pt idx="2101">
                  <c:v>0.515351</c:v>
                </c:pt>
                <c:pt idx="2102">
                  <c:v>0.50062600000000002</c:v>
                </c:pt>
                <c:pt idx="2103">
                  <c:v>0.49598600000000037</c:v>
                </c:pt>
                <c:pt idx="2104">
                  <c:v>0.49366300000000002</c:v>
                </c:pt>
                <c:pt idx="2105">
                  <c:v>0.4967580000000002</c:v>
                </c:pt>
                <c:pt idx="2106">
                  <c:v>0.5027239999999995</c:v>
                </c:pt>
                <c:pt idx="2107">
                  <c:v>0.49866200000000027</c:v>
                </c:pt>
                <c:pt idx="2108">
                  <c:v>0.48824400000000001</c:v>
                </c:pt>
                <c:pt idx="2109">
                  <c:v>0.4926330000000001</c:v>
                </c:pt>
                <c:pt idx="2110">
                  <c:v>0.50128099999999942</c:v>
                </c:pt>
                <c:pt idx="2111">
                  <c:v>0.50621399999999939</c:v>
                </c:pt>
                <c:pt idx="2112">
                  <c:v>0.51619499999999996</c:v>
                </c:pt>
                <c:pt idx="2113">
                  <c:v>0.51484900000000045</c:v>
                </c:pt>
                <c:pt idx="2114">
                  <c:v>0.50700599999999996</c:v>
                </c:pt>
                <c:pt idx="2115">
                  <c:v>0.5065429999999993</c:v>
                </c:pt>
                <c:pt idx="2116">
                  <c:v>0.50904000000000005</c:v>
                </c:pt>
                <c:pt idx="2117">
                  <c:v>0.51135799999999942</c:v>
                </c:pt>
                <c:pt idx="2118">
                  <c:v>0.49099800000000027</c:v>
                </c:pt>
                <c:pt idx="2119">
                  <c:v>0.51137900000000003</c:v>
                </c:pt>
                <c:pt idx="2120">
                  <c:v>0.51858699999999935</c:v>
                </c:pt>
                <c:pt idx="2121">
                  <c:v>0.51313900000000001</c:v>
                </c:pt>
                <c:pt idx="2122">
                  <c:v>0.51503500000000002</c:v>
                </c:pt>
                <c:pt idx="2123">
                  <c:v>0.52469200000000005</c:v>
                </c:pt>
                <c:pt idx="2124">
                  <c:v>0.51889200000000002</c:v>
                </c:pt>
                <c:pt idx="2125">
                  <c:v>0.51602499999999996</c:v>
                </c:pt>
                <c:pt idx="2126">
                  <c:v>0.50673800000000002</c:v>
                </c:pt>
                <c:pt idx="2127">
                  <c:v>0.53203</c:v>
                </c:pt>
                <c:pt idx="2128">
                  <c:v>0.52091299999999929</c:v>
                </c:pt>
                <c:pt idx="2129">
                  <c:v>0.51430100000000001</c:v>
                </c:pt>
                <c:pt idx="2130">
                  <c:v>0.52490899999999996</c:v>
                </c:pt>
                <c:pt idx="2131">
                  <c:v>0.517957</c:v>
                </c:pt>
                <c:pt idx="2132">
                  <c:v>0.5108659999999996</c:v>
                </c:pt>
                <c:pt idx="2133">
                  <c:v>0.52301399999999942</c:v>
                </c:pt>
                <c:pt idx="2134">
                  <c:v>0.51835299999999929</c:v>
                </c:pt>
                <c:pt idx="2135">
                  <c:v>0.5090319999999996</c:v>
                </c:pt>
                <c:pt idx="2136">
                  <c:v>0.517594</c:v>
                </c:pt>
                <c:pt idx="2137">
                  <c:v>0.50987199999999999</c:v>
                </c:pt>
                <c:pt idx="2138">
                  <c:v>0.51142999999999961</c:v>
                </c:pt>
                <c:pt idx="2139">
                  <c:v>0.52629700000000001</c:v>
                </c:pt>
                <c:pt idx="2140">
                  <c:v>0.51977499999999999</c:v>
                </c:pt>
                <c:pt idx="2141">
                  <c:v>0.51014800000000005</c:v>
                </c:pt>
                <c:pt idx="2142">
                  <c:v>0.50569100000000045</c:v>
                </c:pt>
                <c:pt idx="2143">
                  <c:v>0.5161139999999993</c:v>
                </c:pt>
                <c:pt idx="2144">
                  <c:v>0.51266599999999996</c:v>
                </c:pt>
                <c:pt idx="2145">
                  <c:v>0.51700800000000002</c:v>
                </c:pt>
                <c:pt idx="2146">
                  <c:v>0.51875199999999999</c:v>
                </c:pt>
                <c:pt idx="2147">
                  <c:v>0.51549500000000004</c:v>
                </c:pt>
                <c:pt idx="2148">
                  <c:v>0.50050299999999937</c:v>
                </c:pt>
                <c:pt idx="2149">
                  <c:v>0.50329000000000002</c:v>
                </c:pt>
                <c:pt idx="2150">
                  <c:v>0.51440299999999939</c:v>
                </c:pt>
                <c:pt idx="2151">
                  <c:v>0.52249400000000001</c:v>
                </c:pt>
                <c:pt idx="2152">
                  <c:v>0.50892700000000002</c:v>
                </c:pt>
                <c:pt idx="2153">
                  <c:v>0.52089900000000044</c:v>
                </c:pt>
                <c:pt idx="2154">
                  <c:v>0.51566800000000002</c:v>
                </c:pt>
                <c:pt idx="2155">
                  <c:v>0.52825900000000003</c:v>
                </c:pt>
                <c:pt idx="2156">
                  <c:v>0.51772700000000005</c:v>
                </c:pt>
                <c:pt idx="2157">
                  <c:v>0.52718100000000001</c:v>
                </c:pt>
                <c:pt idx="2158">
                  <c:v>0.51406799999999941</c:v>
                </c:pt>
                <c:pt idx="2159">
                  <c:v>0.52019099999999996</c:v>
                </c:pt>
                <c:pt idx="2160">
                  <c:v>0.52110199999999951</c:v>
                </c:pt>
                <c:pt idx="2161">
                  <c:v>0.50448199999999943</c:v>
                </c:pt>
                <c:pt idx="2162">
                  <c:v>0.50729800000000003</c:v>
                </c:pt>
                <c:pt idx="2163">
                  <c:v>0.51480700000000001</c:v>
                </c:pt>
                <c:pt idx="2164">
                  <c:v>0.51603699999999941</c:v>
                </c:pt>
                <c:pt idx="2165">
                  <c:v>0.52479900000000046</c:v>
                </c:pt>
                <c:pt idx="2166">
                  <c:v>0.51676100000000003</c:v>
                </c:pt>
                <c:pt idx="2167">
                  <c:v>0.517015</c:v>
                </c:pt>
                <c:pt idx="2168">
                  <c:v>0.51859900000000003</c:v>
                </c:pt>
                <c:pt idx="2169">
                  <c:v>0.52146099999999929</c:v>
                </c:pt>
                <c:pt idx="2170">
                  <c:v>0.52465200000000001</c:v>
                </c:pt>
                <c:pt idx="2171">
                  <c:v>0.51851999999999943</c:v>
                </c:pt>
                <c:pt idx="2172">
                  <c:v>0.51763099999999951</c:v>
                </c:pt>
                <c:pt idx="2173">
                  <c:v>0.50943599999999956</c:v>
                </c:pt>
                <c:pt idx="2174">
                  <c:v>0.51111899999999955</c:v>
                </c:pt>
                <c:pt idx="2175">
                  <c:v>0.50887400000000005</c:v>
                </c:pt>
                <c:pt idx="2176">
                  <c:v>0.52936499999999942</c:v>
                </c:pt>
                <c:pt idx="2177">
                  <c:v>0.53131299999999937</c:v>
                </c:pt>
                <c:pt idx="2178">
                  <c:v>0.52458799999999939</c:v>
                </c:pt>
                <c:pt idx="2179">
                  <c:v>0.51660700000000004</c:v>
                </c:pt>
                <c:pt idx="2180">
                  <c:v>0.52800000000000002</c:v>
                </c:pt>
                <c:pt idx="2181">
                  <c:v>0.52284699999999951</c:v>
                </c:pt>
                <c:pt idx="2182">
                  <c:v>0.51624999999999999</c:v>
                </c:pt>
                <c:pt idx="2183">
                  <c:v>0.513096</c:v>
                </c:pt>
                <c:pt idx="2184">
                  <c:v>0.51910699999999943</c:v>
                </c:pt>
                <c:pt idx="2185">
                  <c:v>0.52304799999999996</c:v>
                </c:pt>
                <c:pt idx="2186">
                  <c:v>0.51364399999999999</c:v>
                </c:pt>
                <c:pt idx="2187">
                  <c:v>0.51890899999999951</c:v>
                </c:pt>
                <c:pt idx="2188">
                  <c:v>0.50847199999999959</c:v>
                </c:pt>
                <c:pt idx="2189">
                  <c:v>0.50627900000000003</c:v>
                </c:pt>
                <c:pt idx="2190">
                  <c:v>0.49591200000000035</c:v>
                </c:pt>
                <c:pt idx="2191">
                  <c:v>0.50905800000000001</c:v>
                </c:pt>
                <c:pt idx="2192">
                  <c:v>0.48730700000000032</c:v>
                </c:pt>
                <c:pt idx="2193">
                  <c:v>0.519038</c:v>
                </c:pt>
                <c:pt idx="2194">
                  <c:v>0.51170800000000005</c:v>
                </c:pt>
                <c:pt idx="2195">
                  <c:v>0.506193</c:v>
                </c:pt>
                <c:pt idx="2196">
                  <c:v>0.52150099999999955</c:v>
                </c:pt>
                <c:pt idx="2197">
                  <c:v>0.52306799999999942</c:v>
                </c:pt>
                <c:pt idx="2198">
                  <c:v>0.5205299999999996</c:v>
                </c:pt>
                <c:pt idx="2199">
                  <c:v>0.51792400000000005</c:v>
                </c:pt>
                <c:pt idx="2200">
                  <c:v>0.51383100000000004</c:v>
                </c:pt>
                <c:pt idx="2201">
                  <c:v>0.5320859999999995</c:v>
                </c:pt>
                <c:pt idx="2202">
                  <c:v>0.52305299999999955</c:v>
                </c:pt>
                <c:pt idx="2203">
                  <c:v>0.52143499999999943</c:v>
                </c:pt>
                <c:pt idx="2204">
                  <c:v>0.52629000000000004</c:v>
                </c:pt>
                <c:pt idx="2205">
                  <c:v>0.52262799999999998</c:v>
                </c:pt>
                <c:pt idx="2206">
                  <c:v>0.50829199999999997</c:v>
                </c:pt>
                <c:pt idx="2207">
                  <c:v>0.51810699999999943</c:v>
                </c:pt>
                <c:pt idx="2208">
                  <c:v>0.51802999999999999</c:v>
                </c:pt>
                <c:pt idx="2209">
                  <c:v>0.52077200000000001</c:v>
                </c:pt>
                <c:pt idx="2210">
                  <c:v>0.52150699999999939</c:v>
                </c:pt>
                <c:pt idx="2211">
                  <c:v>0.53268099999999996</c:v>
                </c:pt>
                <c:pt idx="2212">
                  <c:v>0.52346399999999937</c:v>
                </c:pt>
                <c:pt idx="2213">
                  <c:v>0.51231799999999938</c:v>
                </c:pt>
                <c:pt idx="2214">
                  <c:v>0.52574799999999999</c:v>
                </c:pt>
                <c:pt idx="2215">
                  <c:v>0.51281399999999955</c:v>
                </c:pt>
                <c:pt idx="2216">
                  <c:v>0.51771199999999951</c:v>
                </c:pt>
                <c:pt idx="2217">
                  <c:v>0.5248429999999995</c:v>
                </c:pt>
                <c:pt idx="2218">
                  <c:v>0.51927299999999943</c:v>
                </c:pt>
                <c:pt idx="2219">
                  <c:v>0.52755799999999942</c:v>
                </c:pt>
                <c:pt idx="2220">
                  <c:v>0.52714799999999951</c:v>
                </c:pt>
                <c:pt idx="2221">
                  <c:v>0.533802</c:v>
                </c:pt>
                <c:pt idx="2222">
                  <c:v>0.52816299999999938</c:v>
                </c:pt>
                <c:pt idx="2223">
                  <c:v>0.53070200000000001</c:v>
                </c:pt>
                <c:pt idx="2224">
                  <c:v>0.53384299999999996</c:v>
                </c:pt>
                <c:pt idx="2225">
                  <c:v>0.52798100000000003</c:v>
                </c:pt>
                <c:pt idx="2226">
                  <c:v>0.53414600000000001</c:v>
                </c:pt>
                <c:pt idx="2227">
                  <c:v>0.54467399999999999</c:v>
                </c:pt>
                <c:pt idx="2228">
                  <c:v>0.55546099999999943</c:v>
                </c:pt>
                <c:pt idx="2229">
                  <c:v>0.54264299999999999</c:v>
                </c:pt>
                <c:pt idx="2230">
                  <c:v>0.55286000000000002</c:v>
                </c:pt>
                <c:pt idx="2231">
                  <c:v>0.55070399999999997</c:v>
                </c:pt>
                <c:pt idx="2232">
                  <c:v>0.55267500000000058</c:v>
                </c:pt>
                <c:pt idx="2233">
                  <c:v>0.54726199999999958</c:v>
                </c:pt>
                <c:pt idx="2234">
                  <c:v>0.53973800000000005</c:v>
                </c:pt>
                <c:pt idx="2235">
                  <c:v>0.55459199999999997</c:v>
                </c:pt>
                <c:pt idx="2236">
                  <c:v>0.54439400000000004</c:v>
                </c:pt>
                <c:pt idx="2237">
                  <c:v>0.54986500000000005</c:v>
                </c:pt>
                <c:pt idx="2238">
                  <c:v>0.54370600000000002</c:v>
                </c:pt>
                <c:pt idx="2239">
                  <c:v>0.53557900000000003</c:v>
                </c:pt>
                <c:pt idx="2240">
                  <c:v>0.53907899999999997</c:v>
                </c:pt>
                <c:pt idx="2241">
                  <c:v>0.53080400000000005</c:v>
                </c:pt>
                <c:pt idx="2242">
                  <c:v>0.52890000000000004</c:v>
                </c:pt>
                <c:pt idx="2243">
                  <c:v>0.53438399999999942</c:v>
                </c:pt>
                <c:pt idx="2244">
                  <c:v>0.53980300000000003</c:v>
                </c:pt>
                <c:pt idx="2245">
                  <c:v>0.53617099999999951</c:v>
                </c:pt>
                <c:pt idx="2246">
                  <c:v>0.54600599999999999</c:v>
                </c:pt>
                <c:pt idx="2247">
                  <c:v>0.53661199999999998</c:v>
                </c:pt>
                <c:pt idx="2248">
                  <c:v>0.55834399999999951</c:v>
                </c:pt>
                <c:pt idx="2249">
                  <c:v>0.55585300000000004</c:v>
                </c:pt>
                <c:pt idx="2250">
                  <c:v>0.529335</c:v>
                </c:pt>
                <c:pt idx="2251">
                  <c:v>0.53374699999999997</c:v>
                </c:pt>
                <c:pt idx="2252">
                  <c:v>0.52838599999999958</c:v>
                </c:pt>
                <c:pt idx="2253">
                  <c:v>0.53009200000000001</c:v>
                </c:pt>
                <c:pt idx="2254">
                  <c:v>0.52659100000000003</c:v>
                </c:pt>
                <c:pt idx="2255">
                  <c:v>0.52623799999999943</c:v>
                </c:pt>
                <c:pt idx="2256">
                  <c:v>0.51877799999999996</c:v>
                </c:pt>
                <c:pt idx="2257">
                  <c:v>0.51442100000000002</c:v>
                </c:pt>
                <c:pt idx="2258">
                  <c:v>0.51977799999999996</c:v>
                </c:pt>
                <c:pt idx="2259">
                  <c:v>0.51307100000000005</c:v>
                </c:pt>
                <c:pt idx="2260">
                  <c:v>0.51417999999999997</c:v>
                </c:pt>
                <c:pt idx="2261">
                  <c:v>0.51685000000000003</c:v>
                </c:pt>
                <c:pt idx="2262">
                  <c:v>0.53234199999999998</c:v>
                </c:pt>
                <c:pt idx="2263">
                  <c:v>0.53171400000000002</c:v>
                </c:pt>
                <c:pt idx="2264">
                  <c:v>0.52926499999999943</c:v>
                </c:pt>
                <c:pt idx="2265">
                  <c:v>0.53950699999999929</c:v>
                </c:pt>
                <c:pt idx="2266">
                  <c:v>0.54027199999999997</c:v>
                </c:pt>
                <c:pt idx="2267">
                  <c:v>0.543987</c:v>
                </c:pt>
                <c:pt idx="2268">
                  <c:v>0.546373</c:v>
                </c:pt>
                <c:pt idx="2269">
                  <c:v>0.55136599999999958</c:v>
                </c:pt>
                <c:pt idx="2270">
                  <c:v>0.53901100000000002</c:v>
                </c:pt>
                <c:pt idx="2271">
                  <c:v>0.54684699999999997</c:v>
                </c:pt>
                <c:pt idx="2272">
                  <c:v>0.55223299999999942</c:v>
                </c:pt>
                <c:pt idx="2273">
                  <c:v>0.55490600000000001</c:v>
                </c:pt>
                <c:pt idx="2274">
                  <c:v>0.5523859999999996</c:v>
                </c:pt>
                <c:pt idx="2275">
                  <c:v>0.57003000000000004</c:v>
                </c:pt>
                <c:pt idx="2276">
                  <c:v>0.56443100000000002</c:v>
                </c:pt>
                <c:pt idx="2277">
                  <c:v>0.55993499999999996</c:v>
                </c:pt>
                <c:pt idx="2278">
                  <c:v>0.56476499999999996</c:v>
                </c:pt>
                <c:pt idx="2279">
                  <c:v>0.55579900000000071</c:v>
                </c:pt>
                <c:pt idx="2280">
                  <c:v>0.56161300000000003</c:v>
                </c:pt>
                <c:pt idx="2281">
                  <c:v>0.56411900000000004</c:v>
                </c:pt>
                <c:pt idx="2282">
                  <c:v>0.5639150000000005</c:v>
                </c:pt>
                <c:pt idx="2283">
                  <c:v>0.55993700000000002</c:v>
                </c:pt>
                <c:pt idx="2284">
                  <c:v>0.56598999999999999</c:v>
                </c:pt>
                <c:pt idx="2285">
                  <c:v>0.56602900000000045</c:v>
                </c:pt>
                <c:pt idx="2286">
                  <c:v>0.56003899999999951</c:v>
                </c:pt>
                <c:pt idx="2287">
                  <c:v>0.55964899999999995</c:v>
                </c:pt>
                <c:pt idx="2288">
                  <c:v>0.55157299999999942</c:v>
                </c:pt>
                <c:pt idx="2289">
                  <c:v>0.54599900000000046</c:v>
                </c:pt>
                <c:pt idx="2290">
                  <c:v>0.54505599999999998</c:v>
                </c:pt>
                <c:pt idx="2291">
                  <c:v>0.54974699999999999</c:v>
                </c:pt>
                <c:pt idx="2292">
                  <c:v>0.55135299999999943</c:v>
                </c:pt>
                <c:pt idx="2293">
                  <c:v>0.54892900000000044</c:v>
                </c:pt>
                <c:pt idx="2294">
                  <c:v>0.56575600000000004</c:v>
                </c:pt>
                <c:pt idx="2295">
                  <c:v>0.55995799999999996</c:v>
                </c:pt>
                <c:pt idx="2296">
                  <c:v>0.55722000000000005</c:v>
                </c:pt>
                <c:pt idx="2297">
                  <c:v>0.57008400000000004</c:v>
                </c:pt>
                <c:pt idx="2298">
                  <c:v>0.56614399999999998</c:v>
                </c:pt>
                <c:pt idx="2299">
                  <c:v>0.56393000000000004</c:v>
                </c:pt>
                <c:pt idx="2300">
                  <c:v>0.58237799999999929</c:v>
                </c:pt>
                <c:pt idx="2301">
                  <c:v>0.57447000000000004</c:v>
                </c:pt>
                <c:pt idx="2302">
                  <c:v>0.56208000000000002</c:v>
                </c:pt>
                <c:pt idx="2303">
                  <c:v>0.57435400000000003</c:v>
                </c:pt>
                <c:pt idx="2304">
                  <c:v>0.57026599999999961</c:v>
                </c:pt>
                <c:pt idx="2305">
                  <c:v>0.5719990000000007</c:v>
                </c:pt>
                <c:pt idx="2306">
                  <c:v>0.56510700000000003</c:v>
                </c:pt>
                <c:pt idx="2307">
                  <c:v>0.57598099999999997</c:v>
                </c:pt>
                <c:pt idx="2308">
                  <c:v>0.5840919999999995</c:v>
                </c:pt>
                <c:pt idx="2309">
                  <c:v>0.57398499999999997</c:v>
                </c:pt>
                <c:pt idx="2310">
                  <c:v>0.57557700000000001</c:v>
                </c:pt>
                <c:pt idx="2311">
                  <c:v>0.58106299999999922</c:v>
                </c:pt>
                <c:pt idx="2312">
                  <c:v>0.58181199999999955</c:v>
                </c:pt>
                <c:pt idx="2313">
                  <c:v>0.57373900000000044</c:v>
                </c:pt>
                <c:pt idx="2314">
                  <c:v>0.56791700000000001</c:v>
                </c:pt>
                <c:pt idx="2315">
                  <c:v>0.55210800000000004</c:v>
                </c:pt>
                <c:pt idx="2316">
                  <c:v>0.55970399999999998</c:v>
                </c:pt>
                <c:pt idx="2317">
                  <c:v>0.55957100000000004</c:v>
                </c:pt>
                <c:pt idx="2318">
                  <c:v>0.55787100000000045</c:v>
                </c:pt>
                <c:pt idx="2319">
                  <c:v>0.56037400000000004</c:v>
                </c:pt>
                <c:pt idx="2320">
                  <c:v>0.56703199999999998</c:v>
                </c:pt>
                <c:pt idx="2321">
                  <c:v>0.55589900000000059</c:v>
                </c:pt>
                <c:pt idx="2322">
                  <c:v>0.56959899999999997</c:v>
                </c:pt>
                <c:pt idx="2323">
                  <c:v>0.5728960000000004</c:v>
                </c:pt>
                <c:pt idx="2324">
                  <c:v>0.56677800000000045</c:v>
                </c:pt>
                <c:pt idx="2325">
                  <c:v>0.57321500000000003</c:v>
                </c:pt>
                <c:pt idx="2326">
                  <c:v>0.56451899999999955</c:v>
                </c:pt>
                <c:pt idx="2327">
                  <c:v>0.5680269999999995</c:v>
                </c:pt>
                <c:pt idx="2328">
                  <c:v>0.57039399999999996</c:v>
                </c:pt>
                <c:pt idx="2329">
                  <c:v>0.56526299999999929</c:v>
                </c:pt>
                <c:pt idx="2330">
                  <c:v>0.56095399999999951</c:v>
                </c:pt>
                <c:pt idx="2331">
                  <c:v>0.55112300000000003</c:v>
                </c:pt>
                <c:pt idx="2332">
                  <c:v>0.5535910000000005</c:v>
                </c:pt>
                <c:pt idx="2333">
                  <c:v>0.55544199999999999</c:v>
                </c:pt>
                <c:pt idx="2334">
                  <c:v>0.56911400000000001</c:v>
                </c:pt>
                <c:pt idx="2335">
                  <c:v>0.56570799999999999</c:v>
                </c:pt>
                <c:pt idx="2336">
                  <c:v>0.56595700000000004</c:v>
                </c:pt>
                <c:pt idx="2337">
                  <c:v>0.56348399999999943</c:v>
                </c:pt>
                <c:pt idx="2338">
                  <c:v>0.56020700000000001</c:v>
                </c:pt>
                <c:pt idx="2339">
                  <c:v>0.56401100000000004</c:v>
                </c:pt>
                <c:pt idx="2340">
                  <c:v>0.56705099999999997</c:v>
                </c:pt>
                <c:pt idx="2341">
                  <c:v>0.56309799999999999</c:v>
                </c:pt>
                <c:pt idx="2342">
                  <c:v>0.55698700000000001</c:v>
                </c:pt>
                <c:pt idx="2343">
                  <c:v>0.55489200000000005</c:v>
                </c:pt>
                <c:pt idx="2344">
                  <c:v>0.56106900000000004</c:v>
                </c:pt>
                <c:pt idx="2345">
                  <c:v>0.55802799999999997</c:v>
                </c:pt>
                <c:pt idx="2346">
                  <c:v>0.56516999999999951</c:v>
                </c:pt>
                <c:pt idx="2347">
                  <c:v>0.55995200000000001</c:v>
                </c:pt>
                <c:pt idx="2348">
                  <c:v>0.57068500000000044</c:v>
                </c:pt>
                <c:pt idx="2349">
                  <c:v>0.57161200000000001</c:v>
                </c:pt>
                <c:pt idx="2350">
                  <c:v>0.57259499999999997</c:v>
                </c:pt>
                <c:pt idx="2351">
                  <c:v>0.55938100000000002</c:v>
                </c:pt>
                <c:pt idx="2352">
                  <c:v>0.55367299999999997</c:v>
                </c:pt>
                <c:pt idx="2353">
                  <c:v>0.58285299999999929</c:v>
                </c:pt>
                <c:pt idx="2354">
                  <c:v>0.57123100000000004</c:v>
                </c:pt>
                <c:pt idx="2355">
                  <c:v>0.58606799999999937</c:v>
                </c:pt>
                <c:pt idx="2356">
                  <c:v>0.57462000000000046</c:v>
                </c:pt>
                <c:pt idx="2357">
                  <c:v>0.56487500000000046</c:v>
                </c:pt>
                <c:pt idx="2358">
                  <c:v>0.56701900000000005</c:v>
                </c:pt>
                <c:pt idx="2359">
                  <c:v>0.58152599999999943</c:v>
                </c:pt>
                <c:pt idx="2360">
                  <c:v>0.59446499999999936</c:v>
                </c:pt>
                <c:pt idx="2361">
                  <c:v>0.58382599999999996</c:v>
                </c:pt>
                <c:pt idx="2362">
                  <c:v>0.5793659999999996</c:v>
                </c:pt>
                <c:pt idx="2363">
                  <c:v>0.58353999999999928</c:v>
                </c:pt>
                <c:pt idx="2364">
                  <c:v>0.577712</c:v>
                </c:pt>
                <c:pt idx="2365">
                  <c:v>0.56793000000000005</c:v>
                </c:pt>
                <c:pt idx="2366">
                  <c:v>0.57816400000000001</c:v>
                </c:pt>
                <c:pt idx="2367">
                  <c:v>0.54882200000000003</c:v>
                </c:pt>
                <c:pt idx="2368">
                  <c:v>0.55361199999999999</c:v>
                </c:pt>
                <c:pt idx="2369">
                  <c:v>0.55030199999999996</c:v>
                </c:pt>
                <c:pt idx="2370">
                  <c:v>0.54946099999999942</c:v>
                </c:pt>
                <c:pt idx="2371">
                  <c:v>0.54847999999999997</c:v>
                </c:pt>
                <c:pt idx="2372">
                  <c:v>0.55729700000000004</c:v>
                </c:pt>
                <c:pt idx="2373">
                  <c:v>0.54967600000000005</c:v>
                </c:pt>
                <c:pt idx="2374">
                  <c:v>0.54746799999999929</c:v>
                </c:pt>
                <c:pt idx="2375">
                  <c:v>0.54800499999999996</c:v>
                </c:pt>
                <c:pt idx="2376">
                  <c:v>0.54132899999999951</c:v>
                </c:pt>
                <c:pt idx="2377">
                  <c:v>0.5397420000000005</c:v>
                </c:pt>
                <c:pt idx="2378">
                  <c:v>0.55291500000000005</c:v>
                </c:pt>
                <c:pt idx="2379">
                  <c:v>0.54678000000000004</c:v>
                </c:pt>
                <c:pt idx="2380">
                  <c:v>0.548153</c:v>
                </c:pt>
                <c:pt idx="2381">
                  <c:v>0.55602300000000004</c:v>
                </c:pt>
                <c:pt idx="2382">
                  <c:v>0.5501119999999996</c:v>
                </c:pt>
                <c:pt idx="2383">
                  <c:v>0.55252299999999943</c:v>
                </c:pt>
                <c:pt idx="2384">
                  <c:v>0.56533100000000003</c:v>
                </c:pt>
                <c:pt idx="2385">
                  <c:v>0.55510199999999998</c:v>
                </c:pt>
                <c:pt idx="2386">
                  <c:v>0.57194199999999995</c:v>
                </c:pt>
                <c:pt idx="2387">
                  <c:v>0.55159000000000002</c:v>
                </c:pt>
                <c:pt idx="2388">
                  <c:v>0.55809200000000003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11520"/>
        <c:axId val="34610496"/>
      </c:scatterChart>
      <c:valAx>
        <c:axId val="33211520"/>
        <c:scaling>
          <c:orientation val="minMax"/>
          <c:max val="3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" sz="1400"/>
                  <a:t>Time (min)</a:t>
                </a:r>
              </a:p>
            </c:rich>
          </c:tx>
          <c:layout>
            <c:manualLayout>
              <c:xMode val="edge"/>
              <c:yMode val="edge"/>
              <c:x val="0.37336734645418757"/>
              <c:y val="0.9408051883124097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610496"/>
        <c:crossesAt val="-100"/>
        <c:crossBetween val="midCat"/>
        <c:majorUnit val="5"/>
      </c:valAx>
      <c:valAx>
        <c:axId val="34610496"/>
        <c:scaling>
          <c:orientation val="minMax"/>
          <c:max val="700"/>
          <c:min val="-10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" sz="1400"/>
                  <a:t>Absorbance (mAU)</a:t>
                </a:r>
              </a:p>
            </c:rich>
          </c:tx>
          <c:layout>
            <c:manualLayout>
              <c:xMode val="edge"/>
              <c:yMode val="edge"/>
              <c:x val="8.8485598999009426E-3"/>
              <c:y val="0.412646213912739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3211520"/>
        <c:crossesAt val="0"/>
        <c:crossBetween val="midCat"/>
        <c:majorUnit val="10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chemeClr val="bg1"/>
    </a:solidFill>
    <a:ln w="9525">
      <a:solidFill>
        <a:schemeClr val="tx1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510692311002112E-2"/>
          <c:y val="2.3194677735909146E-2"/>
          <c:w val="0.93109171292113169"/>
          <c:h val="0.8930256896329645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Espectros!$B$6</c:f>
              <c:strCache>
                <c:ptCount val="1"/>
                <c:pt idx="0">
                  <c:v>13,15-di-cis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Espectros!$A$7:$A$705</c:f>
              <c:numCache>
                <c:formatCode>0.000</c:formatCode>
                <c:ptCount val="699"/>
                <c:pt idx="0">
                  <c:v>204.18409700000001</c:v>
                </c:pt>
                <c:pt idx="1">
                  <c:v>205.02091700000011</c:v>
                </c:pt>
                <c:pt idx="2">
                  <c:v>205.85773700000016</c:v>
                </c:pt>
                <c:pt idx="3">
                  <c:v>206.69455699999995</c:v>
                </c:pt>
                <c:pt idx="4">
                  <c:v>207.53137800000007</c:v>
                </c:pt>
                <c:pt idx="5">
                  <c:v>208.36819800000012</c:v>
                </c:pt>
                <c:pt idx="6">
                  <c:v>209.205018</c:v>
                </c:pt>
                <c:pt idx="7">
                  <c:v>210.04183800000001</c:v>
                </c:pt>
                <c:pt idx="8">
                  <c:v>210.878658</c:v>
                </c:pt>
                <c:pt idx="9">
                  <c:v>211.71547799999999</c:v>
                </c:pt>
                <c:pt idx="10">
                  <c:v>212.55229800000012</c:v>
                </c:pt>
                <c:pt idx="11">
                  <c:v>213.38911800000011</c:v>
                </c:pt>
                <c:pt idx="12">
                  <c:v>214.22593800000001</c:v>
                </c:pt>
                <c:pt idx="13">
                  <c:v>215.062758</c:v>
                </c:pt>
                <c:pt idx="14">
                  <c:v>215.89957799999999</c:v>
                </c:pt>
                <c:pt idx="15">
                  <c:v>216.73639800000001</c:v>
                </c:pt>
                <c:pt idx="16">
                  <c:v>217.573218</c:v>
                </c:pt>
                <c:pt idx="17">
                  <c:v>218.41003800000001</c:v>
                </c:pt>
                <c:pt idx="18">
                  <c:v>219.24685799999995</c:v>
                </c:pt>
                <c:pt idx="19">
                  <c:v>220.08367899999999</c:v>
                </c:pt>
                <c:pt idx="20">
                  <c:v>220.92049900000012</c:v>
                </c:pt>
                <c:pt idx="21">
                  <c:v>221.75731900000011</c:v>
                </c:pt>
                <c:pt idx="22">
                  <c:v>222.59413900000001</c:v>
                </c:pt>
                <c:pt idx="23">
                  <c:v>223.430959</c:v>
                </c:pt>
                <c:pt idx="24">
                  <c:v>224.26777899999999</c:v>
                </c:pt>
                <c:pt idx="25">
                  <c:v>225.10459899999998</c:v>
                </c:pt>
                <c:pt idx="26">
                  <c:v>225.94141900000011</c:v>
                </c:pt>
                <c:pt idx="27">
                  <c:v>226.77823900000001</c:v>
                </c:pt>
                <c:pt idx="28">
                  <c:v>227.61505899999995</c:v>
                </c:pt>
                <c:pt idx="29">
                  <c:v>228.4518790000001</c:v>
                </c:pt>
                <c:pt idx="30">
                  <c:v>229.28869900000001</c:v>
                </c:pt>
                <c:pt idx="31">
                  <c:v>230.125519</c:v>
                </c:pt>
                <c:pt idx="32">
                  <c:v>230.96233900000016</c:v>
                </c:pt>
                <c:pt idx="33">
                  <c:v>231.79915899999995</c:v>
                </c:pt>
                <c:pt idx="34">
                  <c:v>232.63597999999999</c:v>
                </c:pt>
                <c:pt idx="35">
                  <c:v>233.47280000000001</c:v>
                </c:pt>
                <c:pt idx="36">
                  <c:v>234.30962</c:v>
                </c:pt>
                <c:pt idx="37">
                  <c:v>235.14644000000001</c:v>
                </c:pt>
                <c:pt idx="38">
                  <c:v>235.98326</c:v>
                </c:pt>
                <c:pt idx="39">
                  <c:v>236.8200800000001</c:v>
                </c:pt>
                <c:pt idx="40">
                  <c:v>237.65690000000001</c:v>
                </c:pt>
                <c:pt idx="41">
                  <c:v>238.49372</c:v>
                </c:pt>
                <c:pt idx="42">
                  <c:v>239.33054000000001</c:v>
                </c:pt>
                <c:pt idx="43">
                  <c:v>240.16736</c:v>
                </c:pt>
                <c:pt idx="44">
                  <c:v>241.00417999999999</c:v>
                </c:pt>
                <c:pt idx="45">
                  <c:v>241.84100000000001</c:v>
                </c:pt>
                <c:pt idx="46">
                  <c:v>242.67782</c:v>
                </c:pt>
                <c:pt idx="47">
                  <c:v>243.51463999999999</c:v>
                </c:pt>
                <c:pt idx="48">
                  <c:v>244.35146000000012</c:v>
                </c:pt>
                <c:pt idx="49">
                  <c:v>245.18828100000007</c:v>
                </c:pt>
                <c:pt idx="50">
                  <c:v>246.02510100000001</c:v>
                </c:pt>
                <c:pt idx="51">
                  <c:v>246.86192100000011</c:v>
                </c:pt>
                <c:pt idx="52">
                  <c:v>247.69874100000001</c:v>
                </c:pt>
                <c:pt idx="53">
                  <c:v>248.53556099999992</c:v>
                </c:pt>
                <c:pt idx="54">
                  <c:v>249.3723810000001</c:v>
                </c:pt>
                <c:pt idx="55">
                  <c:v>250.20920099999998</c:v>
                </c:pt>
                <c:pt idx="56">
                  <c:v>251.046021</c:v>
                </c:pt>
                <c:pt idx="57">
                  <c:v>251.88284100000016</c:v>
                </c:pt>
                <c:pt idx="58">
                  <c:v>252.71966099999983</c:v>
                </c:pt>
                <c:pt idx="59">
                  <c:v>253.5564810000001</c:v>
                </c:pt>
                <c:pt idx="60">
                  <c:v>254.39330100000001</c:v>
                </c:pt>
                <c:pt idx="61">
                  <c:v>255.230121</c:v>
                </c:pt>
                <c:pt idx="62">
                  <c:v>256.06694099999999</c:v>
                </c:pt>
                <c:pt idx="63">
                  <c:v>256.90376099999975</c:v>
                </c:pt>
                <c:pt idx="64">
                  <c:v>257.74058200000002</c:v>
                </c:pt>
                <c:pt idx="65">
                  <c:v>258.57740200000001</c:v>
                </c:pt>
                <c:pt idx="66">
                  <c:v>259.414222</c:v>
                </c:pt>
                <c:pt idx="67">
                  <c:v>260.25104199999993</c:v>
                </c:pt>
                <c:pt idx="68">
                  <c:v>261.08786199999997</c:v>
                </c:pt>
                <c:pt idx="69">
                  <c:v>261.92468200000002</c:v>
                </c:pt>
                <c:pt idx="70">
                  <c:v>262.76150199999978</c:v>
                </c:pt>
                <c:pt idx="71">
                  <c:v>263.59832199999965</c:v>
                </c:pt>
                <c:pt idx="72">
                  <c:v>264.43514199999959</c:v>
                </c:pt>
                <c:pt idx="73">
                  <c:v>265.27196199999975</c:v>
                </c:pt>
                <c:pt idx="74">
                  <c:v>266.10878200000002</c:v>
                </c:pt>
                <c:pt idx="75">
                  <c:v>266.94560200000001</c:v>
                </c:pt>
                <c:pt idx="76">
                  <c:v>267.782422</c:v>
                </c:pt>
                <c:pt idx="77">
                  <c:v>268.61924200000021</c:v>
                </c:pt>
                <c:pt idx="78">
                  <c:v>269.45606199999975</c:v>
                </c:pt>
                <c:pt idx="79">
                  <c:v>270.29288300000002</c:v>
                </c:pt>
                <c:pt idx="80">
                  <c:v>271.12970300000001</c:v>
                </c:pt>
                <c:pt idx="81">
                  <c:v>271.96652299999965</c:v>
                </c:pt>
                <c:pt idx="82">
                  <c:v>272.80334299999993</c:v>
                </c:pt>
                <c:pt idx="83">
                  <c:v>273.64016299999997</c:v>
                </c:pt>
                <c:pt idx="84">
                  <c:v>274.47698299999979</c:v>
                </c:pt>
                <c:pt idx="85">
                  <c:v>275.31380300000001</c:v>
                </c:pt>
                <c:pt idx="86">
                  <c:v>276.15062300000022</c:v>
                </c:pt>
                <c:pt idx="87">
                  <c:v>276.98744299999993</c:v>
                </c:pt>
                <c:pt idx="88">
                  <c:v>277.82426299999997</c:v>
                </c:pt>
                <c:pt idx="89">
                  <c:v>278.66108300000002</c:v>
                </c:pt>
                <c:pt idx="90">
                  <c:v>279.49790299999978</c:v>
                </c:pt>
                <c:pt idx="91">
                  <c:v>280.334723</c:v>
                </c:pt>
                <c:pt idx="92">
                  <c:v>281.17154299999999</c:v>
                </c:pt>
                <c:pt idx="93">
                  <c:v>282.00836299999975</c:v>
                </c:pt>
                <c:pt idx="94">
                  <c:v>282.84518300000002</c:v>
                </c:pt>
                <c:pt idx="95">
                  <c:v>283.68200400000001</c:v>
                </c:pt>
                <c:pt idx="96">
                  <c:v>284.518824</c:v>
                </c:pt>
                <c:pt idx="97">
                  <c:v>285.35564399999998</c:v>
                </c:pt>
                <c:pt idx="98">
                  <c:v>286.19246399999997</c:v>
                </c:pt>
                <c:pt idx="99">
                  <c:v>287.02928400000002</c:v>
                </c:pt>
                <c:pt idx="100">
                  <c:v>287.86610399999978</c:v>
                </c:pt>
                <c:pt idx="101">
                  <c:v>288.702924</c:v>
                </c:pt>
                <c:pt idx="102">
                  <c:v>289.53974399999993</c:v>
                </c:pt>
                <c:pt idx="103">
                  <c:v>290.37656399999975</c:v>
                </c:pt>
                <c:pt idx="104">
                  <c:v>291.21338399999979</c:v>
                </c:pt>
                <c:pt idx="105">
                  <c:v>292.05020400000001</c:v>
                </c:pt>
                <c:pt idx="106">
                  <c:v>292.887024</c:v>
                </c:pt>
                <c:pt idx="107">
                  <c:v>293.72384399999999</c:v>
                </c:pt>
                <c:pt idx="108">
                  <c:v>294.56066399999997</c:v>
                </c:pt>
                <c:pt idx="109">
                  <c:v>295.39748400000002</c:v>
                </c:pt>
                <c:pt idx="110">
                  <c:v>296.23430499999978</c:v>
                </c:pt>
                <c:pt idx="111">
                  <c:v>297.07112499999965</c:v>
                </c:pt>
                <c:pt idx="112">
                  <c:v>297.90794499999993</c:v>
                </c:pt>
                <c:pt idx="113">
                  <c:v>298.74476499999997</c:v>
                </c:pt>
                <c:pt idx="114">
                  <c:v>299.58158499999979</c:v>
                </c:pt>
                <c:pt idx="115">
                  <c:v>300.41840499999978</c:v>
                </c:pt>
                <c:pt idx="116">
                  <c:v>301.255225</c:v>
                </c:pt>
                <c:pt idx="117">
                  <c:v>302.09204499999993</c:v>
                </c:pt>
                <c:pt idx="118">
                  <c:v>302.92886499999975</c:v>
                </c:pt>
                <c:pt idx="119">
                  <c:v>303.76568500000002</c:v>
                </c:pt>
                <c:pt idx="120">
                  <c:v>304.60250500000001</c:v>
                </c:pt>
                <c:pt idx="121">
                  <c:v>305.43932499999966</c:v>
                </c:pt>
                <c:pt idx="122">
                  <c:v>306.27614499999964</c:v>
                </c:pt>
                <c:pt idx="123">
                  <c:v>307.11296499999997</c:v>
                </c:pt>
                <c:pt idx="124">
                  <c:v>307.94978500000002</c:v>
                </c:pt>
                <c:pt idx="125">
                  <c:v>308.78660599999978</c:v>
                </c:pt>
                <c:pt idx="126">
                  <c:v>309.62342599999999</c:v>
                </c:pt>
                <c:pt idx="127">
                  <c:v>310.46024599999993</c:v>
                </c:pt>
                <c:pt idx="128">
                  <c:v>311.29706599999975</c:v>
                </c:pt>
                <c:pt idx="129">
                  <c:v>312.13388600000002</c:v>
                </c:pt>
                <c:pt idx="130">
                  <c:v>312.97070599999978</c:v>
                </c:pt>
                <c:pt idx="131">
                  <c:v>313.807526</c:v>
                </c:pt>
                <c:pt idx="132">
                  <c:v>314.64434599999998</c:v>
                </c:pt>
                <c:pt idx="133">
                  <c:v>315.48116599999958</c:v>
                </c:pt>
                <c:pt idx="134">
                  <c:v>316.31798600000002</c:v>
                </c:pt>
                <c:pt idx="135">
                  <c:v>317.15480600000024</c:v>
                </c:pt>
                <c:pt idx="136">
                  <c:v>317.99162599999966</c:v>
                </c:pt>
                <c:pt idx="137">
                  <c:v>318.82844599999999</c:v>
                </c:pt>
                <c:pt idx="138">
                  <c:v>319.66526599999997</c:v>
                </c:pt>
                <c:pt idx="139">
                  <c:v>320.50208600000002</c:v>
                </c:pt>
                <c:pt idx="140">
                  <c:v>321.33890699999978</c:v>
                </c:pt>
                <c:pt idx="141">
                  <c:v>322.17572699999999</c:v>
                </c:pt>
                <c:pt idx="142">
                  <c:v>323.01254699999993</c:v>
                </c:pt>
                <c:pt idx="143">
                  <c:v>323.84936699999997</c:v>
                </c:pt>
                <c:pt idx="144">
                  <c:v>324.68618699999979</c:v>
                </c:pt>
                <c:pt idx="145">
                  <c:v>325.52300699999978</c:v>
                </c:pt>
                <c:pt idx="146">
                  <c:v>326.35982700000022</c:v>
                </c:pt>
                <c:pt idx="147">
                  <c:v>327.19664699999993</c:v>
                </c:pt>
                <c:pt idx="148">
                  <c:v>328.03346699999975</c:v>
                </c:pt>
                <c:pt idx="149">
                  <c:v>328.87028700000002</c:v>
                </c:pt>
                <c:pt idx="150">
                  <c:v>329.70710699999978</c:v>
                </c:pt>
                <c:pt idx="151">
                  <c:v>330.543927</c:v>
                </c:pt>
                <c:pt idx="152">
                  <c:v>331.38074699999999</c:v>
                </c:pt>
                <c:pt idx="153">
                  <c:v>332.21756699999975</c:v>
                </c:pt>
                <c:pt idx="154">
                  <c:v>333.05438700000002</c:v>
                </c:pt>
                <c:pt idx="155">
                  <c:v>333.89120799999978</c:v>
                </c:pt>
                <c:pt idx="156">
                  <c:v>334.72802799999965</c:v>
                </c:pt>
                <c:pt idx="157">
                  <c:v>335.56484799999998</c:v>
                </c:pt>
                <c:pt idx="158">
                  <c:v>336.40166799999975</c:v>
                </c:pt>
                <c:pt idx="159">
                  <c:v>337.23848799999979</c:v>
                </c:pt>
                <c:pt idx="160">
                  <c:v>338.07530799999978</c:v>
                </c:pt>
                <c:pt idx="161">
                  <c:v>338.91212799999965</c:v>
                </c:pt>
                <c:pt idx="162">
                  <c:v>339.74894799999993</c:v>
                </c:pt>
                <c:pt idx="163">
                  <c:v>340.58576799999975</c:v>
                </c:pt>
                <c:pt idx="164">
                  <c:v>341.42258799999979</c:v>
                </c:pt>
                <c:pt idx="165">
                  <c:v>342.25940800000001</c:v>
                </c:pt>
                <c:pt idx="166">
                  <c:v>343.09622799999966</c:v>
                </c:pt>
                <c:pt idx="167">
                  <c:v>343.93304799999964</c:v>
                </c:pt>
                <c:pt idx="168">
                  <c:v>344.76986799999997</c:v>
                </c:pt>
                <c:pt idx="169">
                  <c:v>345.60668800000002</c:v>
                </c:pt>
                <c:pt idx="170">
                  <c:v>346.44350899999978</c:v>
                </c:pt>
                <c:pt idx="171">
                  <c:v>347.28032899999965</c:v>
                </c:pt>
                <c:pt idx="172">
                  <c:v>348.11714899999993</c:v>
                </c:pt>
                <c:pt idx="173">
                  <c:v>348.95396899999974</c:v>
                </c:pt>
                <c:pt idx="174">
                  <c:v>349.79078899999979</c:v>
                </c:pt>
                <c:pt idx="175">
                  <c:v>350.62760900000001</c:v>
                </c:pt>
                <c:pt idx="176">
                  <c:v>351.464429</c:v>
                </c:pt>
                <c:pt idx="177">
                  <c:v>352.30124899999993</c:v>
                </c:pt>
                <c:pt idx="178">
                  <c:v>353.13806899999975</c:v>
                </c:pt>
                <c:pt idx="179">
                  <c:v>353.97488900000002</c:v>
                </c:pt>
                <c:pt idx="180">
                  <c:v>354.81170899999978</c:v>
                </c:pt>
                <c:pt idx="181">
                  <c:v>355.648529</c:v>
                </c:pt>
                <c:pt idx="182">
                  <c:v>356.48534899999964</c:v>
                </c:pt>
                <c:pt idx="183">
                  <c:v>357.32216899999975</c:v>
                </c:pt>
                <c:pt idx="184">
                  <c:v>358.15898900000002</c:v>
                </c:pt>
                <c:pt idx="185">
                  <c:v>358.99580899999978</c:v>
                </c:pt>
                <c:pt idx="186">
                  <c:v>359.83262999999999</c:v>
                </c:pt>
                <c:pt idx="187">
                  <c:v>360.66944999999998</c:v>
                </c:pt>
                <c:pt idx="188">
                  <c:v>361.50626999999974</c:v>
                </c:pt>
                <c:pt idx="189">
                  <c:v>362.34309000000002</c:v>
                </c:pt>
                <c:pt idx="190">
                  <c:v>363.17991000000001</c:v>
                </c:pt>
                <c:pt idx="191">
                  <c:v>364.01672999999965</c:v>
                </c:pt>
                <c:pt idx="192">
                  <c:v>364.85354999999993</c:v>
                </c:pt>
                <c:pt idx="193">
                  <c:v>365.69036999999975</c:v>
                </c:pt>
                <c:pt idx="194">
                  <c:v>366.52718999999979</c:v>
                </c:pt>
                <c:pt idx="195">
                  <c:v>367.36401000000001</c:v>
                </c:pt>
                <c:pt idx="196">
                  <c:v>368.20083</c:v>
                </c:pt>
                <c:pt idx="197">
                  <c:v>369.03764999999999</c:v>
                </c:pt>
                <c:pt idx="198">
                  <c:v>369.87446999999997</c:v>
                </c:pt>
                <c:pt idx="199">
                  <c:v>370.71128999999979</c:v>
                </c:pt>
                <c:pt idx="200">
                  <c:v>371.54810999999978</c:v>
                </c:pt>
                <c:pt idx="201">
                  <c:v>372.38493099999999</c:v>
                </c:pt>
                <c:pt idx="202">
                  <c:v>373.22175099999959</c:v>
                </c:pt>
                <c:pt idx="203">
                  <c:v>374.05857099999974</c:v>
                </c:pt>
                <c:pt idx="204">
                  <c:v>374.89539099999979</c:v>
                </c:pt>
                <c:pt idx="205">
                  <c:v>375.73221099999978</c:v>
                </c:pt>
                <c:pt idx="206">
                  <c:v>376.569031</c:v>
                </c:pt>
                <c:pt idx="207">
                  <c:v>377.40585099999993</c:v>
                </c:pt>
                <c:pt idx="208">
                  <c:v>378.24267099999997</c:v>
                </c:pt>
                <c:pt idx="209">
                  <c:v>379.07949100000002</c:v>
                </c:pt>
                <c:pt idx="210">
                  <c:v>379.9163109999995</c:v>
                </c:pt>
                <c:pt idx="211">
                  <c:v>380.75313099999966</c:v>
                </c:pt>
                <c:pt idx="212">
                  <c:v>381.58995099999999</c:v>
                </c:pt>
                <c:pt idx="213">
                  <c:v>382.42677099999958</c:v>
                </c:pt>
                <c:pt idx="214">
                  <c:v>383.26359099999979</c:v>
                </c:pt>
                <c:pt idx="215">
                  <c:v>384.10041100000001</c:v>
                </c:pt>
                <c:pt idx="216">
                  <c:v>384.93723199999965</c:v>
                </c:pt>
                <c:pt idx="217">
                  <c:v>385.77405199999993</c:v>
                </c:pt>
                <c:pt idx="218">
                  <c:v>386.61087199999997</c:v>
                </c:pt>
                <c:pt idx="219">
                  <c:v>387.44769200000002</c:v>
                </c:pt>
                <c:pt idx="220">
                  <c:v>388.28451199999978</c:v>
                </c:pt>
                <c:pt idx="221">
                  <c:v>389.12133199999965</c:v>
                </c:pt>
                <c:pt idx="222">
                  <c:v>389.95815199999959</c:v>
                </c:pt>
                <c:pt idx="223">
                  <c:v>390.79497199999975</c:v>
                </c:pt>
                <c:pt idx="224">
                  <c:v>391.63179199999979</c:v>
                </c:pt>
                <c:pt idx="225">
                  <c:v>392.46861199999978</c:v>
                </c:pt>
                <c:pt idx="226">
                  <c:v>393.305432</c:v>
                </c:pt>
                <c:pt idx="227">
                  <c:v>394.14225199999998</c:v>
                </c:pt>
                <c:pt idx="228">
                  <c:v>394.97907199999975</c:v>
                </c:pt>
                <c:pt idx="229">
                  <c:v>395.81589200000002</c:v>
                </c:pt>
                <c:pt idx="230">
                  <c:v>396.65271200000001</c:v>
                </c:pt>
                <c:pt idx="231">
                  <c:v>397.48953299999965</c:v>
                </c:pt>
                <c:pt idx="232">
                  <c:v>398.32635299999959</c:v>
                </c:pt>
                <c:pt idx="233">
                  <c:v>399.16317299999974</c:v>
                </c:pt>
                <c:pt idx="234">
                  <c:v>399.99999299999979</c:v>
                </c:pt>
                <c:pt idx="235">
                  <c:v>400.83681299999978</c:v>
                </c:pt>
                <c:pt idx="236">
                  <c:v>401.673633</c:v>
                </c:pt>
                <c:pt idx="237">
                  <c:v>402.51045299999993</c:v>
                </c:pt>
                <c:pt idx="238">
                  <c:v>403.34727299999997</c:v>
                </c:pt>
                <c:pt idx="239">
                  <c:v>404.18409300000002</c:v>
                </c:pt>
                <c:pt idx="240">
                  <c:v>405.02091299999978</c:v>
                </c:pt>
                <c:pt idx="241">
                  <c:v>405.857733</c:v>
                </c:pt>
                <c:pt idx="242">
                  <c:v>406.69455299999993</c:v>
                </c:pt>
                <c:pt idx="243">
                  <c:v>407.53137299999958</c:v>
                </c:pt>
                <c:pt idx="244">
                  <c:v>408.36819299999979</c:v>
                </c:pt>
                <c:pt idx="245">
                  <c:v>409.20501299999978</c:v>
                </c:pt>
                <c:pt idx="246">
                  <c:v>410.04183399999999</c:v>
                </c:pt>
                <c:pt idx="247">
                  <c:v>410.87865399999993</c:v>
                </c:pt>
                <c:pt idx="248">
                  <c:v>411.71547399999974</c:v>
                </c:pt>
                <c:pt idx="249">
                  <c:v>412.55229400000002</c:v>
                </c:pt>
                <c:pt idx="250">
                  <c:v>413.38911399999978</c:v>
                </c:pt>
                <c:pt idx="251">
                  <c:v>414.22593399999965</c:v>
                </c:pt>
                <c:pt idx="252">
                  <c:v>415.06275399999993</c:v>
                </c:pt>
                <c:pt idx="253">
                  <c:v>415.89957399999975</c:v>
                </c:pt>
                <c:pt idx="254">
                  <c:v>416.73639399999956</c:v>
                </c:pt>
                <c:pt idx="255">
                  <c:v>417.57321399999978</c:v>
                </c:pt>
                <c:pt idx="256">
                  <c:v>418.41003399999965</c:v>
                </c:pt>
                <c:pt idx="257">
                  <c:v>419.24685399999993</c:v>
                </c:pt>
                <c:pt idx="258">
                  <c:v>420.08367399999975</c:v>
                </c:pt>
                <c:pt idx="259">
                  <c:v>420.92049399999979</c:v>
                </c:pt>
                <c:pt idx="260">
                  <c:v>421.75731399999978</c:v>
                </c:pt>
                <c:pt idx="261">
                  <c:v>422.59413499999965</c:v>
                </c:pt>
                <c:pt idx="262">
                  <c:v>423.43095499999959</c:v>
                </c:pt>
                <c:pt idx="263">
                  <c:v>424.26777499999974</c:v>
                </c:pt>
                <c:pt idx="264">
                  <c:v>425.10459500000002</c:v>
                </c:pt>
                <c:pt idx="265">
                  <c:v>425.94141499999978</c:v>
                </c:pt>
                <c:pt idx="266">
                  <c:v>426.77823499999965</c:v>
                </c:pt>
                <c:pt idx="267">
                  <c:v>427.61505499999993</c:v>
                </c:pt>
                <c:pt idx="268">
                  <c:v>428.45187499999975</c:v>
                </c:pt>
                <c:pt idx="269">
                  <c:v>429.28869499999979</c:v>
                </c:pt>
                <c:pt idx="270">
                  <c:v>430.12551499999978</c:v>
                </c:pt>
                <c:pt idx="271">
                  <c:v>430.96233499999965</c:v>
                </c:pt>
                <c:pt idx="272">
                  <c:v>431.79915499999959</c:v>
                </c:pt>
                <c:pt idx="273">
                  <c:v>432.63597499999975</c:v>
                </c:pt>
                <c:pt idx="274">
                  <c:v>433.47279499999979</c:v>
                </c:pt>
                <c:pt idx="275">
                  <c:v>434.30961500000001</c:v>
                </c:pt>
                <c:pt idx="276">
                  <c:v>435.146435</c:v>
                </c:pt>
                <c:pt idx="277">
                  <c:v>435.98325599999959</c:v>
                </c:pt>
                <c:pt idx="278">
                  <c:v>436.82007599999974</c:v>
                </c:pt>
                <c:pt idx="279">
                  <c:v>437.65689600000002</c:v>
                </c:pt>
                <c:pt idx="280">
                  <c:v>438.49371599999949</c:v>
                </c:pt>
                <c:pt idx="281">
                  <c:v>439.33053599999965</c:v>
                </c:pt>
                <c:pt idx="282">
                  <c:v>440.16735599999993</c:v>
                </c:pt>
                <c:pt idx="283">
                  <c:v>441.00417599999975</c:v>
                </c:pt>
                <c:pt idx="284">
                  <c:v>441.84099600000002</c:v>
                </c:pt>
                <c:pt idx="285">
                  <c:v>442.67781600000001</c:v>
                </c:pt>
                <c:pt idx="286">
                  <c:v>443.514636</c:v>
                </c:pt>
                <c:pt idx="287">
                  <c:v>444.35145599999993</c:v>
                </c:pt>
                <c:pt idx="288">
                  <c:v>445.18827599999975</c:v>
                </c:pt>
                <c:pt idx="289">
                  <c:v>446.02509599999979</c:v>
                </c:pt>
                <c:pt idx="290">
                  <c:v>446.86191599999978</c:v>
                </c:pt>
                <c:pt idx="291">
                  <c:v>447.69873599999966</c:v>
                </c:pt>
                <c:pt idx="292">
                  <c:v>448.53555699999959</c:v>
                </c:pt>
                <c:pt idx="293">
                  <c:v>449.37237699999974</c:v>
                </c:pt>
                <c:pt idx="294">
                  <c:v>450.20919699999979</c:v>
                </c:pt>
                <c:pt idx="295">
                  <c:v>451.04601699999978</c:v>
                </c:pt>
                <c:pt idx="296">
                  <c:v>451.88283699999999</c:v>
                </c:pt>
                <c:pt idx="297">
                  <c:v>452.71965699999993</c:v>
                </c:pt>
                <c:pt idx="298">
                  <c:v>453.55647699999975</c:v>
                </c:pt>
                <c:pt idx="299">
                  <c:v>454.39329699999979</c:v>
                </c:pt>
                <c:pt idx="300">
                  <c:v>455.2301169999995</c:v>
                </c:pt>
                <c:pt idx="301">
                  <c:v>456.06693699999965</c:v>
                </c:pt>
                <c:pt idx="302">
                  <c:v>456.90375699999959</c:v>
                </c:pt>
                <c:pt idx="303">
                  <c:v>457.74057699999975</c:v>
                </c:pt>
                <c:pt idx="304">
                  <c:v>458.57739699999979</c:v>
                </c:pt>
                <c:pt idx="305">
                  <c:v>459.41421699999978</c:v>
                </c:pt>
                <c:pt idx="306">
                  <c:v>460.25103699999966</c:v>
                </c:pt>
                <c:pt idx="307">
                  <c:v>461.08785799999993</c:v>
                </c:pt>
                <c:pt idx="308">
                  <c:v>461.92467799999974</c:v>
                </c:pt>
                <c:pt idx="309">
                  <c:v>462.76149799999979</c:v>
                </c:pt>
                <c:pt idx="310">
                  <c:v>463.59831799999949</c:v>
                </c:pt>
                <c:pt idx="311">
                  <c:v>464.43513799999943</c:v>
                </c:pt>
                <c:pt idx="312">
                  <c:v>465.27195799999959</c:v>
                </c:pt>
                <c:pt idx="313">
                  <c:v>466.10877799999975</c:v>
                </c:pt>
                <c:pt idx="314">
                  <c:v>466.94559799999979</c:v>
                </c:pt>
                <c:pt idx="315">
                  <c:v>467.78241799999978</c:v>
                </c:pt>
                <c:pt idx="316">
                  <c:v>468.619238</c:v>
                </c:pt>
                <c:pt idx="317">
                  <c:v>469.45605799999959</c:v>
                </c:pt>
                <c:pt idx="318">
                  <c:v>470.29287799999975</c:v>
                </c:pt>
                <c:pt idx="319">
                  <c:v>471.12969800000002</c:v>
                </c:pt>
                <c:pt idx="320">
                  <c:v>471.9665179999995</c:v>
                </c:pt>
                <c:pt idx="321">
                  <c:v>472.80333799999966</c:v>
                </c:pt>
                <c:pt idx="322">
                  <c:v>473.64015899999993</c:v>
                </c:pt>
                <c:pt idx="323">
                  <c:v>474.47697899999957</c:v>
                </c:pt>
                <c:pt idx="324">
                  <c:v>475.31379899999979</c:v>
                </c:pt>
                <c:pt idx="325">
                  <c:v>476.15061900000001</c:v>
                </c:pt>
                <c:pt idx="326">
                  <c:v>476.98743899999965</c:v>
                </c:pt>
                <c:pt idx="327">
                  <c:v>477.82425899999993</c:v>
                </c:pt>
                <c:pt idx="328">
                  <c:v>478.66107899999975</c:v>
                </c:pt>
                <c:pt idx="329">
                  <c:v>479.49789899999979</c:v>
                </c:pt>
                <c:pt idx="330">
                  <c:v>480.33471899999978</c:v>
                </c:pt>
                <c:pt idx="331">
                  <c:v>481.17153899999965</c:v>
                </c:pt>
                <c:pt idx="332">
                  <c:v>482.00835899999959</c:v>
                </c:pt>
                <c:pt idx="333">
                  <c:v>482.84517899999975</c:v>
                </c:pt>
                <c:pt idx="334">
                  <c:v>483.68199899999979</c:v>
                </c:pt>
                <c:pt idx="335">
                  <c:v>484.51881899999978</c:v>
                </c:pt>
                <c:pt idx="336">
                  <c:v>485.355639</c:v>
                </c:pt>
                <c:pt idx="337">
                  <c:v>486.19245999999993</c:v>
                </c:pt>
                <c:pt idx="338">
                  <c:v>487.02928000000026</c:v>
                </c:pt>
                <c:pt idx="339">
                  <c:v>487.86609999999979</c:v>
                </c:pt>
                <c:pt idx="340">
                  <c:v>488.70292000000001</c:v>
                </c:pt>
                <c:pt idx="341">
                  <c:v>489.53973999999965</c:v>
                </c:pt>
                <c:pt idx="342">
                  <c:v>490.37655999999959</c:v>
                </c:pt>
                <c:pt idx="343">
                  <c:v>491.21337999999957</c:v>
                </c:pt>
                <c:pt idx="344">
                  <c:v>492.05020000000002</c:v>
                </c:pt>
                <c:pt idx="345">
                  <c:v>492.88702000000001</c:v>
                </c:pt>
                <c:pt idx="346">
                  <c:v>493.72384</c:v>
                </c:pt>
                <c:pt idx="347">
                  <c:v>494.56065999999993</c:v>
                </c:pt>
                <c:pt idx="348">
                  <c:v>495.39747999999975</c:v>
                </c:pt>
                <c:pt idx="349">
                  <c:v>496.23429999999979</c:v>
                </c:pt>
                <c:pt idx="350">
                  <c:v>497.07111999999955</c:v>
                </c:pt>
                <c:pt idx="351">
                  <c:v>497.90794</c:v>
                </c:pt>
                <c:pt idx="352">
                  <c:v>498.74476099999998</c:v>
                </c:pt>
                <c:pt idx="353">
                  <c:v>499.58158100000003</c:v>
                </c:pt>
                <c:pt idx="354">
                  <c:v>500.41840099999979</c:v>
                </c:pt>
                <c:pt idx="355">
                  <c:v>501.25522100000001</c:v>
                </c:pt>
                <c:pt idx="356">
                  <c:v>502.09204099999999</c:v>
                </c:pt>
                <c:pt idx="357">
                  <c:v>502.92886099999993</c:v>
                </c:pt>
                <c:pt idx="358">
                  <c:v>503.76568099999997</c:v>
                </c:pt>
                <c:pt idx="359">
                  <c:v>504.60250100000002</c:v>
                </c:pt>
                <c:pt idx="360">
                  <c:v>505.43932099999978</c:v>
                </c:pt>
                <c:pt idx="361">
                  <c:v>506.27614099999965</c:v>
                </c:pt>
                <c:pt idx="362">
                  <c:v>507.11296099999998</c:v>
                </c:pt>
                <c:pt idx="363">
                  <c:v>507.94978099999997</c:v>
                </c:pt>
                <c:pt idx="364">
                  <c:v>508.78660099999979</c:v>
                </c:pt>
                <c:pt idx="365">
                  <c:v>509.62342100000001</c:v>
                </c:pt>
                <c:pt idx="366">
                  <c:v>510.460241</c:v>
                </c:pt>
                <c:pt idx="367">
                  <c:v>511.29706199999993</c:v>
                </c:pt>
                <c:pt idx="368">
                  <c:v>512.13388200000043</c:v>
                </c:pt>
                <c:pt idx="369">
                  <c:v>512.97070200000041</c:v>
                </c:pt>
                <c:pt idx="370">
                  <c:v>513.80752199999927</c:v>
                </c:pt>
                <c:pt idx="371">
                  <c:v>514.64434200000005</c:v>
                </c:pt>
                <c:pt idx="372">
                  <c:v>515.48116199999959</c:v>
                </c:pt>
                <c:pt idx="373">
                  <c:v>516.31798199999957</c:v>
                </c:pt>
                <c:pt idx="374">
                  <c:v>517.15480200000002</c:v>
                </c:pt>
                <c:pt idx="375">
                  <c:v>517.99162199999955</c:v>
                </c:pt>
                <c:pt idx="376">
                  <c:v>518.828442</c:v>
                </c:pt>
                <c:pt idx="377">
                  <c:v>519.66526199999942</c:v>
                </c:pt>
                <c:pt idx="378">
                  <c:v>520.50208199999997</c:v>
                </c:pt>
                <c:pt idx="379">
                  <c:v>521.33890199999996</c:v>
                </c:pt>
                <c:pt idx="380">
                  <c:v>522.17572199999995</c:v>
                </c:pt>
                <c:pt idx="381">
                  <c:v>523.0125419999996</c:v>
                </c:pt>
                <c:pt idx="382">
                  <c:v>523.84936199999959</c:v>
                </c:pt>
                <c:pt idx="383">
                  <c:v>524.68618300000003</c:v>
                </c:pt>
                <c:pt idx="384">
                  <c:v>525.52300300000002</c:v>
                </c:pt>
                <c:pt idx="385">
                  <c:v>526.35982299999955</c:v>
                </c:pt>
                <c:pt idx="386">
                  <c:v>527.19664299999999</c:v>
                </c:pt>
                <c:pt idx="387">
                  <c:v>528.03346299999998</c:v>
                </c:pt>
                <c:pt idx="388">
                  <c:v>528.87028299999997</c:v>
                </c:pt>
                <c:pt idx="389">
                  <c:v>529.70710299999996</c:v>
                </c:pt>
                <c:pt idx="390">
                  <c:v>530.5439229999995</c:v>
                </c:pt>
                <c:pt idx="391">
                  <c:v>531.38074300000005</c:v>
                </c:pt>
                <c:pt idx="392">
                  <c:v>532.21756299999959</c:v>
                </c:pt>
                <c:pt idx="393">
                  <c:v>533.05438300000003</c:v>
                </c:pt>
                <c:pt idx="394">
                  <c:v>533.89120299999956</c:v>
                </c:pt>
                <c:pt idx="395">
                  <c:v>534.72802300000001</c:v>
                </c:pt>
                <c:pt idx="396">
                  <c:v>535.564843</c:v>
                </c:pt>
                <c:pt idx="397">
                  <c:v>536.40166299999942</c:v>
                </c:pt>
                <c:pt idx="398">
                  <c:v>537.23848400000043</c:v>
                </c:pt>
                <c:pt idx="399">
                  <c:v>538.07530400000041</c:v>
                </c:pt>
                <c:pt idx="400">
                  <c:v>538.91212399999927</c:v>
                </c:pt>
                <c:pt idx="401">
                  <c:v>539.74894400000005</c:v>
                </c:pt>
                <c:pt idx="402">
                  <c:v>540.58576400000004</c:v>
                </c:pt>
                <c:pt idx="403">
                  <c:v>541.42258399999957</c:v>
                </c:pt>
                <c:pt idx="404">
                  <c:v>542.25940400000002</c:v>
                </c:pt>
                <c:pt idx="405">
                  <c:v>543.09622399999955</c:v>
                </c:pt>
                <c:pt idx="406">
                  <c:v>543.933044</c:v>
                </c:pt>
                <c:pt idx="407">
                  <c:v>544.76986399999998</c:v>
                </c:pt>
                <c:pt idx="408">
                  <c:v>545.60668399999997</c:v>
                </c:pt>
                <c:pt idx="409">
                  <c:v>546.44350399999996</c:v>
                </c:pt>
                <c:pt idx="410">
                  <c:v>547.28032399999995</c:v>
                </c:pt>
                <c:pt idx="411">
                  <c:v>548.1171439999996</c:v>
                </c:pt>
                <c:pt idx="412">
                  <c:v>548.95396399999959</c:v>
                </c:pt>
                <c:pt idx="413">
                  <c:v>549.79078500000071</c:v>
                </c:pt>
                <c:pt idx="414">
                  <c:v>550.62760499999956</c:v>
                </c:pt>
                <c:pt idx="415">
                  <c:v>551.46442499999955</c:v>
                </c:pt>
                <c:pt idx="416">
                  <c:v>552.30124499999943</c:v>
                </c:pt>
                <c:pt idx="417">
                  <c:v>553.13806499999998</c:v>
                </c:pt>
                <c:pt idx="418">
                  <c:v>553.97488500000043</c:v>
                </c:pt>
                <c:pt idx="419">
                  <c:v>554.81170499999996</c:v>
                </c:pt>
                <c:pt idx="420">
                  <c:v>555.64852499999949</c:v>
                </c:pt>
                <c:pt idx="421">
                  <c:v>556.48534500000005</c:v>
                </c:pt>
                <c:pt idx="422">
                  <c:v>557.32216499999925</c:v>
                </c:pt>
                <c:pt idx="423">
                  <c:v>558.15898500000003</c:v>
                </c:pt>
                <c:pt idx="424">
                  <c:v>558.99580500000002</c:v>
                </c:pt>
                <c:pt idx="425">
                  <c:v>559.83262499999898</c:v>
                </c:pt>
                <c:pt idx="426">
                  <c:v>560.669445</c:v>
                </c:pt>
                <c:pt idx="427">
                  <c:v>561.50626499999942</c:v>
                </c:pt>
                <c:pt idx="428">
                  <c:v>562.34308599999997</c:v>
                </c:pt>
                <c:pt idx="429">
                  <c:v>563.17990600000041</c:v>
                </c:pt>
                <c:pt idx="430">
                  <c:v>564.01672599999949</c:v>
                </c:pt>
                <c:pt idx="431">
                  <c:v>564.8535459999996</c:v>
                </c:pt>
                <c:pt idx="432">
                  <c:v>565.69036600000004</c:v>
                </c:pt>
                <c:pt idx="433">
                  <c:v>566.52718599999957</c:v>
                </c:pt>
                <c:pt idx="434">
                  <c:v>567.36400599999956</c:v>
                </c:pt>
                <c:pt idx="435">
                  <c:v>568.20082600000001</c:v>
                </c:pt>
                <c:pt idx="436">
                  <c:v>569.03764599999943</c:v>
                </c:pt>
                <c:pt idx="437">
                  <c:v>569.87446599999998</c:v>
                </c:pt>
                <c:pt idx="438">
                  <c:v>570.71128599999997</c:v>
                </c:pt>
                <c:pt idx="439">
                  <c:v>571.54810599999996</c:v>
                </c:pt>
                <c:pt idx="440">
                  <c:v>572.3849259999995</c:v>
                </c:pt>
                <c:pt idx="441">
                  <c:v>573.22174600000005</c:v>
                </c:pt>
                <c:pt idx="442">
                  <c:v>574.05856599999959</c:v>
                </c:pt>
                <c:pt idx="443">
                  <c:v>574.89538700000003</c:v>
                </c:pt>
                <c:pt idx="444">
                  <c:v>575.73220699999956</c:v>
                </c:pt>
                <c:pt idx="445">
                  <c:v>576.56902699999955</c:v>
                </c:pt>
                <c:pt idx="446">
                  <c:v>577.40584699999999</c:v>
                </c:pt>
                <c:pt idx="447">
                  <c:v>578.24266699999941</c:v>
                </c:pt>
                <c:pt idx="448">
                  <c:v>579.07948700000043</c:v>
                </c:pt>
                <c:pt idx="449">
                  <c:v>579.91630699999996</c:v>
                </c:pt>
                <c:pt idx="450">
                  <c:v>580.75312699999949</c:v>
                </c:pt>
                <c:pt idx="451">
                  <c:v>581.58994700000005</c:v>
                </c:pt>
                <c:pt idx="452">
                  <c:v>582.42676699999959</c:v>
                </c:pt>
                <c:pt idx="453">
                  <c:v>583.26358700000003</c:v>
                </c:pt>
                <c:pt idx="454">
                  <c:v>584.10040700000002</c:v>
                </c:pt>
                <c:pt idx="455">
                  <c:v>584.93722699999898</c:v>
                </c:pt>
                <c:pt idx="456">
                  <c:v>585.77404700000045</c:v>
                </c:pt>
                <c:pt idx="457">
                  <c:v>586.61086699999998</c:v>
                </c:pt>
                <c:pt idx="458">
                  <c:v>587.44768799999929</c:v>
                </c:pt>
                <c:pt idx="459">
                  <c:v>588.28450800000041</c:v>
                </c:pt>
                <c:pt idx="460">
                  <c:v>589.12132799999949</c:v>
                </c:pt>
                <c:pt idx="461">
                  <c:v>589.9581479999996</c:v>
                </c:pt>
                <c:pt idx="462">
                  <c:v>590.79496800000004</c:v>
                </c:pt>
                <c:pt idx="463">
                  <c:v>591.63178800000003</c:v>
                </c:pt>
                <c:pt idx="464">
                  <c:v>592.46860799999956</c:v>
                </c:pt>
                <c:pt idx="465">
                  <c:v>593.30542799999955</c:v>
                </c:pt>
                <c:pt idx="466">
                  <c:v>594.14224799999943</c:v>
                </c:pt>
                <c:pt idx="467">
                  <c:v>594.97906799999998</c:v>
                </c:pt>
                <c:pt idx="468">
                  <c:v>595.81588799999997</c:v>
                </c:pt>
                <c:pt idx="469">
                  <c:v>596.65270799999996</c:v>
                </c:pt>
                <c:pt idx="470">
                  <c:v>597.4895279999995</c:v>
                </c:pt>
                <c:pt idx="471">
                  <c:v>598.3263479999996</c:v>
                </c:pt>
                <c:pt idx="472">
                  <c:v>599.16316799999959</c:v>
                </c:pt>
                <c:pt idx="473">
                  <c:v>599.99998800000003</c:v>
                </c:pt>
                <c:pt idx="474">
                  <c:v>600.83680899999956</c:v>
                </c:pt>
                <c:pt idx="475">
                  <c:v>601.67362900000001</c:v>
                </c:pt>
                <c:pt idx="476">
                  <c:v>602.51044899999999</c:v>
                </c:pt>
                <c:pt idx="477">
                  <c:v>603.34726899999896</c:v>
                </c:pt>
                <c:pt idx="478">
                  <c:v>604.18408900000043</c:v>
                </c:pt>
                <c:pt idx="479">
                  <c:v>605.02090899999996</c:v>
                </c:pt>
                <c:pt idx="480">
                  <c:v>605.85772899999927</c:v>
                </c:pt>
                <c:pt idx="481">
                  <c:v>606.69454900000005</c:v>
                </c:pt>
                <c:pt idx="482">
                  <c:v>607.53136899999959</c:v>
                </c:pt>
                <c:pt idx="483">
                  <c:v>608.36818899999957</c:v>
                </c:pt>
                <c:pt idx="484">
                  <c:v>609.20500900000002</c:v>
                </c:pt>
                <c:pt idx="485">
                  <c:v>610.04182899999955</c:v>
                </c:pt>
                <c:pt idx="486">
                  <c:v>610.878649</c:v>
                </c:pt>
                <c:pt idx="487">
                  <c:v>611.71546899999998</c:v>
                </c:pt>
                <c:pt idx="488">
                  <c:v>612.55228899999929</c:v>
                </c:pt>
                <c:pt idx="489">
                  <c:v>613.38910999999996</c:v>
                </c:pt>
                <c:pt idx="490">
                  <c:v>614.22592999999949</c:v>
                </c:pt>
                <c:pt idx="491">
                  <c:v>615.0627499999996</c:v>
                </c:pt>
                <c:pt idx="492">
                  <c:v>615.89957000000004</c:v>
                </c:pt>
                <c:pt idx="493">
                  <c:v>616.73639000000003</c:v>
                </c:pt>
                <c:pt idx="494">
                  <c:v>617.57321000000002</c:v>
                </c:pt>
                <c:pt idx="495">
                  <c:v>618.41003000000001</c:v>
                </c:pt>
                <c:pt idx="496">
                  <c:v>619.24684999999999</c:v>
                </c:pt>
                <c:pt idx="497">
                  <c:v>620.08366999999998</c:v>
                </c:pt>
                <c:pt idx="498">
                  <c:v>620.92048999999997</c:v>
                </c:pt>
                <c:pt idx="499">
                  <c:v>621.75730999999996</c:v>
                </c:pt>
                <c:pt idx="500">
                  <c:v>622.5941299999995</c:v>
                </c:pt>
                <c:pt idx="501">
                  <c:v>623.4309499999996</c:v>
                </c:pt>
                <c:pt idx="502">
                  <c:v>624.26777000000004</c:v>
                </c:pt>
                <c:pt idx="503">
                  <c:v>625.10459000000003</c:v>
                </c:pt>
                <c:pt idx="504">
                  <c:v>625.94141099999956</c:v>
                </c:pt>
                <c:pt idx="505">
                  <c:v>626.77823100000046</c:v>
                </c:pt>
                <c:pt idx="506">
                  <c:v>627.61505099999999</c:v>
                </c:pt>
                <c:pt idx="507">
                  <c:v>628.45187099999998</c:v>
                </c:pt>
                <c:pt idx="508">
                  <c:v>629.28869100000043</c:v>
                </c:pt>
                <c:pt idx="509">
                  <c:v>630.12551099999996</c:v>
                </c:pt>
                <c:pt idx="510">
                  <c:v>630.96233099999949</c:v>
                </c:pt>
                <c:pt idx="511">
                  <c:v>631.79915100000005</c:v>
                </c:pt>
                <c:pt idx="512">
                  <c:v>632.63597100000004</c:v>
                </c:pt>
                <c:pt idx="513">
                  <c:v>633.47279100000003</c:v>
                </c:pt>
                <c:pt idx="514">
                  <c:v>634.30961099999956</c:v>
                </c:pt>
                <c:pt idx="515">
                  <c:v>635.14643100000001</c:v>
                </c:pt>
                <c:pt idx="516">
                  <c:v>635.983251</c:v>
                </c:pt>
                <c:pt idx="517">
                  <c:v>636.82007099999998</c:v>
                </c:pt>
                <c:pt idx="518">
                  <c:v>637.65689099999997</c:v>
                </c:pt>
                <c:pt idx="519">
                  <c:v>638.49371200000041</c:v>
                </c:pt>
                <c:pt idx="520">
                  <c:v>639.33053199999949</c:v>
                </c:pt>
                <c:pt idx="521">
                  <c:v>640.1673519999996</c:v>
                </c:pt>
                <c:pt idx="522">
                  <c:v>641.00417200000004</c:v>
                </c:pt>
                <c:pt idx="523">
                  <c:v>641.84099199999957</c:v>
                </c:pt>
                <c:pt idx="524">
                  <c:v>642.67781200000002</c:v>
                </c:pt>
                <c:pt idx="525">
                  <c:v>643.51463200000001</c:v>
                </c:pt>
                <c:pt idx="526">
                  <c:v>644.35145199999943</c:v>
                </c:pt>
                <c:pt idx="527">
                  <c:v>645.18827200000044</c:v>
                </c:pt>
                <c:pt idx="528">
                  <c:v>646.02509199999997</c:v>
                </c:pt>
                <c:pt idx="529">
                  <c:v>646.86191199999928</c:v>
                </c:pt>
                <c:pt idx="530">
                  <c:v>647.69873200000063</c:v>
                </c:pt>
                <c:pt idx="531">
                  <c:v>648.5355519999996</c:v>
                </c:pt>
                <c:pt idx="532">
                  <c:v>649.37237200000004</c:v>
                </c:pt>
                <c:pt idx="533">
                  <c:v>650.20919200000003</c:v>
                </c:pt>
                <c:pt idx="534">
                  <c:v>651.04601299999956</c:v>
                </c:pt>
                <c:pt idx="535">
                  <c:v>651.88283300000001</c:v>
                </c:pt>
                <c:pt idx="536">
                  <c:v>652.71965299999999</c:v>
                </c:pt>
                <c:pt idx="537">
                  <c:v>653.55647299999998</c:v>
                </c:pt>
                <c:pt idx="538">
                  <c:v>654.39329299999997</c:v>
                </c:pt>
                <c:pt idx="539">
                  <c:v>655.23011299999996</c:v>
                </c:pt>
                <c:pt idx="540">
                  <c:v>656.06693299999949</c:v>
                </c:pt>
                <c:pt idx="541">
                  <c:v>656.90375300000005</c:v>
                </c:pt>
                <c:pt idx="542">
                  <c:v>657.74057300000004</c:v>
                </c:pt>
                <c:pt idx="543">
                  <c:v>658.57739300000003</c:v>
                </c:pt>
                <c:pt idx="544">
                  <c:v>659.41421299999956</c:v>
                </c:pt>
                <c:pt idx="545">
                  <c:v>660.25103300000001</c:v>
                </c:pt>
                <c:pt idx="546">
                  <c:v>661.087853</c:v>
                </c:pt>
                <c:pt idx="547">
                  <c:v>661.92467299999998</c:v>
                </c:pt>
                <c:pt idx="548">
                  <c:v>662.76149299999997</c:v>
                </c:pt>
                <c:pt idx="549">
                  <c:v>663.59831400000041</c:v>
                </c:pt>
                <c:pt idx="550">
                  <c:v>664.43513399999949</c:v>
                </c:pt>
                <c:pt idx="551">
                  <c:v>665.27195400000005</c:v>
                </c:pt>
                <c:pt idx="552">
                  <c:v>666.10877400000072</c:v>
                </c:pt>
                <c:pt idx="553">
                  <c:v>666.94559399999957</c:v>
                </c:pt>
                <c:pt idx="554">
                  <c:v>667.78241400000002</c:v>
                </c:pt>
                <c:pt idx="555">
                  <c:v>668.61923400000001</c:v>
                </c:pt>
                <c:pt idx="556">
                  <c:v>669.45605399999943</c:v>
                </c:pt>
                <c:pt idx="557">
                  <c:v>670.29287400000044</c:v>
                </c:pt>
                <c:pt idx="558">
                  <c:v>671.12969399999997</c:v>
                </c:pt>
                <c:pt idx="559">
                  <c:v>671.96651399999928</c:v>
                </c:pt>
                <c:pt idx="560">
                  <c:v>672.80333399999995</c:v>
                </c:pt>
                <c:pt idx="561">
                  <c:v>673.6401539999996</c:v>
                </c:pt>
                <c:pt idx="562">
                  <c:v>674.47697400000004</c:v>
                </c:pt>
                <c:pt idx="563">
                  <c:v>675.31379400000003</c:v>
                </c:pt>
                <c:pt idx="564">
                  <c:v>676.15061499999956</c:v>
                </c:pt>
                <c:pt idx="565">
                  <c:v>676.987435</c:v>
                </c:pt>
                <c:pt idx="566">
                  <c:v>677.82425499999943</c:v>
                </c:pt>
                <c:pt idx="567">
                  <c:v>678.66107499999998</c:v>
                </c:pt>
                <c:pt idx="568">
                  <c:v>679.49789499999997</c:v>
                </c:pt>
                <c:pt idx="569">
                  <c:v>680.33471499999996</c:v>
                </c:pt>
                <c:pt idx="570">
                  <c:v>681.17153499999995</c:v>
                </c:pt>
                <c:pt idx="571">
                  <c:v>682.00835500000005</c:v>
                </c:pt>
                <c:pt idx="572">
                  <c:v>682.84517499999959</c:v>
                </c:pt>
                <c:pt idx="573">
                  <c:v>683.68199500000003</c:v>
                </c:pt>
                <c:pt idx="574">
                  <c:v>684.51881500000002</c:v>
                </c:pt>
                <c:pt idx="575">
                  <c:v>685.35563499999955</c:v>
                </c:pt>
                <c:pt idx="576">
                  <c:v>686.192455</c:v>
                </c:pt>
                <c:pt idx="577">
                  <c:v>687.02927499999998</c:v>
                </c:pt>
                <c:pt idx="578">
                  <c:v>687.86609499999929</c:v>
                </c:pt>
                <c:pt idx="579">
                  <c:v>688.70291499999996</c:v>
                </c:pt>
                <c:pt idx="580">
                  <c:v>689.53973599999995</c:v>
                </c:pt>
                <c:pt idx="581">
                  <c:v>690.3765559999996</c:v>
                </c:pt>
                <c:pt idx="582">
                  <c:v>691.21337600000072</c:v>
                </c:pt>
                <c:pt idx="583">
                  <c:v>692.05019599999957</c:v>
                </c:pt>
                <c:pt idx="584">
                  <c:v>692.88701599999956</c:v>
                </c:pt>
                <c:pt idx="585">
                  <c:v>693.72383600000046</c:v>
                </c:pt>
                <c:pt idx="586">
                  <c:v>694.56065599999943</c:v>
                </c:pt>
                <c:pt idx="587">
                  <c:v>695.39747599999998</c:v>
                </c:pt>
                <c:pt idx="588">
                  <c:v>696.23429599999997</c:v>
                </c:pt>
                <c:pt idx="589">
                  <c:v>697.07111599999996</c:v>
                </c:pt>
                <c:pt idx="590">
                  <c:v>697.90793599999949</c:v>
                </c:pt>
                <c:pt idx="591">
                  <c:v>698.74475600000005</c:v>
                </c:pt>
                <c:pt idx="592">
                  <c:v>699.58157600000004</c:v>
                </c:pt>
                <c:pt idx="593">
                  <c:v>700.41839600000003</c:v>
                </c:pt>
                <c:pt idx="594">
                  <c:v>701.25521599999956</c:v>
                </c:pt>
                <c:pt idx="595">
                  <c:v>702.092037</c:v>
                </c:pt>
                <c:pt idx="596">
                  <c:v>702.92885699999999</c:v>
                </c:pt>
                <c:pt idx="597">
                  <c:v>703.76567699999998</c:v>
                </c:pt>
                <c:pt idx="598">
                  <c:v>704.60249699999997</c:v>
                </c:pt>
                <c:pt idx="599">
                  <c:v>705.43931699999996</c:v>
                </c:pt>
                <c:pt idx="600">
                  <c:v>706.27613699999995</c:v>
                </c:pt>
                <c:pt idx="601">
                  <c:v>707.1129569999996</c:v>
                </c:pt>
                <c:pt idx="602">
                  <c:v>707.94977700000004</c:v>
                </c:pt>
                <c:pt idx="603">
                  <c:v>708.78659700000003</c:v>
                </c:pt>
                <c:pt idx="604">
                  <c:v>709.62341700000002</c:v>
                </c:pt>
                <c:pt idx="605">
                  <c:v>710.46023699999955</c:v>
                </c:pt>
                <c:pt idx="606">
                  <c:v>711.297057</c:v>
                </c:pt>
                <c:pt idx="607">
                  <c:v>712.13387700000044</c:v>
                </c:pt>
                <c:pt idx="608">
                  <c:v>712.97069699999997</c:v>
                </c:pt>
                <c:pt idx="609">
                  <c:v>713.80751699999928</c:v>
                </c:pt>
                <c:pt idx="610">
                  <c:v>714.64433799999995</c:v>
                </c:pt>
                <c:pt idx="611">
                  <c:v>715.4811579999996</c:v>
                </c:pt>
                <c:pt idx="612">
                  <c:v>716.31797799999958</c:v>
                </c:pt>
                <c:pt idx="613">
                  <c:v>717.15479800000003</c:v>
                </c:pt>
                <c:pt idx="614">
                  <c:v>717.99161799999956</c:v>
                </c:pt>
                <c:pt idx="615">
                  <c:v>718.82843800000001</c:v>
                </c:pt>
                <c:pt idx="616">
                  <c:v>719.66525799999943</c:v>
                </c:pt>
                <c:pt idx="617">
                  <c:v>720.50207799999998</c:v>
                </c:pt>
                <c:pt idx="618">
                  <c:v>721.33889799999997</c:v>
                </c:pt>
                <c:pt idx="619">
                  <c:v>722.17571800000042</c:v>
                </c:pt>
                <c:pt idx="620">
                  <c:v>723.01253799999949</c:v>
                </c:pt>
                <c:pt idx="621">
                  <c:v>723.8493579999996</c:v>
                </c:pt>
                <c:pt idx="622">
                  <c:v>724.68617800000004</c:v>
                </c:pt>
                <c:pt idx="623">
                  <c:v>725.52299799999957</c:v>
                </c:pt>
                <c:pt idx="624">
                  <c:v>726.35981799999956</c:v>
                </c:pt>
                <c:pt idx="625">
                  <c:v>727.196639</c:v>
                </c:pt>
                <c:pt idx="626">
                  <c:v>728.03345899999999</c:v>
                </c:pt>
                <c:pt idx="627">
                  <c:v>728.87027899999998</c:v>
                </c:pt>
                <c:pt idx="628">
                  <c:v>729.70709899999997</c:v>
                </c:pt>
                <c:pt idx="629">
                  <c:v>730.54391899999996</c:v>
                </c:pt>
                <c:pt idx="630">
                  <c:v>731.38073899999995</c:v>
                </c:pt>
                <c:pt idx="631">
                  <c:v>732.2175589999996</c:v>
                </c:pt>
                <c:pt idx="632">
                  <c:v>733.05437900000004</c:v>
                </c:pt>
                <c:pt idx="633">
                  <c:v>733.89119899999957</c:v>
                </c:pt>
                <c:pt idx="634">
                  <c:v>734.72801900000002</c:v>
                </c:pt>
                <c:pt idx="635">
                  <c:v>735.56483900000001</c:v>
                </c:pt>
                <c:pt idx="636">
                  <c:v>736.40165899999943</c:v>
                </c:pt>
                <c:pt idx="637">
                  <c:v>737.23847900000044</c:v>
                </c:pt>
                <c:pt idx="638">
                  <c:v>738.07529899999997</c:v>
                </c:pt>
                <c:pt idx="639">
                  <c:v>738.91211899999928</c:v>
                </c:pt>
                <c:pt idx="640">
                  <c:v>739.74893999999995</c:v>
                </c:pt>
                <c:pt idx="641">
                  <c:v>740.58576000000005</c:v>
                </c:pt>
                <c:pt idx="642">
                  <c:v>741.42257999999958</c:v>
                </c:pt>
                <c:pt idx="643">
                  <c:v>742.25940000000003</c:v>
                </c:pt>
                <c:pt idx="644">
                  <c:v>743.09621999999956</c:v>
                </c:pt>
                <c:pt idx="645">
                  <c:v>743.93304000000001</c:v>
                </c:pt>
                <c:pt idx="646">
                  <c:v>744.76985999999999</c:v>
                </c:pt>
                <c:pt idx="647">
                  <c:v>745.60667999999998</c:v>
                </c:pt>
                <c:pt idx="648">
                  <c:v>746.44349999999997</c:v>
                </c:pt>
                <c:pt idx="649">
                  <c:v>747.28032000000042</c:v>
                </c:pt>
                <c:pt idx="650">
                  <c:v>748.11713999999949</c:v>
                </c:pt>
                <c:pt idx="651">
                  <c:v>748.9539599999996</c:v>
                </c:pt>
                <c:pt idx="652">
                  <c:v>749.79078000000061</c:v>
                </c:pt>
                <c:pt idx="653">
                  <c:v>750.62759999999957</c:v>
                </c:pt>
                <c:pt idx="654">
                  <c:v>751.46441999999956</c:v>
                </c:pt>
                <c:pt idx="655">
                  <c:v>752.30124099999955</c:v>
                </c:pt>
                <c:pt idx="656">
                  <c:v>753.13806099999999</c:v>
                </c:pt>
                <c:pt idx="657">
                  <c:v>753.97488100000044</c:v>
                </c:pt>
                <c:pt idx="658">
                  <c:v>754.81170099999997</c:v>
                </c:pt>
                <c:pt idx="659">
                  <c:v>755.64852099999996</c:v>
                </c:pt>
                <c:pt idx="660">
                  <c:v>756.48534099999995</c:v>
                </c:pt>
                <c:pt idx="661">
                  <c:v>757.32216099999926</c:v>
                </c:pt>
                <c:pt idx="662">
                  <c:v>758.15898100000004</c:v>
                </c:pt>
                <c:pt idx="663">
                  <c:v>758.99580100000003</c:v>
                </c:pt>
                <c:pt idx="664">
                  <c:v>759.83262099999911</c:v>
                </c:pt>
                <c:pt idx="665">
                  <c:v>760.66944100000001</c:v>
                </c:pt>
                <c:pt idx="666">
                  <c:v>761.50626099999943</c:v>
                </c:pt>
                <c:pt idx="667">
                  <c:v>762.34308099999998</c:v>
                </c:pt>
                <c:pt idx="668">
                  <c:v>763.17990100000043</c:v>
                </c:pt>
                <c:pt idx="669">
                  <c:v>764.01672099999996</c:v>
                </c:pt>
                <c:pt idx="670">
                  <c:v>764.8535409999995</c:v>
                </c:pt>
                <c:pt idx="671">
                  <c:v>765.69036200000005</c:v>
                </c:pt>
                <c:pt idx="672">
                  <c:v>766.52718199999958</c:v>
                </c:pt>
                <c:pt idx="673">
                  <c:v>767.36400199999957</c:v>
                </c:pt>
                <c:pt idx="674">
                  <c:v>768.20082200000002</c:v>
                </c:pt>
                <c:pt idx="675">
                  <c:v>769.03764199999955</c:v>
                </c:pt>
                <c:pt idx="676">
                  <c:v>769.87446199999999</c:v>
                </c:pt>
                <c:pt idx="677">
                  <c:v>770.71128199999998</c:v>
                </c:pt>
                <c:pt idx="678">
                  <c:v>771.54810199999997</c:v>
                </c:pt>
                <c:pt idx="679">
                  <c:v>772.38492199999996</c:v>
                </c:pt>
                <c:pt idx="680">
                  <c:v>773.22174199999995</c:v>
                </c:pt>
                <c:pt idx="681">
                  <c:v>774.0585619999996</c:v>
                </c:pt>
                <c:pt idx="682">
                  <c:v>774.89538200000004</c:v>
                </c:pt>
                <c:pt idx="683">
                  <c:v>775.73220199999957</c:v>
                </c:pt>
                <c:pt idx="684">
                  <c:v>776.56902199999956</c:v>
                </c:pt>
                <c:pt idx="685">
                  <c:v>777.40584200000001</c:v>
                </c:pt>
                <c:pt idx="686">
                  <c:v>778.24266299999942</c:v>
                </c:pt>
                <c:pt idx="687">
                  <c:v>779.07948300000044</c:v>
                </c:pt>
                <c:pt idx="688">
                  <c:v>779.91630299999997</c:v>
                </c:pt>
                <c:pt idx="689">
                  <c:v>780.75312299999996</c:v>
                </c:pt>
                <c:pt idx="690">
                  <c:v>781.58994299999995</c:v>
                </c:pt>
                <c:pt idx="691">
                  <c:v>782.4267629999996</c:v>
                </c:pt>
                <c:pt idx="692">
                  <c:v>783.26358300000004</c:v>
                </c:pt>
                <c:pt idx="693">
                  <c:v>784.10040300000003</c:v>
                </c:pt>
                <c:pt idx="694">
                  <c:v>784.93722299999911</c:v>
                </c:pt>
                <c:pt idx="695">
                  <c:v>785.77404300000046</c:v>
                </c:pt>
                <c:pt idx="696">
                  <c:v>786.61086299999999</c:v>
                </c:pt>
                <c:pt idx="697">
                  <c:v>787.44768299999942</c:v>
                </c:pt>
                <c:pt idx="698">
                  <c:v>788.28450300000043</c:v>
                </c:pt>
              </c:numCache>
            </c:numRef>
          </c:xVal>
          <c:yVal>
            <c:numRef>
              <c:f>Espectros!$B$7:$B$705</c:f>
              <c:numCache>
                <c:formatCode>0.000</c:formatCode>
                <c:ptCount val="699"/>
                <c:pt idx="0">
                  <c:v>41.297847000000004</c:v>
                </c:pt>
                <c:pt idx="1">
                  <c:v>39.865026</c:v>
                </c:pt>
                <c:pt idx="2">
                  <c:v>38.667295000000003</c:v>
                </c:pt>
                <c:pt idx="3">
                  <c:v>37.497928000000002</c:v>
                </c:pt>
                <c:pt idx="4">
                  <c:v>36.546638000000002</c:v>
                </c:pt>
                <c:pt idx="5">
                  <c:v>35.855747999999998</c:v>
                </c:pt>
                <c:pt idx="6">
                  <c:v>35.275232000000038</c:v>
                </c:pt>
                <c:pt idx="7">
                  <c:v>34.723873000000012</c:v>
                </c:pt>
                <c:pt idx="8">
                  <c:v>34.417810999999993</c:v>
                </c:pt>
                <c:pt idx="9">
                  <c:v>34.151989999999998</c:v>
                </c:pt>
                <c:pt idx="10">
                  <c:v>33.898587000000006</c:v>
                </c:pt>
                <c:pt idx="11">
                  <c:v>33.760686</c:v>
                </c:pt>
                <c:pt idx="12">
                  <c:v>33.623542000000029</c:v>
                </c:pt>
                <c:pt idx="13">
                  <c:v>33.538885000000001</c:v>
                </c:pt>
                <c:pt idx="14">
                  <c:v>33.415933000000003</c:v>
                </c:pt>
                <c:pt idx="15">
                  <c:v>33.356349000000002</c:v>
                </c:pt>
                <c:pt idx="16">
                  <c:v>33.281231000000005</c:v>
                </c:pt>
                <c:pt idx="17">
                  <c:v>33.177689000000001</c:v>
                </c:pt>
                <c:pt idx="18">
                  <c:v>33.125172000000049</c:v>
                </c:pt>
                <c:pt idx="19">
                  <c:v>33.050889999999995</c:v>
                </c:pt>
                <c:pt idx="20">
                  <c:v>32.982397000000006</c:v>
                </c:pt>
                <c:pt idx="21">
                  <c:v>32.956776000000005</c:v>
                </c:pt>
                <c:pt idx="22">
                  <c:v>32.950987999999995</c:v>
                </c:pt>
                <c:pt idx="23">
                  <c:v>32.897813000000006</c:v>
                </c:pt>
                <c:pt idx="24">
                  <c:v>32.897758000000003</c:v>
                </c:pt>
                <c:pt idx="25">
                  <c:v>32.90325</c:v>
                </c:pt>
                <c:pt idx="26">
                  <c:v>32.889466999999996</c:v>
                </c:pt>
                <c:pt idx="27">
                  <c:v>32.891283999999999</c:v>
                </c:pt>
                <c:pt idx="28">
                  <c:v>32.912735000000012</c:v>
                </c:pt>
                <c:pt idx="29">
                  <c:v>32.947738000000001</c:v>
                </c:pt>
                <c:pt idx="30">
                  <c:v>32.957799000000001</c:v>
                </c:pt>
                <c:pt idx="31">
                  <c:v>32.647020000000005</c:v>
                </c:pt>
                <c:pt idx="32">
                  <c:v>33.012723000000001</c:v>
                </c:pt>
                <c:pt idx="33">
                  <c:v>33.017854999999997</c:v>
                </c:pt>
                <c:pt idx="34">
                  <c:v>33.070474000000004</c:v>
                </c:pt>
                <c:pt idx="35">
                  <c:v>33.105801</c:v>
                </c:pt>
                <c:pt idx="36">
                  <c:v>33.100095000000003</c:v>
                </c:pt>
                <c:pt idx="37">
                  <c:v>33.122926000000028</c:v>
                </c:pt>
                <c:pt idx="38">
                  <c:v>33.145725000000013</c:v>
                </c:pt>
                <c:pt idx="39">
                  <c:v>33.124577000000002</c:v>
                </c:pt>
                <c:pt idx="40">
                  <c:v>33.187494999999998</c:v>
                </c:pt>
                <c:pt idx="41">
                  <c:v>33.190112000000049</c:v>
                </c:pt>
                <c:pt idx="42">
                  <c:v>33.210500000000003</c:v>
                </c:pt>
                <c:pt idx="43">
                  <c:v>33.230673000000003</c:v>
                </c:pt>
                <c:pt idx="44">
                  <c:v>33.231915000000029</c:v>
                </c:pt>
                <c:pt idx="45">
                  <c:v>33.27751200000003</c:v>
                </c:pt>
                <c:pt idx="46">
                  <c:v>33.301494999999996</c:v>
                </c:pt>
                <c:pt idx="47">
                  <c:v>33.340637000000001</c:v>
                </c:pt>
                <c:pt idx="48">
                  <c:v>33.307313000000001</c:v>
                </c:pt>
                <c:pt idx="49">
                  <c:v>33.386620999999998</c:v>
                </c:pt>
                <c:pt idx="50">
                  <c:v>33.428896000000002</c:v>
                </c:pt>
                <c:pt idx="51">
                  <c:v>33.504304000000005</c:v>
                </c:pt>
                <c:pt idx="52">
                  <c:v>33.243726000000002</c:v>
                </c:pt>
                <c:pt idx="53">
                  <c:v>33.613948000000001</c:v>
                </c:pt>
                <c:pt idx="54">
                  <c:v>33.718668000000001</c:v>
                </c:pt>
                <c:pt idx="55">
                  <c:v>34.013024000000001</c:v>
                </c:pt>
                <c:pt idx="56">
                  <c:v>33.903277000000003</c:v>
                </c:pt>
                <c:pt idx="57">
                  <c:v>34.028646000000002</c:v>
                </c:pt>
                <c:pt idx="58">
                  <c:v>34.105029000000002</c:v>
                </c:pt>
                <c:pt idx="59">
                  <c:v>34.200339000000028</c:v>
                </c:pt>
                <c:pt idx="60">
                  <c:v>34.381452999999993</c:v>
                </c:pt>
                <c:pt idx="61">
                  <c:v>34.500004000000004</c:v>
                </c:pt>
                <c:pt idx="62">
                  <c:v>34.689693000000005</c:v>
                </c:pt>
                <c:pt idx="63">
                  <c:v>34.863859000000005</c:v>
                </c:pt>
                <c:pt idx="64">
                  <c:v>35.001642000000004</c:v>
                </c:pt>
                <c:pt idx="65">
                  <c:v>35.205109000000029</c:v>
                </c:pt>
                <c:pt idx="66">
                  <c:v>35.373467999999995</c:v>
                </c:pt>
                <c:pt idx="67">
                  <c:v>35.613644000000001</c:v>
                </c:pt>
                <c:pt idx="68">
                  <c:v>35.794536000000029</c:v>
                </c:pt>
                <c:pt idx="69">
                  <c:v>36.045552000000029</c:v>
                </c:pt>
                <c:pt idx="70">
                  <c:v>36.462873000000002</c:v>
                </c:pt>
                <c:pt idx="71">
                  <c:v>36.435101000000003</c:v>
                </c:pt>
                <c:pt idx="72">
                  <c:v>36.692574000000029</c:v>
                </c:pt>
                <c:pt idx="73">
                  <c:v>36.913338000000003</c:v>
                </c:pt>
                <c:pt idx="74">
                  <c:v>37.150017000000005</c:v>
                </c:pt>
                <c:pt idx="75">
                  <c:v>37.348606000000004</c:v>
                </c:pt>
                <c:pt idx="76">
                  <c:v>37.759900000000002</c:v>
                </c:pt>
                <c:pt idx="77">
                  <c:v>37.803277000000001</c:v>
                </c:pt>
                <c:pt idx="78">
                  <c:v>37.986266999999998</c:v>
                </c:pt>
                <c:pt idx="79">
                  <c:v>38.176642000000001</c:v>
                </c:pt>
                <c:pt idx="80">
                  <c:v>38.294612000000029</c:v>
                </c:pt>
                <c:pt idx="81">
                  <c:v>38.486842999999993</c:v>
                </c:pt>
                <c:pt idx="82">
                  <c:v>38.598212000000046</c:v>
                </c:pt>
                <c:pt idx="83">
                  <c:v>38.734552000000029</c:v>
                </c:pt>
                <c:pt idx="84">
                  <c:v>39.02555600000003</c:v>
                </c:pt>
                <c:pt idx="85">
                  <c:v>38.950254999999999</c:v>
                </c:pt>
                <c:pt idx="86">
                  <c:v>38.996790000000011</c:v>
                </c:pt>
                <c:pt idx="87">
                  <c:v>39.076340000000002</c:v>
                </c:pt>
                <c:pt idx="88">
                  <c:v>39.084036000000005</c:v>
                </c:pt>
                <c:pt idx="89">
                  <c:v>38.790775000000039</c:v>
                </c:pt>
                <c:pt idx="90">
                  <c:v>39.102345000000028</c:v>
                </c:pt>
                <c:pt idx="91">
                  <c:v>39.113119000000012</c:v>
                </c:pt>
                <c:pt idx="92">
                  <c:v>39.070260000000005</c:v>
                </c:pt>
                <c:pt idx="93">
                  <c:v>39.010483000000001</c:v>
                </c:pt>
                <c:pt idx="94">
                  <c:v>38.899319000000013</c:v>
                </c:pt>
                <c:pt idx="95">
                  <c:v>38.856346999999992</c:v>
                </c:pt>
                <c:pt idx="96">
                  <c:v>38.687288999999993</c:v>
                </c:pt>
                <c:pt idx="97">
                  <c:v>38.468221</c:v>
                </c:pt>
                <c:pt idx="98">
                  <c:v>38.369339000000011</c:v>
                </c:pt>
                <c:pt idx="99">
                  <c:v>38.113061000000002</c:v>
                </c:pt>
                <c:pt idx="100">
                  <c:v>37.935262000000002</c:v>
                </c:pt>
                <c:pt idx="101">
                  <c:v>37.708491000000002</c:v>
                </c:pt>
                <c:pt idx="102">
                  <c:v>37.475838000000003</c:v>
                </c:pt>
                <c:pt idx="103">
                  <c:v>37.242616000000012</c:v>
                </c:pt>
                <c:pt idx="104">
                  <c:v>36.967869999999998</c:v>
                </c:pt>
                <c:pt idx="105">
                  <c:v>36.682475000000011</c:v>
                </c:pt>
                <c:pt idx="106">
                  <c:v>36.437299000000003</c:v>
                </c:pt>
                <c:pt idx="107">
                  <c:v>36.158287000000001</c:v>
                </c:pt>
                <c:pt idx="108">
                  <c:v>35.848327000000005</c:v>
                </c:pt>
                <c:pt idx="109">
                  <c:v>35.620955000000031</c:v>
                </c:pt>
                <c:pt idx="110">
                  <c:v>35.313276999999999</c:v>
                </c:pt>
                <c:pt idx="111">
                  <c:v>35.019546000000005</c:v>
                </c:pt>
                <c:pt idx="112">
                  <c:v>34.734735000000029</c:v>
                </c:pt>
                <c:pt idx="113">
                  <c:v>34.484494999999995</c:v>
                </c:pt>
                <c:pt idx="114">
                  <c:v>34.287271000000004</c:v>
                </c:pt>
                <c:pt idx="115">
                  <c:v>34.02431200000003</c:v>
                </c:pt>
                <c:pt idx="116">
                  <c:v>33.803679000000002</c:v>
                </c:pt>
                <c:pt idx="117">
                  <c:v>33.610466000000002</c:v>
                </c:pt>
                <c:pt idx="118">
                  <c:v>33.406647999999997</c:v>
                </c:pt>
                <c:pt idx="119">
                  <c:v>33.237475000000003</c:v>
                </c:pt>
                <c:pt idx="120">
                  <c:v>33.081321000000003</c:v>
                </c:pt>
                <c:pt idx="121">
                  <c:v>32.938796000000011</c:v>
                </c:pt>
                <c:pt idx="122">
                  <c:v>32.816646999999975</c:v>
                </c:pt>
                <c:pt idx="123">
                  <c:v>32.726238000000031</c:v>
                </c:pt>
                <c:pt idx="124">
                  <c:v>32.612127000000001</c:v>
                </c:pt>
                <c:pt idx="125">
                  <c:v>32.564363</c:v>
                </c:pt>
                <c:pt idx="126">
                  <c:v>32.478803000000006</c:v>
                </c:pt>
                <c:pt idx="127">
                  <c:v>32.425349000000011</c:v>
                </c:pt>
                <c:pt idx="128">
                  <c:v>32.394138000000012</c:v>
                </c:pt>
                <c:pt idx="129">
                  <c:v>32.297548000000013</c:v>
                </c:pt>
                <c:pt idx="130">
                  <c:v>32.313420000000001</c:v>
                </c:pt>
                <c:pt idx="131">
                  <c:v>32.277968000000001</c:v>
                </c:pt>
                <c:pt idx="132">
                  <c:v>32.263664000000006</c:v>
                </c:pt>
                <c:pt idx="133">
                  <c:v>32.260164000000003</c:v>
                </c:pt>
                <c:pt idx="134">
                  <c:v>32.203327000000002</c:v>
                </c:pt>
                <c:pt idx="135">
                  <c:v>32.246297000000006</c:v>
                </c:pt>
                <c:pt idx="136">
                  <c:v>32.252083000000006</c:v>
                </c:pt>
                <c:pt idx="137">
                  <c:v>32.311257999999995</c:v>
                </c:pt>
                <c:pt idx="138">
                  <c:v>32.264086000000006</c:v>
                </c:pt>
                <c:pt idx="139">
                  <c:v>32.201279</c:v>
                </c:pt>
                <c:pt idx="140">
                  <c:v>32.350236999999993</c:v>
                </c:pt>
                <c:pt idx="141">
                  <c:v>32.293474000000003</c:v>
                </c:pt>
                <c:pt idx="142">
                  <c:v>32.343143000000005</c:v>
                </c:pt>
                <c:pt idx="143">
                  <c:v>32.447794000000002</c:v>
                </c:pt>
                <c:pt idx="144">
                  <c:v>32.451239000000001</c:v>
                </c:pt>
                <c:pt idx="145">
                  <c:v>32.452787000000001</c:v>
                </c:pt>
                <c:pt idx="146">
                  <c:v>32.468822000000003</c:v>
                </c:pt>
                <c:pt idx="147">
                  <c:v>32.574712000000012</c:v>
                </c:pt>
                <c:pt idx="148">
                  <c:v>32.554496999999998</c:v>
                </c:pt>
                <c:pt idx="149">
                  <c:v>32.589607999999998</c:v>
                </c:pt>
                <c:pt idx="150">
                  <c:v>32.666159000000029</c:v>
                </c:pt>
                <c:pt idx="151">
                  <c:v>32.687521000000004</c:v>
                </c:pt>
                <c:pt idx="152">
                  <c:v>32.736507000000003</c:v>
                </c:pt>
                <c:pt idx="153">
                  <c:v>32.732037000000012</c:v>
                </c:pt>
                <c:pt idx="154">
                  <c:v>32.781126</c:v>
                </c:pt>
                <c:pt idx="155">
                  <c:v>32.780891000000004</c:v>
                </c:pt>
                <c:pt idx="156">
                  <c:v>32.824681999999996</c:v>
                </c:pt>
                <c:pt idx="157">
                  <c:v>32.947734000000004</c:v>
                </c:pt>
                <c:pt idx="158">
                  <c:v>32.914076000000001</c:v>
                </c:pt>
                <c:pt idx="159">
                  <c:v>32.906752000000012</c:v>
                </c:pt>
                <c:pt idx="160">
                  <c:v>32.924694000000002</c:v>
                </c:pt>
                <c:pt idx="161">
                  <c:v>32.945993000000001</c:v>
                </c:pt>
                <c:pt idx="162">
                  <c:v>32.957098999999999</c:v>
                </c:pt>
                <c:pt idx="163">
                  <c:v>32.999906000000003</c:v>
                </c:pt>
                <c:pt idx="164">
                  <c:v>33.074054000000004</c:v>
                </c:pt>
                <c:pt idx="165">
                  <c:v>33.082835000000003</c:v>
                </c:pt>
                <c:pt idx="166">
                  <c:v>33.133549000000002</c:v>
                </c:pt>
                <c:pt idx="167">
                  <c:v>33.098078000000029</c:v>
                </c:pt>
                <c:pt idx="168">
                  <c:v>33.146560000000001</c:v>
                </c:pt>
                <c:pt idx="169">
                  <c:v>33.148959000000012</c:v>
                </c:pt>
                <c:pt idx="170">
                  <c:v>33.202959000000028</c:v>
                </c:pt>
                <c:pt idx="171">
                  <c:v>33.156941000000003</c:v>
                </c:pt>
                <c:pt idx="172">
                  <c:v>33.224568000000012</c:v>
                </c:pt>
                <c:pt idx="173">
                  <c:v>33.183978000000003</c:v>
                </c:pt>
                <c:pt idx="174">
                  <c:v>33.236385000000013</c:v>
                </c:pt>
                <c:pt idx="175">
                  <c:v>33.279641000000005</c:v>
                </c:pt>
                <c:pt idx="176">
                  <c:v>33.22915000000004</c:v>
                </c:pt>
                <c:pt idx="177">
                  <c:v>33.334760999999993</c:v>
                </c:pt>
                <c:pt idx="178">
                  <c:v>33.417021999999996</c:v>
                </c:pt>
                <c:pt idx="179">
                  <c:v>33.46199</c:v>
                </c:pt>
                <c:pt idx="180">
                  <c:v>33.413265999999993</c:v>
                </c:pt>
                <c:pt idx="181">
                  <c:v>33.604865000000004</c:v>
                </c:pt>
                <c:pt idx="182">
                  <c:v>33.641483999999998</c:v>
                </c:pt>
                <c:pt idx="183">
                  <c:v>33.674532000000013</c:v>
                </c:pt>
                <c:pt idx="184">
                  <c:v>33.850349000000001</c:v>
                </c:pt>
                <c:pt idx="185">
                  <c:v>33.921163</c:v>
                </c:pt>
                <c:pt idx="186">
                  <c:v>34.063910000000028</c:v>
                </c:pt>
                <c:pt idx="187">
                  <c:v>34.153033000000001</c:v>
                </c:pt>
                <c:pt idx="188">
                  <c:v>34.208189000000012</c:v>
                </c:pt>
                <c:pt idx="189">
                  <c:v>34.398191000000011</c:v>
                </c:pt>
                <c:pt idx="190">
                  <c:v>34.478968000000002</c:v>
                </c:pt>
                <c:pt idx="191">
                  <c:v>34.617059000000005</c:v>
                </c:pt>
                <c:pt idx="192">
                  <c:v>34.786663000000004</c:v>
                </c:pt>
                <c:pt idx="193">
                  <c:v>34.935997</c:v>
                </c:pt>
                <c:pt idx="194">
                  <c:v>35.033800000000006</c:v>
                </c:pt>
                <c:pt idx="195">
                  <c:v>35.097565000000003</c:v>
                </c:pt>
                <c:pt idx="196">
                  <c:v>35.410377000000004</c:v>
                </c:pt>
                <c:pt idx="197">
                  <c:v>35.457357000000002</c:v>
                </c:pt>
                <c:pt idx="198">
                  <c:v>35.684617000000003</c:v>
                </c:pt>
                <c:pt idx="199">
                  <c:v>35.79109600000001</c:v>
                </c:pt>
                <c:pt idx="200">
                  <c:v>35.956016000000005</c:v>
                </c:pt>
                <c:pt idx="201">
                  <c:v>36.211310000000012</c:v>
                </c:pt>
                <c:pt idx="202">
                  <c:v>36.414984999999994</c:v>
                </c:pt>
                <c:pt idx="203">
                  <c:v>36.613502000000011</c:v>
                </c:pt>
                <c:pt idx="204">
                  <c:v>36.849816000000004</c:v>
                </c:pt>
                <c:pt idx="205">
                  <c:v>37.058996</c:v>
                </c:pt>
                <c:pt idx="206">
                  <c:v>37.292645000000029</c:v>
                </c:pt>
                <c:pt idx="207">
                  <c:v>37.614629999999998</c:v>
                </c:pt>
                <c:pt idx="208">
                  <c:v>37.853369000000001</c:v>
                </c:pt>
                <c:pt idx="209">
                  <c:v>38.121942000000011</c:v>
                </c:pt>
                <c:pt idx="210">
                  <c:v>38.376864999999995</c:v>
                </c:pt>
                <c:pt idx="211">
                  <c:v>38.610299000000005</c:v>
                </c:pt>
                <c:pt idx="212">
                  <c:v>38.934899999999999</c:v>
                </c:pt>
                <c:pt idx="213">
                  <c:v>39.219037</c:v>
                </c:pt>
                <c:pt idx="214">
                  <c:v>39.626518000000054</c:v>
                </c:pt>
                <c:pt idx="215">
                  <c:v>39.813127999999999</c:v>
                </c:pt>
                <c:pt idx="216">
                  <c:v>40.083112000000028</c:v>
                </c:pt>
                <c:pt idx="217">
                  <c:v>40.400232000000003</c:v>
                </c:pt>
                <c:pt idx="218">
                  <c:v>40.568700000000028</c:v>
                </c:pt>
                <c:pt idx="219">
                  <c:v>40.946177000000006</c:v>
                </c:pt>
                <c:pt idx="220">
                  <c:v>41.099556000000028</c:v>
                </c:pt>
                <c:pt idx="221">
                  <c:v>41.384593000000002</c:v>
                </c:pt>
                <c:pt idx="222">
                  <c:v>41.622257000000012</c:v>
                </c:pt>
                <c:pt idx="223">
                  <c:v>41.889164000000001</c:v>
                </c:pt>
                <c:pt idx="224">
                  <c:v>42.092405000000028</c:v>
                </c:pt>
                <c:pt idx="225">
                  <c:v>42.356999999999999</c:v>
                </c:pt>
                <c:pt idx="226">
                  <c:v>42.610843999999993</c:v>
                </c:pt>
                <c:pt idx="227">
                  <c:v>42.848577000000006</c:v>
                </c:pt>
                <c:pt idx="228">
                  <c:v>43.256140000000002</c:v>
                </c:pt>
                <c:pt idx="229">
                  <c:v>43.583697999999998</c:v>
                </c:pt>
                <c:pt idx="230">
                  <c:v>43.866076</c:v>
                </c:pt>
                <c:pt idx="231">
                  <c:v>44.224647000000004</c:v>
                </c:pt>
                <c:pt idx="232">
                  <c:v>44.576334000000003</c:v>
                </c:pt>
                <c:pt idx="233">
                  <c:v>45.084131000000006</c:v>
                </c:pt>
                <c:pt idx="234">
                  <c:v>45.443852</c:v>
                </c:pt>
                <c:pt idx="235">
                  <c:v>45.837676999999999</c:v>
                </c:pt>
                <c:pt idx="236">
                  <c:v>46.290508000000038</c:v>
                </c:pt>
                <c:pt idx="237">
                  <c:v>46.69867500000003</c:v>
                </c:pt>
                <c:pt idx="238">
                  <c:v>47.071563999999995</c:v>
                </c:pt>
                <c:pt idx="239">
                  <c:v>47.521219000000002</c:v>
                </c:pt>
                <c:pt idx="240">
                  <c:v>47.898108000000029</c:v>
                </c:pt>
                <c:pt idx="241">
                  <c:v>48.283228000000001</c:v>
                </c:pt>
                <c:pt idx="242">
                  <c:v>48.592882000000003</c:v>
                </c:pt>
                <c:pt idx="243">
                  <c:v>48.969751000000002</c:v>
                </c:pt>
                <c:pt idx="244">
                  <c:v>49.282669000000006</c:v>
                </c:pt>
                <c:pt idx="245">
                  <c:v>49.577532000000012</c:v>
                </c:pt>
                <c:pt idx="246">
                  <c:v>49.767517000000012</c:v>
                </c:pt>
                <c:pt idx="247">
                  <c:v>49.999229</c:v>
                </c:pt>
                <c:pt idx="248">
                  <c:v>50.144001000000003</c:v>
                </c:pt>
                <c:pt idx="249">
                  <c:v>50.333086000000002</c:v>
                </c:pt>
                <c:pt idx="250">
                  <c:v>50.381793999999999</c:v>
                </c:pt>
                <c:pt idx="251">
                  <c:v>50.498838000000013</c:v>
                </c:pt>
                <c:pt idx="252">
                  <c:v>50.67275800000003</c:v>
                </c:pt>
                <c:pt idx="253">
                  <c:v>50.970209000000004</c:v>
                </c:pt>
                <c:pt idx="254">
                  <c:v>51.119496999999996</c:v>
                </c:pt>
                <c:pt idx="255">
                  <c:v>51.011805999999993</c:v>
                </c:pt>
                <c:pt idx="256">
                  <c:v>51.162779000000029</c:v>
                </c:pt>
                <c:pt idx="257">
                  <c:v>51.285915000000038</c:v>
                </c:pt>
                <c:pt idx="258">
                  <c:v>51.460913000000012</c:v>
                </c:pt>
                <c:pt idx="259">
                  <c:v>51.619310000000013</c:v>
                </c:pt>
                <c:pt idx="260">
                  <c:v>51.866869000000001</c:v>
                </c:pt>
                <c:pt idx="261">
                  <c:v>52.17051500000003</c:v>
                </c:pt>
                <c:pt idx="262">
                  <c:v>52.507391000000005</c:v>
                </c:pt>
                <c:pt idx="263">
                  <c:v>52.849040999999993</c:v>
                </c:pt>
                <c:pt idx="264">
                  <c:v>52.945210000000003</c:v>
                </c:pt>
                <c:pt idx="265">
                  <c:v>53.324940000000005</c:v>
                </c:pt>
                <c:pt idx="266">
                  <c:v>53.759464000000001</c:v>
                </c:pt>
                <c:pt idx="267">
                  <c:v>54.111482999999993</c:v>
                </c:pt>
                <c:pt idx="268">
                  <c:v>54.486998</c:v>
                </c:pt>
                <c:pt idx="269">
                  <c:v>54.926065000000001</c:v>
                </c:pt>
                <c:pt idx="270">
                  <c:v>55.560986</c:v>
                </c:pt>
                <c:pt idx="271">
                  <c:v>55.879242000000005</c:v>
                </c:pt>
                <c:pt idx="272">
                  <c:v>56.089514000000001</c:v>
                </c:pt>
                <c:pt idx="273">
                  <c:v>56.343456000000003</c:v>
                </c:pt>
                <c:pt idx="274">
                  <c:v>56.448721000000006</c:v>
                </c:pt>
                <c:pt idx="275">
                  <c:v>56.576876000000006</c:v>
                </c:pt>
                <c:pt idx="276">
                  <c:v>56.583479000000004</c:v>
                </c:pt>
                <c:pt idx="277">
                  <c:v>56.531317000000001</c:v>
                </c:pt>
                <c:pt idx="278">
                  <c:v>56.405409000000006</c:v>
                </c:pt>
                <c:pt idx="279">
                  <c:v>56.268579000000038</c:v>
                </c:pt>
                <c:pt idx="280">
                  <c:v>56.033731000000003</c:v>
                </c:pt>
                <c:pt idx="281">
                  <c:v>55.781666000000001</c:v>
                </c:pt>
                <c:pt idx="282">
                  <c:v>55.465391000000011</c:v>
                </c:pt>
                <c:pt idx="283">
                  <c:v>55.078989</c:v>
                </c:pt>
                <c:pt idx="284">
                  <c:v>54.659750000000003</c:v>
                </c:pt>
                <c:pt idx="285">
                  <c:v>54.267878000000003</c:v>
                </c:pt>
                <c:pt idx="286">
                  <c:v>53.847513000000006</c:v>
                </c:pt>
                <c:pt idx="287">
                  <c:v>53.413987999999996</c:v>
                </c:pt>
                <c:pt idx="288">
                  <c:v>53.003050000000002</c:v>
                </c:pt>
                <c:pt idx="289">
                  <c:v>52.674403999999996</c:v>
                </c:pt>
                <c:pt idx="290">
                  <c:v>52.254372000000011</c:v>
                </c:pt>
                <c:pt idx="291">
                  <c:v>51.973186000000005</c:v>
                </c:pt>
                <c:pt idx="292">
                  <c:v>51.679296000000001</c:v>
                </c:pt>
                <c:pt idx="293">
                  <c:v>51.430235000000003</c:v>
                </c:pt>
                <c:pt idx="294">
                  <c:v>51.258570000000013</c:v>
                </c:pt>
                <c:pt idx="295">
                  <c:v>51.063416000000011</c:v>
                </c:pt>
                <c:pt idx="296">
                  <c:v>50.978128000000012</c:v>
                </c:pt>
                <c:pt idx="297">
                  <c:v>50.919486999999997</c:v>
                </c:pt>
                <c:pt idx="298">
                  <c:v>50.922457000000001</c:v>
                </c:pt>
                <c:pt idx="299">
                  <c:v>50.876896000000002</c:v>
                </c:pt>
                <c:pt idx="300">
                  <c:v>50.853887999999969</c:v>
                </c:pt>
                <c:pt idx="301">
                  <c:v>50.885436999999996</c:v>
                </c:pt>
                <c:pt idx="302">
                  <c:v>50.934878999999995</c:v>
                </c:pt>
                <c:pt idx="303">
                  <c:v>50.974731000000006</c:v>
                </c:pt>
                <c:pt idx="304">
                  <c:v>50.970123000000001</c:v>
                </c:pt>
                <c:pt idx="305">
                  <c:v>50.973593000000001</c:v>
                </c:pt>
                <c:pt idx="306">
                  <c:v>50.943371000000006</c:v>
                </c:pt>
                <c:pt idx="307">
                  <c:v>50.843496000000002</c:v>
                </c:pt>
                <c:pt idx="308">
                  <c:v>50.707841999999999</c:v>
                </c:pt>
                <c:pt idx="309">
                  <c:v>50.534307000000005</c:v>
                </c:pt>
                <c:pt idx="310">
                  <c:v>50.324465000000004</c:v>
                </c:pt>
                <c:pt idx="311">
                  <c:v>50.012360000000001</c:v>
                </c:pt>
                <c:pt idx="312">
                  <c:v>49.684351000000007</c:v>
                </c:pt>
                <c:pt idx="313">
                  <c:v>49.324400000000004</c:v>
                </c:pt>
                <c:pt idx="314">
                  <c:v>48.896652000000003</c:v>
                </c:pt>
                <c:pt idx="315">
                  <c:v>48.392878000000003</c:v>
                </c:pt>
                <c:pt idx="316">
                  <c:v>47.877643999999997</c:v>
                </c:pt>
                <c:pt idx="317">
                  <c:v>47.318049999999999</c:v>
                </c:pt>
                <c:pt idx="318">
                  <c:v>46.671106000000002</c:v>
                </c:pt>
                <c:pt idx="319">
                  <c:v>46.056180999999995</c:v>
                </c:pt>
                <c:pt idx="320">
                  <c:v>45.329929</c:v>
                </c:pt>
                <c:pt idx="321">
                  <c:v>44.646677000000004</c:v>
                </c:pt>
                <c:pt idx="322">
                  <c:v>43.948796000000002</c:v>
                </c:pt>
                <c:pt idx="323">
                  <c:v>43.23411000000003</c:v>
                </c:pt>
                <c:pt idx="324">
                  <c:v>42.486833000000004</c:v>
                </c:pt>
                <c:pt idx="325">
                  <c:v>41.833954000000006</c:v>
                </c:pt>
                <c:pt idx="326">
                  <c:v>41.321198000000003</c:v>
                </c:pt>
                <c:pt idx="327">
                  <c:v>40.642328000000013</c:v>
                </c:pt>
                <c:pt idx="328">
                  <c:v>39.963857000000004</c:v>
                </c:pt>
                <c:pt idx="329">
                  <c:v>39.076130000000013</c:v>
                </c:pt>
                <c:pt idx="330">
                  <c:v>38.457197999999998</c:v>
                </c:pt>
                <c:pt idx="331">
                  <c:v>37.913499000000002</c:v>
                </c:pt>
                <c:pt idx="332">
                  <c:v>37.274584000000004</c:v>
                </c:pt>
                <c:pt idx="333">
                  <c:v>36.591070000000002</c:v>
                </c:pt>
                <c:pt idx="334">
                  <c:v>36.240471000000007</c:v>
                </c:pt>
                <c:pt idx="335">
                  <c:v>35.77965300000001</c:v>
                </c:pt>
                <c:pt idx="336">
                  <c:v>35.325834</c:v>
                </c:pt>
                <c:pt idx="337">
                  <c:v>34.879702000000002</c:v>
                </c:pt>
                <c:pt idx="338">
                  <c:v>34.510308000000002</c:v>
                </c:pt>
                <c:pt idx="339">
                  <c:v>34.132217000000011</c:v>
                </c:pt>
                <c:pt idx="340">
                  <c:v>33.809387000000001</c:v>
                </c:pt>
                <c:pt idx="341">
                  <c:v>33.512286999999993</c:v>
                </c:pt>
                <c:pt idx="342">
                  <c:v>33.217049000000003</c:v>
                </c:pt>
                <c:pt idx="343">
                  <c:v>32.962162000000028</c:v>
                </c:pt>
                <c:pt idx="344">
                  <c:v>32.748229000000002</c:v>
                </c:pt>
                <c:pt idx="345">
                  <c:v>32.512429000000004</c:v>
                </c:pt>
                <c:pt idx="346">
                  <c:v>32.307670999999999</c:v>
                </c:pt>
                <c:pt idx="347">
                  <c:v>32.118091</c:v>
                </c:pt>
                <c:pt idx="348">
                  <c:v>31.935536999999982</c:v>
                </c:pt>
                <c:pt idx="349">
                  <c:v>31.796627999999977</c:v>
                </c:pt>
                <c:pt idx="350">
                  <c:v>31.669004999999999</c:v>
                </c:pt>
                <c:pt idx="351">
                  <c:v>31.533494000000001</c:v>
                </c:pt>
                <c:pt idx="352">
                  <c:v>31.434998000000014</c:v>
                </c:pt>
                <c:pt idx="353">
                  <c:v>31.309189</c:v>
                </c:pt>
                <c:pt idx="354">
                  <c:v>31.259601999999987</c:v>
                </c:pt>
                <c:pt idx="355">
                  <c:v>31.207771000000001</c:v>
                </c:pt>
                <c:pt idx="356">
                  <c:v>31.104973000000019</c:v>
                </c:pt>
                <c:pt idx="357">
                  <c:v>30.979975000000014</c:v>
                </c:pt>
                <c:pt idx="358">
                  <c:v>30.94114699999998</c:v>
                </c:pt>
                <c:pt idx="359">
                  <c:v>30.918755999999988</c:v>
                </c:pt>
                <c:pt idx="360">
                  <c:v>30.863374</c:v>
                </c:pt>
                <c:pt idx="361">
                  <c:v>30.837100000000014</c:v>
                </c:pt>
                <c:pt idx="362">
                  <c:v>30.789007999999981</c:v>
                </c:pt>
                <c:pt idx="363">
                  <c:v>30.737836999999999</c:v>
                </c:pt>
                <c:pt idx="364">
                  <c:v>30.714517000000001</c:v>
                </c:pt>
                <c:pt idx="365">
                  <c:v>30.674885000000028</c:v>
                </c:pt>
                <c:pt idx="366">
                  <c:v>30.631170000000019</c:v>
                </c:pt>
                <c:pt idx="367">
                  <c:v>30.630693000000001</c:v>
                </c:pt>
                <c:pt idx="368">
                  <c:v>30.581806</c:v>
                </c:pt>
                <c:pt idx="369">
                  <c:v>30.536517</c:v>
                </c:pt>
                <c:pt idx="370">
                  <c:v>30.213751999999999</c:v>
                </c:pt>
                <c:pt idx="371">
                  <c:v>30.491624999999985</c:v>
                </c:pt>
                <c:pt idx="372">
                  <c:v>30.491903000000001</c:v>
                </c:pt>
                <c:pt idx="373">
                  <c:v>30.472005999999986</c:v>
                </c:pt>
                <c:pt idx="374">
                  <c:v>30.483600999999979</c:v>
                </c:pt>
                <c:pt idx="375">
                  <c:v>30.430508999999986</c:v>
                </c:pt>
                <c:pt idx="376">
                  <c:v>30.407608</c:v>
                </c:pt>
                <c:pt idx="377">
                  <c:v>30.393571999999999</c:v>
                </c:pt>
                <c:pt idx="378">
                  <c:v>30.404057999999999</c:v>
                </c:pt>
                <c:pt idx="379">
                  <c:v>30.394259999999999</c:v>
                </c:pt>
                <c:pt idx="380">
                  <c:v>30.391966000000014</c:v>
                </c:pt>
                <c:pt idx="381">
                  <c:v>30.380666000000002</c:v>
                </c:pt>
                <c:pt idx="382">
                  <c:v>30.565954999999999</c:v>
                </c:pt>
                <c:pt idx="383">
                  <c:v>30.339402</c:v>
                </c:pt>
                <c:pt idx="384">
                  <c:v>30.342575</c:v>
                </c:pt>
                <c:pt idx="385">
                  <c:v>30.318045999999999</c:v>
                </c:pt>
                <c:pt idx="386">
                  <c:v>30.313347</c:v>
                </c:pt>
                <c:pt idx="387">
                  <c:v>30.301889000000013</c:v>
                </c:pt>
                <c:pt idx="388">
                  <c:v>30.307375000000015</c:v>
                </c:pt>
                <c:pt idx="389">
                  <c:v>30.305866000000005</c:v>
                </c:pt>
                <c:pt idx="390">
                  <c:v>30.282375999999989</c:v>
                </c:pt>
                <c:pt idx="391">
                  <c:v>30.276094000000001</c:v>
                </c:pt>
                <c:pt idx="392">
                  <c:v>30.253602999999977</c:v>
                </c:pt>
                <c:pt idx="393">
                  <c:v>30.231142999999989</c:v>
                </c:pt>
                <c:pt idx="394">
                  <c:v>30.240053</c:v>
                </c:pt>
                <c:pt idx="395">
                  <c:v>30.251580000000001</c:v>
                </c:pt>
                <c:pt idx="396">
                  <c:v>30.214379000000001</c:v>
                </c:pt>
                <c:pt idx="397">
                  <c:v>30.239208999999999</c:v>
                </c:pt>
                <c:pt idx="398">
                  <c:v>30.233577</c:v>
                </c:pt>
                <c:pt idx="399">
                  <c:v>30.201364000000005</c:v>
                </c:pt>
                <c:pt idx="400">
                  <c:v>30.212060999999999</c:v>
                </c:pt>
                <c:pt idx="401">
                  <c:v>30.208106999999977</c:v>
                </c:pt>
                <c:pt idx="402">
                  <c:v>30.194548000000001</c:v>
                </c:pt>
                <c:pt idx="403">
                  <c:v>30.189959000000005</c:v>
                </c:pt>
                <c:pt idx="404">
                  <c:v>30.180783000000002</c:v>
                </c:pt>
                <c:pt idx="405">
                  <c:v>30.193781000000001</c:v>
                </c:pt>
                <c:pt idx="406">
                  <c:v>30.181704</c:v>
                </c:pt>
                <c:pt idx="407">
                  <c:v>30.169699999999981</c:v>
                </c:pt>
                <c:pt idx="408">
                  <c:v>30.152366000000001</c:v>
                </c:pt>
                <c:pt idx="409">
                  <c:v>30.188967000000005</c:v>
                </c:pt>
                <c:pt idx="410">
                  <c:v>30.154201000000015</c:v>
                </c:pt>
                <c:pt idx="411">
                  <c:v>30.154068000000024</c:v>
                </c:pt>
                <c:pt idx="412">
                  <c:v>30.176570000000005</c:v>
                </c:pt>
                <c:pt idx="413">
                  <c:v>30.160228</c:v>
                </c:pt>
                <c:pt idx="414">
                  <c:v>30.144421999999999</c:v>
                </c:pt>
                <c:pt idx="415">
                  <c:v>30.167432999999985</c:v>
                </c:pt>
                <c:pt idx="416">
                  <c:v>30.164923000000005</c:v>
                </c:pt>
                <c:pt idx="417">
                  <c:v>30.16803299999998</c:v>
                </c:pt>
                <c:pt idx="418">
                  <c:v>30.160053000000001</c:v>
                </c:pt>
                <c:pt idx="419">
                  <c:v>30.154456000000014</c:v>
                </c:pt>
                <c:pt idx="420">
                  <c:v>30.154692000000001</c:v>
                </c:pt>
                <c:pt idx="421">
                  <c:v>30.154259000000014</c:v>
                </c:pt>
                <c:pt idx="422">
                  <c:v>30.143737000000002</c:v>
                </c:pt>
                <c:pt idx="423">
                  <c:v>30.164089000000001</c:v>
                </c:pt>
                <c:pt idx="424">
                  <c:v>30.141117999999999</c:v>
                </c:pt>
                <c:pt idx="425">
                  <c:v>30.158518000000001</c:v>
                </c:pt>
                <c:pt idx="426">
                  <c:v>30.163706999999981</c:v>
                </c:pt>
                <c:pt idx="427">
                  <c:v>30.164814000000014</c:v>
                </c:pt>
                <c:pt idx="428">
                  <c:v>30.158714</c:v>
                </c:pt>
                <c:pt idx="429">
                  <c:v>30.170221000000005</c:v>
                </c:pt>
                <c:pt idx="430">
                  <c:v>30.160188000000005</c:v>
                </c:pt>
                <c:pt idx="431">
                  <c:v>30.167285000000014</c:v>
                </c:pt>
                <c:pt idx="432">
                  <c:v>30.152856000000014</c:v>
                </c:pt>
                <c:pt idx="433">
                  <c:v>30.134165000000024</c:v>
                </c:pt>
                <c:pt idx="434">
                  <c:v>30.132344</c:v>
                </c:pt>
                <c:pt idx="435">
                  <c:v>30.102316999999989</c:v>
                </c:pt>
                <c:pt idx="436">
                  <c:v>30.131141000000014</c:v>
                </c:pt>
                <c:pt idx="437">
                  <c:v>30.154464000000015</c:v>
                </c:pt>
                <c:pt idx="438">
                  <c:v>30.139189999999999</c:v>
                </c:pt>
                <c:pt idx="439">
                  <c:v>30.140591000000001</c:v>
                </c:pt>
                <c:pt idx="440">
                  <c:v>30.145743999999979</c:v>
                </c:pt>
                <c:pt idx="441">
                  <c:v>30.158736999999981</c:v>
                </c:pt>
                <c:pt idx="442">
                  <c:v>30.149961000000019</c:v>
                </c:pt>
                <c:pt idx="443">
                  <c:v>30.103052999999999</c:v>
                </c:pt>
                <c:pt idx="444">
                  <c:v>30.140301999999988</c:v>
                </c:pt>
                <c:pt idx="445">
                  <c:v>30.168917</c:v>
                </c:pt>
                <c:pt idx="446">
                  <c:v>30.183910000000001</c:v>
                </c:pt>
                <c:pt idx="447">
                  <c:v>30.157426000000001</c:v>
                </c:pt>
                <c:pt idx="448">
                  <c:v>30.0913</c:v>
                </c:pt>
                <c:pt idx="449">
                  <c:v>30.143528</c:v>
                </c:pt>
                <c:pt idx="450">
                  <c:v>30.171613000000001</c:v>
                </c:pt>
                <c:pt idx="451">
                  <c:v>30.151240999999999</c:v>
                </c:pt>
                <c:pt idx="452">
                  <c:v>30.111470000000015</c:v>
                </c:pt>
                <c:pt idx="453">
                  <c:v>30.158788000000001</c:v>
                </c:pt>
                <c:pt idx="454">
                  <c:v>30.137725000000014</c:v>
                </c:pt>
                <c:pt idx="455">
                  <c:v>30.100435999999988</c:v>
                </c:pt>
                <c:pt idx="456">
                  <c:v>30.107046</c:v>
                </c:pt>
                <c:pt idx="457">
                  <c:v>30.100359999999988</c:v>
                </c:pt>
                <c:pt idx="458">
                  <c:v>30.083742999999966</c:v>
                </c:pt>
                <c:pt idx="459">
                  <c:v>30.056080999999999</c:v>
                </c:pt>
                <c:pt idx="460">
                  <c:v>30.072578</c:v>
                </c:pt>
                <c:pt idx="461">
                  <c:v>30.033508999999999</c:v>
                </c:pt>
                <c:pt idx="462">
                  <c:v>30.013013999999988</c:v>
                </c:pt>
                <c:pt idx="463">
                  <c:v>29.984251</c:v>
                </c:pt>
                <c:pt idx="464">
                  <c:v>29.950054999999999</c:v>
                </c:pt>
                <c:pt idx="465">
                  <c:v>29.964874999999999</c:v>
                </c:pt>
                <c:pt idx="466">
                  <c:v>29.949061</c:v>
                </c:pt>
                <c:pt idx="467">
                  <c:v>29.927342999999979</c:v>
                </c:pt>
                <c:pt idx="468">
                  <c:v>29.908564999999989</c:v>
                </c:pt>
                <c:pt idx="469">
                  <c:v>29.887129999999985</c:v>
                </c:pt>
                <c:pt idx="470">
                  <c:v>29.898067000000001</c:v>
                </c:pt>
                <c:pt idx="471">
                  <c:v>29.885098999999986</c:v>
                </c:pt>
                <c:pt idx="472">
                  <c:v>29.896899000000001</c:v>
                </c:pt>
                <c:pt idx="473">
                  <c:v>29.871821000000015</c:v>
                </c:pt>
                <c:pt idx="474">
                  <c:v>29.870135000000001</c:v>
                </c:pt>
                <c:pt idx="475">
                  <c:v>29.883618999999989</c:v>
                </c:pt>
                <c:pt idx="476">
                  <c:v>29.896452</c:v>
                </c:pt>
                <c:pt idx="477">
                  <c:v>29.880794999999985</c:v>
                </c:pt>
                <c:pt idx="478">
                  <c:v>29.886178999999988</c:v>
                </c:pt>
                <c:pt idx="479">
                  <c:v>29.901598999999987</c:v>
                </c:pt>
                <c:pt idx="480">
                  <c:v>29.92010999999998</c:v>
                </c:pt>
                <c:pt idx="481">
                  <c:v>29.944016999999981</c:v>
                </c:pt>
                <c:pt idx="482">
                  <c:v>29.948232999999966</c:v>
                </c:pt>
                <c:pt idx="483">
                  <c:v>29.926428999999981</c:v>
                </c:pt>
                <c:pt idx="484">
                  <c:v>29.948917000000002</c:v>
                </c:pt>
                <c:pt idx="485">
                  <c:v>29.98299399999998</c:v>
                </c:pt>
                <c:pt idx="486">
                  <c:v>29.993169999999989</c:v>
                </c:pt>
                <c:pt idx="487">
                  <c:v>30.006803999999999</c:v>
                </c:pt>
                <c:pt idx="488">
                  <c:v>30.013344</c:v>
                </c:pt>
                <c:pt idx="489">
                  <c:v>30.03613</c:v>
                </c:pt>
                <c:pt idx="490">
                  <c:v>30.012122000000002</c:v>
                </c:pt>
                <c:pt idx="491">
                  <c:v>30.043705999999986</c:v>
                </c:pt>
                <c:pt idx="492">
                  <c:v>30.030543999999981</c:v>
                </c:pt>
                <c:pt idx="493">
                  <c:v>30.035430000000002</c:v>
                </c:pt>
                <c:pt idx="494">
                  <c:v>30.031293000000005</c:v>
                </c:pt>
                <c:pt idx="495">
                  <c:v>30.062591999999981</c:v>
                </c:pt>
                <c:pt idx="496">
                  <c:v>30.023035999999987</c:v>
                </c:pt>
                <c:pt idx="497">
                  <c:v>30.014859000000019</c:v>
                </c:pt>
                <c:pt idx="498">
                  <c:v>30.033186000000001</c:v>
                </c:pt>
                <c:pt idx="499">
                  <c:v>30.028995999999999</c:v>
                </c:pt>
                <c:pt idx="500">
                  <c:v>30.005365999999999</c:v>
                </c:pt>
                <c:pt idx="501">
                  <c:v>30.000577</c:v>
                </c:pt>
                <c:pt idx="502">
                  <c:v>29.994374000000001</c:v>
                </c:pt>
                <c:pt idx="503">
                  <c:v>29.99030999999998</c:v>
                </c:pt>
                <c:pt idx="504">
                  <c:v>29.97613699999998</c:v>
                </c:pt>
                <c:pt idx="505">
                  <c:v>29.976393000000002</c:v>
                </c:pt>
                <c:pt idx="506">
                  <c:v>29.956126999999981</c:v>
                </c:pt>
                <c:pt idx="507">
                  <c:v>29.967124999999989</c:v>
                </c:pt>
                <c:pt idx="508">
                  <c:v>29.955736999999971</c:v>
                </c:pt>
                <c:pt idx="509">
                  <c:v>29.949346999999971</c:v>
                </c:pt>
                <c:pt idx="510">
                  <c:v>29.953683000000002</c:v>
                </c:pt>
                <c:pt idx="511">
                  <c:v>29.929843000000002</c:v>
                </c:pt>
                <c:pt idx="512">
                  <c:v>29.963081999999989</c:v>
                </c:pt>
                <c:pt idx="513">
                  <c:v>29.952637999999979</c:v>
                </c:pt>
                <c:pt idx="514">
                  <c:v>29.90271999999997</c:v>
                </c:pt>
                <c:pt idx="515">
                  <c:v>29.930838999999999</c:v>
                </c:pt>
                <c:pt idx="516">
                  <c:v>29.923497999999981</c:v>
                </c:pt>
                <c:pt idx="517">
                  <c:v>29.940534999999979</c:v>
                </c:pt>
                <c:pt idx="518">
                  <c:v>29.951184000000001</c:v>
                </c:pt>
                <c:pt idx="519">
                  <c:v>29.937998000000015</c:v>
                </c:pt>
                <c:pt idx="520">
                  <c:v>29.923215999999989</c:v>
                </c:pt>
                <c:pt idx="521">
                  <c:v>29.931826000000001</c:v>
                </c:pt>
                <c:pt idx="522">
                  <c:v>29.955798999999981</c:v>
                </c:pt>
                <c:pt idx="523">
                  <c:v>29.979482999999977</c:v>
                </c:pt>
                <c:pt idx="524">
                  <c:v>29.955821</c:v>
                </c:pt>
                <c:pt idx="525">
                  <c:v>29.954352</c:v>
                </c:pt>
                <c:pt idx="526">
                  <c:v>29.941571999999987</c:v>
                </c:pt>
                <c:pt idx="527">
                  <c:v>29.955278</c:v>
                </c:pt>
                <c:pt idx="528">
                  <c:v>29.992370999999981</c:v>
                </c:pt>
                <c:pt idx="529">
                  <c:v>29.979761</c:v>
                </c:pt>
                <c:pt idx="530">
                  <c:v>29.984078999999987</c:v>
                </c:pt>
                <c:pt idx="531">
                  <c:v>30.031029</c:v>
                </c:pt>
                <c:pt idx="532">
                  <c:v>30.010522000000002</c:v>
                </c:pt>
                <c:pt idx="533">
                  <c:v>30.009654000000001</c:v>
                </c:pt>
                <c:pt idx="534">
                  <c:v>30.072863999999999</c:v>
                </c:pt>
                <c:pt idx="535">
                  <c:v>30.242818999999987</c:v>
                </c:pt>
                <c:pt idx="536">
                  <c:v>30.367425000000001</c:v>
                </c:pt>
                <c:pt idx="537">
                  <c:v>29.887768000000001</c:v>
                </c:pt>
                <c:pt idx="538">
                  <c:v>29.725319999999982</c:v>
                </c:pt>
                <c:pt idx="539">
                  <c:v>30.054300000000001</c:v>
                </c:pt>
                <c:pt idx="540">
                  <c:v>30.006595999999988</c:v>
                </c:pt>
                <c:pt idx="541">
                  <c:v>30.00864499999998</c:v>
                </c:pt>
                <c:pt idx="542">
                  <c:v>29.98776299999998</c:v>
                </c:pt>
                <c:pt idx="543">
                  <c:v>29.999708999999989</c:v>
                </c:pt>
                <c:pt idx="544">
                  <c:v>29.99510399999998</c:v>
                </c:pt>
                <c:pt idx="545">
                  <c:v>29.972550999999989</c:v>
                </c:pt>
                <c:pt idx="546">
                  <c:v>29.965203999999982</c:v>
                </c:pt>
                <c:pt idx="547">
                  <c:v>29.954315999999999</c:v>
                </c:pt>
                <c:pt idx="548">
                  <c:v>29.964925000000001</c:v>
                </c:pt>
                <c:pt idx="549">
                  <c:v>29.944393999999985</c:v>
                </c:pt>
                <c:pt idx="550">
                  <c:v>29.938195</c:v>
                </c:pt>
                <c:pt idx="551">
                  <c:v>29.897756000000001</c:v>
                </c:pt>
                <c:pt idx="552">
                  <c:v>29.913685999999988</c:v>
                </c:pt>
                <c:pt idx="553">
                  <c:v>29.901022999999981</c:v>
                </c:pt>
                <c:pt idx="554">
                  <c:v>29.899431</c:v>
                </c:pt>
                <c:pt idx="555">
                  <c:v>29.882908</c:v>
                </c:pt>
                <c:pt idx="556">
                  <c:v>29.881547999999981</c:v>
                </c:pt>
                <c:pt idx="557">
                  <c:v>29.880890000000001</c:v>
                </c:pt>
                <c:pt idx="558">
                  <c:v>29.860890000000001</c:v>
                </c:pt>
                <c:pt idx="559">
                  <c:v>29.844922</c:v>
                </c:pt>
                <c:pt idx="560">
                  <c:v>29.827950000000019</c:v>
                </c:pt>
                <c:pt idx="561">
                  <c:v>29.846124</c:v>
                </c:pt>
                <c:pt idx="562">
                  <c:v>29.850587999999988</c:v>
                </c:pt>
                <c:pt idx="563">
                  <c:v>29.847459000000001</c:v>
                </c:pt>
                <c:pt idx="564">
                  <c:v>29.836435999999999</c:v>
                </c:pt>
                <c:pt idx="565">
                  <c:v>29.836126</c:v>
                </c:pt>
                <c:pt idx="566">
                  <c:v>29.83263999999998</c:v>
                </c:pt>
                <c:pt idx="567">
                  <c:v>29.853619999999989</c:v>
                </c:pt>
                <c:pt idx="568">
                  <c:v>29.842831999999987</c:v>
                </c:pt>
                <c:pt idx="569">
                  <c:v>29.839739000000002</c:v>
                </c:pt>
                <c:pt idx="570">
                  <c:v>29.826950000000014</c:v>
                </c:pt>
                <c:pt idx="571">
                  <c:v>29.856636000000002</c:v>
                </c:pt>
                <c:pt idx="572">
                  <c:v>29.825325999999986</c:v>
                </c:pt>
                <c:pt idx="573">
                  <c:v>29.852383</c:v>
                </c:pt>
                <c:pt idx="574">
                  <c:v>29.871297999999999</c:v>
                </c:pt>
                <c:pt idx="575">
                  <c:v>29.854395000000014</c:v>
                </c:pt>
                <c:pt idx="576">
                  <c:v>29.871739000000002</c:v>
                </c:pt>
                <c:pt idx="577">
                  <c:v>29.873491999999999</c:v>
                </c:pt>
                <c:pt idx="578">
                  <c:v>29.866188999999999</c:v>
                </c:pt>
                <c:pt idx="579">
                  <c:v>29.865345999999981</c:v>
                </c:pt>
                <c:pt idx="580">
                  <c:v>29.87974299999998</c:v>
                </c:pt>
                <c:pt idx="581">
                  <c:v>29.870792000000002</c:v>
                </c:pt>
                <c:pt idx="582">
                  <c:v>29.849312999999981</c:v>
                </c:pt>
                <c:pt idx="583">
                  <c:v>29.910791</c:v>
                </c:pt>
                <c:pt idx="584">
                  <c:v>29.934802000000001</c:v>
                </c:pt>
                <c:pt idx="585">
                  <c:v>29.904211999999987</c:v>
                </c:pt>
                <c:pt idx="586">
                  <c:v>29.897328000000005</c:v>
                </c:pt>
                <c:pt idx="587">
                  <c:v>29.892821999999999</c:v>
                </c:pt>
                <c:pt idx="588">
                  <c:v>29.907858999999998</c:v>
                </c:pt>
                <c:pt idx="589">
                  <c:v>29.92517299999998</c:v>
                </c:pt>
                <c:pt idx="590">
                  <c:v>29.923544999999979</c:v>
                </c:pt>
                <c:pt idx="591">
                  <c:v>29.941455999999999</c:v>
                </c:pt>
                <c:pt idx="592">
                  <c:v>29.945161999999989</c:v>
                </c:pt>
                <c:pt idx="593">
                  <c:v>29.931121000000001</c:v>
                </c:pt>
                <c:pt idx="594">
                  <c:v>29.933019999999985</c:v>
                </c:pt>
                <c:pt idx="595">
                  <c:v>29.908512999999971</c:v>
                </c:pt>
                <c:pt idx="596">
                  <c:v>29.921780999999989</c:v>
                </c:pt>
                <c:pt idx="597">
                  <c:v>29.911546999999981</c:v>
                </c:pt>
                <c:pt idx="598">
                  <c:v>29.927553</c:v>
                </c:pt>
                <c:pt idx="599">
                  <c:v>29.949200999999981</c:v>
                </c:pt>
                <c:pt idx="600">
                  <c:v>29.901600999999989</c:v>
                </c:pt>
                <c:pt idx="601">
                  <c:v>29.889140999999981</c:v>
                </c:pt>
                <c:pt idx="602">
                  <c:v>29.903206999999977</c:v>
                </c:pt>
                <c:pt idx="603">
                  <c:v>29.876501999999999</c:v>
                </c:pt>
                <c:pt idx="604">
                  <c:v>29.870545999999987</c:v>
                </c:pt>
                <c:pt idx="605">
                  <c:v>29.855215999999999</c:v>
                </c:pt>
                <c:pt idx="606">
                  <c:v>29.86247999999998</c:v>
                </c:pt>
                <c:pt idx="607">
                  <c:v>29.852260000000001</c:v>
                </c:pt>
                <c:pt idx="608">
                  <c:v>29.844735</c:v>
                </c:pt>
                <c:pt idx="609">
                  <c:v>29.814927999999998</c:v>
                </c:pt>
                <c:pt idx="610">
                  <c:v>29.804037999999988</c:v>
                </c:pt>
                <c:pt idx="611">
                  <c:v>29.818974000000015</c:v>
                </c:pt>
                <c:pt idx="612">
                  <c:v>29.817155000000028</c:v>
                </c:pt>
                <c:pt idx="613">
                  <c:v>29.804701000000001</c:v>
                </c:pt>
                <c:pt idx="614">
                  <c:v>29.791606999999985</c:v>
                </c:pt>
                <c:pt idx="615">
                  <c:v>29.795451999999987</c:v>
                </c:pt>
                <c:pt idx="616">
                  <c:v>29.748275</c:v>
                </c:pt>
                <c:pt idx="617">
                  <c:v>29.773852000000005</c:v>
                </c:pt>
                <c:pt idx="618">
                  <c:v>29.803787</c:v>
                </c:pt>
                <c:pt idx="619">
                  <c:v>29.793348000000002</c:v>
                </c:pt>
                <c:pt idx="620">
                  <c:v>29.802484</c:v>
                </c:pt>
                <c:pt idx="621">
                  <c:v>29.748989999999985</c:v>
                </c:pt>
                <c:pt idx="622">
                  <c:v>29.74474799999998</c:v>
                </c:pt>
                <c:pt idx="623">
                  <c:v>29.735842000000002</c:v>
                </c:pt>
                <c:pt idx="624">
                  <c:v>29.721965999999998</c:v>
                </c:pt>
                <c:pt idx="625">
                  <c:v>29.715665999999999</c:v>
                </c:pt>
                <c:pt idx="626">
                  <c:v>29.736404</c:v>
                </c:pt>
                <c:pt idx="627">
                  <c:v>29.707656</c:v>
                </c:pt>
                <c:pt idx="628">
                  <c:v>29.696283000000001</c:v>
                </c:pt>
                <c:pt idx="629">
                  <c:v>29.699940000000005</c:v>
                </c:pt>
                <c:pt idx="630">
                  <c:v>29.719543999999985</c:v>
                </c:pt>
                <c:pt idx="631">
                  <c:v>29.712736999999979</c:v>
                </c:pt>
                <c:pt idx="632">
                  <c:v>29.707318999999988</c:v>
                </c:pt>
                <c:pt idx="633">
                  <c:v>29.721128999999987</c:v>
                </c:pt>
                <c:pt idx="634">
                  <c:v>29.705340999999979</c:v>
                </c:pt>
                <c:pt idx="635">
                  <c:v>29.710068000000014</c:v>
                </c:pt>
                <c:pt idx="636">
                  <c:v>29.687170999999999</c:v>
                </c:pt>
                <c:pt idx="637">
                  <c:v>29.712308</c:v>
                </c:pt>
                <c:pt idx="638">
                  <c:v>29.720401999999989</c:v>
                </c:pt>
                <c:pt idx="639">
                  <c:v>29.728684999999981</c:v>
                </c:pt>
                <c:pt idx="640">
                  <c:v>29.719457999999999</c:v>
                </c:pt>
                <c:pt idx="641">
                  <c:v>29.709156</c:v>
                </c:pt>
                <c:pt idx="642">
                  <c:v>29.72926</c:v>
                </c:pt>
                <c:pt idx="643">
                  <c:v>29.750972999999988</c:v>
                </c:pt>
                <c:pt idx="644">
                  <c:v>29.750431999999989</c:v>
                </c:pt>
                <c:pt idx="645">
                  <c:v>29.735125</c:v>
                </c:pt>
                <c:pt idx="646">
                  <c:v>29.764948</c:v>
                </c:pt>
                <c:pt idx="647">
                  <c:v>29.775488999999986</c:v>
                </c:pt>
                <c:pt idx="648">
                  <c:v>29.761451999999988</c:v>
                </c:pt>
                <c:pt idx="649">
                  <c:v>29.769765</c:v>
                </c:pt>
                <c:pt idx="650">
                  <c:v>29.796854000000014</c:v>
                </c:pt>
                <c:pt idx="651">
                  <c:v>29.798821999999987</c:v>
                </c:pt>
                <c:pt idx="652">
                  <c:v>29.791602999999981</c:v>
                </c:pt>
                <c:pt idx="653">
                  <c:v>29.795978999999999</c:v>
                </c:pt>
                <c:pt idx="654">
                  <c:v>29.758071000000001</c:v>
                </c:pt>
                <c:pt idx="655">
                  <c:v>29.752327999999981</c:v>
                </c:pt>
                <c:pt idx="656">
                  <c:v>29.78431699999998</c:v>
                </c:pt>
                <c:pt idx="657">
                  <c:v>29.739879999999999</c:v>
                </c:pt>
                <c:pt idx="658">
                  <c:v>29.728332999999971</c:v>
                </c:pt>
                <c:pt idx="659">
                  <c:v>29.769704999999977</c:v>
                </c:pt>
                <c:pt idx="660">
                  <c:v>29.733595000000001</c:v>
                </c:pt>
                <c:pt idx="661">
                  <c:v>29.739262</c:v>
                </c:pt>
                <c:pt idx="662">
                  <c:v>29.758108999999987</c:v>
                </c:pt>
                <c:pt idx="663">
                  <c:v>29.753996999999988</c:v>
                </c:pt>
                <c:pt idx="664">
                  <c:v>29.694920000000014</c:v>
                </c:pt>
                <c:pt idx="665">
                  <c:v>29.713650999999999</c:v>
                </c:pt>
                <c:pt idx="666">
                  <c:v>29.695112999999989</c:v>
                </c:pt>
                <c:pt idx="667">
                  <c:v>29.720962</c:v>
                </c:pt>
                <c:pt idx="668">
                  <c:v>29.719621</c:v>
                </c:pt>
                <c:pt idx="669">
                  <c:v>29.697126999999988</c:v>
                </c:pt>
                <c:pt idx="670">
                  <c:v>29.683705999999987</c:v>
                </c:pt>
                <c:pt idx="671">
                  <c:v>29.654548999999999</c:v>
                </c:pt>
                <c:pt idx="672">
                  <c:v>29.654948999999998</c:v>
                </c:pt>
                <c:pt idx="673">
                  <c:v>29.658702000000002</c:v>
                </c:pt>
                <c:pt idx="674">
                  <c:v>29.652681000000001</c:v>
                </c:pt>
                <c:pt idx="675">
                  <c:v>29.639579999999999</c:v>
                </c:pt>
                <c:pt idx="676">
                  <c:v>29.653008000000014</c:v>
                </c:pt>
                <c:pt idx="677">
                  <c:v>29.654239</c:v>
                </c:pt>
                <c:pt idx="678">
                  <c:v>29.643943</c:v>
                </c:pt>
                <c:pt idx="679">
                  <c:v>29.616244000000005</c:v>
                </c:pt>
                <c:pt idx="680">
                  <c:v>29.618424999999988</c:v>
                </c:pt>
                <c:pt idx="681">
                  <c:v>29.576765999999999</c:v>
                </c:pt>
                <c:pt idx="682">
                  <c:v>29.56359999999998</c:v>
                </c:pt>
                <c:pt idx="683">
                  <c:v>29.587596999999981</c:v>
                </c:pt>
                <c:pt idx="684">
                  <c:v>29.579440999999989</c:v>
                </c:pt>
                <c:pt idx="685">
                  <c:v>29.573608</c:v>
                </c:pt>
                <c:pt idx="686">
                  <c:v>29.575324999999989</c:v>
                </c:pt>
                <c:pt idx="687">
                  <c:v>29.564036000000002</c:v>
                </c:pt>
                <c:pt idx="688">
                  <c:v>29.586135999999989</c:v>
                </c:pt>
                <c:pt idx="689">
                  <c:v>29.54553199999998</c:v>
                </c:pt>
                <c:pt idx="690">
                  <c:v>29.537829000000013</c:v>
                </c:pt>
                <c:pt idx="691">
                  <c:v>29.567267000000001</c:v>
                </c:pt>
                <c:pt idx="692">
                  <c:v>29.544782999999981</c:v>
                </c:pt>
                <c:pt idx="693">
                  <c:v>29.506153000000001</c:v>
                </c:pt>
                <c:pt idx="694">
                  <c:v>29.510687999999988</c:v>
                </c:pt>
                <c:pt idx="695">
                  <c:v>29.486671999999981</c:v>
                </c:pt>
                <c:pt idx="696">
                  <c:v>29.516456000000005</c:v>
                </c:pt>
                <c:pt idx="697">
                  <c:v>29.512488000000001</c:v>
                </c:pt>
                <c:pt idx="698">
                  <c:v>29.470168999999999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Espectros!$C$6</c:f>
              <c:strCache>
                <c:ptCount val="1"/>
                <c:pt idx="0">
                  <c:v>15-cis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Espectros!$A$7:$A$705</c:f>
              <c:numCache>
                <c:formatCode>0.000</c:formatCode>
                <c:ptCount val="699"/>
                <c:pt idx="0">
                  <c:v>204.18409700000001</c:v>
                </c:pt>
                <c:pt idx="1">
                  <c:v>205.02091700000011</c:v>
                </c:pt>
                <c:pt idx="2">
                  <c:v>205.85773700000016</c:v>
                </c:pt>
                <c:pt idx="3">
                  <c:v>206.69455699999995</c:v>
                </c:pt>
                <c:pt idx="4">
                  <c:v>207.53137800000007</c:v>
                </c:pt>
                <c:pt idx="5">
                  <c:v>208.36819800000012</c:v>
                </c:pt>
                <c:pt idx="6">
                  <c:v>209.205018</c:v>
                </c:pt>
                <c:pt idx="7">
                  <c:v>210.04183800000001</c:v>
                </c:pt>
                <c:pt idx="8">
                  <c:v>210.878658</c:v>
                </c:pt>
                <c:pt idx="9">
                  <c:v>211.71547799999999</c:v>
                </c:pt>
                <c:pt idx="10">
                  <c:v>212.55229800000012</c:v>
                </c:pt>
                <c:pt idx="11">
                  <c:v>213.38911800000011</c:v>
                </c:pt>
                <c:pt idx="12">
                  <c:v>214.22593800000001</c:v>
                </c:pt>
                <c:pt idx="13">
                  <c:v>215.062758</c:v>
                </c:pt>
                <c:pt idx="14">
                  <c:v>215.89957799999999</c:v>
                </c:pt>
                <c:pt idx="15">
                  <c:v>216.73639800000001</c:v>
                </c:pt>
                <c:pt idx="16">
                  <c:v>217.573218</c:v>
                </c:pt>
                <c:pt idx="17">
                  <c:v>218.41003800000001</c:v>
                </c:pt>
                <c:pt idx="18">
                  <c:v>219.24685799999995</c:v>
                </c:pt>
                <c:pt idx="19">
                  <c:v>220.08367899999999</c:v>
                </c:pt>
                <c:pt idx="20">
                  <c:v>220.92049900000012</c:v>
                </c:pt>
                <c:pt idx="21">
                  <c:v>221.75731900000011</c:v>
                </c:pt>
                <c:pt idx="22">
                  <c:v>222.59413900000001</c:v>
                </c:pt>
                <c:pt idx="23">
                  <c:v>223.430959</c:v>
                </c:pt>
                <c:pt idx="24">
                  <c:v>224.26777899999999</c:v>
                </c:pt>
                <c:pt idx="25">
                  <c:v>225.10459899999998</c:v>
                </c:pt>
                <c:pt idx="26">
                  <c:v>225.94141900000011</c:v>
                </c:pt>
                <c:pt idx="27">
                  <c:v>226.77823900000001</c:v>
                </c:pt>
                <c:pt idx="28">
                  <c:v>227.61505899999995</c:v>
                </c:pt>
                <c:pt idx="29">
                  <c:v>228.4518790000001</c:v>
                </c:pt>
                <c:pt idx="30">
                  <c:v>229.28869900000001</c:v>
                </c:pt>
                <c:pt idx="31">
                  <c:v>230.125519</c:v>
                </c:pt>
                <c:pt idx="32">
                  <c:v>230.96233900000016</c:v>
                </c:pt>
                <c:pt idx="33">
                  <c:v>231.79915899999995</c:v>
                </c:pt>
                <c:pt idx="34">
                  <c:v>232.63597999999999</c:v>
                </c:pt>
                <c:pt idx="35">
                  <c:v>233.47280000000001</c:v>
                </c:pt>
                <c:pt idx="36">
                  <c:v>234.30962</c:v>
                </c:pt>
                <c:pt idx="37">
                  <c:v>235.14644000000001</c:v>
                </c:pt>
                <c:pt idx="38">
                  <c:v>235.98326</c:v>
                </c:pt>
                <c:pt idx="39">
                  <c:v>236.8200800000001</c:v>
                </c:pt>
                <c:pt idx="40">
                  <c:v>237.65690000000001</c:v>
                </c:pt>
                <c:pt idx="41">
                  <c:v>238.49372</c:v>
                </c:pt>
                <c:pt idx="42">
                  <c:v>239.33054000000001</c:v>
                </c:pt>
                <c:pt idx="43">
                  <c:v>240.16736</c:v>
                </c:pt>
                <c:pt idx="44">
                  <c:v>241.00417999999999</c:v>
                </c:pt>
                <c:pt idx="45">
                  <c:v>241.84100000000001</c:v>
                </c:pt>
                <c:pt idx="46">
                  <c:v>242.67782</c:v>
                </c:pt>
                <c:pt idx="47">
                  <c:v>243.51463999999999</c:v>
                </c:pt>
                <c:pt idx="48">
                  <c:v>244.35146000000012</c:v>
                </c:pt>
                <c:pt idx="49">
                  <c:v>245.18828100000007</c:v>
                </c:pt>
                <c:pt idx="50">
                  <c:v>246.02510100000001</c:v>
                </c:pt>
                <c:pt idx="51">
                  <c:v>246.86192100000011</c:v>
                </c:pt>
                <c:pt idx="52">
                  <c:v>247.69874100000001</c:v>
                </c:pt>
                <c:pt idx="53">
                  <c:v>248.53556099999992</c:v>
                </c:pt>
                <c:pt idx="54">
                  <c:v>249.3723810000001</c:v>
                </c:pt>
                <c:pt idx="55">
                  <c:v>250.20920099999998</c:v>
                </c:pt>
                <c:pt idx="56">
                  <c:v>251.046021</c:v>
                </c:pt>
                <c:pt idx="57">
                  <c:v>251.88284100000016</c:v>
                </c:pt>
                <c:pt idx="58">
                  <c:v>252.71966099999983</c:v>
                </c:pt>
                <c:pt idx="59">
                  <c:v>253.5564810000001</c:v>
                </c:pt>
                <c:pt idx="60">
                  <c:v>254.39330100000001</c:v>
                </c:pt>
                <c:pt idx="61">
                  <c:v>255.230121</c:v>
                </c:pt>
                <c:pt idx="62">
                  <c:v>256.06694099999999</c:v>
                </c:pt>
                <c:pt idx="63">
                  <c:v>256.90376099999975</c:v>
                </c:pt>
                <c:pt idx="64">
                  <c:v>257.74058200000002</c:v>
                </c:pt>
                <c:pt idx="65">
                  <c:v>258.57740200000001</c:v>
                </c:pt>
                <c:pt idx="66">
                  <c:v>259.414222</c:v>
                </c:pt>
                <c:pt idx="67">
                  <c:v>260.25104199999993</c:v>
                </c:pt>
                <c:pt idx="68">
                  <c:v>261.08786199999997</c:v>
                </c:pt>
                <c:pt idx="69">
                  <c:v>261.92468200000002</c:v>
                </c:pt>
                <c:pt idx="70">
                  <c:v>262.76150199999978</c:v>
                </c:pt>
                <c:pt idx="71">
                  <c:v>263.59832199999965</c:v>
                </c:pt>
                <c:pt idx="72">
                  <c:v>264.43514199999959</c:v>
                </c:pt>
                <c:pt idx="73">
                  <c:v>265.27196199999975</c:v>
                </c:pt>
                <c:pt idx="74">
                  <c:v>266.10878200000002</c:v>
                </c:pt>
                <c:pt idx="75">
                  <c:v>266.94560200000001</c:v>
                </c:pt>
                <c:pt idx="76">
                  <c:v>267.782422</c:v>
                </c:pt>
                <c:pt idx="77">
                  <c:v>268.61924200000021</c:v>
                </c:pt>
                <c:pt idx="78">
                  <c:v>269.45606199999975</c:v>
                </c:pt>
                <c:pt idx="79">
                  <c:v>270.29288300000002</c:v>
                </c:pt>
                <c:pt idx="80">
                  <c:v>271.12970300000001</c:v>
                </c:pt>
                <c:pt idx="81">
                  <c:v>271.96652299999965</c:v>
                </c:pt>
                <c:pt idx="82">
                  <c:v>272.80334299999993</c:v>
                </c:pt>
                <c:pt idx="83">
                  <c:v>273.64016299999997</c:v>
                </c:pt>
                <c:pt idx="84">
                  <c:v>274.47698299999979</c:v>
                </c:pt>
                <c:pt idx="85">
                  <c:v>275.31380300000001</c:v>
                </c:pt>
                <c:pt idx="86">
                  <c:v>276.15062300000022</c:v>
                </c:pt>
                <c:pt idx="87">
                  <c:v>276.98744299999993</c:v>
                </c:pt>
                <c:pt idx="88">
                  <c:v>277.82426299999997</c:v>
                </c:pt>
                <c:pt idx="89">
                  <c:v>278.66108300000002</c:v>
                </c:pt>
                <c:pt idx="90">
                  <c:v>279.49790299999978</c:v>
                </c:pt>
                <c:pt idx="91">
                  <c:v>280.334723</c:v>
                </c:pt>
                <c:pt idx="92">
                  <c:v>281.17154299999999</c:v>
                </c:pt>
                <c:pt idx="93">
                  <c:v>282.00836299999975</c:v>
                </c:pt>
                <c:pt idx="94">
                  <c:v>282.84518300000002</c:v>
                </c:pt>
                <c:pt idx="95">
                  <c:v>283.68200400000001</c:v>
                </c:pt>
                <c:pt idx="96">
                  <c:v>284.518824</c:v>
                </c:pt>
                <c:pt idx="97">
                  <c:v>285.35564399999998</c:v>
                </c:pt>
                <c:pt idx="98">
                  <c:v>286.19246399999997</c:v>
                </c:pt>
                <c:pt idx="99">
                  <c:v>287.02928400000002</c:v>
                </c:pt>
                <c:pt idx="100">
                  <c:v>287.86610399999978</c:v>
                </c:pt>
                <c:pt idx="101">
                  <c:v>288.702924</c:v>
                </c:pt>
                <c:pt idx="102">
                  <c:v>289.53974399999993</c:v>
                </c:pt>
                <c:pt idx="103">
                  <c:v>290.37656399999975</c:v>
                </c:pt>
                <c:pt idx="104">
                  <c:v>291.21338399999979</c:v>
                </c:pt>
                <c:pt idx="105">
                  <c:v>292.05020400000001</c:v>
                </c:pt>
                <c:pt idx="106">
                  <c:v>292.887024</c:v>
                </c:pt>
                <c:pt idx="107">
                  <c:v>293.72384399999999</c:v>
                </c:pt>
                <c:pt idx="108">
                  <c:v>294.56066399999997</c:v>
                </c:pt>
                <c:pt idx="109">
                  <c:v>295.39748400000002</c:v>
                </c:pt>
                <c:pt idx="110">
                  <c:v>296.23430499999978</c:v>
                </c:pt>
                <c:pt idx="111">
                  <c:v>297.07112499999965</c:v>
                </c:pt>
                <c:pt idx="112">
                  <c:v>297.90794499999993</c:v>
                </c:pt>
                <c:pt idx="113">
                  <c:v>298.74476499999997</c:v>
                </c:pt>
                <c:pt idx="114">
                  <c:v>299.58158499999979</c:v>
                </c:pt>
                <c:pt idx="115">
                  <c:v>300.41840499999978</c:v>
                </c:pt>
                <c:pt idx="116">
                  <c:v>301.255225</c:v>
                </c:pt>
                <c:pt idx="117">
                  <c:v>302.09204499999993</c:v>
                </c:pt>
                <c:pt idx="118">
                  <c:v>302.92886499999975</c:v>
                </c:pt>
                <c:pt idx="119">
                  <c:v>303.76568500000002</c:v>
                </c:pt>
                <c:pt idx="120">
                  <c:v>304.60250500000001</c:v>
                </c:pt>
                <c:pt idx="121">
                  <c:v>305.43932499999966</c:v>
                </c:pt>
                <c:pt idx="122">
                  <c:v>306.27614499999964</c:v>
                </c:pt>
                <c:pt idx="123">
                  <c:v>307.11296499999997</c:v>
                </c:pt>
                <c:pt idx="124">
                  <c:v>307.94978500000002</c:v>
                </c:pt>
                <c:pt idx="125">
                  <c:v>308.78660599999978</c:v>
                </c:pt>
                <c:pt idx="126">
                  <c:v>309.62342599999999</c:v>
                </c:pt>
                <c:pt idx="127">
                  <c:v>310.46024599999993</c:v>
                </c:pt>
                <c:pt idx="128">
                  <c:v>311.29706599999975</c:v>
                </c:pt>
                <c:pt idx="129">
                  <c:v>312.13388600000002</c:v>
                </c:pt>
                <c:pt idx="130">
                  <c:v>312.97070599999978</c:v>
                </c:pt>
                <c:pt idx="131">
                  <c:v>313.807526</c:v>
                </c:pt>
                <c:pt idx="132">
                  <c:v>314.64434599999998</c:v>
                </c:pt>
                <c:pt idx="133">
                  <c:v>315.48116599999958</c:v>
                </c:pt>
                <c:pt idx="134">
                  <c:v>316.31798600000002</c:v>
                </c:pt>
                <c:pt idx="135">
                  <c:v>317.15480600000024</c:v>
                </c:pt>
                <c:pt idx="136">
                  <c:v>317.99162599999966</c:v>
                </c:pt>
                <c:pt idx="137">
                  <c:v>318.82844599999999</c:v>
                </c:pt>
                <c:pt idx="138">
                  <c:v>319.66526599999997</c:v>
                </c:pt>
                <c:pt idx="139">
                  <c:v>320.50208600000002</c:v>
                </c:pt>
                <c:pt idx="140">
                  <c:v>321.33890699999978</c:v>
                </c:pt>
                <c:pt idx="141">
                  <c:v>322.17572699999999</c:v>
                </c:pt>
                <c:pt idx="142">
                  <c:v>323.01254699999993</c:v>
                </c:pt>
                <c:pt idx="143">
                  <c:v>323.84936699999997</c:v>
                </c:pt>
                <c:pt idx="144">
                  <c:v>324.68618699999979</c:v>
                </c:pt>
                <c:pt idx="145">
                  <c:v>325.52300699999978</c:v>
                </c:pt>
                <c:pt idx="146">
                  <c:v>326.35982700000022</c:v>
                </c:pt>
                <c:pt idx="147">
                  <c:v>327.19664699999993</c:v>
                </c:pt>
                <c:pt idx="148">
                  <c:v>328.03346699999975</c:v>
                </c:pt>
                <c:pt idx="149">
                  <c:v>328.87028700000002</c:v>
                </c:pt>
                <c:pt idx="150">
                  <c:v>329.70710699999978</c:v>
                </c:pt>
                <c:pt idx="151">
                  <c:v>330.543927</c:v>
                </c:pt>
                <c:pt idx="152">
                  <c:v>331.38074699999999</c:v>
                </c:pt>
                <c:pt idx="153">
                  <c:v>332.21756699999975</c:v>
                </c:pt>
                <c:pt idx="154">
                  <c:v>333.05438700000002</c:v>
                </c:pt>
                <c:pt idx="155">
                  <c:v>333.89120799999978</c:v>
                </c:pt>
                <c:pt idx="156">
                  <c:v>334.72802799999965</c:v>
                </c:pt>
                <c:pt idx="157">
                  <c:v>335.56484799999998</c:v>
                </c:pt>
                <c:pt idx="158">
                  <c:v>336.40166799999975</c:v>
                </c:pt>
                <c:pt idx="159">
                  <c:v>337.23848799999979</c:v>
                </c:pt>
                <c:pt idx="160">
                  <c:v>338.07530799999978</c:v>
                </c:pt>
                <c:pt idx="161">
                  <c:v>338.91212799999965</c:v>
                </c:pt>
                <c:pt idx="162">
                  <c:v>339.74894799999993</c:v>
                </c:pt>
                <c:pt idx="163">
                  <c:v>340.58576799999975</c:v>
                </c:pt>
                <c:pt idx="164">
                  <c:v>341.42258799999979</c:v>
                </c:pt>
                <c:pt idx="165">
                  <c:v>342.25940800000001</c:v>
                </c:pt>
                <c:pt idx="166">
                  <c:v>343.09622799999966</c:v>
                </c:pt>
                <c:pt idx="167">
                  <c:v>343.93304799999964</c:v>
                </c:pt>
                <c:pt idx="168">
                  <c:v>344.76986799999997</c:v>
                </c:pt>
                <c:pt idx="169">
                  <c:v>345.60668800000002</c:v>
                </c:pt>
                <c:pt idx="170">
                  <c:v>346.44350899999978</c:v>
                </c:pt>
                <c:pt idx="171">
                  <c:v>347.28032899999965</c:v>
                </c:pt>
                <c:pt idx="172">
                  <c:v>348.11714899999993</c:v>
                </c:pt>
                <c:pt idx="173">
                  <c:v>348.95396899999974</c:v>
                </c:pt>
                <c:pt idx="174">
                  <c:v>349.79078899999979</c:v>
                </c:pt>
                <c:pt idx="175">
                  <c:v>350.62760900000001</c:v>
                </c:pt>
                <c:pt idx="176">
                  <c:v>351.464429</c:v>
                </c:pt>
                <c:pt idx="177">
                  <c:v>352.30124899999993</c:v>
                </c:pt>
                <c:pt idx="178">
                  <c:v>353.13806899999975</c:v>
                </c:pt>
                <c:pt idx="179">
                  <c:v>353.97488900000002</c:v>
                </c:pt>
                <c:pt idx="180">
                  <c:v>354.81170899999978</c:v>
                </c:pt>
                <c:pt idx="181">
                  <c:v>355.648529</c:v>
                </c:pt>
                <c:pt idx="182">
                  <c:v>356.48534899999964</c:v>
                </c:pt>
                <c:pt idx="183">
                  <c:v>357.32216899999975</c:v>
                </c:pt>
                <c:pt idx="184">
                  <c:v>358.15898900000002</c:v>
                </c:pt>
                <c:pt idx="185">
                  <c:v>358.99580899999978</c:v>
                </c:pt>
                <c:pt idx="186">
                  <c:v>359.83262999999999</c:v>
                </c:pt>
                <c:pt idx="187">
                  <c:v>360.66944999999998</c:v>
                </c:pt>
                <c:pt idx="188">
                  <c:v>361.50626999999974</c:v>
                </c:pt>
                <c:pt idx="189">
                  <c:v>362.34309000000002</c:v>
                </c:pt>
                <c:pt idx="190">
                  <c:v>363.17991000000001</c:v>
                </c:pt>
                <c:pt idx="191">
                  <c:v>364.01672999999965</c:v>
                </c:pt>
                <c:pt idx="192">
                  <c:v>364.85354999999993</c:v>
                </c:pt>
                <c:pt idx="193">
                  <c:v>365.69036999999975</c:v>
                </c:pt>
                <c:pt idx="194">
                  <c:v>366.52718999999979</c:v>
                </c:pt>
                <c:pt idx="195">
                  <c:v>367.36401000000001</c:v>
                </c:pt>
                <c:pt idx="196">
                  <c:v>368.20083</c:v>
                </c:pt>
                <c:pt idx="197">
                  <c:v>369.03764999999999</c:v>
                </c:pt>
                <c:pt idx="198">
                  <c:v>369.87446999999997</c:v>
                </c:pt>
                <c:pt idx="199">
                  <c:v>370.71128999999979</c:v>
                </c:pt>
                <c:pt idx="200">
                  <c:v>371.54810999999978</c:v>
                </c:pt>
                <c:pt idx="201">
                  <c:v>372.38493099999999</c:v>
                </c:pt>
                <c:pt idx="202">
                  <c:v>373.22175099999959</c:v>
                </c:pt>
                <c:pt idx="203">
                  <c:v>374.05857099999974</c:v>
                </c:pt>
                <c:pt idx="204">
                  <c:v>374.89539099999979</c:v>
                </c:pt>
                <c:pt idx="205">
                  <c:v>375.73221099999978</c:v>
                </c:pt>
                <c:pt idx="206">
                  <c:v>376.569031</c:v>
                </c:pt>
                <c:pt idx="207">
                  <c:v>377.40585099999993</c:v>
                </c:pt>
                <c:pt idx="208">
                  <c:v>378.24267099999997</c:v>
                </c:pt>
                <c:pt idx="209">
                  <c:v>379.07949100000002</c:v>
                </c:pt>
                <c:pt idx="210">
                  <c:v>379.9163109999995</c:v>
                </c:pt>
                <c:pt idx="211">
                  <c:v>380.75313099999966</c:v>
                </c:pt>
                <c:pt idx="212">
                  <c:v>381.58995099999999</c:v>
                </c:pt>
                <c:pt idx="213">
                  <c:v>382.42677099999958</c:v>
                </c:pt>
                <c:pt idx="214">
                  <c:v>383.26359099999979</c:v>
                </c:pt>
                <c:pt idx="215">
                  <c:v>384.10041100000001</c:v>
                </c:pt>
                <c:pt idx="216">
                  <c:v>384.93723199999965</c:v>
                </c:pt>
                <c:pt idx="217">
                  <c:v>385.77405199999993</c:v>
                </c:pt>
                <c:pt idx="218">
                  <c:v>386.61087199999997</c:v>
                </c:pt>
                <c:pt idx="219">
                  <c:v>387.44769200000002</c:v>
                </c:pt>
                <c:pt idx="220">
                  <c:v>388.28451199999978</c:v>
                </c:pt>
                <c:pt idx="221">
                  <c:v>389.12133199999965</c:v>
                </c:pt>
                <c:pt idx="222">
                  <c:v>389.95815199999959</c:v>
                </c:pt>
                <c:pt idx="223">
                  <c:v>390.79497199999975</c:v>
                </c:pt>
                <c:pt idx="224">
                  <c:v>391.63179199999979</c:v>
                </c:pt>
                <c:pt idx="225">
                  <c:v>392.46861199999978</c:v>
                </c:pt>
                <c:pt idx="226">
                  <c:v>393.305432</c:v>
                </c:pt>
                <c:pt idx="227">
                  <c:v>394.14225199999998</c:v>
                </c:pt>
                <c:pt idx="228">
                  <c:v>394.97907199999975</c:v>
                </c:pt>
                <c:pt idx="229">
                  <c:v>395.81589200000002</c:v>
                </c:pt>
                <c:pt idx="230">
                  <c:v>396.65271200000001</c:v>
                </c:pt>
                <c:pt idx="231">
                  <c:v>397.48953299999965</c:v>
                </c:pt>
                <c:pt idx="232">
                  <c:v>398.32635299999959</c:v>
                </c:pt>
                <c:pt idx="233">
                  <c:v>399.16317299999974</c:v>
                </c:pt>
                <c:pt idx="234">
                  <c:v>399.99999299999979</c:v>
                </c:pt>
                <c:pt idx="235">
                  <c:v>400.83681299999978</c:v>
                </c:pt>
                <c:pt idx="236">
                  <c:v>401.673633</c:v>
                </c:pt>
                <c:pt idx="237">
                  <c:v>402.51045299999993</c:v>
                </c:pt>
                <c:pt idx="238">
                  <c:v>403.34727299999997</c:v>
                </c:pt>
                <c:pt idx="239">
                  <c:v>404.18409300000002</c:v>
                </c:pt>
                <c:pt idx="240">
                  <c:v>405.02091299999978</c:v>
                </c:pt>
                <c:pt idx="241">
                  <c:v>405.857733</c:v>
                </c:pt>
                <c:pt idx="242">
                  <c:v>406.69455299999993</c:v>
                </c:pt>
                <c:pt idx="243">
                  <c:v>407.53137299999958</c:v>
                </c:pt>
                <c:pt idx="244">
                  <c:v>408.36819299999979</c:v>
                </c:pt>
                <c:pt idx="245">
                  <c:v>409.20501299999978</c:v>
                </c:pt>
                <c:pt idx="246">
                  <c:v>410.04183399999999</c:v>
                </c:pt>
                <c:pt idx="247">
                  <c:v>410.87865399999993</c:v>
                </c:pt>
                <c:pt idx="248">
                  <c:v>411.71547399999974</c:v>
                </c:pt>
                <c:pt idx="249">
                  <c:v>412.55229400000002</c:v>
                </c:pt>
                <c:pt idx="250">
                  <c:v>413.38911399999978</c:v>
                </c:pt>
                <c:pt idx="251">
                  <c:v>414.22593399999965</c:v>
                </c:pt>
                <c:pt idx="252">
                  <c:v>415.06275399999993</c:v>
                </c:pt>
                <c:pt idx="253">
                  <c:v>415.89957399999975</c:v>
                </c:pt>
                <c:pt idx="254">
                  <c:v>416.73639399999956</c:v>
                </c:pt>
                <c:pt idx="255">
                  <c:v>417.57321399999978</c:v>
                </c:pt>
                <c:pt idx="256">
                  <c:v>418.41003399999965</c:v>
                </c:pt>
                <c:pt idx="257">
                  <c:v>419.24685399999993</c:v>
                </c:pt>
                <c:pt idx="258">
                  <c:v>420.08367399999975</c:v>
                </c:pt>
                <c:pt idx="259">
                  <c:v>420.92049399999979</c:v>
                </c:pt>
                <c:pt idx="260">
                  <c:v>421.75731399999978</c:v>
                </c:pt>
                <c:pt idx="261">
                  <c:v>422.59413499999965</c:v>
                </c:pt>
                <c:pt idx="262">
                  <c:v>423.43095499999959</c:v>
                </c:pt>
                <c:pt idx="263">
                  <c:v>424.26777499999974</c:v>
                </c:pt>
                <c:pt idx="264">
                  <c:v>425.10459500000002</c:v>
                </c:pt>
                <c:pt idx="265">
                  <c:v>425.94141499999978</c:v>
                </c:pt>
                <c:pt idx="266">
                  <c:v>426.77823499999965</c:v>
                </c:pt>
                <c:pt idx="267">
                  <c:v>427.61505499999993</c:v>
                </c:pt>
                <c:pt idx="268">
                  <c:v>428.45187499999975</c:v>
                </c:pt>
                <c:pt idx="269">
                  <c:v>429.28869499999979</c:v>
                </c:pt>
                <c:pt idx="270">
                  <c:v>430.12551499999978</c:v>
                </c:pt>
                <c:pt idx="271">
                  <c:v>430.96233499999965</c:v>
                </c:pt>
                <c:pt idx="272">
                  <c:v>431.79915499999959</c:v>
                </c:pt>
                <c:pt idx="273">
                  <c:v>432.63597499999975</c:v>
                </c:pt>
                <c:pt idx="274">
                  <c:v>433.47279499999979</c:v>
                </c:pt>
                <c:pt idx="275">
                  <c:v>434.30961500000001</c:v>
                </c:pt>
                <c:pt idx="276">
                  <c:v>435.146435</c:v>
                </c:pt>
                <c:pt idx="277">
                  <c:v>435.98325599999959</c:v>
                </c:pt>
                <c:pt idx="278">
                  <c:v>436.82007599999974</c:v>
                </c:pt>
                <c:pt idx="279">
                  <c:v>437.65689600000002</c:v>
                </c:pt>
                <c:pt idx="280">
                  <c:v>438.49371599999949</c:v>
                </c:pt>
                <c:pt idx="281">
                  <c:v>439.33053599999965</c:v>
                </c:pt>
                <c:pt idx="282">
                  <c:v>440.16735599999993</c:v>
                </c:pt>
                <c:pt idx="283">
                  <c:v>441.00417599999975</c:v>
                </c:pt>
                <c:pt idx="284">
                  <c:v>441.84099600000002</c:v>
                </c:pt>
                <c:pt idx="285">
                  <c:v>442.67781600000001</c:v>
                </c:pt>
                <c:pt idx="286">
                  <c:v>443.514636</c:v>
                </c:pt>
                <c:pt idx="287">
                  <c:v>444.35145599999993</c:v>
                </c:pt>
                <c:pt idx="288">
                  <c:v>445.18827599999975</c:v>
                </c:pt>
                <c:pt idx="289">
                  <c:v>446.02509599999979</c:v>
                </c:pt>
                <c:pt idx="290">
                  <c:v>446.86191599999978</c:v>
                </c:pt>
                <c:pt idx="291">
                  <c:v>447.69873599999966</c:v>
                </c:pt>
                <c:pt idx="292">
                  <c:v>448.53555699999959</c:v>
                </c:pt>
                <c:pt idx="293">
                  <c:v>449.37237699999974</c:v>
                </c:pt>
                <c:pt idx="294">
                  <c:v>450.20919699999979</c:v>
                </c:pt>
                <c:pt idx="295">
                  <c:v>451.04601699999978</c:v>
                </c:pt>
                <c:pt idx="296">
                  <c:v>451.88283699999999</c:v>
                </c:pt>
                <c:pt idx="297">
                  <c:v>452.71965699999993</c:v>
                </c:pt>
                <c:pt idx="298">
                  <c:v>453.55647699999975</c:v>
                </c:pt>
                <c:pt idx="299">
                  <c:v>454.39329699999979</c:v>
                </c:pt>
                <c:pt idx="300">
                  <c:v>455.2301169999995</c:v>
                </c:pt>
                <c:pt idx="301">
                  <c:v>456.06693699999965</c:v>
                </c:pt>
                <c:pt idx="302">
                  <c:v>456.90375699999959</c:v>
                </c:pt>
                <c:pt idx="303">
                  <c:v>457.74057699999975</c:v>
                </c:pt>
                <c:pt idx="304">
                  <c:v>458.57739699999979</c:v>
                </c:pt>
                <c:pt idx="305">
                  <c:v>459.41421699999978</c:v>
                </c:pt>
                <c:pt idx="306">
                  <c:v>460.25103699999966</c:v>
                </c:pt>
                <c:pt idx="307">
                  <c:v>461.08785799999993</c:v>
                </c:pt>
                <c:pt idx="308">
                  <c:v>461.92467799999974</c:v>
                </c:pt>
                <c:pt idx="309">
                  <c:v>462.76149799999979</c:v>
                </c:pt>
                <c:pt idx="310">
                  <c:v>463.59831799999949</c:v>
                </c:pt>
                <c:pt idx="311">
                  <c:v>464.43513799999943</c:v>
                </c:pt>
                <c:pt idx="312">
                  <c:v>465.27195799999959</c:v>
                </c:pt>
                <c:pt idx="313">
                  <c:v>466.10877799999975</c:v>
                </c:pt>
                <c:pt idx="314">
                  <c:v>466.94559799999979</c:v>
                </c:pt>
                <c:pt idx="315">
                  <c:v>467.78241799999978</c:v>
                </c:pt>
                <c:pt idx="316">
                  <c:v>468.619238</c:v>
                </c:pt>
                <c:pt idx="317">
                  <c:v>469.45605799999959</c:v>
                </c:pt>
                <c:pt idx="318">
                  <c:v>470.29287799999975</c:v>
                </c:pt>
                <c:pt idx="319">
                  <c:v>471.12969800000002</c:v>
                </c:pt>
                <c:pt idx="320">
                  <c:v>471.9665179999995</c:v>
                </c:pt>
                <c:pt idx="321">
                  <c:v>472.80333799999966</c:v>
                </c:pt>
                <c:pt idx="322">
                  <c:v>473.64015899999993</c:v>
                </c:pt>
                <c:pt idx="323">
                  <c:v>474.47697899999957</c:v>
                </c:pt>
                <c:pt idx="324">
                  <c:v>475.31379899999979</c:v>
                </c:pt>
                <c:pt idx="325">
                  <c:v>476.15061900000001</c:v>
                </c:pt>
                <c:pt idx="326">
                  <c:v>476.98743899999965</c:v>
                </c:pt>
                <c:pt idx="327">
                  <c:v>477.82425899999993</c:v>
                </c:pt>
                <c:pt idx="328">
                  <c:v>478.66107899999975</c:v>
                </c:pt>
                <c:pt idx="329">
                  <c:v>479.49789899999979</c:v>
                </c:pt>
                <c:pt idx="330">
                  <c:v>480.33471899999978</c:v>
                </c:pt>
                <c:pt idx="331">
                  <c:v>481.17153899999965</c:v>
                </c:pt>
                <c:pt idx="332">
                  <c:v>482.00835899999959</c:v>
                </c:pt>
                <c:pt idx="333">
                  <c:v>482.84517899999975</c:v>
                </c:pt>
                <c:pt idx="334">
                  <c:v>483.68199899999979</c:v>
                </c:pt>
                <c:pt idx="335">
                  <c:v>484.51881899999978</c:v>
                </c:pt>
                <c:pt idx="336">
                  <c:v>485.355639</c:v>
                </c:pt>
                <c:pt idx="337">
                  <c:v>486.19245999999993</c:v>
                </c:pt>
                <c:pt idx="338">
                  <c:v>487.02928000000026</c:v>
                </c:pt>
                <c:pt idx="339">
                  <c:v>487.86609999999979</c:v>
                </c:pt>
                <c:pt idx="340">
                  <c:v>488.70292000000001</c:v>
                </c:pt>
                <c:pt idx="341">
                  <c:v>489.53973999999965</c:v>
                </c:pt>
                <c:pt idx="342">
                  <c:v>490.37655999999959</c:v>
                </c:pt>
                <c:pt idx="343">
                  <c:v>491.21337999999957</c:v>
                </c:pt>
                <c:pt idx="344">
                  <c:v>492.05020000000002</c:v>
                </c:pt>
                <c:pt idx="345">
                  <c:v>492.88702000000001</c:v>
                </c:pt>
                <c:pt idx="346">
                  <c:v>493.72384</c:v>
                </c:pt>
                <c:pt idx="347">
                  <c:v>494.56065999999993</c:v>
                </c:pt>
                <c:pt idx="348">
                  <c:v>495.39747999999975</c:v>
                </c:pt>
                <c:pt idx="349">
                  <c:v>496.23429999999979</c:v>
                </c:pt>
                <c:pt idx="350">
                  <c:v>497.07111999999955</c:v>
                </c:pt>
                <c:pt idx="351">
                  <c:v>497.90794</c:v>
                </c:pt>
                <c:pt idx="352">
                  <c:v>498.74476099999998</c:v>
                </c:pt>
                <c:pt idx="353">
                  <c:v>499.58158100000003</c:v>
                </c:pt>
                <c:pt idx="354">
                  <c:v>500.41840099999979</c:v>
                </c:pt>
                <c:pt idx="355">
                  <c:v>501.25522100000001</c:v>
                </c:pt>
                <c:pt idx="356">
                  <c:v>502.09204099999999</c:v>
                </c:pt>
                <c:pt idx="357">
                  <c:v>502.92886099999993</c:v>
                </c:pt>
                <c:pt idx="358">
                  <c:v>503.76568099999997</c:v>
                </c:pt>
                <c:pt idx="359">
                  <c:v>504.60250100000002</c:v>
                </c:pt>
                <c:pt idx="360">
                  <c:v>505.43932099999978</c:v>
                </c:pt>
                <c:pt idx="361">
                  <c:v>506.27614099999965</c:v>
                </c:pt>
                <c:pt idx="362">
                  <c:v>507.11296099999998</c:v>
                </c:pt>
                <c:pt idx="363">
                  <c:v>507.94978099999997</c:v>
                </c:pt>
                <c:pt idx="364">
                  <c:v>508.78660099999979</c:v>
                </c:pt>
                <c:pt idx="365">
                  <c:v>509.62342100000001</c:v>
                </c:pt>
                <c:pt idx="366">
                  <c:v>510.460241</c:v>
                </c:pt>
                <c:pt idx="367">
                  <c:v>511.29706199999993</c:v>
                </c:pt>
                <c:pt idx="368">
                  <c:v>512.13388200000043</c:v>
                </c:pt>
                <c:pt idx="369">
                  <c:v>512.97070200000041</c:v>
                </c:pt>
                <c:pt idx="370">
                  <c:v>513.80752199999927</c:v>
                </c:pt>
                <c:pt idx="371">
                  <c:v>514.64434200000005</c:v>
                </c:pt>
                <c:pt idx="372">
                  <c:v>515.48116199999959</c:v>
                </c:pt>
                <c:pt idx="373">
                  <c:v>516.31798199999957</c:v>
                </c:pt>
                <c:pt idx="374">
                  <c:v>517.15480200000002</c:v>
                </c:pt>
                <c:pt idx="375">
                  <c:v>517.99162199999955</c:v>
                </c:pt>
                <c:pt idx="376">
                  <c:v>518.828442</c:v>
                </c:pt>
                <c:pt idx="377">
                  <c:v>519.66526199999942</c:v>
                </c:pt>
                <c:pt idx="378">
                  <c:v>520.50208199999997</c:v>
                </c:pt>
                <c:pt idx="379">
                  <c:v>521.33890199999996</c:v>
                </c:pt>
                <c:pt idx="380">
                  <c:v>522.17572199999995</c:v>
                </c:pt>
                <c:pt idx="381">
                  <c:v>523.0125419999996</c:v>
                </c:pt>
                <c:pt idx="382">
                  <c:v>523.84936199999959</c:v>
                </c:pt>
                <c:pt idx="383">
                  <c:v>524.68618300000003</c:v>
                </c:pt>
                <c:pt idx="384">
                  <c:v>525.52300300000002</c:v>
                </c:pt>
                <c:pt idx="385">
                  <c:v>526.35982299999955</c:v>
                </c:pt>
                <c:pt idx="386">
                  <c:v>527.19664299999999</c:v>
                </c:pt>
                <c:pt idx="387">
                  <c:v>528.03346299999998</c:v>
                </c:pt>
                <c:pt idx="388">
                  <c:v>528.87028299999997</c:v>
                </c:pt>
                <c:pt idx="389">
                  <c:v>529.70710299999996</c:v>
                </c:pt>
                <c:pt idx="390">
                  <c:v>530.5439229999995</c:v>
                </c:pt>
                <c:pt idx="391">
                  <c:v>531.38074300000005</c:v>
                </c:pt>
                <c:pt idx="392">
                  <c:v>532.21756299999959</c:v>
                </c:pt>
                <c:pt idx="393">
                  <c:v>533.05438300000003</c:v>
                </c:pt>
                <c:pt idx="394">
                  <c:v>533.89120299999956</c:v>
                </c:pt>
                <c:pt idx="395">
                  <c:v>534.72802300000001</c:v>
                </c:pt>
                <c:pt idx="396">
                  <c:v>535.564843</c:v>
                </c:pt>
                <c:pt idx="397">
                  <c:v>536.40166299999942</c:v>
                </c:pt>
                <c:pt idx="398">
                  <c:v>537.23848400000043</c:v>
                </c:pt>
                <c:pt idx="399">
                  <c:v>538.07530400000041</c:v>
                </c:pt>
                <c:pt idx="400">
                  <c:v>538.91212399999927</c:v>
                </c:pt>
                <c:pt idx="401">
                  <c:v>539.74894400000005</c:v>
                </c:pt>
                <c:pt idx="402">
                  <c:v>540.58576400000004</c:v>
                </c:pt>
                <c:pt idx="403">
                  <c:v>541.42258399999957</c:v>
                </c:pt>
                <c:pt idx="404">
                  <c:v>542.25940400000002</c:v>
                </c:pt>
                <c:pt idx="405">
                  <c:v>543.09622399999955</c:v>
                </c:pt>
                <c:pt idx="406">
                  <c:v>543.933044</c:v>
                </c:pt>
                <c:pt idx="407">
                  <c:v>544.76986399999998</c:v>
                </c:pt>
                <c:pt idx="408">
                  <c:v>545.60668399999997</c:v>
                </c:pt>
                <c:pt idx="409">
                  <c:v>546.44350399999996</c:v>
                </c:pt>
                <c:pt idx="410">
                  <c:v>547.28032399999995</c:v>
                </c:pt>
                <c:pt idx="411">
                  <c:v>548.1171439999996</c:v>
                </c:pt>
                <c:pt idx="412">
                  <c:v>548.95396399999959</c:v>
                </c:pt>
                <c:pt idx="413">
                  <c:v>549.79078500000071</c:v>
                </c:pt>
                <c:pt idx="414">
                  <c:v>550.62760499999956</c:v>
                </c:pt>
                <c:pt idx="415">
                  <c:v>551.46442499999955</c:v>
                </c:pt>
                <c:pt idx="416">
                  <c:v>552.30124499999943</c:v>
                </c:pt>
                <c:pt idx="417">
                  <c:v>553.13806499999998</c:v>
                </c:pt>
                <c:pt idx="418">
                  <c:v>553.97488500000043</c:v>
                </c:pt>
                <c:pt idx="419">
                  <c:v>554.81170499999996</c:v>
                </c:pt>
                <c:pt idx="420">
                  <c:v>555.64852499999949</c:v>
                </c:pt>
                <c:pt idx="421">
                  <c:v>556.48534500000005</c:v>
                </c:pt>
                <c:pt idx="422">
                  <c:v>557.32216499999925</c:v>
                </c:pt>
                <c:pt idx="423">
                  <c:v>558.15898500000003</c:v>
                </c:pt>
                <c:pt idx="424">
                  <c:v>558.99580500000002</c:v>
                </c:pt>
                <c:pt idx="425">
                  <c:v>559.83262499999898</c:v>
                </c:pt>
                <c:pt idx="426">
                  <c:v>560.669445</c:v>
                </c:pt>
                <c:pt idx="427">
                  <c:v>561.50626499999942</c:v>
                </c:pt>
                <c:pt idx="428">
                  <c:v>562.34308599999997</c:v>
                </c:pt>
                <c:pt idx="429">
                  <c:v>563.17990600000041</c:v>
                </c:pt>
                <c:pt idx="430">
                  <c:v>564.01672599999949</c:v>
                </c:pt>
                <c:pt idx="431">
                  <c:v>564.8535459999996</c:v>
                </c:pt>
                <c:pt idx="432">
                  <c:v>565.69036600000004</c:v>
                </c:pt>
                <c:pt idx="433">
                  <c:v>566.52718599999957</c:v>
                </c:pt>
                <c:pt idx="434">
                  <c:v>567.36400599999956</c:v>
                </c:pt>
                <c:pt idx="435">
                  <c:v>568.20082600000001</c:v>
                </c:pt>
                <c:pt idx="436">
                  <c:v>569.03764599999943</c:v>
                </c:pt>
                <c:pt idx="437">
                  <c:v>569.87446599999998</c:v>
                </c:pt>
                <c:pt idx="438">
                  <c:v>570.71128599999997</c:v>
                </c:pt>
                <c:pt idx="439">
                  <c:v>571.54810599999996</c:v>
                </c:pt>
                <c:pt idx="440">
                  <c:v>572.3849259999995</c:v>
                </c:pt>
                <c:pt idx="441">
                  <c:v>573.22174600000005</c:v>
                </c:pt>
                <c:pt idx="442">
                  <c:v>574.05856599999959</c:v>
                </c:pt>
                <c:pt idx="443">
                  <c:v>574.89538700000003</c:v>
                </c:pt>
                <c:pt idx="444">
                  <c:v>575.73220699999956</c:v>
                </c:pt>
                <c:pt idx="445">
                  <c:v>576.56902699999955</c:v>
                </c:pt>
                <c:pt idx="446">
                  <c:v>577.40584699999999</c:v>
                </c:pt>
                <c:pt idx="447">
                  <c:v>578.24266699999941</c:v>
                </c:pt>
                <c:pt idx="448">
                  <c:v>579.07948700000043</c:v>
                </c:pt>
                <c:pt idx="449">
                  <c:v>579.91630699999996</c:v>
                </c:pt>
                <c:pt idx="450">
                  <c:v>580.75312699999949</c:v>
                </c:pt>
                <c:pt idx="451">
                  <c:v>581.58994700000005</c:v>
                </c:pt>
                <c:pt idx="452">
                  <c:v>582.42676699999959</c:v>
                </c:pt>
                <c:pt idx="453">
                  <c:v>583.26358700000003</c:v>
                </c:pt>
                <c:pt idx="454">
                  <c:v>584.10040700000002</c:v>
                </c:pt>
                <c:pt idx="455">
                  <c:v>584.93722699999898</c:v>
                </c:pt>
                <c:pt idx="456">
                  <c:v>585.77404700000045</c:v>
                </c:pt>
                <c:pt idx="457">
                  <c:v>586.61086699999998</c:v>
                </c:pt>
                <c:pt idx="458">
                  <c:v>587.44768799999929</c:v>
                </c:pt>
                <c:pt idx="459">
                  <c:v>588.28450800000041</c:v>
                </c:pt>
                <c:pt idx="460">
                  <c:v>589.12132799999949</c:v>
                </c:pt>
                <c:pt idx="461">
                  <c:v>589.9581479999996</c:v>
                </c:pt>
                <c:pt idx="462">
                  <c:v>590.79496800000004</c:v>
                </c:pt>
                <c:pt idx="463">
                  <c:v>591.63178800000003</c:v>
                </c:pt>
                <c:pt idx="464">
                  <c:v>592.46860799999956</c:v>
                </c:pt>
                <c:pt idx="465">
                  <c:v>593.30542799999955</c:v>
                </c:pt>
                <c:pt idx="466">
                  <c:v>594.14224799999943</c:v>
                </c:pt>
                <c:pt idx="467">
                  <c:v>594.97906799999998</c:v>
                </c:pt>
                <c:pt idx="468">
                  <c:v>595.81588799999997</c:v>
                </c:pt>
                <c:pt idx="469">
                  <c:v>596.65270799999996</c:v>
                </c:pt>
                <c:pt idx="470">
                  <c:v>597.4895279999995</c:v>
                </c:pt>
                <c:pt idx="471">
                  <c:v>598.3263479999996</c:v>
                </c:pt>
                <c:pt idx="472">
                  <c:v>599.16316799999959</c:v>
                </c:pt>
                <c:pt idx="473">
                  <c:v>599.99998800000003</c:v>
                </c:pt>
                <c:pt idx="474">
                  <c:v>600.83680899999956</c:v>
                </c:pt>
                <c:pt idx="475">
                  <c:v>601.67362900000001</c:v>
                </c:pt>
                <c:pt idx="476">
                  <c:v>602.51044899999999</c:v>
                </c:pt>
                <c:pt idx="477">
                  <c:v>603.34726899999896</c:v>
                </c:pt>
                <c:pt idx="478">
                  <c:v>604.18408900000043</c:v>
                </c:pt>
                <c:pt idx="479">
                  <c:v>605.02090899999996</c:v>
                </c:pt>
                <c:pt idx="480">
                  <c:v>605.85772899999927</c:v>
                </c:pt>
                <c:pt idx="481">
                  <c:v>606.69454900000005</c:v>
                </c:pt>
                <c:pt idx="482">
                  <c:v>607.53136899999959</c:v>
                </c:pt>
                <c:pt idx="483">
                  <c:v>608.36818899999957</c:v>
                </c:pt>
                <c:pt idx="484">
                  <c:v>609.20500900000002</c:v>
                </c:pt>
                <c:pt idx="485">
                  <c:v>610.04182899999955</c:v>
                </c:pt>
                <c:pt idx="486">
                  <c:v>610.878649</c:v>
                </c:pt>
                <c:pt idx="487">
                  <c:v>611.71546899999998</c:v>
                </c:pt>
                <c:pt idx="488">
                  <c:v>612.55228899999929</c:v>
                </c:pt>
                <c:pt idx="489">
                  <c:v>613.38910999999996</c:v>
                </c:pt>
                <c:pt idx="490">
                  <c:v>614.22592999999949</c:v>
                </c:pt>
                <c:pt idx="491">
                  <c:v>615.0627499999996</c:v>
                </c:pt>
                <c:pt idx="492">
                  <c:v>615.89957000000004</c:v>
                </c:pt>
                <c:pt idx="493">
                  <c:v>616.73639000000003</c:v>
                </c:pt>
                <c:pt idx="494">
                  <c:v>617.57321000000002</c:v>
                </c:pt>
                <c:pt idx="495">
                  <c:v>618.41003000000001</c:v>
                </c:pt>
                <c:pt idx="496">
                  <c:v>619.24684999999999</c:v>
                </c:pt>
                <c:pt idx="497">
                  <c:v>620.08366999999998</c:v>
                </c:pt>
                <c:pt idx="498">
                  <c:v>620.92048999999997</c:v>
                </c:pt>
                <c:pt idx="499">
                  <c:v>621.75730999999996</c:v>
                </c:pt>
                <c:pt idx="500">
                  <c:v>622.5941299999995</c:v>
                </c:pt>
                <c:pt idx="501">
                  <c:v>623.4309499999996</c:v>
                </c:pt>
                <c:pt idx="502">
                  <c:v>624.26777000000004</c:v>
                </c:pt>
                <c:pt idx="503">
                  <c:v>625.10459000000003</c:v>
                </c:pt>
                <c:pt idx="504">
                  <c:v>625.94141099999956</c:v>
                </c:pt>
                <c:pt idx="505">
                  <c:v>626.77823100000046</c:v>
                </c:pt>
                <c:pt idx="506">
                  <c:v>627.61505099999999</c:v>
                </c:pt>
                <c:pt idx="507">
                  <c:v>628.45187099999998</c:v>
                </c:pt>
                <c:pt idx="508">
                  <c:v>629.28869100000043</c:v>
                </c:pt>
                <c:pt idx="509">
                  <c:v>630.12551099999996</c:v>
                </c:pt>
                <c:pt idx="510">
                  <c:v>630.96233099999949</c:v>
                </c:pt>
                <c:pt idx="511">
                  <c:v>631.79915100000005</c:v>
                </c:pt>
                <c:pt idx="512">
                  <c:v>632.63597100000004</c:v>
                </c:pt>
                <c:pt idx="513">
                  <c:v>633.47279100000003</c:v>
                </c:pt>
                <c:pt idx="514">
                  <c:v>634.30961099999956</c:v>
                </c:pt>
                <c:pt idx="515">
                  <c:v>635.14643100000001</c:v>
                </c:pt>
                <c:pt idx="516">
                  <c:v>635.983251</c:v>
                </c:pt>
                <c:pt idx="517">
                  <c:v>636.82007099999998</c:v>
                </c:pt>
                <c:pt idx="518">
                  <c:v>637.65689099999997</c:v>
                </c:pt>
                <c:pt idx="519">
                  <c:v>638.49371200000041</c:v>
                </c:pt>
                <c:pt idx="520">
                  <c:v>639.33053199999949</c:v>
                </c:pt>
                <c:pt idx="521">
                  <c:v>640.1673519999996</c:v>
                </c:pt>
                <c:pt idx="522">
                  <c:v>641.00417200000004</c:v>
                </c:pt>
                <c:pt idx="523">
                  <c:v>641.84099199999957</c:v>
                </c:pt>
                <c:pt idx="524">
                  <c:v>642.67781200000002</c:v>
                </c:pt>
                <c:pt idx="525">
                  <c:v>643.51463200000001</c:v>
                </c:pt>
                <c:pt idx="526">
                  <c:v>644.35145199999943</c:v>
                </c:pt>
                <c:pt idx="527">
                  <c:v>645.18827200000044</c:v>
                </c:pt>
                <c:pt idx="528">
                  <c:v>646.02509199999997</c:v>
                </c:pt>
                <c:pt idx="529">
                  <c:v>646.86191199999928</c:v>
                </c:pt>
                <c:pt idx="530">
                  <c:v>647.69873200000063</c:v>
                </c:pt>
                <c:pt idx="531">
                  <c:v>648.5355519999996</c:v>
                </c:pt>
                <c:pt idx="532">
                  <c:v>649.37237200000004</c:v>
                </c:pt>
                <c:pt idx="533">
                  <c:v>650.20919200000003</c:v>
                </c:pt>
                <c:pt idx="534">
                  <c:v>651.04601299999956</c:v>
                </c:pt>
                <c:pt idx="535">
                  <c:v>651.88283300000001</c:v>
                </c:pt>
                <c:pt idx="536">
                  <c:v>652.71965299999999</c:v>
                </c:pt>
                <c:pt idx="537">
                  <c:v>653.55647299999998</c:v>
                </c:pt>
                <c:pt idx="538">
                  <c:v>654.39329299999997</c:v>
                </c:pt>
                <c:pt idx="539">
                  <c:v>655.23011299999996</c:v>
                </c:pt>
                <c:pt idx="540">
                  <c:v>656.06693299999949</c:v>
                </c:pt>
                <c:pt idx="541">
                  <c:v>656.90375300000005</c:v>
                </c:pt>
                <c:pt idx="542">
                  <c:v>657.74057300000004</c:v>
                </c:pt>
                <c:pt idx="543">
                  <c:v>658.57739300000003</c:v>
                </c:pt>
                <c:pt idx="544">
                  <c:v>659.41421299999956</c:v>
                </c:pt>
                <c:pt idx="545">
                  <c:v>660.25103300000001</c:v>
                </c:pt>
                <c:pt idx="546">
                  <c:v>661.087853</c:v>
                </c:pt>
                <c:pt idx="547">
                  <c:v>661.92467299999998</c:v>
                </c:pt>
                <c:pt idx="548">
                  <c:v>662.76149299999997</c:v>
                </c:pt>
                <c:pt idx="549">
                  <c:v>663.59831400000041</c:v>
                </c:pt>
                <c:pt idx="550">
                  <c:v>664.43513399999949</c:v>
                </c:pt>
                <c:pt idx="551">
                  <c:v>665.27195400000005</c:v>
                </c:pt>
                <c:pt idx="552">
                  <c:v>666.10877400000072</c:v>
                </c:pt>
                <c:pt idx="553">
                  <c:v>666.94559399999957</c:v>
                </c:pt>
                <c:pt idx="554">
                  <c:v>667.78241400000002</c:v>
                </c:pt>
                <c:pt idx="555">
                  <c:v>668.61923400000001</c:v>
                </c:pt>
                <c:pt idx="556">
                  <c:v>669.45605399999943</c:v>
                </c:pt>
                <c:pt idx="557">
                  <c:v>670.29287400000044</c:v>
                </c:pt>
                <c:pt idx="558">
                  <c:v>671.12969399999997</c:v>
                </c:pt>
                <c:pt idx="559">
                  <c:v>671.96651399999928</c:v>
                </c:pt>
                <c:pt idx="560">
                  <c:v>672.80333399999995</c:v>
                </c:pt>
                <c:pt idx="561">
                  <c:v>673.6401539999996</c:v>
                </c:pt>
                <c:pt idx="562">
                  <c:v>674.47697400000004</c:v>
                </c:pt>
                <c:pt idx="563">
                  <c:v>675.31379400000003</c:v>
                </c:pt>
                <c:pt idx="564">
                  <c:v>676.15061499999956</c:v>
                </c:pt>
                <c:pt idx="565">
                  <c:v>676.987435</c:v>
                </c:pt>
                <c:pt idx="566">
                  <c:v>677.82425499999943</c:v>
                </c:pt>
                <c:pt idx="567">
                  <c:v>678.66107499999998</c:v>
                </c:pt>
                <c:pt idx="568">
                  <c:v>679.49789499999997</c:v>
                </c:pt>
                <c:pt idx="569">
                  <c:v>680.33471499999996</c:v>
                </c:pt>
                <c:pt idx="570">
                  <c:v>681.17153499999995</c:v>
                </c:pt>
                <c:pt idx="571">
                  <c:v>682.00835500000005</c:v>
                </c:pt>
                <c:pt idx="572">
                  <c:v>682.84517499999959</c:v>
                </c:pt>
                <c:pt idx="573">
                  <c:v>683.68199500000003</c:v>
                </c:pt>
                <c:pt idx="574">
                  <c:v>684.51881500000002</c:v>
                </c:pt>
                <c:pt idx="575">
                  <c:v>685.35563499999955</c:v>
                </c:pt>
                <c:pt idx="576">
                  <c:v>686.192455</c:v>
                </c:pt>
                <c:pt idx="577">
                  <c:v>687.02927499999998</c:v>
                </c:pt>
                <c:pt idx="578">
                  <c:v>687.86609499999929</c:v>
                </c:pt>
                <c:pt idx="579">
                  <c:v>688.70291499999996</c:v>
                </c:pt>
                <c:pt idx="580">
                  <c:v>689.53973599999995</c:v>
                </c:pt>
                <c:pt idx="581">
                  <c:v>690.3765559999996</c:v>
                </c:pt>
                <c:pt idx="582">
                  <c:v>691.21337600000072</c:v>
                </c:pt>
                <c:pt idx="583">
                  <c:v>692.05019599999957</c:v>
                </c:pt>
                <c:pt idx="584">
                  <c:v>692.88701599999956</c:v>
                </c:pt>
                <c:pt idx="585">
                  <c:v>693.72383600000046</c:v>
                </c:pt>
                <c:pt idx="586">
                  <c:v>694.56065599999943</c:v>
                </c:pt>
                <c:pt idx="587">
                  <c:v>695.39747599999998</c:v>
                </c:pt>
                <c:pt idx="588">
                  <c:v>696.23429599999997</c:v>
                </c:pt>
                <c:pt idx="589">
                  <c:v>697.07111599999996</c:v>
                </c:pt>
                <c:pt idx="590">
                  <c:v>697.90793599999949</c:v>
                </c:pt>
                <c:pt idx="591">
                  <c:v>698.74475600000005</c:v>
                </c:pt>
                <c:pt idx="592">
                  <c:v>699.58157600000004</c:v>
                </c:pt>
                <c:pt idx="593">
                  <c:v>700.41839600000003</c:v>
                </c:pt>
                <c:pt idx="594">
                  <c:v>701.25521599999956</c:v>
                </c:pt>
                <c:pt idx="595">
                  <c:v>702.092037</c:v>
                </c:pt>
                <c:pt idx="596">
                  <c:v>702.92885699999999</c:v>
                </c:pt>
                <c:pt idx="597">
                  <c:v>703.76567699999998</c:v>
                </c:pt>
                <c:pt idx="598">
                  <c:v>704.60249699999997</c:v>
                </c:pt>
                <c:pt idx="599">
                  <c:v>705.43931699999996</c:v>
                </c:pt>
                <c:pt idx="600">
                  <c:v>706.27613699999995</c:v>
                </c:pt>
                <c:pt idx="601">
                  <c:v>707.1129569999996</c:v>
                </c:pt>
                <c:pt idx="602">
                  <c:v>707.94977700000004</c:v>
                </c:pt>
                <c:pt idx="603">
                  <c:v>708.78659700000003</c:v>
                </c:pt>
                <c:pt idx="604">
                  <c:v>709.62341700000002</c:v>
                </c:pt>
                <c:pt idx="605">
                  <c:v>710.46023699999955</c:v>
                </c:pt>
                <c:pt idx="606">
                  <c:v>711.297057</c:v>
                </c:pt>
                <c:pt idx="607">
                  <c:v>712.13387700000044</c:v>
                </c:pt>
                <c:pt idx="608">
                  <c:v>712.97069699999997</c:v>
                </c:pt>
                <c:pt idx="609">
                  <c:v>713.80751699999928</c:v>
                </c:pt>
                <c:pt idx="610">
                  <c:v>714.64433799999995</c:v>
                </c:pt>
                <c:pt idx="611">
                  <c:v>715.4811579999996</c:v>
                </c:pt>
                <c:pt idx="612">
                  <c:v>716.31797799999958</c:v>
                </c:pt>
                <c:pt idx="613">
                  <c:v>717.15479800000003</c:v>
                </c:pt>
                <c:pt idx="614">
                  <c:v>717.99161799999956</c:v>
                </c:pt>
                <c:pt idx="615">
                  <c:v>718.82843800000001</c:v>
                </c:pt>
                <c:pt idx="616">
                  <c:v>719.66525799999943</c:v>
                </c:pt>
                <c:pt idx="617">
                  <c:v>720.50207799999998</c:v>
                </c:pt>
                <c:pt idx="618">
                  <c:v>721.33889799999997</c:v>
                </c:pt>
                <c:pt idx="619">
                  <c:v>722.17571800000042</c:v>
                </c:pt>
                <c:pt idx="620">
                  <c:v>723.01253799999949</c:v>
                </c:pt>
                <c:pt idx="621">
                  <c:v>723.8493579999996</c:v>
                </c:pt>
                <c:pt idx="622">
                  <c:v>724.68617800000004</c:v>
                </c:pt>
                <c:pt idx="623">
                  <c:v>725.52299799999957</c:v>
                </c:pt>
                <c:pt idx="624">
                  <c:v>726.35981799999956</c:v>
                </c:pt>
                <c:pt idx="625">
                  <c:v>727.196639</c:v>
                </c:pt>
                <c:pt idx="626">
                  <c:v>728.03345899999999</c:v>
                </c:pt>
                <c:pt idx="627">
                  <c:v>728.87027899999998</c:v>
                </c:pt>
                <c:pt idx="628">
                  <c:v>729.70709899999997</c:v>
                </c:pt>
                <c:pt idx="629">
                  <c:v>730.54391899999996</c:v>
                </c:pt>
                <c:pt idx="630">
                  <c:v>731.38073899999995</c:v>
                </c:pt>
                <c:pt idx="631">
                  <c:v>732.2175589999996</c:v>
                </c:pt>
                <c:pt idx="632">
                  <c:v>733.05437900000004</c:v>
                </c:pt>
                <c:pt idx="633">
                  <c:v>733.89119899999957</c:v>
                </c:pt>
                <c:pt idx="634">
                  <c:v>734.72801900000002</c:v>
                </c:pt>
                <c:pt idx="635">
                  <c:v>735.56483900000001</c:v>
                </c:pt>
                <c:pt idx="636">
                  <c:v>736.40165899999943</c:v>
                </c:pt>
                <c:pt idx="637">
                  <c:v>737.23847900000044</c:v>
                </c:pt>
                <c:pt idx="638">
                  <c:v>738.07529899999997</c:v>
                </c:pt>
                <c:pt idx="639">
                  <c:v>738.91211899999928</c:v>
                </c:pt>
                <c:pt idx="640">
                  <c:v>739.74893999999995</c:v>
                </c:pt>
                <c:pt idx="641">
                  <c:v>740.58576000000005</c:v>
                </c:pt>
                <c:pt idx="642">
                  <c:v>741.42257999999958</c:v>
                </c:pt>
                <c:pt idx="643">
                  <c:v>742.25940000000003</c:v>
                </c:pt>
                <c:pt idx="644">
                  <c:v>743.09621999999956</c:v>
                </c:pt>
                <c:pt idx="645">
                  <c:v>743.93304000000001</c:v>
                </c:pt>
                <c:pt idx="646">
                  <c:v>744.76985999999999</c:v>
                </c:pt>
                <c:pt idx="647">
                  <c:v>745.60667999999998</c:v>
                </c:pt>
                <c:pt idx="648">
                  <c:v>746.44349999999997</c:v>
                </c:pt>
                <c:pt idx="649">
                  <c:v>747.28032000000042</c:v>
                </c:pt>
                <c:pt idx="650">
                  <c:v>748.11713999999949</c:v>
                </c:pt>
                <c:pt idx="651">
                  <c:v>748.9539599999996</c:v>
                </c:pt>
                <c:pt idx="652">
                  <c:v>749.79078000000061</c:v>
                </c:pt>
                <c:pt idx="653">
                  <c:v>750.62759999999957</c:v>
                </c:pt>
                <c:pt idx="654">
                  <c:v>751.46441999999956</c:v>
                </c:pt>
                <c:pt idx="655">
                  <c:v>752.30124099999955</c:v>
                </c:pt>
                <c:pt idx="656">
                  <c:v>753.13806099999999</c:v>
                </c:pt>
                <c:pt idx="657">
                  <c:v>753.97488100000044</c:v>
                </c:pt>
                <c:pt idx="658">
                  <c:v>754.81170099999997</c:v>
                </c:pt>
                <c:pt idx="659">
                  <c:v>755.64852099999996</c:v>
                </c:pt>
                <c:pt idx="660">
                  <c:v>756.48534099999995</c:v>
                </c:pt>
                <c:pt idx="661">
                  <c:v>757.32216099999926</c:v>
                </c:pt>
                <c:pt idx="662">
                  <c:v>758.15898100000004</c:v>
                </c:pt>
                <c:pt idx="663">
                  <c:v>758.99580100000003</c:v>
                </c:pt>
                <c:pt idx="664">
                  <c:v>759.83262099999911</c:v>
                </c:pt>
                <c:pt idx="665">
                  <c:v>760.66944100000001</c:v>
                </c:pt>
                <c:pt idx="666">
                  <c:v>761.50626099999943</c:v>
                </c:pt>
                <c:pt idx="667">
                  <c:v>762.34308099999998</c:v>
                </c:pt>
                <c:pt idx="668">
                  <c:v>763.17990100000043</c:v>
                </c:pt>
                <c:pt idx="669">
                  <c:v>764.01672099999996</c:v>
                </c:pt>
                <c:pt idx="670">
                  <c:v>764.8535409999995</c:v>
                </c:pt>
                <c:pt idx="671">
                  <c:v>765.69036200000005</c:v>
                </c:pt>
                <c:pt idx="672">
                  <c:v>766.52718199999958</c:v>
                </c:pt>
                <c:pt idx="673">
                  <c:v>767.36400199999957</c:v>
                </c:pt>
                <c:pt idx="674">
                  <c:v>768.20082200000002</c:v>
                </c:pt>
                <c:pt idx="675">
                  <c:v>769.03764199999955</c:v>
                </c:pt>
                <c:pt idx="676">
                  <c:v>769.87446199999999</c:v>
                </c:pt>
                <c:pt idx="677">
                  <c:v>770.71128199999998</c:v>
                </c:pt>
                <c:pt idx="678">
                  <c:v>771.54810199999997</c:v>
                </c:pt>
                <c:pt idx="679">
                  <c:v>772.38492199999996</c:v>
                </c:pt>
                <c:pt idx="680">
                  <c:v>773.22174199999995</c:v>
                </c:pt>
                <c:pt idx="681">
                  <c:v>774.0585619999996</c:v>
                </c:pt>
                <c:pt idx="682">
                  <c:v>774.89538200000004</c:v>
                </c:pt>
                <c:pt idx="683">
                  <c:v>775.73220199999957</c:v>
                </c:pt>
                <c:pt idx="684">
                  <c:v>776.56902199999956</c:v>
                </c:pt>
                <c:pt idx="685">
                  <c:v>777.40584200000001</c:v>
                </c:pt>
                <c:pt idx="686">
                  <c:v>778.24266299999942</c:v>
                </c:pt>
                <c:pt idx="687">
                  <c:v>779.07948300000044</c:v>
                </c:pt>
                <c:pt idx="688">
                  <c:v>779.91630299999997</c:v>
                </c:pt>
                <c:pt idx="689">
                  <c:v>780.75312299999996</c:v>
                </c:pt>
                <c:pt idx="690">
                  <c:v>781.58994299999995</c:v>
                </c:pt>
                <c:pt idx="691">
                  <c:v>782.4267629999996</c:v>
                </c:pt>
                <c:pt idx="692">
                  <c:v>783.26358300000004</c:v>
                </c:pt>
                <c:pt idx="693">
                  <c:v>784.10040300000003</c:v>
                </c:pt>
                <c:pt idx="694">
                  <c:v>784.93722299999911</c:v>
                </c:pt>
                <c:pt idx="695">
                  <c:v>785.77404300000046</c:v>
                </c:pt>
                <c:pt idx="696">
                  <c:v>786.61086299999999</c:v>
                </c:pt>
                <c:pt idx="697">
                  <c:v>787.44768299999942</c:v>
                </c:pt>
                <c:pt idx="698">
                  <c:v>788.28450300000043</c:v>
                </c:pt>
              </c:numCache>
            </c:numRef>
          </c:xVal>
          <c:yVal>
            <c:numRef>
              <c:f>Espectros!$C$7:$C$705</c:f>
              <c:numCache>
                <c:formatCode>0.000</c:formatCode>
                <c:ptCount val="699"/>
                <c:pt idx="0">
                  <c:v>78.10708600000001</c:v>
                </c:pt>
                <c:pt idx="1">
                  <c:v>75.449389999999994</c:v>
                </c:pt>
                <c:pt idx="2">
                  <c:v>72.763076999999981</c:v>
                </c:pt>
                <c:pt idx="3">
                  <c:v>70.054556000000005</c:v>
                </c:pt>
                <c:pt idx="4">
                  <c:v>67.695553000000004</c:v>
                </c:pt>
                <c:pt idx="5">
                  <c:v>65.384779000000009</c:v>
                </c:pt>
                <c:pt idx="6">
                  <c:v>63.625481000000001</c:v>
                </c:pt>
                <c:pt idx="7">
                  <c:v>61.645226000000001</c:v>
                </c:pt>
                <c:pt idx="8">
                  <c:v>59.901669999999996</c:v>
                </c:pt>
                <c:pt idx="9">
                  <c:v>58.967743000000006</c:v>
                </c:pt>
                <c:pt idx="10">
                  <c:v>58.108765000000012</c:v>
                </c:pt>
                <c:pt idx="11">
                  <c:v>56.932556000000012</c:v>
                </c:pt>
                <c:pt idx="12">
                  <c:v>56.151834000000001</c:v>
                </c:pt>
                <c:pt idx="13">
                  <c:v>55.496323000000011</c:v>
                </c:pt>
                <c:pt idx="14">
                  <c:v>54.803072</c:v>
                </c:pt>
                <c:pt idx="15">
                  <c:v>54.323071000000006</c:v>
                </c:pt>
                <c:pt idx="16">
                  <c:v>53.781893000000004</c:v>
                </c:pt>
                <c:pt idx="17">
                  <c:v>53.350126000000003</c:v>
                </c:pt>
                <c:pt idx="18">
                  <c:v>52.925331000000028</c:v>
                </c:pt>
                <c:pt idx="19">
                  <c:v>52.521568000000002</c:v>
                </c:pt>
                <c:pt idx="20">
                  <c:v>52.16075800000003</c:v>
                </c:pt>
                <c:pt idx="21">
                  <c:v>51.869854000000004</c:v>
                </c:pt>
                <c:pt idx="22">
                  <c:v>51.586491000000002</c:v>
                </c:pt>
                <c:pt idx="23">
                  <c:v>51.342161000000004</c:v>
                </c:pt>
                <c:pt idx="24">
                  <c:v>51.106194000000002</c:v>
                </c:pt>
                <c:pt idx="25">
                  <c:v>50.935775000000028</c:v>
                </c:pt>
                <c:pt idx="26">
                  <c:v>50.745609000000002</c:v>
                </c:pt>
                <c:pt idx="27">
                  <c:v>50.633562000000012</c:v>
                </c:pt>
                <c:pt idx="28">
                  <c:v>50.521743000000001</c:v>
                </c:pt>
                <c:pt idx="29">
                  <c:v>50.409023000000005</c:v>
                </c:pt>
                <c:pt idx="30">
                  <c:v>50.353433999999993</c:v>
                </c:pt>
                <c:pt idx="31">
                  <c:v>49.923159000000012</c:v>
                </c:pt>
                <c:pt idx="32">
                  <c:v>50.259354000000002</c:v>
                </c:pt>
                <c:pt idx="33">
                  <c:v>50.368383000000001</c:v>
                </c:pt>
                <c:pt idx="34">
                  <c:v>50.19735500000003</c:v>
                </c:pt>
                <c:pt idx="35">
                  <c:v>50.184603999999993</c:v>
                </c:pt>
                <c:pt idx="36">
                  <c:v>50.173177000000003</c:v>
                </c:pt>
                <c:pt idx="37">
                  <c:v>50.160568000000012</c:v>
                </c:pt>
                <c:pt idx="38">
                  <c:v>50.148554000000011</c:v>
                </c:pt>
                <c:pt idx="39">
                  <c:v>50.158178000000028</c:v>
                </c:pt>
                <c:pt idx="40">
                  <c:v>50.177991000000006</c:v>
                </c:pt>
                <c:pt idx="41">
                  <c:v>50.16913200000004</c:v>
                </c:pt>
                <c:pt idx="42">
                  <c:v>50.182256000000002</c:v>
                </c:pt>
                <c:pt idx="43">
                  <c:v>50.201793000000002</c:v>
                </c:pt>
                <c:pt idx="44">
                  <c:v>50.205983000000003</c:v>
                </c:pt>
                <c:pt idx="45">
                  <c:v>50.220367000000003</c:v>
                </c:pt>
                <c:pt idx="46">
                  <c:v>50.248230000000028</c:v>
                </c:pt>
                <c:pt idx="47">
                  <c:v>50.249739000000012</c:v>
                </c:pt>
                <c:pt idx="48">
                  <c:v>50.238157000000029</c:v>
                </c:pt>
                <c:pt idx="49">
                  <c:v>50.286684999999999</c:v>
                </c:pt>
                <c:pt idx="50">
                  <c:v>50.273497000000006</c:v>
                </c:pt>
                <c:pt idx="51">
                  <c:v>50.357341999999996</c:v>
                </c:pt>
                <c:pt idx="52">
                  <c:v>50.048369000000001</c:v>
                </c:pt>
                <c:pt idx="53">
                  <c:v>50.360152000000028</c:v>
                </c:pt>
                <c:pt idx="54">
                  <c:v>50.436417000000006</c:v>
                </c:pt>
                <c:pt idx="55">
                  <c:v>50.679294000000006</c:v>
                </c:pt>
                <c:pt idx="56">
                  <c:v>50.559384999999999</c:v>
                </c:pt>
                <c:pt idx="57">
                  <c:v>50.638633000000013</c:v>
                </c:pt>
                <c:pt idx="58">
                  <c:v>50.69675000000003</c:v>
                </c:pt>
                <c:pt idx="59">
                  <c:v>50.748677000000001</c:v>
                </c:pt>
                <c:pt idx="60">
                  <c:v>50.891476000000004</c:v>
                </c:pt>
                <c:pt idx="61">
                  <c:v>50.981402999999993</c:v>
                </c:pt>
                <c:pt idx="62">
                  <c:v>51.088809000000005</c:v>
                </c:pt>
                <c:pt idx="63">
                  <c:v>51.216399000000003</c:v>
                </c:pt>
                <c:pt idx="64">
                  <c:v>51.326324</c:v>
                </c:pt>
                <c:pt idx="65">
                  <c:v>51.492994000000003</c:v>
                </c:pt>
                <c:pt idx="66">
                  <c:v>51.603442000000001</c:v>
                </c:pt>
                <c:pt idx="67">
                  <c:v>51.771305000000012</c:v>
                </c:pt>
                <c:pt idx="68">
                  <c:v>51.892802000000003</c:v>
                </c:pt>
                <c:pt idx="69">
                  <c:v>52.072685</c:v>
                </c:pt>
                <c:pt idx="70">
                  <c:v>52.465182000000013</c:v>
                </c:pt>
                <c:pt idx="71">
                  <c:v>52.568983000000003</c:v>
                </c:pt>
                <c:pt idx="72">
                  <c:v>52.541577000000004</c:v>
                </c:pt>
                <c:pt idx="73">
                  <c:v>52.731021000000005</c:v>
                </c:pt>
                <c:pt idx="74">
                  <c:v>52.880420999999998</c:v>
                </c:pt>
                <c:pt idx="75">
                  <c:v>52.995847000000005</c:v>
                </c:pt>
                <c:pt idx="76">
                  <c:v>53.35257</c:v>
                </c:pt>
                <c:pt idx="77">
                  <c:v>53.335052000000012</c:v>
                </c:pt>
                <c:pt idx="78">
                  <c:v>53.455515000000013</c:v>
                </c:pt>
                <c:pt idx="79">
                  <c:v>53.612078000000011</c:v>
                </c:pt>
                <c:pt idx="80">
                  <c:v>53.684184000000002</c:v>
                </c:pt>
                <c:pt idx="81">
                  <c:v>53.835559000000003</c:v>
                </c:pt>
                <c:pt idx="82">
                  <c:v>53.925611000000011</c:v>
                </c:pt>
                <c:pt idx="83">
                  <c:v>53.997611000000006</c:v>
                </c:pt>
                <c:pt idx="84">
                  <c:v>54.360869000000001</c:v>
                </c:pt>
                <c:pt idx="85">
                  <c:v>54.230685000000001</c:v>
                </c:pt>
                <c:pt idx="86">
                  <c:v>54.264774000000003</c:v>
                </c:pt>
                <c:pt idx="87">
                  <c:v>54.398657</c:v>
                </c:pt>
                <c:pt idx="88">
                  <c:v>54.442045</c:v>
                </c:pt>
                <c:pt idx="89">
                  <c:v>54.204913000000012</c:v>
                </c:pt>
                <c:pt idx="90">
                  <c:v>54.483252</c:v>
                </c:pt>
                <c:pt idx="91">
                  <c:v>54.540582000000001</c:v>
                </c:pt>
                <c:pt idx="92">
                  <c:v>54.595097000000003</c:v>
                </c:pt>
                <c:pt idx="93">
                  <c:v>54.557393000000005</c:v>
                </c:pt>
                <c:pt idx="94">
                  <c:v>54.564981000000003</c:v>
                </c:pt>
                <c:pt idx="95">
                  <c:v>54.594433000000002</c:v>
                </c:pt>
                <c:pt idx="96">
                  <c:v>54.486967999999997</c:v>
                </c:pt>
                <c:pt idx="97">
                  <c:v>54.415134000000002</c:v>
                </c:pt>
                <c:pt idx="98">
                  <c:v>54.364214000000004</c:v>
                </c:pt>
                <c:pt idx="99">
                  <c:v>54.277626000000005</c:v>
                </c:pt>
                <c:pt idx="100">
                  <c:v>54.234950000000012</c:v>
                </c:pt>
                <c:pt idx="101">
                  <c:v>54.09975500000003</c:v>
                </c:pt>
                <c:pt idx="102">
                  <c:v>53.938299000000001</c:v>
                </c:pt>
                <c:pt idx="103">
                  <c:v>53.831460999999997</c:v>
                </c:pt>
                <c:pt idx="104">
                  <c:v>53.717611000000005</c:v>
                </c:pt>
                <c:pt idx="105">
                  <c:v>53.583239000000006</c:v>
                </c:pt>
                <c:pt idx="106">
                  <c:v>53.451518</c:v>
                </c:pt>
                <c:pt idx="107">
                  <c:v>53.277377000000001</c:v>
                </c:pt>
                <c:pt idx="108">
                  <c:v>53.159626000000003</c:v>
                </c:pt>
                <c:pt idx="109">
                  <c:v>53.045132000000038</c:v>
                </c:pt>
                <c:pt idx="110">
                  <c:v>52.635413000000028</c:v>
                </c:pt>
                <c:pt idx="111">
                  <c:v>52.795709000000038</c:v>
                </c:pt>
                <c:pt idx="112">
                  <c:v>52.637176000000011</c:v>
                </c:pt>
                <c:pt idx="113">
                  <c:v>52.567497000000003</c:v>
                </c:pt>
                <c:pt idx="114">
                  <c:v>52.4694</c:v>
                </c:pt>
                <c:pt idx="115">
                  <c:v>52.412122000000011</c:v>
                </c:pt>
                <c:pt idx="116">
                  <c:v>52.353007999999996</c:v>
                </c:pt>
                <c:pt idx="117">
                  <c:v>52.358935000000002</c:v>
                </c:pt>
                <c:pt idx="118">
                  <c:v>52.341627999999972</c:v>
                </c:pt>
                <c:pt idx="119">
                  <c:v>52.346896999999998</c:v>
                </c:pt>
                <c:pt idx="120">
                  <c:v>52.390991</c:v>
                </c:pt>
                <c:pt idx="121">
                  <c:v>52.423479</c:v>
                </c:pt>
                <c:pt idx="122">
                  <c:v>52.524622000000001</c:v>
                </c:pt>
                <c:pt idx="123">
                  <c:v>52.624879</c:v>
                </c:pt>
                <c:pt idx="124">
                  <c:v>52.735720000000029</c:v>
                </c:pt>
                <c:pt idx="125">
                  <c:v>52.920227000000004</c:v>
                </c:pt>
                <c:pt idx="126">
                  <c:v>53.061703000000001</c:v>
                </c:pt>
                <c:pt idx="127">
                  <c:v>52.968700000000013</c:v>
                </c:pt>
                <c:pt idx="128">
                  <c:v>53.455183000000005</c:v>
                </c:pt>
                <c:pt idx="129">
                  <c:v>53.630838000000011</c:v>
                </c:pt>
                <c:pt idx="130">
                  <c:v>53.890718000000028</c:v>
                </c:pt>
                <c:pt idx="131">
                  <c:v>54.091801000000004</c:v>
                </c:pt>
                <c:pt idx="132">
                  <c:v>54.378282999999996</c:v>
                </c:pt>
                <c:pt idx="133">
                  <c:v>54.656713000000011</c:v>
                </c:pt>
                <c:pt idx="134">
                  <c:v>54.877359999999996</c:v>
                </c:pt>
                <c:pt idx="135">
                  <c:v>55.398204</c:v>
                </c:pt>
                <c:pt idx="136">
                  <c:v>55.478243000000006</c:v>
                </c:pt>
                <c:pt idx="137">
                  <c:v>55.817587999999994</c:v>
                </c:pt>
                <c:pt idx="138">
                  <c:v>56.086019</c:v>
                </c:pt>
                <c:pt idx="139">
                  <c:v>56.330508000000002</c:v>
                </c:pt>
                <c:pt idx="140">
                  <c:v>56.678277000000001</c:v>
                </c:pt>
                <c:pt idx="141">
                  <c:v>56.973058000000002</c:v>
                </c:pt>
                <c:pt idx="142">
                  <c:v>57.352356</c:v>
                </c:pt>
                <c:pt idx="143">
                  <c:v>57.685703000000011</c:v>
                </c:pt>
                <c:pt idx="144">
                  <c:v>57.989294000000001</c:v>
                </c:pt>
                <c:pt idx="145">
                  <c:v>58.237501000000002</c:v>
                </c:pt>
                <c:pt idx="146">
                  <c:v>58.527801000000004</c:v>
                </c:pt>
                <c:pt idx="147">
                  <c:v>58.885456000000005</c:v>
                </c:pt>
                <c:pt idx="148">
                  <c:v>59.078995000000013</c:v>
                </c:pt>
                <c:pt idx="149">
                  <c:v>59.314953000000003</c:v>
                </c:pt>
                <c:pt idx="150">
                  <c:v>59.556471999999999</c:v>
                </c:pt>
                <c:pt idx="151">
                  <c:v>59.747948000000001</c:v>
                </c:pt>
                <c:pt idx="152">
                  <c:v>59.862396000000011</c:v>
                </c:pt>
                <c:pt idx="153">
                  <c:v>60.017144000000002</c:v>
                </c:pt>
                <c:pt idx="154">
                  <c:v>60.110960000000006</c:v>
                </c:pt>
                <c:pt idx="155">
                  <c:v>60.174305000000011</c:v>
                </c:pt>
                <c:pt idx="156">
                  <c:v>60.266809000000002</c:v>
                </c:pt>
                <c:pt idx="157">
                  <c:v>60.399294000000005</c:v>
                </c:pt>
                <c:pt idx="158">
                  <c:v>60.354053999999998</c:v>
                </c:pt>
                <c:pt idx="159">
                  <c:v>60.365263999999996</c:v>
                </c:pt>
                <c:pt idx="160">
                  <c:v>60.284578000000003</c:v>
                </c:pt>
                <c:pt idx="161">
                  <c:v>60.255143000000011</c:v>
                </c:pt>
                <c:pt idx="162">
                  <c:v>60.157159</c:v>
                </c:pt>
                <c:pt idx="163">
                  <c:v>60.036037</c:v>
                </c:pt>
                <c:pt idx="164">
                  <c:v>59.897596</c:v>
                </c:pt>
                <c:pt idx="165">
                  <c:v>59.655388000000002</c:v>
                </c:pt>
                <c:pt idx="166">
                  <c:v>59.515247000000002</c:v>
                </c:pt>
                <c:pt idx="167">
                  <c:v>59.257696999999993</c:v>
                </c:pt>
                <c:pt idx="168">
                  <c:v>59.021783000000006</c:v>
                </c:pt>
                <c:pt idx="169">
                  <c:v>58.778680000000001</c:v>
                </c:pt>
                <c:pt idx="170">
                  <c:v>58.477848999999999</c:v>
                </c:pt>
                <c:pt idx="171">
                  <c:v>58.140388000000002</c:v>
                </c:pt>
                <c:pt idx="172">
                  <c:v>57.809677999999998</c:v>
                </c:pt>
                <c:pt idx="173">
                  <c:v>57.455484999999996</c:v>
                </c:pt>
                <c:pt idx="174">
                  <c:v>57.066831000000001</c:v>
                </c:pt>
                <c:pt idx="175">
                  <c:v>56.759929</c:v>
                </c:pt>
                <c:pt idx="176">
                  <c:v>56.391869999999997</c:v>
                </c:pt>
                <c:pt idx="177">
                  <c:v>56.086581000000002</c:v>
                </c:pt>
                <c:pt idx="178">
                  <c:v>55.766897</c:v>
                </c:pt>
                <c:pt idx="179">
                  <c:v>55.509614000000006</c:v>
                </c:pt>
                <c:pt idx="180">
                  <c:v>55.158298000000002</c:v>
                </c:pt>
                <c:pt idx="181">
                  <c:v>55.022446000000002</c:v>
                </c:pt>
                <c:pt idx="182">
                  <c:v>54.718404</c:v>
                </c:pt>
                <c:pt idx="183">
                  <c:v>54.472208000000002</c:v>
                </c:pt>
                <c:pt idx="184">
                  <c:v>54.392926000000003</c:v>
                </c:pt>
                <c:pt idx="185">
                  <c:v>54.236666</c:v>
                </c:pt>
                <c:pt idx="186">
                  <c:v>54.082721000000006</c:v>
                </c:pt>
                <c:pt idx="187">
                  <c:v>54.001869999999997</c:v>
                </c:pt>
                <c:pt idx="188">
                  <c:v>53.899145000000011</c:v>
                </c:pt>
                <c:pt idx="189">
                  <c:v>53.944737000000003</c:v>
                </c:pt>
                <c:pt idx="190">
                  <c:v>53.923787000000004</c:v>
                </c:pt>
                <c:pt idx="191">
                  <c:v>53.917829999999995</c:v>
                </c:pt>
                <c:pt idx="192">
                  <c:v>53.971789999999999</c:v>
                </c:pt>
                <c:pt idx="193">
                  <c:v>54.051400000000001</c:v>
                </c:pt>
                <c:pt idx="194">
                  <c:v>54.140637000000005</c:v>
                </c:pt>
                <c:pt idx="195">
                  <c:v>54.158634000000006</c:v>
                </c:pt>
                <c:pt idx="196">
                  <c:v>54.396886000000002</c:v>
                </c:pt>
                <c:pt idx="197">
                  <c:v>54.469052000000012</c:v>
                </c:pt>
                <c:pt idx="198">
                  <c:v>54.687587000000001</c:v>
                </c:pt>
                <c:pt idx="199">
                  <c:v>54.850152000000001</c:v>
                </c:pt>
                <c:pt idx="200">
                  <c:v>55.100636000000002</c:v>
                </c:pt>
                <c:pt idx="201">
                  <c:v>55.358260999999999</c:v>
                </c:pt>
                <c:pt idx="202">
                  <c:v>55.60003300000001</c:v>
                </c:pt>
                <c:pt idx="203">
                  <c:v>55.841407999999994</c:v>
                </c:pt>
                <c:pt idx="204">
                  <c:v>56.139099000000002</c:v>
                </c:pt>
                <c:pt idx="205">
                  <c:v>56.471280999999998</c:v>
                </c:pt>
                <c:pt idx="206">
                  <c:v>56.77211400000003</c:v>
                </c:pt>
                <c:pt idx="207">
                  <c:v>57.132756000000029</c:v>
                </c:pt>
                <c:pt idx="208">
                  <c:v>57.387828999999996</c:v>
                </c:pt>
                <c:pt idx="209">
                  <c:v>57.816125</c:v>
                </c:pt>
                <c:pt idx="210">
                  <c:v>58.246867000000002</c:v>
                </c:pt>
                <c:pt idx="211">
                  <c:v>58.559203000000004</c:v>
                </c:pt>
                <c:pt idx="212">
                  <c:v>58.958951000000006</c:v>
                </c:pt>
                <c:pt idx="213">
                  <c:v>59.350918</c:v>
                </c:pt>
                <c:pt idx="214">
                  <c:v>59.885860000000001</c:v>
                </c:pt>
                <c:pt idx="215">
                  <c:v>60.268887000000007</c:v>
                </c:pt>
                <c:pt idx="216">
                  <c:v>60.701644999999999</c:v>
                </c:pt>
                <c:pt idx="217">
                  <c:v>61.102243000000001</c:v>
                </c:pt>
                <c:pt idx="218">
                  <c:v>61.565676000000011</c:v>
                </c:pt>
                <c:pt idx="219">
                  <c:v>62.072962000000011</c:v>
                </c:pt>
                <c:pt idx="220">
                  <c:v>62.462471000000001</c:v>
                </c:pt>
                <c:pt idx="221">
                  <c:v>62.939676000000006</c:v>
                </c:pt>
                <c:pt idx="222">
                  <c:v>63.441745999999995</c:v>
                </c:pt>
                <c:pt idx="223">
                  <c:v>63.886878999999993</c:v>
                </c:pt>
                <c:pt idx="224">
                  <c:v>64.346206999999993</c:v>
                </c:pt>
                <c:pt idx="225">
                  <c:v>64.747411999999997</c:v>
                </c:pt>
                <c:pt idx="226">
                  <c:v>65.220634000000004</c:v>
                </c:pt>
                <c:pt idx="227">
                  <c:v>65.709041999999982</c:v>
                </c:pt>
                <c:pt idx="228">
                  <c:v>66.222478999999893</c:v>
                </c:pt>
                <c:pt idx="229">
                  <c:v>66.701651000000027</c:v>
                </c:pt>
                <c:pt idx="230">
                  <c:v>67.194863999999995</c:v>
                </c:pt>
                <c:pt idx="231">
                  <c:v>67.69592999999999</c:v>
                </c:pt>
                <c:pt idx="232">
                  <c:v>68.280235000000005</c:v>
                </c:pt>
                <c:pt idx="233">
                  <c:v>68.848633000000007</c:v>
                </c:pt>
                <c:pt idx="234">
                  <c:v>69.413626000000079</c:v>
                </c:pt>
                <c:pt idx="235">
                  <c:v>69.964687000000026</c:v>
                </c:pt>
                <c:pt idx="236">
                  <c:v>70.643141</c:v>
                </c:pt>
                <c:pt idx="237">
                  <c:v>71.21370899999998</c:v>
                </c:pt>
                <c:pt idx="238">
                  <c:v>71.728064000000003</c:v>
                </c:pt>
                <c:pt idx="239">
                  <c:v>72.342956999999998</c:v>
                </c:pt>
                <c:pt idx="240">
                  <c:v>72.886023999999992</c:v>
                </c:pt>
                <c:pt idx="241">
                  <c:v>73.498300999999998</c:v>
                </c:pt>
                <c:pt idx="242">
                  <c:v>74.026543000000004</c:v>
                </c:pt>
                <c:pt idx="243">
                  <c:v>74.726614000000026</c:v>
                </c:pt>
                <c:pt idx="244">
                  <c:v>75.263807</c:v>
                </c:pt>
                <c:pt idx="245">
                  <c:v>75.862524000000022</c:v>
                </c:pt>
                <c:pt idx="246">
                  <c:v>76.407801000000006</c:v>
                </c:pt>
                <c:pt idx="247">
                  <c:v>76.926841999999979</c:v>
                </c:pt>
                <c:pt idx="248">
                  <c:v>77.396090999999998</c:v>
                </c:pt>
                <c:pt idx="249">
                  <c:v>77.912491000000003</c:v>
                </c:pt>
                <c:pt idx="250">
                  <c:v>78.349514000000056</c:v>
                </c:pt>
                <c:pt idx="251">
                  <c:v>78.85560599999998</c:v>
                </c:pt>
                <c:pt idx="252">
                  <c:v>79.279217000000003</c:v>
                </c:pt>
                <c:pt idx="253">
                  <c:v>79.90957299999998</c:v>
                </c:pt>
                <c:pt idx="254">
                  <c:v>80.312354999999982</c:v>
                </c:pt>
                <c:pt idx="255">
                  <c:v>80.738017999999983</c:v>
                </c:pt>
                <c:pt idx="256">
                  <c:v>80.940781000000001</c:v>
                </c:pt>
                <c:pt idx="257">
                  <c:v>81.258105999999998</c:v>
                </c:pt>
                <c:pt idx="258">
                  <c:v>81.592895999999982</c:v>
                </c:pt>
                <c:pt idx="259">
                  <c:v>81.945292999999992</c:v>
                </c:pt>
                <c:pt idx="260">
                  <c:v>82.319996000000003</c:v>
                </c:pt>
                <c:pt idx="261">
                  <c:v>82.756377999999941</c:v>
                </c:pt>
                <c:pt idx="262">
                  <c:v>83.114612999999991</c:v>
                </c:pt>
                <c:pt idx="263">
                  <c:v>83.521915000000007</c:v>
                </c:pt>
                <c:pt idx="264">
                  <c:v>83.663032999999942</c:v>
                </c:pt>
                <c:pt idx="265">
                  <c:v>84.059330000000003</c:v>
                </c:pt>
                <c:pt idx="266">
                  <c:v>84.527126000000024</c:v>
                </c:pt>
                <c:pt idx="267">
                  <c:v>84.941605000000109</c:v>
                </c:pt>
                <c:pt idx="268">
                  <c:v>85.334441999999981</c:v>
                </c:pt>
                <c:pt idx="269">
                  <c:v>85.807266000000027</c:v>
                </c:pt>
                <c:pt idx="270">
                  <c:v>86.235283000000024</c:v>
                </c:pt>
                <c:pt idx="271">
                  <c:v>86.921515999999997</c:v>
                </c:pt>
                <c:pt idx="272">
                  <c:v>87.295886999999979</c:v>
                </c:pt>
                <c:pt idx="273">
                  <c:v>87.384715999999983</c:v>
                </c:pt>
                <c:pt idx="274">
                  <c:v>87.991837000000004</c:v>
                </c:pt>
                <c:pt idx="275">
                  <c:v>88.331543000000025</c:v>
                </c:pt>
                <c:pt idx="276">
                  <c:v>88.652377999999885</c:v>
                </c:pt>
                <c:pt idx="277">
                  <c:v>88.850371999999894</c:v>
                </c:pt>
                <c:pt idx="278">
                  <c:v>89.020198999999948</c:v>
                </c:pt>
                <c:pt idx="279">
                  <c:v>89.235916000000003</c:v>
                </c:pt>
                <c:pt idx="280">
                  <c:v>89.322642999999943</c:v>
                </c:pt>
                <c:pt idx="281">
                  <c:v>89.407996999999995</c:v>
                </c:pt>
                <c:pt idx="282">
                  <c:v>89.429359000000005</c:v>
                </c:pt>
                <c:pt idx="283">
                  <c:v>89.361941999999999</c:v>
                </c:pt>
                <c:pt idx="284">
                  <c:v>89.273682000000008</c:v>
                </c:pt>
                <c:pt idx="285">
                  <c:v>89.144333000000003</c:v>
                </c:pt>
                <c:pt idx="286">
                  <c:v>88.947056000000075</c:v>
                </c:pt>
                <c:pt idx="287">
                  <c:v>88.765067999999999</c:v>
                </c:pt>
                <c:pt idx="288">
                  <c:v>88.459591000000003</c:v>
                </c:pt>
                <c:pt idx="289">
                  <c:v>88.205612000000002</c:v>
                </c:pt>
                <c:pt idx="290">
                  <c:v>87.909267000000057</c:v>
                </c:pt>
                <c:pt idx="291">
                  <c:v>87.588798999999895</c:v>
                </c:pt>
                <c:pt idx="292">
                  <c:v>87.215930999999998</c:v>
                </c:pt>
                <c:pt idx="293">
                  <c:v>86.849850000000004</c:v>
                </c:pt>
                <c:pt idx="294">
                  <c:v>86.502651</c:v>
                </c:pt>
                <c:pt idx="295">
                  <c:v>86.099730999999949</c:v>
                </c:pt>
                <c:pt idx="296">
                  <c:v>85.712227000000027</c:v>
                </c:pt>
                <c:pt idx="297">
                  <c:v>85.34259800000001</c:v>
                </c:pt>
                <c:pt idx="298">
                  <c:v>85.016898999999981</c:v>
                </c:pt>
                <c:pt idx="299">
                  <c:v>84.642445000000009</c:v>
                </c:pt>
                <c:pt idx="300">
                  <c:v>84.245415000000023</c:v>
                </c:pt>
                <c:pt idx="301">
                  <c:v>83.928955000000002</c:v>
                </c:pt>
                <c:pt idx="302">
                  <c:v>83.581394000000003</c:v>
                </c:pt>
                <c:pt idx="303">
                  <c:v>83.252940999999979</c:v>
                </c:pt>
                <c:pt idx="304">
                  <c:v>82.913418000000007</c:v>
                </c:pt>
                <c:pt idx="305">
                  <c:v>82.612685999999982</c:v>
                </c:pt>
                <c:pt idx="306">
                  <c:v>82.271191000000002</c:v>
                </c:pt>
                <c:pt idx="307">
                  <c:v>82.012076999999948</c:v>
                </c:pt>
                <c:pt idx="308">
                  <c:v>81.678485999999879</c:v>
                </c:pt>
                <c:pt idx="309">
                  <c:v>81.384772999999896</c:v>
                </c:pt>
                <c:pt idx="310">
                  <c:v>81.057425999999992</c:v>
                </c:pt>
                <c:pt idx="311">
                  <c:v>80.704334000000003</c:v>
                </c:pt>
                <c:pt idx="312">
                  <c:v>80.384285000000006</c:v>
                </c:pt>
                <c:pt idx="313">
                  <c:v>80.052333999999988</c:v>
                </c:pt>
                <c:pt idx="314">
                  <c:v>79.653289999999998</c:v>
                </c:pt>
                <c:pt idx="315">
                  <c:v>79.245193000000057</c:v>
                </c:pt>
                <c:pt idx="316">
                  <c:v>78.802531999999943</c:v>
                </c:pt>
                <c:pt idx="317">
                  <c:v>78.357371999999941</c:v>
                </c:pt>
                <c:pt idx="318">
                  <c:v>77.827263000000059</c:v>
                </c:pt>
                <c:pt idx="319">
                  <c:v>77.27060299999998</c:v>
                </c:pt>
                <c:pt idx="320">
                  <c:v>76.664369999999991</c:v>
                </c:pt>
                <c:pt idx="321">
                  <c:v>76.007205999999996</c:v>
                </c:pt>
                <c:pt idx="322">
                  <c:v>75.363481999999948</c:v>
                </c:pt>
                <c:pt idx="323">
                  <c:v>74.650663000000023</c:v>
                </c:pt>
                <c:pt idx="324">
                  <c:v>73.891159000000059</c:v>
                </c:pt>
                <c:pt idx="325">
                  <c:v>73.095487999999989</c:v>
                </c:pt>
                <c:pt idx="326">
                  <c:v>72.479561000000004</c:v>
                </c:pt>
                <c:pt idx="327">
                  <c:v>71.611355000000003</c:v>
                </c:pt>
                <c:pt idx="328">
                  <c:v>70.716062999999991</c:v>
                </c:pt>
                <c:pt idx="329">
                  <c:v>69.784210000000058</c:v>
                </c:pt>
                <c:pt idx="330">
                  <c:v>68.778432999999907</c:v>
                </c:pt>
                <c:pt idx="331">
                  <c:v>67.649501999999998</c:v>
                </c:pt>
                <c:pt idx="332">
                  <c:v>66.618636999999978</c:v>
                </c:pt>
                <c:pt idx="333">
                  <c:v>65.504173000000023</c:v>
                </c:pt>
                <c:pt idx="334">
                  <c:v>64.759865000000005</c:v>
                </c:pt>
                <c:pt idx="335">
                  <c:v>63.784342000000002</c:v>
                </c:pt>
                <c:pt idx="336">
                  <c:v>62.742567000000001</c:v>
                </c:pt>
                <c:pt idx="337">
                  <c:v>61.720242000000013</c:v>
                </c:pt>
                <c:pt idx="338">
                  <c:v>60.784038000000002</c:v>
                </c:pt>
                <c:pt idx="339">
                  <c:v>59.870374000000005</c:v>
                </c:pt>
                <c:pt idx="340">
                  <c:v>58.934577000000004</c:v>
                </c:pt>
                <c:pt idx="341">
                  <c:v>58.06644</c:v>
                </c:pt>
                <c:pt idx="342">
                  <c:v>57.219869000000003</c:v>
                </c:pt>
                <c:pt idx="343">
                  <c:v>56.458652000000001</c:v>
                </c:pt>
                <c:pt idx="344">
                  <c:v>55.643196000000003</c:v>
                </c:pt>
                <c:pt idx="345">
                  <c:v>54.858082999999993</c:v>
                </c:pt>
                <c:pt idx="346">
                  <c:v>54.157600999999993</c:v>
                </c:pt>
                <c:pt idx="347">
                  <c:v>53.502341000000001</c:v>
                </c:pt>
                <c:pt idx="348">
                  <c:v>52.828730000000029</c:v>
                </c:pt>
                <c:pt idx="349">
                  <c:v>52.220133000000054</c:v>
                </c:pt>
                <c:pt idx="350">
                  <c:v>51.689240000000005</c:v>
                </c:pt>
                <c:pt idx="351">
                  <c:v>51.140338000000028</c:v>
                </c:pt>
                <c:pt idx="352">
                  <c:v>50.695055000000039</c:v>
                </c:pt>
                <c:pt idx="353">
                  <c:v>50.208860000000001</c:v>
                </c:pt>
                <c:pt idx="354">
                  <c:v>49.836307000000005</c:v>
                </c:pt>
                <c:pt idx="355">
                  <c:v>49.474002999999996</c:v>
                </c:pt>
                <c:pt idx="356">
                  <c:v>49.066384000000006</c:v>
                </c:pt>
                <c:pt idx="357">
                  <c:v>48.744843999999993</c:v>
                </c:pt>
                <c:pt idx="358">
                  <c:v>48.671170000000011</c:v>
                </c:pt>
                <c:pt idx="359">
                  <c:v>48.204417000000007</c:v>
                </c:pt>
                <c:pt idx="360">
                  <c:v>47.984637999999997</c:v>
                </c:pt>
                <c:pt idx="361">
                  <c:v>47.751378000000003</c:v>
                </c:pt>
                <c:pt idx="362">
                  <c:v>47.534550000000003</c:v>
                </c:pt>
                <c:pt idx="363">
                  <c:v>47.345263000000003</c:v>
                </c:pt>
                <c:pt idx="364">
                  <c:v>47.187904000000003</c:v>
                </c:pt>
                <c:pt idx="365">
                  <c:v>47.029235000000028</c:v>
                </c:pt>
                <c:pt idx="366">
                  <c:v>46.868531000000011</c:v>
                </c:pt>
                <c:pt idx="367">
                  <c:v>46.779495000000011</c:v>
                </c:pt>
                <c:pt idx="368">
                  <c:v>46.654350000000001</c:v>
                </c:pt>
                <c:pt idx="369">
                  <c:v>46.536099</c:v>
                </c:pt>
                <c:pt idx="370">
                  <c:v>46.125926000000028</c:v>
                </c:pt>
                <c:pt idx="371">
                  <c:v>46.382118000000013</c:v>
                </c:pt>
                <c:pt idx="372">
                  <c:v>46.267590000000013</c:v>
                </c:pt>
                <c:pt idx="373">
                  <c:v>46.210278000000002</c:v>
                </c:pt>
                <c:pt idx="374">
                  <c:v>46.159520000000001</c:v>
                </c:pt>
                <c:pt idx="375">
                  <c:v>46.080942</c:v>
                </c:pt>
                <c:pt idx="376">
                  <c:v>46.011186999999993</c:v>
                </c:pt>
                <c:pt idx="377">
                  <c:v>45.974909000000004</c:v>
                </c:pt>
                <c:pt idx="378">
                  <c:v>45.931668999999999</c:v>
                </c:pt>
                <c:pt idx="379">
                  <c:v>45.883979000000004</c:v>
                </c:pt>
                <c:pt idx="380">
                  <c:v>45.865615000000012</c:v>
                </c:pt>
                <c:pt idx="381">
                  <c:v>45.835092000000003</c:v>
                </c:pt>
                <c:pt idx="382">
                  <c:v>45.981843999999974</c:v>
                </c:pt>
                <c:pt idx="383">
                  <c:v>45.740747000000006</c:v>
                </c:pt>
                <c:pt idx="384">
                  <c:v>45.71217500000003</c:v>
                </c:pt>
                <c:pt idx="385">
                  <c:v>45.690328000000029</c:v>
                </c:pt>
                <c:pt idx="386">
                  <c:v>45.670648</c:v>
                </c:pt>
                <c:pt idx="387">
                  <c:v>45.638464000000006</c:v>
                </c:pt>
                <c:pt idx="388">
                  <c:v>45.630647000000003</c:v>
                </c:pt>
                <c:pt idx="389">
                  <c:v>45.622165000000038</c:v>
                </c:pt>
                <c:pt idx="390">
                  <c:v>45.577641999999997</c:v>
                </c:pt>
                <c:pt idx="391">
                  <c:v>45.558635000000002</c:v>
                </c:pt>
                <c:pt idx="392">
                  <c:v>45.544246000000001</c:v>
                </c:pt>
                <c:pt idx="393">
                  <c:v>45.497489999999999</c:v>
                </c:pt>
                <c:pt idx="394">
                  <c:v>45.513841999999997</c:v>
                </c:pt>
                <c:pt idx="395">
                  <c:v>45.481743000000002</c:v>
                </c:pt>
                <c:pt idx="396">
                  <c:v>45.466505000000012</c:v>
                </c:pt>
                <c:pt idx="397">
                  <c:v>45.448505000000011</c:v>
                </c:pt>
                <c:pt idx="398">
                  <c:v>45.452933000000002</c:v>
                </c:pt>
                <c:pt idx="399">
                  <c:v>45.431896000000002</c:v>
                </c:pt>
                <c:pt idx="400">
                  <c:v>45.413509000000005</c:v>
                </c:pt>
                <c:pt idx="401">
                  <c:v>45.400731</c:v>
                </c:pt>
                <c:pt idx="402">
                  <c:v>45.388483999999998</c:v>
                </c:pt>
                <c:pt idx="403">
                  <c:v>45.387536000000004</c:v>
                </c:pt>
                <c:pt idx="404">
                  <c:v>45.36647</c:v>
                </c:pt>
                <c:pt idx="405">
                  <c:v>45.360183000000006</c:v>
                </c:pt>
                <c:pt idx="406">
                  <c:v>45.349669999999996</c:v>
                </c:pt>
                <c:pt idx="407">
                  <c:v>45.344193000000004</c:v>
                </c:pt>
                <c:pt idx="408">
                  <c:v>45.331779000000004</c:v>
                </c:pt>
                <c:pt idx="409">
                  <c:v>45.340273000000003</c:v>
                </c:pt>
                <c:pt idx="410">
                  <c:v>45.319585000000004</c:v>
                </c:pt>
                <c:pt idx="411">
                  <c:v>45.306069000000001</c:v>
                </c:pt>
                <c:pt idx="412">
                  <c:v>45.323827000000001</c:v>
                </c:pt>
                <c:pt idx="413">
                  <c:v>45.320515000000029</c:v>
                </c:pt>
                <c:pt idx="414">
                  <c:v>45.295907000000028</c:v>
                </c:pt>
                <c:pt idx="415">
                  <c:v>45.292823000000013</c:v>
                </c:pt>
                <c:pt idx="416">
                  <c:v>45.297571000000012</c:v>
                </c:pt>
                <c:pt idx="417">
                  <c:v>45.30395</c:v>
                </c:pt>
                <c:pt idx="418">
                  <c:v>45.29793800000003</c:v>
                </c:pt>
                <c:pt idx="419">
                  <c:v>45.291931000000012</c:v>
                </c:pt>
                <c:pt idx="420">
                  <c:v>45.271814000000006</c:v>
                </c:pt>
                <c:pt idx="421">
                  <c:v>45.265535000000057</c:v>
                </c:pt>
                <c:pt idx="422">
                  <c:v>45.283084000000002</c:v>
                </c:pt>
                <c:pt idx="423">
                  <c:v>45.282087000000004</c:v>
                </c:pt>
                <c:pt idx="424">
                  <c:v>45.279120000000013</c:v>
                </c:pt>
                <c:pt idx="425">
                  <c:v>45.27273200000004</c:v>
                </c:pt>
                <c:pt idx="426">
                  <c:v>45.283591000000001</c:v>
                </c:pt>
                <c:pt idx="427">
                  <c:v>45.277842</c:v>
                </c:pt>
                <c:pt idx="428">
                  <c:v>45.278891000000002</c:v>
                </c:pt>
                <c:pt idx="429">
                  <c:v>45.276153000000029</c:v>
                </c:pt>
                <c:pt idx="430">
                  <c:v>45.265002000000038</c:v>
                </c:pt>
                <c:pt idx="431">
                  <c:v>45.269627</c:v>
                </c:pt>
                <c:pt idx="432">
                  <c:v>45.246964000000006</c:v>
                </c:pt>
                <c:pt idx="433">
                  <c:v>45.247599000000001</c:v>
                </c:pt>
                <c:pt idx="434">
                  <c:v>45.247061000000002</c:v>
                </c:pt>
                <c:pt idx="435">
                  <c:v>45.211198000000003</c:v>
                </c:pt>
                <c:pt idx="436">
                  <c:v>45.230654000000001</c:v>
                </c:pt>
                <c:pt idx="437">
                  <c:v>45.240048000000002</c:v>
                </c:pt>
                <c:pt idx="438">
                  <c:v>45.226691000000002</c:v>
                </c:pt>
                <c:pt idx="439">
                  <c:v>45.244023000000006</c:v>
                </c:pt>
                <c:pt idx="440">
                  <c:v>45.240292000000011</c:v>
                </c:pt>
                <c:pt idx="441">
                  <c:v>45.234934000000003</c:v>
                </c:pt>
                <c:pt idx="442">
                  <c:v>45.226599000000029</c:v>
                </c:pt>
                <c:pt idx="443">
                  <c:v>45.20613000000003</c:v>
                </c:pt>
                <c:pt idx="444">
                  <c:v>45.234305000000013</c:v>
                </c:pt>
                <c:pt idx="445">
                  <c:v>45.267711000000013</c:v>
                </c:pt>
                <c:pt idx="446">
                  <c:v>45.270809</c:v>
                </c:pt>
                <c:pt idx="447">
                  <c:v>45.239291000000001</c:v>
                </c:pt>
                <c:pt idx="448">
                  <c:v>45.184043000000003</c:v>
                </c:pt>
                <c:pt idx="449">
                  <c:v>45.243429000000006</c:v>
                </c:pt>
                <c:pt idx="450">
                  <c:v>45.267674</c:v>
                </c:pt>
                <c:pt idx="451">
                  <c:v>45.225298000000038</c:v>
                </c:pt>
                <c:pt idx="452">
                  <c:v>45.196345000000029</c:v>
                </c:pt>
                <c:pt idx="453">
                  <c:v>45.237592000000028</c:v>
                </c:pt>
                <c:pt idx="454">
                  <c:v>45.226036000000029</c:v>
                </c:pt>
                <c:pt idx="455">
                  <c:v>45.17839800000003</c:v>
                </c:pt>
                <c:pt idx="456">
                  <c:v>45.196603000000003</c:v>
                </c:pt>
                <c:pt idx="457">
                  <c:v>45.175391000000012</c:v>
                </c:pt>
                <c:pt idx="458">
                  <c:v>45.161641000000003</c:v>
                </c:pt>
                <c:pt idx="459">
                  <c:v>45.131185000000002</c:v>
                </c:pt>
                <c:pt idx="460">
                  <c:v>45.13313000000003</c:v>
                </c:pt>
                <c:pt idx="461">
                  <c:v>45.091321000000001</c:v>
                </c:pt>
                <c:pt idx="462">
                  <c:v>45.082591000000001</c:v>
                </c:pt>
                <c:pt idx="463">
                  <c:v>45.056954000000005</c:v>
                </c:pt>
                <c:pt idx="464">
                  <c:v>45.007019</c:v>
                </c:pt>
                <c:pt idx="465">
                  <c:v>45.020518000000038</c:v>
                </c:pt>
                <c:pt idx="466">
                  <c:v>45.001109</c:v>
                </c:pt>
                <c:pt idx="467">
                  <c:v>44.959592000000001</c:v>
                </c:pt>
                <c:pt idx="468">
                  <c:v>44.976247999999998</c:v>
                </c:pt>
                <c:pt idx="469">
                  <c:v>44.944139</c:v>
                </c:pt>
                <c:pt idx="470">
                  <c:v>44.950804999999995</c:v>
                </c:pt>
                <c:pt idx="471">
                  <c:v>44.930596000000001</c:v>
                </c:pt>
                <c:pt idx="472">
                  <c:v>44.937075</c:v>
                </c:pt>
                <c:pt idx="473">
                  <c:v>44.926881000000002</c:v>
                </c:pt>
                <c:pt idx="474">
                  <c:v>44.913176</c:v>
                </c:pt>
                <c:pt idx="475">
                  <c:v>44.942058000000003</c:v>
                </c:pt>
                <c:pt idx="476">
                  <c:v>44.951334000000003</c:v>
                </c:pt>
                <c:pt idx="477">
                  <c:v>44.937371000000006</c:v>
                </c:pt>
                <c:pt idx="478">
                  <c:v>44.937080999999999</c:v>
                </c:pt>
                <c:pt idx="479">
                  <c:v>44.929387000000006</c:v>
                </c:pt>
                <c:pt idx="480">
                  <c:v>44.974926000000004</c:v>
                </c:pt>
                <c:pt idx="481">
                  <c:v>44.979109000000001</c:v>
                </c:pt>
                <c:pt idx="482">
                  <c:v>45.012127</c:v>
                </c:pt>
                <c:pt idx="483">
                  <c:v>44.963763</c:v>
                </c:pt>
                <c:pt idx="484">
                  <c:v>45.003757</c:v>
                </c:pt>
                <c:pt idx="485">
                  <c:v>45.029247000000005</c:v>
                </c:pt>
                <c:pt idx="486">
                  <c:v>45.048091000000007</c:v>
                </c:pt>
                <c:pt idx="487">
                  <c:v>45.043357</c:v>
                </c:pt>
                <c:pt idx="488">
                  <c:v>45.078682000000001</c:v>
                </c:pt>
                <c:pt idx="489">
                  <c:v>45.075282000000001</c:v>
                </c:pt>
                <c:pt idx="490">
                  <c:v>45.084676000000002</c:v>
                </c:pt>
                <c:pt idx="491">
                  <c:v>45.07967</c:v>
                </c:pt>
                <c:pt idx="492">
                  <c:v>45.08999</c:v>
                </c:pt>
                <c:pt idx="493">
                  <c:v>45.075593000000012</c:v>
                </c:pt>
                <c:pt idx="494">
                  <c:v>45.075723000000011</c:v>
                </c:pt>
                <c:pt idx="495">
                  <c:v>45.109184000000006</c:v>
                </c:pt>
                <c:pt idx="496">
                  <c:v>45.094679000000006</c:v>
                </c:pt>
                <c:pt idx="497">
                  <c:v>45.070203000000006</c:v>
                </c:pt>
                <c:pt idx="498">
                  <c:v>45.090422000000011</c:v>
                </c:pt>
                <c:pt idx="499">
                  <c:v>45.07853800000003</c:v>
                </c:pt>
                <c:pt idx="500">
                  <c:v>45.057303000000005</c:v>
                </c:pt>
                <c:pt idx="501">
                  <c:v>45.046414000000006</c:v>
                </c:pt>
                <c:pt idx="502">
                  <c:v>45.042223</c:v>
                </c:pt>
                <c:pt idx="503">
                  <c:v>45.036930000000012</c:v>
                </c:pt>
                <c:pt idx="504">
                  <c:v>45.013884999999995</c:v>
                </c:pt>
                <c:pt idx="505">
                  <c:v>45.014773000000005</c:v>
                </c:pt>
                <c:pt idx="506">
                  <c:v>45.001451000000003</c:v>
                </c:pt>
                <c:pt idx="507">
                  <c:v>45.009698</c:v>
                </c:pt>
                <c:pt idx="508">
                  <c:v>44.990293000000001</c:v>
                </c:pt>
                <c:pt idx="509">
                  <c:v>44.996600000000001</c:v>
                </c:pt>
                <c:pt idx="510">
                  <c:v>44.998252000000029</c:v>
                </c:pt>
                <c:pt idx="511">
                  <c:v>44.978233000000003</c:v>
                </c:pt>
                <c:pt idx="512">
                  <c:v>45.001989000000002</c:v>
                </c:pt>
                <c:pt idx="513">
                  <c:v>44.979736000000003</c:v>
                </c:pt>
                <c:pt idx="514">
                  <c:v>44.936952000000012</c:v>
                </c:pt>
                <c:pt idx="515">
                  <c:v>44.966291000000005</c:v>
                </c:pt>
                <c:pt idx="516">
                  <c:v>44.970086000000002</c:v>
                </c:pt>
                <c:pt idx="517">
                  <c:v>44.971140000000005</c:v>
                </c:pt>
                <c:pt idx="518">
                  <c:v>44.987443999999996</c:v>
                </c:pt>
                <c:pt idx="519">
                  <c:v>44.992298000000012</c:v>
                </c:pt>
                <c:pt idx="520">
                  <c:v>44.973451000000004</c:v>
                </c:pt>
                <c:pt idx="521">
                  <c:v>44.975789000000006</c:v>
                </c:pt>
                <c:pt idx="522">
                  <c:v>45.013977000000004</c:v>
                </c:pt>
                <c:pt idx="523">
                  <c:v>45.021680000000003</c:v>
                </c:pt>
                <c:pt idx="524">
                  <c:v>45.008275000000012</c:v>
                </c:pt>
                <c:pt idx="525">
                  <c:v>44.983154000000006</c:v>
                </c:pt>
                <c:pt idx="526">
                  <c:v>45.003966000000005</c:v>
                </c:pt>
                <c:pt idx="527">
                  <c:v>45.004835</c:v>
                </c:pt>
                <c:pt idx="528">
                  <c:v>45.021054000000007</c:v>
                </c:pt>
                <c:pt idx="529">
                  <c:v>45.033234</c:v>
                </c:pt>
                <c:pt idx="530">
                  <c:v>45.023883000000005</c:v>
                </c:pt>
                <c:pt idx="531">
                  <c:v>45.067813000000001</c:v>
                </c:pt>
                <c:pt idx="532">
                  <c:v>45.042088</c:v>
                </c:pt>
                <c:pt idx="533">
                  <c:v>45.05488499999997</c:v>
                </c:pt>
                <c:pt idx="534">
                  <c:v>45.116175000000013</c:v>
                </c:pt>
                <c:pt idx="535">
                  <c:v>45.289483000000004</c:v>
                </c:pt>
                <c:pt idx="536">
                  <c:v>45.394271000000003</c:v>
                </c:pt>
                <c:pt idx="537">
                  <c:v>44.913117</c:v>
                </c:pt>
                <c:pt idx="538">
                  <c:v>44.76897800000004</c:v>
                </c:pt>
                <c:pt idx="539">
                  <c:v>45.115243</c:v>
                </c:pt>
                <c:pt idx="540">
                  <c:v>45.073549</c:v>
                </c:pt>
                <c:pt idx="541">
                  <c:v>45.055133000000012</c:v>
                </c:pt>
                <c:pt idx="542">
                  <c:v>45.050493999999993</c:v>
                </c:pt>
                <c:pt idx="543">
                  <c:v>45.048816000000002</c:v>
                </c:pt>
                <c:pt idx="544">
                  <c:v>45.027147000000006</c:v>
                </c:pt>
                <c:pt idx="545">
                  <c:v>45.031427999999998</c:v>
                </c:pt>
                <c:pt idx="546">
                  <c:v>45.013715000000012</c:v>
                </c:pt>
                <c:pt idx="547">
                  <c:v>44.985708000000002</c:v>
                </c:pt>
                <c:pt idx="548">
                  <c:v>44.993710000000029</c:v>
                </c:pt>
                <c:pt idx="549">
                  <c:v>44.977204999999998</c:v>
                </c:pt>
                <c:pt idx="550">
                  <c:v>44.964986000000003</c:v>
                </c:pt>
                <c:pt idx="551">
                  <c:v>44.934476000000004</c:v>
                </c:pt>
                <c:pt idx="552">
                  <c:v>44.943516000000002</c:v>
                </c:pt>
                <c:pt idx="553">
                  <c:v>44.928544000000002</c:v>
                </c:pt>
                <c:pt idx="554">
                  <c:v>44.933335000000028</c:v>
                </c:pt>
                <c:pt idx="555">
                  <c:v>44.907364999999999</c:v>
                </c:pt>
                <c:pt idx="556">
                  <c:v>44.901414000000003</c:v>
                </c:pt>
                <c:pt idx="557">
                  <c:v>44.907919</c:v>
                </c:pt>
                <c:pt idx="558">
                  <c:v>44.866459000000006</c:v>
                </c:pt>
                <c:pt idx="559">
                  <c:v>44.875143000000001</c:v>
                </c:pt>
                <c:pt idx="560">
                  <c:v>44.870229000000002</c:v>
                </c:pt>
                <c:pt idx="561">
                  <c:v>44.867889999999996</c:v>
                </c:pt>
                <c:pt idx="562">
                  <c:v>44.866722000000003</c:v>
                </c:pt>
                <c:pt idx="563">
                  <c:v>44.870364000000002</c:v>
                </c:pt>
                <c:pt idx="564">
                  <c:v>44.853267999999971</c:v>
                </c:pt>
                <c:pt idx="565">
                  <c:v>44.860984999999999</c:v>
                </c:pt>
                <c:pt idx="566">
                  <c:v>44.866216000000001</c:v>
                </c:pt>
                <c:pt idx="567">
                  <c:v>44.900714000000001</c:v>
                </c:pt>
                <c:pt idx="568">
                  <c:v>44.869353000000011</c:v>
                </c:pt>
                <c:pt idx="569">
                  <c:v>44.871184999999997</c:v>
                </c:pt>
                <c:pt idx="570">
                  <c:v>44.853478999999993</c:v>
                </c:pt>
                <c:pt idx="571">
                  <c:v>44.865977000000001</c:v>
                </c:pt>
                <c:pt idx="572">
                  <c:v>44.876829999999998</c:v>
                </c:pt>
                <c:pt idx="573">
                  <c:v>44.871912000000002</c:v>
                </c:pt>
                <c:pt idx="574">
                  <c:v>44.894884999999995</c:v>
                </c:pt>
                <c:pt idx="575">
                  <c:v>44.879113000000011</c:v>
                </c:pt>
                <c:pt idx="576">
                  <c:v>44.913426999999999</c:v>
                </c:pt>
                <c:pt idx="577">
                  <c:v>44.903807999999998</c:v>
                </c:pt>
                <c:pt idx="578">
                  <c:v>44.904014000000004</c:v>
                </c:pt>
                <c:pt idx="579">
                  <c:v>44.908057000000007</c:v>
                </c:pt>
                <c:pt idx="580">
                  <c:v>44.915224000000002</c:v>
                </c:pt>
                <c:pt idx="581">
                  <c:v>44.916824999999996</c:v>
                </c:pt>
                <c:pt idx="582">
                  <c:v>44.890523000000002</c:v>
                </c:pt>
                <c:pt idx="583">
                  <c:v>44.930897999999999</c:v>
                </c:pt>
                <c:pt idx="584">
                  <c:v>44.951373000000004</c:v>
                </c:pt>
                <c:pt idx="585">
                  <c:v>44.952458</c:v>
                </c:pt>
                <c:pt idx="586">
                  <c:v>44.927745000000002</c:v>
                </c:pt>
                <c:pt idx="587">
                  <c:v>44.931309000000006</c:v>
                </c:pt>
                <c:pt idx="588">
                  <c:v>44.953701000000002</c:v>
                </c:pt>
                <c:pt idx="589">
                  <c:v>44.963672000000003</c:v>
                </c:pt>
                <c:pt idx="590">
                  <c:v>44.979280999999993</c:v>
                </c:pt>
                <c:pt idx="591">
                  <c:v>44.961935000000011</c:v>
                </c:pt>
                <c:pt idx="592">
                  <c:v>44.974514000000006</c:v>
                </c:pt>
                <c:pt idx="593">
                  <c:v>44.958753000000002</c:v>
                </c:pt>
                <c:pt idx="594">
                  <c:v>44.971310000000003</c:v>
                </c:pt>
                <c:pt idx="595">
                  <c:v>44.956296999999999</c:v>
                </c:pt>
                <c:pt idx="596">
                  <c:v>44.941314000000006</c:v>
                </c:pt>
                <c:pt idx="597">
                  <c:v>44.951219000000002</c:v>
                </c:pt>
                <c:pt idx="598">
                  <c:v>44.964256000000006</c:v>
                </c:pt>
                <c:pt idx="599">
                  <c:v>44.972012000000028</c:v>
                </c:pt>
                <c:pt idx="600">
                  <c:v>44.938855000000011</c:v>
                </c:pt>
                <c:pt idx="601">
                  <c:v>44.931263999999999</c:v>
                </c:pt>
                <c:pt idx="602">
                  <c:v>44.945223000000006</c:v>
                </c:pt>
                <c:pt idx="603">
                  <c:v>44.916733000000001</c:v>
                </c:pt>
                <c:pt idx="604">
                  <c:v>44.905043000000006</c:v>
                </c:pt>
                <c:pt idx="605">
                  <c:v>44.881323999999999</c:v>
                </c:pt>
                <c:pt idx="606">
                  <c:v>44.887543999999998</c:v>
                </c:pt>
                <c:pt idx="607">
                  <c:v>44.899434000000007</c:v>
                </c:pt>
                <c:pt idx="608">
                  <c:v>44.864820999999999</c:v>
                </c:pt>
                <c:pt idx="609">
                  <c:v>44.828847000000003</c:v>
                </c:pt>
                <c:pt idx="610">
                  <c:v>44.829009000000006</c:v>
                </c:pt>
                <c:pt idx="611">
                  <c:v>44.840301000000004</c:v>
                </c:pt>
                <c:pt idx="612">
                  <c:v>44.846329000000004</c:v>
                </c:pt>
                <c:pt idx="613">
                  <c:v>44.821831000000003</c:v>
                </c:pt>
                <c:pt idx="614">
                  <c:v>44.835177000000002</c:v>
                </c:pt>
                <c:pt idx="615">
                  <c:v>44.831800999999999</c:v>
                </c:pt>
                <c:pt idx="616">
                  <c:v>44.793685000000011</c:v>
                </c:pt>
                <c:pt idx="617">
                  <c:v>44.796311000000038</c:v>
                </c:pt>
                <c:pt idx="618">
                  <c:v>44.815327000000003</c:v>
                </c:pt>
                <c:pt idx="619">
                  <c:v>44.822414000000002</c:v>
                </c:pt>
                <c:pt idx="620">
                  <c:v>44.810191000000003</c:v>
                </c:pt>
                <c:pt idx="621">
                  <c:v>44.780573000000011</c:v>
                </c:pt>
                <c:pt idx="622">
                  <c:v>44.768525000000039</c:v>
                </c:pt>
                <c:pt idx="623">
                  <c:v>44.759566</c:v>
                </c:pt>
                <c:pt idx="624">
                  <c:v>44.742835000000028</c:v>
                </c:pt>
                <c:pt idx="625">
                  <c:v>44.745341000000003</c:v>
                </c:pt>
                <c:pt idx="626">
                  <c:v>44.747990000000001</c:v>
                </c:pt>
                <c:pt idx="627">
                  <c:v>44.725598000000041</c:v>
                </c:pt>
                <c:pt idx="628">
                  <c:v>44.741026000000005</c:v>
                </c:pt>
                <c:pt idx="629">
                  <c:v>44.743427000000004</c:v>
                </c:pt>
                <c:pt idx="630">
                  <c:v>44.741217000000006</c:v>
                </c:pt>
                <c:pt idx="631">
                  <c:v>44.739006000000003</c:v>
                </c:pt>
                <c:pt idx="632">
                  <c:v>44.725506000000038</c:v>
                </c:pt>
                <c:pt idx="633">
                  <c:v>44.746598000000013</c:v>
                </c:pt>
                <c:pt idx="634">
                  <c:v>44.725361000000035</c:v>
                </c:pt>
                <c:pt idx="635">
                  <c:v>44.712047000000005</c:v>
                </c:pt>
                <c:pt idx="636">
                  <c:v>44.734561000000006</c:v>
                </c:pt>
                <c:pt idx="637">
                  <c:v>44.735205000000029</c:v>
                </c:pt>
                <c:pt idx="638">
                  <c:v>44.751199</c:v>
                </c:pt>
                <c:pt idx="639">
                  <c:v>44.757066999999999</c:v>
                </c:pt>
                <c:pt idx="640">
                  <c:v>44.745213000000028</c:v>
                </c:pt>
                <c:pt idx="641">
                  <c:v>44.733430000000013</c:v>
                </c:pt>
                <c:pt idx="642">
                  <c:v>44.765879000000012</c:v>
                </c:pt>
                <c:pt idx="643">
                  <c:v>44.760296000000011</c:v>
                </c:pt>
                <c:pt idx="644">
                  <c:v>44.761159000000013</c:v>
                </c:pt>
                <c:pt idx="645">
                  <c:v>44.771341</c:v>
                </c:pt>
                <c:pt idx="646">
                  <c:v>44.788057000000002</c:v>
                </c:pt>
                <c:pt idx="647">
                  <c:v>44.802776000000001</c:v>
                </c:pt>
                <c:pt idx="648">
                  <c:v>44.788270000000011</c:v>
                </c:pt>
                <c:pt idx="649">
                  <c:v>44.820913000000012</c:v>
                </c:pt>
                <c:pt idx="650">
                  <c:v>44.835524000000007</c:v>
                </c:pt>
                <c:pt idx="651">
                  <c:v>44.825899</c:v>
                </c:pt>
                <c:pt idx="652">
                  <c:v>44.827069000000002</c:v>
                </c:pt>
                <c:pt idx="653">
                  <c:v>44.823345000000003</c:v>
                </c:pt>
                <c:pt idx="654">
                  <c:v>44.784146</c:v>
                </c:pt>
                <c:pt idx="655">
                  <c:v>44.787872</c:v>
                </c:pt>
                <c:pt idx="656">
                  <c:v>44.800317</c:v>
                </c:pt>
                <c:pt idx="657">
                  <c:v>44.763717000000028</c:v>
                </c:pt>
                <c:pt idx="658">
                  <c:v>44.758429</c:v>
                </c:pt>
                <c:pt idx="659">
                  <c:v>44.783760000000001</c:v>
                </c:pt>
                <c:pt idx="660">
                  <c:v>44.764121000000003</c:v>
                </c:pt>
                <c:pt idx="661">
                  <c:v>44.755987000000005</c:v>
                </c:pt>
                <c:pt idx="662">
                  <c:v>44.79507900000003</c:v>
                </c:pt>
                <c:pt idx="663">
                  <c:v>44.766805000000012</c:v>
                </c:pt>
                <c:pt idx="664">
                  <c:v>44.721117000000028</c:v>
                </c:pt>
                <c:pt idx="665">
                  <c:v>44.745909000000012</c:v>
                </c:pt>
                <c:pt idx="666">
                  <c:v>44.719052000000012</c:v>
                </c:pt>
                <c:pt idx="667">
                  <c:v>44.730340000000012</c:v>
                </c:pt>
                <c:pt idx="668">
                  <c:v>44.723141000000012</c:v>
                </c:pt>
                <c:pt idx="669">
                  <c:v>44.724141000000003</c:v>
                </c:pt>
                <c:pt idx="670">
                  <c:v>44.717114000000002</c:v>
                </c:pt>
                <c:pt idx="671">
                  <c:v>44.695431000000013</c:v>
                </c:pt>
                <c:pt idx="672">
                  <c:v>44.671392000000012</c:v>
                </c:pt>
                <c:pt idx="673">
                  <c:v>44.666833000000011</c:v>
                </c:pt>
                <c:pt idx="674">
                  <c:v>44.696818000000029</c:v>
                </c:pt>
                <c:pt idx="675">
                  <c:v>44.663004000000001</c:v>
                </c:pt>
                <c:pt idx="676">
                  <c:v>44.674949000000005</c:v>
                </c:pt>
                <c:pt idx="677">
                  <c:v>44.688065000000002</c:v>
                </c:pt>
                <c:pt idx="678">
                  <c:v>44.642108000000029</c:v>
                </c:pt>
                <c:pt idx="679">
                  <c:v>44.642934000000011</c:v>
                </c:pt>
                <c:pt idx="680">
                  <c:v>44.638241000000001</c:v>
                </c:pt>
                <c:pt idx="681">
                  <c:v>44.586237000000004</c:v>
                </c:pt>
                <c:pt idx="682">
                  <c:v>44.556272</c:v>
                </c:pt>
                <c:pt idx="683">
                  <c:v>44.59293900000003</c:v>
                </c:pt>
                <c:pt idx="684">
                  <c:v>44.586106000000001</c:v>
                </c:pt>
                <c:pt idx="685">
                  <c:v>44.593890000000002</c:v>
                </c:pt>
                <c:pt idx="686">
                  <c:v>44.577451000000003</c:v>
                </c:pt>
                <c:pt idx="687">
                  <c:v>44.56915500000003</c:v>
                </c:pt>
                <c:pt idx="688">
                  <c:v>44.587769999999999</c:v>
                </c:pt>
                <c:pt idx="689">
                  <c:v>44.554653999999999</c:v>
                </c:pt>
                <c:pt idx="690">
                  <c:v>44.554842999999998</c:v>
                </c:pt>
                <c:pt idx="691">
                  <c:v>44.566207000000006</c:v>
                </c:pt>
                <c:pt idx="692">
                  <c:v>44.542286000000004</c:v>
                </c:pt>
                <c:pt idx="693">
                  <c:v>44.502618000000012</c:v>
                </c:pt>
                <c:pt idx="694">
                  <c:v>44.527180000000001</c:v>
                </c:pt>
                <c:pt idx="695">
                  <c:v>44.504126000000007</c:v>
                </c:pt>
                <c:pt idx="696">
                  <c:v>44.526994000000002</c:v>
                </c:pt>
                <c:pt idx="697">
                  <c:v>44.528597000000012</c:v>
                </c:pt>
                <c:pt idx="698">
                  <c:v>44.488886999999998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Espectros!$D$6</c:f>
              <c:strCache>
                <c:ptCount val="1"/>
                <c:pt idx="0">
                  <c:v>13-cis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Espectros!$A$7:$A$705</c:f>
              <c:numCache>
                <c:formatCode>0.000</c:formatCode>
                <c:ptCount val="699"/>
                <c:pt idx="0">
                  <c:v>204.18409700000001</c:v>
                </c:pt>
                <c:pt idx="1">
                  <c:v>205.02091700000011</c:v>
                </c:pt>
                <c:pt idx="2">
                  <c:v>205.85773700000016</c:v>
                </c:pt>
                <c:pt idx="3">
                  <c:v>206.69455699999995</c:v>
                </c:pt>
                <c:pt idx="4">
                  <c:v>207.53137800000007</c:v>
                </c:pt>
                <c:pt idx="5">
                  <c:v>208.36819800000012</c:v>
                </c:pt>
                <c:pt idx="6">
                  <c:v>209.205018</c:v>
                </c:pt>
                <c:pt idx="7">
                  <c:v>210.04183800000001</c:v>
                </c:pt>
                <c:pt idx="8">
                  <c:v>210.878658</c:v>
                </c:pt>
                <c:pt idx="9">
                  <c:v>211.71547799999999</c:v>
                </c:pt>
                <c:pt idx="10">
                  <c:v>212.55229800000012</c:v>
                </c:pt>
                <c:pt idx="11">
                  <c:v>213.38911800000011</c:v>
                </c:pt>
                <c:pt idx="12">
                  <c:v>214.22593800000001</c:v>
                </c:pt>
                <c:pt idx="13">
                  <c:v>215.062758</c:v>
                </c:pt>
                <c:pt idx="14">
                  <c:v>215.89957799999999</c:v>
                </c:pt>
                <c:pt idx="15">
                  <c:v>216.73639800000001</c:v>
                </c:pt>
                <c:pt idx="16">
                  <c:v>217.573218</c:v>
                </c:pt>
                <c:pt idx="17">
                  <c:v>218.41003800000001</c:v>
                </c:pt>
                <c:pt idx="18">
                  <c:v>219.24685799999995</c:v>
                </c:pt>
                <c:pt idx="19">
                  <c:v>220.08367899999999</c:v>
                </c:pt>
                <c:pt idx="20">
                  <c:v>220.92049900000012</c:v>
                </c:pt>
                <c:pt idx="21">
                  <c:v>221.75731900000011</c:v>
                </c:pt>
                <c:pt idx="22">
                  <c:v>222.59413900000001</c:v>
                </c:pt>
                <c:pt idx="23">
                  <c:v>223.430959</c:v>
                </c:pt>
                <c:pt idx="24">
                  <c:v>224.26777899999999</c:v>
                </c:pt>
                <c:pt idx="25">
                  <c:v>225.10459899999998</c:v>
                </c:pt>
                <c:pt idx="26">
                  <c:v>225.94141900000011</c:v>
                </c:pt>
                <c:pt idx="27">
                  <c:v>226.77823900000001</c:v>
                </c:pt>
                <c:pt idx="28">
                  <c:v>227.61505899999995</c:v>
                </c:pt>
                <c:pt idx="29">
                  <c:v>228.4518790000001</c:v>
                </c:pt>
                <c:pt idx="30">
                  <c:v>229.28869900000001</c:v>
                </c:pt>
                <c:pt idx="31">
                  <c:v>230.125519</c:v>
                </c:pt>
                <c:pt idx="32">
                  <c:v>230.96233900000016</c:v>
                </c:pt>
                <c:pt idx="33">
                  <c:v>231.79915899999995</c:v>
                </c:pt>
                <c:pt idx="34">
                  <c:v>232.63597999999999</c:v>
                </c:pt>
                <c:pt idx="35">
                  <c:v>233.47280000000001</c:v>
                </c:pt>
                <c:pt idx="36">
                  <c:v>234.30962</c:v>
                </c:pt>
                <c:pt idx="37">
                  <c:v>235.14644000000001</c:v>
                </c:pt>
                <c:pt idx="38">
                  <c:v>235.98326</c:v>
                </c:pt>
                <c:pt idx="39">
                  <c:v>236.8200800000001</c:v>
                </c:pt>
                <c:pt idx="40">
                  <c:v>237.65690000000001</c:v>
                </c:pt>
                <c:pt idx="41">
                  <c:v>238.49372</c:v>
                </c:pt>
                <c:pt idx="42">
                  <c:v>239.33054000000001</c:v>
                </c:pt>
                <c:pt idx="43">
                  <c:v>240.16736</c:v>
                </c:pt>
                <c:pt idx="44">
                  <c:v>241.00417999999999</c:v>
                </c:pt>
                <c:pt idx="45">
                  <c:v>241.84100000000001</c:v>
                </c:pt>
                <c:pt idx="46">
                  <c:v>242.67782</c:v>
                </c:pt>
                <c:pt idx="47">
                  <c:v>243.51463999999999</c:v>
                </c:pt>
                <c:pt idx="48">
                  <c:v>244.35146000000012</c:v>
                </c:pt>
                <c:pt idx="49">
                  <c:v>245.18828100000007</c:v>
                </c:pt>
                <c:pt idx="50">
                  <c:v>246.02510100000001</c:v>
                </c:pt>
                <c:pt idx="51">
                  <c:v>246.86192100000011</c:v>
                </c:pt>
                <c:pt idx="52">
                  <c:v>247.69874100000001</c:v>
                </c:pt>
                <c:pt idx="53">
                  <c:v>248.53556099999992</c:v>
                </c:pt>
                <c:pt idx="54">
                  <c:v>249.3723810000001</c:v>
                </c:pt>
                <c:pt idx="55">
                  <c:v>250.20920099999998</c:v>
                </c:pt>
                <c:pt idx="56">
                  <c:v>251.046021</c:v>
                </c:pt>
                <c:pt idx="57">
                  <c:v>251.88284100000016</c:v>
                </c:pt>
                <c:pt idx="58">
                  <c:v>252.71966099999983</c:v>
                </c:pt>
                <c:pt idx="59">
                  <c:v>253.5564810000001</c:v>
                </c:pt>
                <c:pt idx="60">
                  <c:v>254.39330100000001</c:v>
                </c:pt>
                <c:pt idx="61">
                  <c:v>255.230121</c:v>
                </c:pt>
                <c:pt idx="62">
                  <c:v>256.06694099999999</c:v>
                </c:pt>
                <c:pt idx="63">
                  <c:v>256.90376099999975</c:v>
                </c:pt>
                <c:pt idx="64">
                  <c:v>257.74058200000002</c:v>
                </c:pt>
                <c:pt idx="65">
                  <c:v>258.57740200000001</c:v>
                </c:pt>
                <c:pt idx="66">
                  <c:v>259.414222</c:v>
                </c:pt>
                <c:pt idx="67">
                  <c:v>260.25104199999993</c:v>
                </c:pt>
                <c:pt idx="68">
                  <c:v>261.08786199999997</c:v>
                </c:pt>
                <c:pt idx="69">
                  <c:v>261.92468200000002</c:v>
                </c:pt>
                <c:pt idx="70">
                  <c:v>262.76150199999978</c:v>
                </c:pt>
                <c:pt idx="71">
                  <c:v>263.59832199999965</c:v>
                </c:pt>
                <c:pt idx="72">
                  <c:v>264.43514199999959</c:v>
                </c:pt>
                <c:pt idx="73">
                  <c:v>265.27196199999975</c:v>
                </c:pt>
                <c:pt idx="74">
                  <c:v>266.10878200000002</c:v>
                </c:pt>
                <c:pt idx="75">
                  <c:v>266.94560200000001</c:v>
                </c:pt>
                <c:pt idx="76">
                  <c:v>267.782422</c:v>
                </c:pt>
                <c:pt idx="77">
                  <c:v>268.61924200000021</c:v>
                </c:pt>
                <c:pt idx="78">
                  <c:v>269.45606199999975</c:v>
                </c:pt>
                <c:pt idx="79">
                  <c:v>270.29288300000002</c:v>
                </c:pt>
                <c:pt idx="80">
                  <c:v>271.12970300000001</c:v>
                </c:pt>
                <c:pt idx="81">
                  <c:v>271.96652299999965</c:v>
                </c:pt>
                <c:pt idx="82">
                  <c:v>272.80334299999993</c:v>
                </c:pt>
                <c:pt idx="83">
                  <c:v>273.64016299999997</c:v>
                </c:pt>
                <c:pt idx="84">
                  <c:v>274.47698299999979</c:v>
                </c:pt>
                <c:pt idx="85">
                  <c:v>275.31380300000001</c:v>
                </c:pt>
                <c:pt idx="86">
                  <c:v>276.15062300000022</c:v>
                </c:pt>
                <c:pt idx="87">
                  <c:v>276.98744299999993</c:v>
                </c:pt>
                <c:pt idx="88">
                  <c:v>277.82426299999997</c:v>
                </c:pt>
                <c:pt idx="89">
                  <c:v>278.66108300000002</c:v>
                </c:pt>
                <c:pt idx="90">
                  <c:v>279.49790299999978</c:v>
                </c:pt>
                <c:pt idx="91">
                  <c:v>280.334723</c:v>
                </c:pt>
                <c:pt idx="92">
                  <c:v>281.17154299999999</c:v>
                </c:pt>
                <c:pt idx="93">
                  <c:v>282.00836299999975</c:v>
                </c:pt>
                <c:pt idx="94">
                  <c:v>282.84518300000002</c:v>
                </c:pt>
                <c:pt idx="95">
                  <c:v>283.68200400000001</c:v>
                </c:pt>
                <c:pt idx="96">
                  <c:v>284.518824</c:v>
                </c:pt>
                <c:pt idx="97">
                  <c:v>285.35564399999998</c:v>
                </c:pt>
                <c:pt idx="98">
                  <c:v>286.19246399999997</c:v>
                </c:pt>
                <c:pt idx="99">
                  <c:v>287.02928400000002</c:v>
                </c:pt>
                <c:pt idx="100">
                  <c:v>287.86610399999978</c:v>
                </c:pt>
                <c:pt idx="101">
                  <c:v>288.702924</c:v>
                </c:pt>
                <c:pt idx="102">
                  <c:v>289.53974399999993</c:v>
                </c:pt>
                <c:pt idx="103">
                  <c:v>290.37656399999975</c:v>
                </c:pt>
                <c:pt idx="104">
                  <c:v>291.21338399999979</c:v>
                </c:pt>
                <c:pt idx="105">
                  <c:v>292.05020400000001</c:v>
                </c:pt>
                <c:pt idx="106">
                  <c:v>292.887024</c:v>
                </c:pt>
                <c:pt idx="107">
                  <c:v>293.72384399999999</c:v>
                </c:pt>
                <c:pt idx="108">
                  <c:v>294.56066399999997</c:v>
                </c:pt>
                <c:pt idx="109">
                  <c:v>295.39748400000002</c:v>
                </c:pt>
                <c:pt idx="110">
                  <c:v>296.23430499999978</c:v>
                </c:pt>
                <c:pt idx="111">
                  <c:v>297.07112499999965</c:v>
                </c:pt>
                <c:pt idx="112">
                  <c:v>297.90794499999993</c:v>
                </c:pt>
                <c:pt idx="113">
                  <c:v>298.74476499999997</c:v>
                </c:pt>
                <c:pt idx="114">
                  <c:v>299.58158499999979</c:v>
                </c:pt>
                <c:pt idx="115">
                  <c:v>300.41840499999978</c:v>
                </c:pt>
                <c:pt idx="116">
                  <c:v>301.255225</c:v>
                </c:pt>
                <c:pt idx="117">
                  <c:v>302.09204499999993</c:v>
                </c:pt>
                <c:pt idx="118">
                  <c:v>302.92886499999975</c:v>
                </c:pt>
                <c:pt idx="119">
                  <c:v>303.76568500000002</c:v>
                </c:pt>
                <c:pt idx="120">
                  <c:v>304.60250500000001</c:v>
                </c:pt>
                <c:pt idx="121">
                  <c:v>305.43932499999966</c:v>
                </c:pt>
                <c:pt idx="122">
                  <c:v>306.27614499999964</c:v>
                </c:pt>
                <c:pt idx="123">
                  <c:v>307.11296499999997</c:v>
                </c:pt>
                <c:pt idx="124">
                  <c:v>307.94978500000002</c:v>
                </c:pt>
                <c:pt idx="125">
                  <c:v>308.78660599999978</c:v>
                </c:pt>
                <c:pt idx="126">
                  <c:v>309.62342599999999</c:v>
                </c:pt>
                <c:pt idx="127">
                  <c:v>310.46024599999993</c:v>
                </c:pt>
                <c:pt idx="128">
                  <c:v>311.29706599999975</c:v>
                </c:pt>
                <c:pt idx="129">
                  <c:v>312.13388600000002</c:v>
                </c:pt>
                <c:pt idx="130">
                  <c:v>312.97070599999978</c:v>
                </c:pt>
                <c:pt idx="131">
                  <c:v>313.807526</c:v>
                </c:pt>
                <c:pt idx="132">
                  <c:v>314.64434599999998</c:v>
                </c:pt>
                <c:pt idx="133">
                  <c:v>315.48116599999958</c:v>
                </c:pt>
                <c:pt idx="134">
                  <c:v>316.31798600000002</c:v>
                </c:pt>
                <c:pt idx="135">
                  <c:v>317.15480600000024</c:v>
                </c:pt>
                <c:pt idx="136">
                  <c:v>317.99162599999966</c:v>
                </c:pt>
                <c:pt idx="137">
                  <c:v>318.82844599999999</c:v>
                </c:pt>
                <c:pt idx="138">
                  <c:v>319.66526599999997</c:v>
                </c:pt>
                <c:pt idx="139">
                  <c:v>320.50208600000002</c:v>
                </c:pt>
                <c:pt idx="140">
                  <c:v>321.33890699999978</c:v>
                </c:pt>
                <c:pt idx="141">
                  <c:v>322.17572699999999</c:v>
                </c:pt>
                <c:pt idx="142">
                  <c:v>323.01254699999993</c:v>
                </c:pt>
                <c:pt idx="143">
                  <c:v>323.84936699999997</c:v>
                </c:pt>
                <c:pt idx="144">
                  <c:v>324.68618699999979</c:v>
                </c:pt>
                <c:pt idx="145">
                  <c:v>325.52300699999978</c:v>
                </c:pt>
                <c:pt idx="146">
                  <c:v>326.35982700000022</c:v>
                </c:pt>
                <c:pt idx="147">
                  <c:v>327.19664699999993</c:v>
                </c:pt>
                <c:pt idx="148">
                  <c:v>328.03346699999975</c:v>
                </c:pt>
                <c:pt idx="149">
                  <c:v>328.87028700000002</c:v>
                </c:pt>
                <c:pt idx="150">
                  <c:v>329.70710699999978</c:v>
                </c:pt>
                <c:pt idx="151">
                  <c:v>330.543927</c:v>
                </c:pt>
                <c:pt idx="152">
                  <c:v>331.38074699999999</c:v>
                </c:pt>
                <c:pt idx="153">
                  <c:v>332.21756699999975</c:v>
                </c:pt>
                <c:pt idx="154">
                  <c:v>333.05438700000002</c:v>
                </c:pt>
                <c:pt idx="155">
                  <c:v>333.89120799999978</c:v>
                </c:pt>
                <c:pt idx="156">
                  <c:v>334.72802799999965</c:v>
                </c:pt>
                <c:pt idx="157">
                  <c:v>335.56484799999998</c:v>
                </c:pt>
                <c:pt idx="158">
                  <c:v>336.40166799999975</c:v>
                </c:pt>
                <c:pt idx="159">
                  <c:v>337.23848799999979</c:v>
                </c:pt>
                <c:pt idx="160">
                  <c:v>338.07530799999978</c:v>
                </c:pt>
                <c:pt idx="161">
                  <c:v>338.91212799999965</c:v>
                </c:pt>
                <c:pt idx="162">
                  <c:v>339.74894799999993</c:v>
                </c:pt>
                <c:pt idx="163">
                  <c:v>340.58576799999975</c:v>
                </c:pt>
                <c:pt idx="164">
                  <c:v>341.42258799999979</c:v>
                </c:pt>
                <c:pt idx="165">
                  <c:v>342.25940800000001</c:v>
                </c:pt>
                <c:pt idx="166">
                  <c:v>343.09622799999966</c:v>
                </c:pt>
                <c:pt idx="167">
                  <c:v>343.93304799999964</c:v>
                </c:pt>
                <c:pt idx="168">
                  <c:v>344.76986799999997</c:v>
                </c:pt>
                <c:pt idx="169">
                  <c:v>345.60668800000002</c:v>
                </c:pt>
                <c:pt idx="170">
                  <c:v>346.44350899999978</c:v>
                </c:pt>
                <c:pt idx="171">
                  <c:v>347.28032899999965</c:v>
                </c:pt>
                <c:pt idx="172">
                  <c:v>348.11714899999993</c:v>
                </c:pt>
                <c:pt idx="173">
                  <c:v>348.95396899999974</c:v>
                </c:pt>
                <c:pt idx="174">
                  <c:v>349.79078899999979</c:v>
                </c:pt>
                <c:pt idx="175">
                  <c:v>350.62760900000001</c:v>
                </c:pt>
                <c:pt idx="176">
                  <c:v>351.464429</c:v>
                </c:pt>
                <c:pt idx="177">
                  <c:v>352.30124899999993</c:v>
                </c:pt>
                <c:pt idx="178">
                  <c:v>353.13806899999975</c:v>
                </c:pt>
                <c:pt idx="179">
                  <c:v>353.97488900000002</c:v>
                </c:pt>
                <c:pt idx="180">
                  <c:v>354.81170899999978</c:v>
                </c:pt>
                <c:pt idx="181">
                  <c:v>355.648529</c:v>
                </c:pt>
                <c:pt idx="182">
                  <c:v>356.48534899999964</c:v>
                </c:pt>
                <c:pt idx="183">
                  <c:v>357.32216899999975</c:v>
                </c:pt>
                <c:pt idx="184">
                  <c:v>358.15898900000002</c:v>
                </c:pt>
                <c:pt idx="185">
                  <c:v>358.99580899999978</c:v>
                </c:pt>
                <c:pt idx="186">
                  <c:v>359.83262999999999</c:v>
                </c:pt>
                <c:pt idx="187">
                  <c:v>360.66944999999998</c:v>
                </c:pt>
                <c:pt idx="188">
                  <c:v>361.50626999999974</c:v>
                </c:pt>
                <c:pt idx="189">
                  <c:v>362.34309000000002</c:v>
                </c:pt>
                <c:pt idx="190">
                  <c:v>363.17991000000001</c:v>
                </c:pt>
                <c:pt idx="191">
                  <c:v>364.01672999999965</c:v>
                </c:pt>
                <c:pt idx="192">
                  <c:v>364.85354999999993</c:v>
                </c:pt>
                <c:pt idx="193">
                  <c:v>365.69036999999975</c:v>
                </c:pt>
                <c:pt idx="194">
                  <c:v>366.52718999999979</c:v>
                </c:pt>
                <c:pt idx="195">
                  <c:v>367.36401000000001</c:v>
                </c:pt>
                <c:pt idx="196">
                  <c:v>368.20083</c:v>
                </c:pt>
                <c:pt idx="197">
                  <c:v>369.03764999999999</c:v>
                </c:pt>
                <c:pt idx="198">
                  <c:v>369.87446999999997</c:v>
                </c:pt>
                <c:pt idx="199">
                  <c:v>370.71128999999979</c:v>
                </c:pt>
                <c:pt idx="200">
                  <c:v>371.54810999999978</c:v>
                </c:pt>
                <c:pt idx="201">
                  <c:v>372.38493099999999</c:v>
                </c:pt>
                <c:pt idx="202">
                  <c:v>373.22175099999959</c:v>
                </c:pt>
                <c:pt idx="203">
                  <c:v>374.05857099999974</c:v>
                </c:pt>
                <c:pt idx="204">
                  <c:v>374.89539099999979</c:v>
                </c:pt>
                <c:pt idx="205">
                  <c:v>375.73221099999978</c:v>
                </c:pt>
                <c:pt idx="206">
                  <c:v>376.569031</c:v>
                </c:pt>
                <c:pt idx="207">
                  <c:v>377.40585099999993</c:v>
                </c:pt>
                <c:pt idx="208">
                  <c:v>378.24267099999997</c:v>
                </c:pt>
                <c:pt idx="209">
                  <c:v>379.07949100000002</c:v>
                </c:pt>
                <c:pt idx="210">
                  <c:v>379.9163109999995</c:v>
                </c:pt>
                <c:pt idx="211">
                  <c:v>380.75313099999966</c:v>
                </c:pt>
                <c:pt idx="212">
                  <c:v>381.58995099999999</c:v>
                </c:pt>
                <c:pt idx="213">
                  <c:v>382.42677099999958</c:v>
                </c:pt>
                <c:pt idx="214">
                  <c:v>383.26359099999979</c:v>
                </c:pt>
                <c:pt idx="215">
                  <c:v>384.10041100000001</c:v>
                </c:pt>
                <c:pt idx="216">
                  <c:v>384.93723199999965</c:v>
                </c:pt>
                <c:pt idx="217">
                  <c:v>385.77405199999993</c:v>
                </c:pt>
                <c:pt idx="218">
                  <c:v>386.61087199999997</c:v>
                </c:pt>
                <c:pt idx="219">
                  <c:v>387.44769200000002</c:v>
                </c:pt>
                <c:pt idx="220">
                  <c:v>388.28451199999978</c:v>
                </c:pt>
                <c:pt idx="221">
                  <c:v>389.12133199999965</c:v>
                </c:pt>
                <c:pt idx="222">
                  <c:v>389.95815199999959</c:v>
                </c:pt>
                <c:pt idx="223">
                  <c:v>390.79497199999975</c:v>
                </c:pt>
                <c:pt idx="224">
                  <c:v>391.63179199999979</c:v>
                </c:pt>
                <c:pt idx="225">
                  <c:v>392.46861199999978</c:v>
                </c:pt>
                <c:pt idx="226">
                  <c:v>393.305432</c:v>
                </c:pt>
                <c:pt idx="227">
                  <c:v>394.14225199999998</c:v>
                </c:pt>
                <c:pt idx="228">
                  <c:v>394.97907199999975</c:v>
                </c:pt>
                <c:pt idx="229">
                  <c:v>395.81589200000002</c:v>
                </c:pt>
                <c:pt idx="230">
                  <c:v>396.65271200000001</c:v>
                </c:pt>
                <c:pt idx="231">
                  <c:v>397.48953299999965</c:v>
                </c:pt>
                <c:pt idx="232">
                  <c:v>398.32635299999959</c:v>
                </c:pt>
                <c:pt idx="233">
                  <c:v>399.16317299999974</c:v>
                </c:pt>
                <c:pt idx="234">
                  <c:v>399.99999299999979</c:v>
                </c:pt>
                <c:pt idx="235">
                  <c:v>400.83681299999978</c:v>
                </c:pt>
                <c:pt idx="236">
                  <c:v>401.673633</c:v>
                </c:pt>
                <c:pt idx="237">
                  <c:v>402.51045299999993</c:v>
                </c:pt>
                <c:pt idx="238">
                  <c:v>403.34727299999997</c:v>
                </c:pt>
                <c:pt idx="239">
                  <c:v>404.18409300000002</c:v>
                </c:pt>
                <c:pt idx="240">
                  <c:v>405.02091299999978</c:v>
                </c:pt>
                <c:pt idx="241">
                  <c:v>405.857733</c:v>
                </c:pt>
                <c:pt idx="242">
                  <c:v>406.69455299999993</c:v>
                </c:pt>
                <c:pt idx="243">
                  <c:v>407.53137299999958</c:v>
                </c:pt>
                <c:pt idx="244">
                  <c:v>408.36819299999979</c:v>
                </c:pt>
                <c:pt idx="245">
                  <c:v>409.20501299999978</c:v>
                </c:pt>
                <c:pt idx="246">
                  <c:v>410.04183399999999</c:v>
                </c:pt>
                <c:pt idx="247">
                  <c:v>410.87865399999993</c:v>
                </c:pt>
                <c:pt idx="248">
                  <c:v>411.71547399999974</c:v>
                </c:pt>
                <c:pt idx="249">
                  <c:v>412.55229400000002</c:v>
                </c:pt>
                <c:pt idx="250">
                  <c:v>413.38911399999978</c:v>
                </c:pt>
                <c:pt idx="251">
                  <c:v>414.22593399999965</c:v>
                </c:pt>
                <c:pt idx="252">
                  <c:v>415.06275399999993</c:v>
                </c:pt>
                <c:pt idx="253">
                  <c:v>415.89957399999975</c:v>
                </c:pt>
                <c:pt idx="254">
                  <c:v>416.73639399999956</c:v>
                </c:pt>
                <c:pt idx="255">
                  <c:v>417.57321399999978</c:v>
                </c:pt>
                <c:pt idx="256">
                  <c:v>418.41003399999965</c:v>
                </c:pt>
                <c:pt idx="257">
                  <c:v>419.24685399999993</c:v>
                </c:pt>
                <c:pt idx="258">
                  <c:v>420.08367399999975</c:v>
                </c:pt>
                <c:pt idx="259">
                  <c:v>420.92049399999979</c:v>
                </c:pt>
                <c:pt idx="260">
                  <c:v>421.75731399999978</c:v>
                </c:pt>
                <c:pt idx="261">
                  <c:v>422.59413499999965</c:v>
                </c:pt>
                <c:pt idx="262">
                  <c:v>423.43095499999959</c:v>
                </c:pt>
                <c:pt idx="263">
                  <c:v>424.26777499999974</c:v>
                </c:pt>
                <c:pt idx="264">
                  <c:v>425.10459500000002</c:v>
                </c:pt>
                <c:pt idx="265">
                  <c:v>425.94141499999978</c:v>
                </c:pt>
                <c:pt idx="266">
                  <c:v>426.77823499999965</c:v>
                </c:pt>
                <c:pt idx="267">
                  <c:v>427.61505499999993</c:v>
                </c:pt>
                <c:pt idx="268">
                  <c:v>428.45187499999975</c:v>
                </c:pt>
                <c:pt idx="269">
                  <c:v>429.28869499999979</c:v>
                </c:pt>
                <c:pt idx="270">
                  <c:v>430.12551499999978</c:v>
                </c:pt>
                <c:pt idx="271">
                  <c:v>430.96233499999965</c:v>
                </c:pt>
                <c:pt idx="272">
                  <c:v>431.79915499999959</c:v>
                </c:pt>
                <c:pt idx="273">
                  <c:v>432.63597499999975</c:v>
                </c:pt>
                <c:pt idx="274">
                  <c:v>433.47279499999979</c:v>
                </c:pt>
                <c:pt idx="275">
                  <c:v>434.30961500000001</c:v>
                </c:pt>
                <c:pt idx="276">
                  <c:v>435.146435</c:v>
                </c:pt>
                <c:pt idx="277">
                  <c:v>435.98325599999959</c:v>
                </c:pt>
                <c:pt idx="278">
                  <c:v>436.82007599999974</c:v>
                </c:pt>
                <c:pt idx="279">
                  <c:v>437.65689600000002</c:v>
                </c:pt>
                <c:pt idx="280">
                  <c:v>438.49371599999949</c:v>
                </c:pt>
                <c:pt idx="281">
                  <c:v>439.33053599999965</c:v>
                </c:pt>
                <c:pt idx="282">
                  <c:v>440.16735599999993</c:v>
                </c:pt>
                <c:pt idx="283">
                  <c:v>441.00417599999975</c:v>
                </c:pt>
                <c:pt idx="284">
                  <c:v>441.84099600000002</c:v>
                </c:pt>
                <c:pt idx="285">
                  <c:v>442.67781600000001</c:v>
                </c:pt>
                <c:pt idx="286">
                  <c:v>443.514636</c:v>
                </c:pt>
                <c:pt idx="287">
                  <c:v>444.35145599999993</c:v>
                </c:pt>
                <c:pt idx="288">
                  <c:v>445.18827599999975</c:v>
                </c:pt>
                <c:pt idx="289">
                  <c:v>446.02509599999979</c:v>
                </c:pt>
                <c:pt idx="290">
                  <c:v>446.86191599999978</c:v>
                </c:pt>
                <c:pt idx="291">
                  <c:v>447.69873599999966</c:v>
                </c:pt>
                <c:pt idx="292">
                  <c:v>448.53555699999959</c:v>
                </c:pt>
                <c:pt idx="293">
                  <c:v>449.37237699999974</c:v>
                </c:pt>
                <c:pt idx="294">
                  <c:v>450.20919699999979</c:v>
                </c:pt>
                <c:pt idx="295">
                  <c:v>451.04601699999978</c:v>
                </c:pt>
                <c:pt idx="296">
                  <c:v>451.88283699999999</c:v>
                </c:pt>
                <c:pt idx="297">
                  <c:v>452.71965699999993</c:v>
                </c:pt>
                <c:pt idx="298">
                  <c:v>453.55647699999975</c:v>
                </c:pt>
                <c:pt idx="299">
                  <c:v>454.39329699999979</c:v>
                </c:pt>
                <c:pt idx="300">
                  <c:v>455.2301169999995</c:v>
                </c:pt>
                <c:pt idx="301">
                  <c:v>456.06693699999965</c:v>
                </c:pt>
                <c:pt idx="302">
                  <c:v>456.90375699999959</c:v>
                </c:pt>
                <c:pt idx="303">
                  <c:v>457.74057699999975</c:v>
                </c:pt>
                <c:pt idx="304">
                  <c:v>458.57739699999979</c:v>
                </c:pt>
                <c:pt idx="305">
                  <c:v>459.41421699999978</c:v>
                </c:pt>
                <c:pt idx="306">
                  <c:v>460.25103699999966</c:v>
                </c:pt>
                <c:pt idx="307">
                  <c:v>461.08785799999993</c:v>
                </c:pt>
                <c:pt idx="308">
                  <c:v>461.92467799999974</c:v>
                </c:pt>
                <c:pt idx="309">
                  <c:v>462.76149799999979</c:v>
                </c:pt>
                <c:pt idx="310">
                  <c:v>463.59831799999949</c:v>
                </c:pt>
                <c:pt idx="311">
                  <c:v>464.43513799999943</c:v>
                </c:pt>
                <c:pt idx="312">
                  <c:v>465.27195799999959</c:v>
                </c:pt>
                <c:pt idx="313">
                  <c:v>466.10877799999975</c:v>
                </c:pt>
                <c:pt idx="314">
                  <c:v>466.94559799999979</c:v>
                </c:pt>
                <c:pt idx="315">
                  <c:v>467.78241799999978</c:v>
                </c:pt>
                <c:pt idx="316">
                  <c:v>468.619238</c:v>
                </c:pt>
                <c:pt idx="317">
                  <c:v>469.45605799999959</c:v>
                </c:pt>
                <c:pt idx="318">
                  <c:v>470.29287799999975</c:v>
                </c:pt>
                <c:pt idx="319">
                  <c:v>471.12969800000002</c:v>
                </c:pt>
                <c:pt idx="320">
                  <c:v>471.9665179999995</c:v>
                </c:pt>
                <c:pt idx="321">
                  <c:v>472.80333799999966</c:v>
                </c:pt>
                <c:pt idx="322">
                  <c:v>473.64015899999993</c:v>
                </c:pt>
                <c:pt idx="323">
                  <c:v>474.47697899999957</c:v>
                </c:pt>
                <c:pt idx="324">
                  <c:v>475.31379899999979</c:v>
                </c:pt>
                <c:pt idx="325">
                  <c:v>476.15061900000001</c:v>
                </c:pt>
                <c:pt idx="326">
                  <c:v>476.98743899999965</c:v>
                </c:pt>
                <c:pt idx="327">
                  <c:v>477.82425899999993</c:v>
                </c:pt>
                <c:pt idx="328">
                  <c:v>478.66107899999975</c:v>
                </c:pt>
                <c:pt idx="329">
                  <c:v>479.49789899999979</c:v>
                </c:pt>
                <c:pt idx="330">
                  <c:v>480.33471899999978</c:v>
                </c:pt>
                <c:pt idx="331">
                  <c:v>481.17153899999965</c:v>
                </c:pt>
                <c:pt idx="332">
                  <c:v>482.00835899999959</c:v>
                </c:pt>
                <c:pt idx="333">
                  <c:v>482.84517899999975</c:v>
                </c:pt>
                <c:pt idx="334">
                  <c:v>483.68199899999979</c:v>
                </c:pt>
                <c:pt idx="335">
                  <c:v>484.51881899999978</c:v>
                </c:pt>
                <c:pt idx="336">
                  <c:v>485.355639</c:v>
                </c:pt>
                <c:pt idx="337">
                  <c:v>486.19245999999993</c:v>
                </c:pt>
                <c:pt idx="338">
                  <c:v>487.02928000000026</c:v>
                </c:pt>
                <c:pt idx="339">
                  <c:v>487.86609999999979</c:v>
                </c:pt>
                <c:pt idx="340">
                  <c:v>488.70292000000001</c:v>
                </c:pt>
                <c:pt idx="341">
                  <c:v>489.53973999999965</c:v>
                </c:pt>
                <c:pt idx="342">
                  <c:v>490.37655999999959</c:v>
                </c:pt>
                <c:pt idx="343">
                  <c:v>491.21337999999957</c:v>
                </c:pt>
                <c:pt idx="344">
                  <c:v>492.05020000000002</c:v>
                </c:pt>
                <c:pt idx="345">
                  <c:v>492.88702000000001</c:v>
                </c:pt>
                <c:pt idx="346">
                  <c:v>493.72384</c:v>
                </c:pt>
                <c:pt idx="347">
                  <c:v>494.56065999999993</c:v>
                </c:pt>
                <c:pt idx="348">
                  <c:v>495.39747999999975</c:v>
                </c:pt>
                <c:pt idx="349">
                  <c:v>496.23429999999979</c:v>
                </c:pt>
                <c:pt idx="350">
                  <c:v>497.07111999999955</c:v>
                </c:pt>
                <c:pt idx="351">
                  <c:v>497.90794</c:v>
                </c:pt>
                <c:pt idx="352">
                  <c:v>498.74476099999998</c:v>
                </c:pt>
                <c:pt idx="353">
                  <c:v>499.58158100000003</c:v>
                </c:pt>
                <c:pt idx="354">
                  <c:v>500.41840099999979</c:v>
                </c:pt>
                <c:pt idx="355">
                  <c:v>501.25522100000001</c:v>
                </c:pt>
                <c:pt idx="356">
                  <c:v>502.09204099999999</c:v>
                </c:pt>
                <c:pt idx="357">
                  <c:v>502.92886099999993</c:v>
                </c:pt>
                <c:pt idx="358">
                  <c:v>503.76568099999997</c:v>
                </c:pt>
                <c:pt idx="359">
                  <c:v>504.60250100000002</c:v>
                </c:pt>
                <c:pt idx="360">
                  <c:v>505.43932099999978</c:v>
                </c:pt>
                <c:pt idx="361">
                  <c:v>506.27614099999965</c:v>
                </c:pt>
                <c:pt idx="362">
                  <c:v>507.11296099999998</c:v>
                </c:pt>
                <c:pt idx="363">
                  <c:v>507.94978099999997</c:v>
                </c:pt>
                <c:pt idx="364">
                  <c:v>508.78660099999979</c:v>
                </c:pt>
                <c:pt idx="365">
                  <c:v>509.62342100000001</c:v>
                </c:pt>
                <c:pt idx="366">
                  <c:v>510.460241</c:v>
                </c:pt>
                <c:pt idx="367">
                  <c:v>511.29706199999993</c:v>
                </c:pt>
                <c:pt idx="368">
                  <c:v>512.13388200000043</c:v>
                </c:pt>
                <c:pt idx="369">
                  <c:v>512.97070200000041</c:v>
                </c:pt>
                <c:pt idx="370">
                  <c:v>513.80752199999927</c:v>
                </c:pt>
                <c:pt idx="371">
                  <c:v>514.64434200000005</c:v>
                </c:pt>
                <c:pt idx="372">
                  <c:v>515.48116199999959</c:v>
                </c:pt>
                <c:pt idx="373">
                  <c:v>516.31798199999957</c:v>
                </c:pt>
                <c:pt idx="374">
                  <c:v>517.15480200000002</c:v>
                </c:pt>
                <c:pt idx="375">
                  <c:v>517.99162199999955</c:v>
                </c:pt>
                <c:pt idx="376">
                  <c:v>518.828442</c:v>
                </c:pt>
                <c:pt idx="377">
                  <c:v>519.66526199999942</c:v>
                </c:pt>
                <c:pt idx="378">
                  <c:v>520.50208199999997</c:v>
                </c:pt>
                <c:pt idx="379">
                  <c:v>521.33890199999996</c:v>
                </c:pt>
                <c:pt idx="380">
                  <c:v>522.17572199999995</c:v>
                </c:pt>
                <c:pt idx="381">
                  <c:v>523.0125419999996</c:v>
                </c:pt>
                <c:pt idx="382">
                  <c:v>523.84936199999959</c:v>
                </c:pt>
                <c:pt idx="383">
                  <c:v>524.68618300000003</c:v>
                </c:pt>
                <c:pt idx="384">
                  <c:v>525.52300300000002</c:v>
                </c:pt>
                <c:pt idx="385">
                  <c:v>526.35982299999955</c:v>
                </c:pt>
                <c:pt idx="386">
                  <c:v>527.19664299999999</c:v>
                </c:pt>
                <c:pt idx="387">
                  <c:v>528.03346299999998</c:v>
                </c:pt>
                <c:pt idx="388">
                  <c:v>528.87028299999997</c:v>
                </c:pt>
                <c:pt idx="389">
                  <c:v>529.70710299999996</c:v>
                </c:pt>
                <c:pt idx="390">
                  <c:v>530.5439229999995</c:v>
                </c:pt>
                <c:pt idx="391">
                  <c:v>531.38074300000005</c:v>
                </c:pt>
                <c:pt idx="392">
                  <c:v>532.21756299999959</c:v>
                </c:pt>
                <c:pt idx="393">
                  <c:v>533.05438300000003</c:v>
                </c:pt>
                <c:pt idx="394">
                  <c:v>533.89120299999956</c:v>
                </c:pt>
                <c:pt idx="395">
                  <c:v>534.72802300000001</c:v>
                </c:pt>
                <c:pt idx="396">
                  <c:v>535.564843</c:v>
                </c:pt>
                <c:pt idx="397">
                  <c:v>536.40166299999942</c:v>
                </c:pt>
                <c:pt idx="398">
                  <c:v>537.23848400000043</c:v>
                </c:pt>
                <c:pt idx="399">
                  <c:v>538.07530400000041</c:v>
                </c:pt>
                <c:pt idx="400">
                  <c:v>538.91212399999927</c:v>
                </c:pt>
                <c:pt idx="401">
                  <c:v>539.74894400000005</c:v>
                </c:pt>
                <c:pt idx="402">
                  <c:v>540.58576400000004</c:v>
                </c:pt>
                <c:pt idx="403">
                  <c:v>541.42258399999957</c:v>
                </c:pt>
                <c:pt idx="404">
                  <c:v>542.25940400000002</c:v>
                </c:pt>
                <c:pt idx="405">
                  <c:v>543.09622399999955</c:v>
                </c:pt>
                <c:pt idx="406">
                  <c:v>543.933044</c:v>
                </c:pt>
                <c:pt idx="407">
                  <c:v>544.76986399999998</c:v>
                </c:pt>
                <c:pt idx="408">
                  <c:v>545.60668399999997</c:v>
                </c:pt>
                <c:pt idx="409">
                  <c:v>546.44350399999996</c:v>
                </c:pt>
                <c:pt idx="410">
                  <c:v>547.28032399999995</c:v>
                </c:pt>
                <c:pt idx="411">
                  <c:v>548.1171439999996</c:v>
                </c:pt>
                <c:pt idx="412">
                  <c:v>548.95396399999959</c:v>
                </c:pt>
                <c:pt idx="413">
                  <c:v>549.79078500000071</c:v>
                </c:pt>
                <c:pt idx="414">
                  <c:v>550.62760499999956</c:v>
                </c:pt>
                <c:pt idx="415">
                  <c:v>551.46442499999955</c:v>
                </c:pt>
                <c:pt idx="416">
                  <c:v>552.30124499999943</c:v>
                </c:pt>
                <c:pt idx="417">
                  <c:v>553.13806499999998</c:v>
                </c:pt>
                <c:pt idx="418">
                  <c:v>553.97488500000043</c:v>
                </c:pt>
                <c:pt idx="419">
                  <c:v>554.81170499999996</c:v>
                </c:pt>
                <c:pt idx="420">
                  <c:v>555.64852499999949</c:v>
                </c:pt>
                <c:pt idx="421">
                  <c:v>556.48534500000005</c:v>
                </c:pt>
                <c:pt idx="422">
                  <c:v>557.32216499999925</c:v>
                </c:pt>
                <c:pt idx="423">
                  <c:v>558.15898500000003</c:v>
                </c:pt>
                <c:pt idx="424">
                  <c:v>558.99580500000002</c:v>
                </c:pt>
                <c:pt idx="425">
                  <c:v>559.83262499999898</c:v>
                </c:pt>
                <c:pt idx="426">
                  <c:v>560.669445</c:v>
                </c:pt>
                <c:pt idx="427">
                  <c:v>561.50626499999942</c:v>
                </c:pt>
                <c:pt idx="428">
                  <c:v>562.34308599999997</c:v>
                </c:pt>
                <c:pt idx="429">
                  <c:v>563.17990600000041</c:v>
                </c:pt>
                <c:pt idx="430">
                  <c:v>564.01672599999949</c:v>
                </c:pt>
                <c:pt idx="431">
                  <c:v>564.8535459999996</c:v>
                </c:pt>
                <c:pt idx="432">
                  <c:v>565.69036600000004</c:v>
                </c:pt>
                <c:pt idx="433">
                  <c:v>566.52718599999957</c:v>
                </c:pt>
                <c:pt idx="434">
                  <c:v>567.36400599999956</c:v>
                </c:pt>
                <c:pt idx="435">
                  <c:v>568.20082600000001</c:v>
                </c:pt>
                <c:pt idx="436">
                  <c:v>569.03764599999943</c:v>
                </c:pt>
                <c:pt idx="437">
                  <c:v>569.87446599999998</c:v>
                </c:pt>
                <c:pt idx="438">
                  <c:v>570.71128599999997</c:v>
                </c:pt>
                <c:pt idx="439">
                  <c:v>571.54810599999996</c:v>
                </c:pt>
                <c:pt idx="440">
                  <c:v>572.3849259999995</c:v>
                </c:pt>
                <c:pt idx="441">
                  <c:v>573.22174600000005</c:v>
                </c:pt>
                <c:pt idx="442">
                  <c:v>574.05856599999959</c:v>
                </c:pt>
                <c:pt idx="443">
                  <c:v>574.89538700000003</c:v>
                </c:pt>
                <c:pt idx="444">
                  <c:v>575.73220699999956</c:v>
                </c:pt>
                <c:pt idx="445">
                  <c:v>576.56902699999955</c:v>
                </c:pt>
                <c:pt idx="446">
                  <c:v>577.40584699999999</c:v>
                </c:pt>
                <c:pt idx="447">
                  <c:v>578.24266699999941</c:v>
                </c:pt>
                <c:pt idx="448">
                  <c:v>579.07948700000043</c:v>
                </c:pt>
                <c:pt idx="449">
                  <c:v>579.91630699999996</c:v>
                </c:pt>
                <c:pt idx="450">
                  <c:v>580.75312699999949</c:v>
                </c:pt>
                <c:pt idx="451">
                  <c:v>581.58994700000005</c:v>
                </c:pt>
                <c:pt idx="452">
                  <c:v>582.42676699999959</c:v>
                </c:pt>
                <c:pt idx="453">
                  <c:v>583.26358700000003</c:v>
                </c:pt>
                <c:pt idx="454">
                  <c:v>584.10040700000002</c:v>
                </c:pt>
                <c:pt idx="455">
                  <c:v>584.93722699999898</c:v>
                </c:pt>
                <c:pt idx="456">
                  <c:v>585.77404700000045</c:v>
                </c:pt>
                <c:pt idx="457">
                  <c:v>586.61086699999998</c:v>
                </c:pt>
                <c:pt idx="458">
                  <c:v>587.44768799999929</c:v>
                </c:pt>
                <c:pt idx="459">
                  <c:v>588.28450800000041</c:v>
                </c:pt>
                <c:pt idx="460">
                  <c:v>589.12132799999949</c:v>
                </c:pt>
                <c:pt idx="461">
                  <c:v>589.9581479999996</c:v>
                </c:pt>
                <c:pt idx="462">
                  <c:v>590.79496800000004</c:v>
                </c:pt>
                <c:pt idx="463">
                  <c:v>591.63178800000003</c:v>
                </c:pt>
                <c:pt idx="464">
                  <c:v>592.46860799999956</c:v>
                </c:pt>
                <c:pt idx="465">
                  <c:v>593.30542799999955</c:v>
                </c:pt>
                <c:pt idx="466">
                  <c:v>594.14224799999943</c:v>
                </c:pt>
                <c:pt idx="467">
                  <c:v>594.97906799999998</c:v>
                </c:pt>
                <c:pt idx="468">
                  <c:v>595.81588799999997</c:v>
                </c:pt>
                <c:pt idx="469">
                  <c:v>596.65270799999996</c:v>
                </c:pt>
                <c:pt idx="470">
                  <c:v>597.4895279999995</c:v>
                </c:pt>
                <c:pt idx="471">
                  <c:v>598.3263479999996</c:v>
                </c:pt>
                <c:pt idx="472">
                  <c:v>599.16316799999959</c:v>
                </c:pt>
                <c:pt idx="473">
                  <c:v>599.99998800000003</c:v>
                </c:pt>
                <c:pt idx="474">
                  <c:v>600.83680899999956</c:v>
                </c:pt>
                <c:pt idx="475">
                  <c:v>601.67362900000001</c:v>
                </c:pt>
                <c:pt idx="476">
                  <c:v>602.51044899999999</c:v>
                </c:pt>
                <c:pt idx="477">
                  <c:v>603.34726899999896</c:v>
                </c:pt>
                <c:pt idx="478">
                  <c:v>604.18408900000043</c:v>
                </c:pt>
                <c:pt idx="479">
                  <c:v>605.02090899999996</c:v>
                </c:pt>
                <c:pt idx="480">
                  <c:v>605.85772899999927</c:v>
                </c:pt>
                <c:pt idx="481">
                  <c:v>606.69454900000005</c:v>
                </c:pt>
                <c:pt idx="482">
                  <c:v>607.53136899999959</c:v>
                </c:pt>
                <c:pt idx="483">
                  <c:v>608.36818899999957</c:v>
                </c:pt>
                <c:pt idx="484">
                  <c:v>609.20500900000002</c:v>
                </c:pt>
                <c:pt idx="485">
                  <c:v>610.04182899999955</c:v>
                </c:pt>
                <c:pt idx="486">
                  <c:v>610.878649</c:v>
                </c:pt>
                <c:pt idx="487">
                  <c:v>611.71546899999998</c:v>
                </c:pt>
                <c:pt idx="488">
                  <c:v>612.55228899999929</c:v>
                </c:pt>
                <c:pt idx="489">
                  <c:v>613.38910999999996</c:v>
                </c:pt>
                <c:pt idx="490">
                  <c:v>614.22592999999949</c:v>
                </c:pt>
                <c:pt idx="491">
                  <c:v>615.0627499999996</c:v>
                </c:pt>
                <c:pt idx="492">
                  <c:v>615.89957000000004</c:v>
                </c:pt>
                <c:pt idx="493">
                  <c:v>616.73639000000003</c:v>
                </c:pt>
                <c:pt idx="494">
                  <c:v>617.57321000000002</c:v>
                </c:pt>
                <c:pt idx="495">
                  <c:v>618.41003000000001</c:v>
                </c:pt>
                <c:pt idx="496">
                  <c:v>619.24684999999999</c:v>
                </c:pt>
                <c:pt idx="497">
                  <c:v>620.08366999999998</c:v>
                </c:pt>
                <c:pt idx="498">
                  <c:v>620.92048999999997</c:v>
                </c:pt>
                <c:pt idx="499">
                  <c:v>621.75730999999996</c:v>
                </c:pt>
                <c:pt idx="500">
                  <c:v>622.5941299999995</c:v>
                </c:pt>
                <c:pt idx="501">
                  <c:v>623.4309499999996</c:v>
                </c:pt>
                <c:pt idx="502">
                  <c:v>624.26777000000004</c:v>
                </c:pt>
                <c:pt idx="503">
                  <c:v>625.10459000000003</c:v>
                </c:pt>
                <c:pt idx="504">
                  <c:v>625.94141099999956</c:v>
                </c:pt>
                <c:pt idx="505">
                  <c:v>626.77823100000046</c:v>
                </c:pt>
                <c:pt idx="506">
                  <c:v>627.61505099999999</c:v>
                </c:pt>
                <c:pt idx="507">
                  <c:v>628.45187099999998</c:v>
                </c:pt>
                <c:pt idx="508">
                  <c:v>629.28869100000043</c:v>
                </c:pt>
                <c:pt idx="509">
                  <c:v>630.12551099999996</c:v>
                </c:pt>
                <c:pt idx="510">
                  <c:v>630.96233099999949</c:v>
                </c:pt>
                <c:pt idx="511">
                  <c:v>631.79915100000005</c:v>
                </c:pt>
                <c:pt idx="512">
                  <c:v>632.63597100000004</c:v>
                </c:pt>
                <c:pt idx="513">
                  <c:v>633.47279100000003</c:v>
                </c:pt>
                <c:pt idx="514">
                  <c:v>634.30961099999956</c:v>
                </c:pt>
                <c:pt idx="515">
                  <c:v>635.14643100000001</c:v>
                </c:pt>
                <c:pt idx="516">
                  <c:v>635.983251</c:v>
                </c:pt>
                <c:pt idx="517">
                  <c:v>636.82007099999998</c:v>
                </c:pt>
                <c:pt idx="518">
                  <c:v>637.65689099999997</c:v>
                </c:pt>
                <c:pt idx="519">
                  <c:v>638.49371200000041</c:v>
                </c:pt>
                <c:pt idx="520">
                  <c:v>639.33053199999949</c:v>
                </c:pt>
                <c:pt idx="521">
                  <c:v>640.1673519999996</c:v>
                </c:pt>
                <c:pt idx="522">
                  <c:v>641.00417200000004</c:v>
                </c:pt>
                <c:pt idx="523">
                  <c:v>641.84099199999957</c:v>
                </c:pt>
                <c:pt idx="524">
                  <c:v>642.67781200000002</c:v>
                </c:pt>
                <c:pt idx="525">
                  <c:v>643.51463200000001</c:v>
                </c:pt>
                <c:pt idx="526">
                  <c:v>644.35145199999943</c:v>
                </c:pt>
                <c:pt idx="527">
                  <c:v>645.18827200000044</c:v>
                </c:pt>
                <c:pt idx="528">
                  <c:v>646.02509199999997</c:v>
                </c:pt>
                <c:pt idx="529">
                  <c:v>646.86191199999928</c:v>
                </c:pt>
                <c:pt idx="530">
                  <c:v>647.69873200000063</c:v>
                </c:pt>
                <c:pt idx="531">
                  <c:v>648.5355519999996</c:v>
                </c:pt>
                <c:pt idx="532">
                  <c:v>649.37237200000004</c:v>
                </c:pt>
                <c:pt idx="533">
                  <c:v>650.20919200000003</c:v>
                </c:pt>
                <c:pt idx="534">
                  <c:v>651.04601299999956</c:v>
                </c:pt>
                <c:pt idx="535">
                  <c:v>651.88283300000001</c:v>
                </c:pt>
                <c:pt idx="536">
                  <c:v>652.71965299999999</c:v>
                </c:pt>
                <c:pt idx="537">
                  <c:v>653.55647299999998</c:v>
                </c:pt>
                <c:pt idx="538">
                  <c:v>654.39329299999997</c:v>
                </c:pt>
                <c:pt idx="539">
                  <c:v>655.23011299999996</c:v>
                </c:pt>
                <c:pt idx="540">
                  <c:v>656.06693299999949</c:v>
                </c:pt>
                <c:pt idx="541">
                  <c:v>656.90375300000005</c:v>
                </c:pt>
                <c:pt idx="542">
                  <c:v>657.74057300000004</c:v>
                </c:pt>
                <c:pt idx="543">
                  <c:v>658.57739300000003</c:v>
                </c:pt>
                <c:pt idx="544">
                  <c:v>659.41421299999956</c:v>
                </c:pt>
                <c:pt idx="545">
                  <c:v>660.25103300000001</c:v>
                </c:pt>
                <c:pt idx="546">
                  <c:v>661.087853</c:v>
                </c:pt>
                <c:pt idx="547">
                  <c:v>661.92467299999998</c:v>
                </c:pt>
                <c:pt idx="548">
                  <c:v>662.76149299999997</c:v>
                </c:pt>
                <c:pt idx="549">
                  <c:v>663.59831400000041</c:v>
                </c:pt>
                <c:pt idx="550">
                  <c:v>664.43513399999949</c:v>
                </c:pt>
                <c:pt idx="551">
                  <c:v>665.27195400000005</c:v>
                </c:pt>
                <c:pt idx="552">
                  <c:v>666.10877400000072</c:v>
                </c:pt>
                <c:pt idx="553">
                  <c:v>666.94559399999957</c:v>
                </c:pt>
                <c:pt idx="554">
                  <c:v>667.78241400000002</c:v>
                </c:pt>
                <c:pt idx="555">
                  <c:v>668.61923400000001</c:v>
                </c:pt>
                <c:pt idx="556">
                  <c:v>669.45605399999943</c:v>
                </c:pt>
                <c:pt idx="557">
                  <c:v>670.29287400000044</c:v>
                </c:pt>
                <c:pt idx="558">
                  <c:v>671.12969399999997</c:v>
                </c:pt>
                <c:pt idx="559">
                  <c:v>671.96651399999928</c:v>
                </c:pt>
                <c:pt idx="560">
                  <c:v>672.80333399999995</c:v>
                </c:pt>
                <c:pt idx="561">
                  <c:v>673.6401539999996</c:v>
                </c:pt>
                <c:pt idx="562">
                  <c:v>674.47697400000004</c:v>
                </c:pt>
                <c:pt idx="563">
                  <c:v>675.31379400000003</c:v>
                </c:pt>
                <c:pt idx="564">
                  <c:v>676.15061499999956</c:v>
                </c:pt>
                <c:pt idx="565">
                  <c:v>676.987435</c:v>
                </c:pt>
                <c:pt idx="566">
                  <c:v>677.82425499999943</c:v>
                </c:pt>
                <c:pt idx="567">
                  <c:v>678.66107499999998</c:v>
                </c:pt>
                <c:pt idx="568">
                  <c:v>679.49789499999997</c:v>
                </c:pt>
                <c:pt idx="569">
                  <c:v>680.33471499999996</c:v>
                </c:pt>
                <c:pt idx="570">
                  <c:v>681.17153499999995</c:v>
                </c:pt>
                <c:pt idx="571">
                  <c:v>682.00835500000005</c:v>
                </c:pt>
                <c:pt idx="572">
                  <c:v>682.84517499999959</c:v>
                </c:pt>
                <c:pt idx="573">
                  <c:v>683.68199500000003</c:v>
                </c:pt>
                <c:pt idx="574">
                  <c:v>684.51881500000002</c:v>
                </c:pt>
                <c:pt idx="575">
                  <c:v>685.35563499999955</c:v>
                </c:pt>
                <c:pt idx="576">
                  <c:v>686.192455</c:v>
                </c:pt>
                <c:pt idx="577">
                  <c:v>687.02927499999998</c:v>
                </c:pt>
                <c:pt idx="578">
                  <c:v>687.86609499999929</c:v>
                </c:pt>
                <c:pt idx="579">
                  <c:v>688.70291499999996</c:v>
                </c:pt>
                <c:pt idx="580">
                  <c:v>689.53973599999995</c:v>
                </c:pt>
                <c:pt idx="581">
                  <c:v>690.3765559999996</c:v>
                </c:pt>
                <c:pt idx="582">
                  <c:v>691.21337600000072</c:v>
                </c:pt>
                <c:pt idx="583">
                  <c:v>692.05019599999957</c:v>
                </c:pt>
                <c:pt idx="584">
                  <c:v>692.88701599999956</c:v>
                </c:pt>
                <c:pt idx="585">
                  <c:v>693.72383600000046</c:v>
                </c:pt>
                <c:pt idx="586">
                  <c:v>694.56065599999943</c:v>
                </c:pt>
                <c:pt idx="587">
                  <c:v>695.39747599999998</c:v>
                </c:pt>
                <c:pt idx="588">
                  <c:v>696.23429599999997</c:v>
                </c:pt>
                <c:pt idx="589">
                  <c:v>697.07111599999996</c:v>
                </c:pt>
                <c:pt idx="590">
                  <c:v>697.90793599999949</c:v>
                </c:pt>
                <c:pt idx="591">
                  <c:v>698.74475600000005</c:v>
                </c:pt>
                <c:pt idx="592">
                  <c:v>699.58157600000004</c:v>
                </c:pt>
                <c:pt idx="593">
                  <c:v>700.41839600000003</c:v>
                </c:pt>
                <c:pt idx="594">
                  <c:v>701.25521599999956</c:v>
                </c:pt>
                <c:pt idx="595">
                  <c:v>702.092037</c:v>
                </c:pt>
                <c:pt idx="596">
                  <c:v>702.92885699999999</c:v>
                </c:pt>
                <c:pt idx="597">
                  <c:v>703.76567699999998</c:v>
                </c:pt>
                <c:pt idx="598">
                  <c:v>704.60249699999997</c:v>
                </c:pt>
                <c:pt idx="599">
                  <c:v>705.43931699999996</c:v>
                </c:pt>
                <c:pt idx="600">
                  <c:v>706.27613699999995</c:v>
                </c:pt>
                <c:pt idx="601">
                  <c:v>707.1129569999996</c:v>
                </c:pt>
                <c:pt idx="602">
                  <c:v>707.94977700000004</c:v>
                </c:pt>
                <c:pt idx="603">
                  <c:v>708.78659700000003</c:v>
                </c:pt>
                <c:pt idx="604">
                  <c:v>709.62341700000002</c:v>
                </c:pt>
                <c:pt idx="605">
                  <c:v>710.46023699999955</c:v>
                </c:pt>
                <c:pt idx="606">
                  <c:v>711.297057</c:v>
                </c:pt>
                <c:pt idx="607">
                  <c:v>712.13387700000044</c:v>
                </c:pt>
                <c:pt idx="608">
                  <c:v>712.97069699999997</c:v>
                </c:pt>
                <c:pt idx="609">
                  <c:v>713.80751699999928</c:v>
                </c:pt>
                <c:pt idx="610">
                  <c:v>714.64433799999995</c:v>
                </c:pt>
                <c:pt idx="611">
                  <c:v>715.4811579999996</c:v>
                </c:pt>
                <c:pt idx="612">
                  <c:v>716.31797799999958</c:v>
                </c:pt>
                <c:pt idx="613">
                  <c:v>717.15479800000003</c:v>
                </c:pt>
                <c:pt idx="614">
                  <c:v>717.99161799999956</c:v>
                </c:pt>
                <c:pt idx="615">
                  <c:v>718.82843800000001</c:v>
                </c:pt>
                <c:pt idx="616">
                  <c:v>719.66525799999943</c:v>
                </c:pt>
                <c:pt idx="617">
                  <c:v>720.50207799999998</c:v>
                </c:pt>
                <c:pt idx="618">
                  <c:v>721.33889799999997</c:v>
                </c:pt>
                <c:pt idx="619">
                  <c:v>722.17571800000042</c:v>
                </c:pt>
                <c:pt idx="620">
                  <c:v>723.01253799999949</c:v>
                </c:pt>
                <c:pt idx="621">
                  <c:v>723.8493579999996</c:v>
                </c:pt>
                <c:pt idx="622">
                  <c:v>724.68617800000004</c:v>
                </c:pt>
                <c:pt idx="623">
                  <c:v>725.52299799999957</c:v>
                </c:pt>
                <c:pt idx="624">
                  <c:v>726.35981799999956</c:v>
                </c:pt>
                <c:pt idx="625">
                  <c:v>727.196639</c:v>
                </c:pt>
                <c:pt idx="626">
                  <c:v>728.03345899999999</c:v>
                </c:pt>
                <c:pt idx="627">
                  <c:v>728.87027899999998</c:v>
                </c:pt>
                <c:pt idx="628">
                  <c:v>729.70709899999997</c:v>
                </c:pt>
                <c:pt idx="629">
                  <c:v>730.54391899999996</c:v>
                </c:pt>
                <c:pt idx="630">
                  <c:v>731.38073899999995</c:v>
                </c:pt>
                <c:pt idx="631">
                  <c:v>732.2175589999996</c:v>
                </c:pt>
                <c:pt idx="632">
                  <c:v>733.05437900000004</c:v>
                </c:pt>
                <c:pt idx="633">
                  <c:v>733.89119899999957</c:v>
                </c:pt>
                <c:pt idx="634">
                  <c:v>734.72801900000002</c:v>
                </c:pt>
                <c:pt idx="635">
                  <c:v>735.56483900000001</c:v>
                </c:pt>
                <c:pt idx="636">
                  <c:v>736.40165899999943</c:v>
                </c:pt>
                <c:pt idx="637">
                  <c:v>737.23847900000044</c:v>
                </c:pt>
                <c:pt idx="638">
                  <c:v>738.07529899999997</c:v>
                </c:pt>
                <c:pt idx="639">
                  <c:v>738.91211899999928</c:v>
                </c:pt>
                <c:pt idx="640">
                  <c:v>739.74893999999995</c:v>
                </c:pt>
                <c:pt idx="641">
                  <c:v>740.58576000000005</c:v>
                </c:pt>
                <c:pt idx="642">
                  <c:v>741.42257999999958</c:v>
                </c:pt>
                <c:pt idx="643">
                  <c:v>742.25940000000003</c:v>
                </c:pt>
                <c:pt idx="644">
                  <c:v>743.09621999999956</c:v>
                </c:pt>
                <c:pt idx="645">
                  <c:v>743.93304000000001</c:v>
                </c:pt>
                <c:pt idx="646">
                  <c:v>744.76985999999999</c:v>
                </c:pt>
                <c:pt idx="647">
                  <c:v>745.60667999999998</c:v>
                </c:pt>
                <c:pt idx="648">
                  <c:v>746.44349999999997</c:v>
                </c:pt>
                <c:pt idx="649">
                  <c:v>747.28032000000042</c:v>
                </c:pt>
                <c:pt idx="650">
                  <c:v>748.11713999999949</c:v>
                </c:pt>
                <c:pt idx="651">
                  <c:v>748.9539599999996</c:v>
                </c:pt>
                <c:pt idx="652">
                  <c:v>749.79078000000061</c:v>
                </c:pt>
                <c:pt idx="653">
                  <c:v>750.62759999999957</c:v>
                </c:pt>
                <c:pt idx="654">
                  <c:v>751.46441999999956</c:v>
                </c:pt>
                <c:pt idx="655">
                  <c:v>752.30124099999955</c:v>
                </c:pt>
                <c:pt idx="656">
                  <c:v>753.13806099999999</c:v>
                </c:pt>
                <c:pt idx="657">
                  <c:v>753.97488100000044</c:v>
                </c:pt>
                <c:pt idx="658">
                  <c:v>754.81170099999997</c:v>
                </c:pt>
                <c:pt idx="659">
                  <c:v>755.64852099999996</c:v>
                </c:pt>
                <c:pt idx="660">
                  <c:v>756.48534099999995</c:v>
                </c:pt>
                <c:pt idx="661">
                  <c:v>757.32216099999926</c:v>
                </c:pt>
                <c:pt idx="662">
                  <c:v>758.15898100000004</c:v>
                </c:pt>
                <c:pt idx="663">
                  <c:v>758.99580100000003</c:v>
                </c:pt>
                <c:pt idx="664">
                  <c:v>759.83262099999911</c:v>
                </c:pt>
                <c:pt idx="665">
                  <c:v>760.66944100000001</c:v>
                </c:pt>
                <c:pt idx="666">
                  <c:v>761.50626099999943</c:v>
                </c:pt>
                <c:pt idx="667">
                  <c:v>762.34308099999998</c:v>
                </c:pt>
                <c:pt idx="668">
                  <c:v>763.17990100000043</c:v>
                </c:pt>
                <c:pt idx="669">
                  <c:v>764.01672099999996</c:v>
                </c:pt>
                <c:pt idx="670">
                  <c:v>764.8535409999995</c:v>
                </c:pt>
                <c:pt idx="671">
                  <c:v>765.69036200000005</c:v>
                </c:pt>
                <c:pt idx="672">
                  <c:v>766.52718199999958</c:v>
                </c:pt>
                <c:pt idx="673">
                  <c:v>767.36400199999957</c:v>
                </c:pt>
                <c:pt idx="674">
                  <c:v>768.20082200000002</c:v>
                </c:pt>
                <c:pt idx="675">
                  <c:v>769.03764199999955</c:v>
                </c:pt>
                <c:pt idx="676">
                  <c:v>769.87446199999999</c:v>
                </c:pt>
                <c:pt idx="677">
                  <c:v>770.71128199999998</c:v>
                </c:pt>
                <c:pt idx="678">
                  <c:v>771.54810199999997</c:v>
                </c:pt>
                <c:pt idx="679">
                  <c:v>772.38492199999996</c:v>
                </c:pt>
                <c:pt idx="680">
                  <c:v>773.22174199999995</c:v>
                </c:pt>
                <c:pt idx="681">
                  <c:v>774.0585619999996</c:v>
                </c:pt>
                <c:pt idx="682">
                  <c:v>774.89538200000004</c:v>
                </c:pt>
                <c:pt idx="683">
                  <c:v>775.73220199999957</c:v>
                </c:pt>
                <c:pt idx="684">
                  <c:v>776.56902199999956</c:v>
                </c:pt>
                <c:pt idx="685">
                  <c:v>777.40584200000001</c:v>
                </c:pt>
                <c:pt idx="686">
                  <c:v>778.24266299999942</c:v>
                </c:pt>
                <c:pt idx="687">
                  <c:v>779.07948300000044</c:v>
                </c:pt>
                <c:pt idx="688">
                  <c:v>779.91630299999997</c:v>
                </c:pt>
                <c:pt idx="689">
                  <c:v>780.75312299999996</c:v>
                </c:pt>
                <c:pt idx="690">
                  <c:v>781.58994299999995</c:v>
                </c:pt>
                <c:pt idx="691">
                  <c:v>782.4267629999996</c:v>
                </c:pt>
                <c:pt idx="692">
                  <c:v>783.26358300000004</c:v>
                </c:pt>
                <c:pt idx="693">
                  <c:v>784.10040300000003</c:v>
                </c:pt>
                <c:pt idx="694">
                  <c:v>784.93722299999911</c:v>
                </c:pt>
                <c:pt idx="695">
                  <c:v>785.77404300000046</c:v>
                </c:pt>
                <c:pt idx="696">
                  <c:v>786.61086299999999</c:v>
                </c:pt>
                <c:pt idx="697">
                  <c:v>787.44768299999942</c:v>
                </c:pt>
                <c:pt idx="698">
                  <c:v>788.28450300000043</c:v>
                </c:pt>
              </c:numCache>
            </c:numRef>
          </c:xVal>
          <c:yVal>
            <c:numRef>
              <c:f>Espectros!$D$7:$D$705</c:f>
              <c:numCache>
                <c:formatCode>0.000</c:formatCode>
                <c:ptCount val="699"/>
                <c:pt idx="0">
                  <c:v>82.75778600000001</c:v>
                </c:pt>
                <c:pt idx="1">
                  <c:v>80.523036999999988</c:v>
                </c:pt>
                <c:pt idx="2">
                  <c:v>78.273078999999896</c:v>
                </c:pt>
                <c:pt idx="3">
                  <c:v>76.151076999999958</c:v>
                </c:pt>
                <c:pt idx="4">
                  <c:v>74.240665000000078</c:v>
                </c:pt>
                <c:pt idx="5">
                  <c:v>72.480665000000059</c:v>
                </c:pt>
                <c:pt idx="6">
                  <c:v>71.112731999999895</c:v>
                </c:pt>
                <c:pt idx="7">
                  <c:v>69.531908000000001</c:v>
                </c:pt>
                <c:pt idx="8">
                  <c:v>68.068819000000005</c:v>
                </c:pt>
                <c:pt idx="9">
                  <c:v>67.433481</c:v>
                </c:pt>
                <c:pt idx="10">
                  <c:v>66.699140999999983</c:v>
                </c:pt>
                <c:pt idx="11">
                  <c:v>65.664344999999983</c:v>
                </c:pt>
                <c:pt idx="12">
                  <c:v>65.008388999999895</c:v>
                </c:pt>
                <c:pt idx="13">
                  <c:v>64.351693999999995</c:v>
                </c:pt>
                <c:pt idx="14">
                  <c:v>63.936444999999999</c:v>
                </c:pt>
                <c:pt idx="15">
                  <c:v>63.221897000000006</c:v>
                </c:pt>
                <c:pt idx="16">
                  <c:v>62.70357700000001</c:v>
                </c:pt>
                <c:pt idx="17">
                  <c:v>62.227522000000029</c:v>
                </c:pt>
                <c:pt idx="18">
                  <c:v>61.78454</c:v>
                </c:pt>
                <c:pt idx="19">
                  <c:v>61.395281000000004</c:v>
                </c:pt>
                <c:pt idx="20">
                  <c:v>61.061945000000001</c:v>
                </c:pt>
                <c:pt idx="21">
                  <c:v>60.737321000000001</c:v>
                </c:pt>
                <c:pt idx="22">
                  <c:v>60.729226000000011</c:v>
                </c:pt>
                <c:pt idx="23">
                  <c:v>60.325940000000003</c:v>
                </c:pt>
                <c:pt idx="24">
                  <c:v>60.140404000000004</c:v>
                </c:pt>
                <c:pt idx="25">
                  <c:v>60.035975000000029</c:v>
                </c:pt>
                <c:pt idx="26">
                  <c:v>59.914605999999999</c:v>
                </c:pt>
                <c:pt idx="27">
                  <c:v>59.890634000000006</c:v>
                </c:pt>
                <c:pt idx="28">
                  <c:v>60.010125000000002</c:v>
                </c:pt>
                <c:pt idx="29">
                  <c:v>59.771457000000005</c:v>
                </c:pt>
                <c:pt idx="30">
                  <c:v>59.768054000000035</c:v>
                </c:pt>
                <c:pt idx="31">
                  <c:v>59.444668999999998</c:v>
                </c:pt>
                <c:pt idx="32">
                  <c:v>59.857429999999994</c:v>
                </c:pt>
                <c:pt idx="33">
                  <c:v>60.062468000000003</c:v>
                </c:pt>
                <c:pt idx="34">
                  <c:v>59.873221000000001</c:v>
                </c:pt>
                <c:pt idx="35">
                  <c:v>59.911751000000002</c:v>
                </c:pt>
                <c:pt idx="36">
                  <c:v>59.943319000000002</c:v>
                </c:pt>
                <c:pt idx="37">
                  <c:v>59.958869999999997</c:v>
                </c:pt>
                <c:pt idx="38">
                  <c:v>60.006804000000002</c:v>
                </c:pt>
                <c:pt idx="39">
                  <c:v>60.041347999999999</c:v>
                </c:pt>
                <c:pt idx="40">
                  <c:v>60.080732000000012</c:v>
                </c:pt>
                <c:pt idx="41">
                  <c:v>60.101798000000002</c:v>
                </c:pt>
                <c:pt idx="42">
                  <c:v>60.136830000000003</c:v>
                </c:pt>
                <c:pt idx="43">
                  <c:v>60.187643000000001</c:v>
                </c:pt>
                <c:pt idx="44">
                  <c:v>60.210484999999998</c:v>
                </c:pt>
                <c:pt idx="45">
                  <c:v>60.24870200000003</c:v>
                </c:pt>
                <c:pt idx="46">
                  <c:v>60.224016000000013</c:v>
                </c:pt>
                <c:pt idx="47">
                  <c:v>60.224924000000001</c:v>
                </c:pt>
                <c:pt idx="48">
                  <c:v>60.161757000000001</c:v>
                </c:pt>
                <c:pt idx="49">
                  <c:v>60.138360000000013</c:v>
                </c:pt>
                <c:pt idx="50">
                  <c:v>60.287626000000003</c:v>
                </c:pt>
                <c:pt idx="51">
                  <c:v>60.068034000000011</c:v>
                </c:pt>
                <c:pt idx="52">
                  <c:v>59.627053000000011</c:v>
                </c:pt>
                <c:pt idx="53">
                  <c:v>59.867443999999999</c:v>
                </c:pt>
                <c:pt idx="54">
                  <c:v>59.882497999999998</c:v>
                </c:pt>
                <c:pt idx="55">
                  <c:v>60.083826999999999</c:v>
                </c:pt>
                <c:pt idx="56">
                  <c:v>59.929736000000013</c:v>
                </c:pt>
                <c:pt idx="57">
                  <c:v>59.963095000000003</c:v>
                </c:pt>
                <c:pt idx="58">
                  <c:v>59.99239800000003</c:v>
                </c:pt>
                <c:pt idx="59">
                  <c:v>60.039681999999999</c:v>
                </c:pt>
                <c:pt idx="60">
                  <c:v>60.21443</c:v>
                </c:pt>
                <c:pt idx="61">
                  <c:v>60.336350000000003</c:v>
                </c:pt>
                <c:pt idx="62">
                  <c:v>60.490317000000012</c:v>
                </c:pt>
                <c:pt idx="63">
                  <c:v>60.693906000000013</c:v>
                </c:pt>
                <c:pt idx="64">
                  <c:v>60.839640999999993</c:v>
                </c:pt>
                <c:pt idx="65">
                  <c:v>61.037344000000004</c:v>
                </c:pt>
                <c:pt idx="66">
                  <c:v>61.22413600000003</c:v>
                </c:pt>
                <c:pt idx="67">
                  <c:v>61.464089999999999</c:v>
                </c:pt>
                <c:pt idx="68">
                  <c:v>61.692251000000013</c:v>
                </c:pt>
                <c:pt idx="69">
                  <c:v>61.968800000000002</c:v>
                </c:pt>
                <c:pt idx="70">
                  <c:v>62.462963000000002</c:v>
                </c:pt>
                <c:pt idx="71">
                  <c:v>62.729359000000038</c:v>
                </c:pt>
                <c:pt idx="72">
                  <c:v>62.993969</c:v>
                </c:pt>
                <c:pt idx="73">
                  <c:v>63.283827000000002</c:v>
                </c:pt>
                <c:pt idx="74">
                  <c:v>63.555063000000004</c:v>
                </c:pt>
                <c:pt idx="75">
                  <c:v>63.815104000000005</c:v>
                </c:pt>
                <c:pt idx="76">
                  <c:v>64.070191999999949</c:v>
                </c:pt>
                <c:pt idx="77">
                  <c:v>64.109010999999981</c:v>
                </c:pt>
                <c:pt idx="78">
                  <c:v>64.305693000000005</c:v>
                </c:pt>
                <c:pt idx="79">
                  <c:v>64.506920000000022</c:v>
                </c:pt>
                <c:pt idx="80">
                  <c:v>64.633840999999947</c:v>
                </c:pt>
                <c:pt idx="81">
                  <c:v>64.812386999999958</c:v>
                </c:pt>
                <c:pt idx="82">
                  <c:v>64.908017999999998</c:v>
                </c:pt>
                <c:pt idx="83">
                  <c:v>64.959807999999981</c:v>
                </c:pt>
                <c:pt idx="84">
                  <c:v>65.290982999999983</c:v>
                </c:pt>
                <c:pt idx="85">
                  <c:v>65.141811000000004</c:v>
                </c:pt>
                <c:pt idx="86">
                  <c:v>65.093950000000007</c:v>
                </c:pt>
                <c:pt idx="87">
                  <c:v>65.130524000000023</c:v>
                </c:pt>
                <c:pt idx="88">
                  <c:v>65.078163000000004</c:v>
                </c:pt>
                <c:pt idx="89">
                  <c:v>64.703358000000009</c:v>
                </c:pt>
                <c:pt idx="90">
                  <c:v>64.898026999999999</c:v>
                </c:pt>
                <c:pt idx="91">
                  <c:v>64.831395999999998</c:v>
                </c:pt>
                <c:pt idx="92">
                  <c:v>64.755897999999988</c:v>
                </c:pt>
                <c:pt idx="93">
                  <c:v>64.611547000000002</c:v>
                </c:pt>
                <c:pt idx="94">
                  <c:v>64.443990999999997</c:v>
                </c:pt>
                <c:pt idx="95">
                  <c:v>64.315816999999981</c:v>
                </c:pt>
                <c:pt idx="96">
                  <c:v>64.038873999999979</c:v>
                </c:pt>
                <c:pt idx="97">
                  <c:v>63.830736000000002</c:v>
                </c:pt>
                <c:pt idx="98">
                  <c:v>63.623419000000013</c:v>
                </c:pt>
                <c:pt idx="99">
                  <c:v>63.393087000000001</c:v>
                </c:pt>
                <c:pt idx="100">
                  <c:v>63.133673000000002</c:v>
                </c:pt>
                <c:pt idx="101">
                  <c:v>62.911628999999998</c:v>
                </c:pt>
                <c:pt idx="102">
                  <c:v>62.678782000000012</c:v>
                </c:pt>
                <c:pt idx="103">
                  <c:v>62.513436999999996</c:v>
                </c:pt>
                <c:pt idx="104">
                  <c:v>62.367053999999996</c:v>
                </c:pt>
                <c:pt idx="105">
                  <c:v>62.219875000000002</c:v>
                </c:pt>
                <c:pt idx="106">
                  <c:v>62.087111</c:v>
                </c:pt>
                <c:pt idx="107">
                  <c:v>61.983021000000001</c:v>
                </c:pt>
                <c:pt idx="108">
                  <c:v>61.944658000000004</c:v>
                </c:pt>
                <c:pt idx="109">
                  <c:v>61.967825000000005</c:v>
                </c:pt>
                <c:pt idx="110">
                  <c:v>61.742804</c:v>
                </c:pt>
                <c:pt idx="111">
                  <c:v>61.877397999999999</c:v>
                </c:pt>
                <c:pt idx="112">
                  <c:v>62.258715000000038</c:v>
                </c:pt>
                <c:pt idx="113">
                  <c:v>62.518972000000012</c:v>
                </c:pt>
                <c:pt idx="114">
                  <c:v>62.782776000000013</c:v>
                </c:pt>
                <c:pt idx="115">
                  <c:v>63.145878000000003</c:v>
                </c:pt>
                <c:pt idx="116">
                  <c:v>63.515234</c:v>
                </c:pt>
                <c:pt idx="117">
                  <c:v>63.950665999999998</c:v>
                </c:pt>
                <c:pt idx="118">
                  <c:v>64.516428000000005</c:v>
                </c:pt>
                <c:pt idx="119">
                  <c:v>65.098416999999998</c:v>
                </c:pt>
                <c:pt idx="120">
                  <c:v>65.716305000000006</c:v>
                </c:pt>
                <c:pt idx="121">
                  <c:v>66.455069000000023</c:v>
                </c:pt>
                <c:pt idx="122">
                  <c:v>67.236927000000023</c:v>
                </c:pt>
                <c:pt idx="123">
                  <c:v>68.105407999999926</c:v>
                </c:pt>
                <c:pt idx="124">
                  <c:v>69.005500999999981</c:v>
                </c:pt>
                <c:pt idx="125">
                  <c:v>70.018350999999981</c:v>
                </c:pt>
                <c:pt idx="126">
                  <c:v>70.715621999999996</c:v>
                </c:pt>
                <c:pt idx="127">
                  <c:v>71.791181999999992</c:v>
                </c:pt>
                <c:pt idx="128">
                  <c:v>73.23944299999998</c:v>
                </c:pt>
                <c:pt idx="129">
                  <c:v>74.383815999999982</c:v>
                </c:pt>
                <c:pt idx="130">
                  <c:v>75.672774999999888</c:v>
                </c:pt>
                <c:pt idx="131">
                  <c:v>76.943185999999997</c:v>
                </c:pt>
                <c:pt idx="132">
                  <c:v>78.25843399999998</c:v>
                </c:pt>
                <c:pt idx="133">
                  <c:v>79.593399000000005</c:v>
                </c:pt>
                <c:pt idx="134">
                  <c:v>81.087273000000025</c:v>
                </c:pt>
                <c:pt idx="135">
                  <c:v>82.488399999999999</c:v>
                </c:pt>
                <c:pt idx="136">
                  <c:v>83.578133000000008</c:v>
                </c:pt>
                <c:pt idx="137">
                  <c:v>84.989651000000023</c:v>
                </c:pt>
                <c:pt idx="138">
                  <c:v>86.256141999999983</c:v>
                </c:pt>
                <c:pt idx="139">
                  <c:v>87.57194100000001</c:v>
                </c:pt>
                <c:pt idx="140">
                  <c:v>88.918807999999999</c:v>
                </c:pt>
                <c:pt idx="141">
                  <c:v>90.279815999999983</c:v>
                </c:pt>
                <c:pt idx="142">
                  <c:v>91.64111299999999</c:v>
                </c:pt>
                <c:pt idx="143">
                  <c:v>93.096789999999999</c:v>
                </c:pt>
                <c:pt idx="144">
                  <c:v>94.388370999999907</c:v>
                </c:pt>
                <c:pt idx="145">
                  <c:v>95.726031999999989</c:v>
                </c:pt>
                <c:pt idx="146">
                  <c:v>96.949692000000027</c:v>
                </c:pt>
                <c:pt idx="147">
                  <c:v>98.260745999999983</c:v>
                </c:pt>
                <c:pt idx="148">
                  <c:v>99.368313000000001</c:v>
                </c:pt>
                <c:pt idx="149">
                  <c:v>100.51025000000006</c:v>
                </c:pt>
                <c:pt idx="150">
                  <c:v>101.545456</c:v>
                </c:pt>
                <c:pt idx="151">
                  <c:v>102.41061400000011</c:v>
                </c:pt>
                <c:pt idx="152">
                  <c:v>103.218582</c:v>
                </c:pt>
                <c:pt idx="153">
                  <c:v>103.99023400000006</c:v>
                </c:pt>
                <c:pt idx="154">
                  <c:v>104.55883399999998</c:v>
                </c:pt>
                <c:pt idx="155">
                  <c:v>104.993832</c:v>
                </c:pt>
                <c:pt idx="156">
                  <c:v>105.33178699999998</c:v>
                </c:pt>
                <c:pt idx="157">
                  <c:v>105.64392100000002</c:v>
                </c:pt>
                <c:pt idx="158">
                  <c:v>105.70002400000006</c:v>
                </c:pt>
                <c:pt idx="159">
                  <c:v>105.72712300000011</c:v>
                </c:pt>
                <c:pt idx="160">
                  <c:v>105.536957</c:v>
                </c:pt>
                <c:pt idx="161">
                  <c:v>105.24826800000002</c:v>
                </c:pt>
                <c:pt idx="162">
                  <c:v>104.74150800000002</c:v>
                </c:pt>
                <c:pt idx="163">
                  <c:v>104.21458100000002</c:v>
                </c:pt>
                <c:pt idx="164">
                  <c:v>103.50458900000002</c:v>
                </c:pt>
                <c:pt idx="165">
                  <c:v>102.66817900000001</c:v>
                </c:pt>
                <c:pt idx="166">
                  <c:v>101.75095400000002</c:v>
                </c:pt>
                <c:pt idx="167">
                  <c:v>100.56261400000002</c:v>
                </c:pt>
                <c:pt idx="168">
                  <c:v>99.368834999999933</c:v>
                </c:pt>
                <c:pt idx="169">
                  <c:v>97.933250000000058</c:v>
                </c:pt>
                <c:pt idx="170">
                  <c:v>96.499897000000004</c:v>
                </c:pt>
                <c:pt idx="171">
                  <c:v>94.891205000000056</c:v>
                </c:pt>
                <c:pt idx="172">
                  <c:v>93.245514000000057</c:v>
                </c:pt>
                <c:pt idx="173">
                  <c:v>91.548949999999991</c:v>
                </c:pt>
                <c:pt idx="174">
                  <c:v>89.750464999999991</c:v>
                </c:pt>
                <c:pt idx="175">
                  <c:v>88.003158999999982</c:v>
                </c:pt>
                <c:pt idx="176">
                  <c:v>86.152183999999949</c:v>
                </c:pt>
                <c:pt idx="177">
                  <c:v>84.457367000000005</c:v>
                </c:pt>
                <c:pt idx="178">
                  <c:v>82.757160000000027</c:v>
                </c:pt>
                <c:pt idx="179">
                  <c:v>81.199562</c:v>
                </c:pt>
                <c:pt idx="180">
                  <c:v>79.607017999999982</c:v>
                </c:pt>
                <c:pt idx="181">
                  <c:v>78.24102400000011</c:v>
                </c:pt>
                <c:pt idx="182">
                  <c:v>76.842216000000022</c:v>
                </c:pt>
                <c:pt idx="183">
                  <c:v>75.588125000000005</c:v>
                </c:pt>
                <c:pt idx="184">
                  <c:v>74.475715999999949</c:v>
                </c:pt>
                <c:pt idx="185">
                  <c:v>73.584900000000005</c:v>
                </c:pt>
                <c:pt idx="186">
                  <c:v>72.708077999999958</c:v>
                </c:pt>
                <c:pt idx="187">
                  <c:v>71.987085000000022</c:v>
                </c:pt>
                <c:pt idx="188">
                  <c:v>71.304769999999991</c:v>
                </c:pt>
                <c:pt idx="189">
                  <c:v>70.948587000000003</c:v>
                </c:pt>
                <c:pt idx="190">
                  <c:v>70.602433999999988</c:v>
                </c:pt>
                <c:pt idx="191">
                  <c:v>70.360928000000001</c:v>
                </c:pt>
                <c:pt idx="192">
                  <c:v>70.289057</c:v>
                </c:pt>
                <c:pt idx="193">
                  <c:v>70.304615000000027</c:v>
                </c:pt>
                <c:pt idx="194">
                  <c:v>70.345429999999993</c:v>
                </c:pt>
                <c:pt idx="195">
                  <c:v>70.398218</c:v>
                </c:pt>
                <c:pt idx="196">
                  <c:v>70.712043999999992</c:v>
                </c:pt>
                <c:pt idx="197">
                  <c:v>70.902657000000005</c:v>
                </c:pt>
                <c:pt idx="198">
                  <c:v>71.386407999999989</c:v>
                </c:pt>
                <c:pt idx="199">
                  <c:v>71.727896000000001</c:v>
                </c:pt>
                <c:pt idx="200">
                  <c:v>72.25808499999998</c:v>
                </c:pt>
                <c:pt idx="201">
                  <c:v>72.777514999999994</c:v>
                </c:pt>
                <c:pt idx="202">
                  <c:v>73.335650999999999</c:v>
                </c:pt>
                <c:pt idx="203">
                  <c:v>74.048964000000026</c:v>
                </c:pt>
                <c:pt idx="204">
                  <c:v>74.609944999999982</c:v>
                </c:pt>
                <c:pt idx="205">
                  <c:v>75.461487000000005</c:v>
                </c:pt>
                <c:pt idx="206">
                  <c:v>76.176743999999943</c:v>
                </c:pt>
                <c:pt idx="207">
                  <c:v>77.041515000000075</c:v>
                </c:pt>
                <c:pt idx="208">
                  <c:v>77.933539999999994</c:v>
                </c:pt>
                <c:pt idx="209">
                  <c:v>78.940238999999991</c:v>
                </c:pt>
                <c:pt idx="210">
                  <c:v>79.965755000000001</c:v>
                </c:pt>
                <c:pt idx="211">
                  <c:v>81.088279999999983</c:v>
                </c:pt>
                <c:pt idx="212">
                  <c:v>82.258541000000008</c:v>
                </c:pt>
                <c:pt idx="213">
                  <c:v>83.587994000000023</c:v>
                </c:pt>
                <c:pt idx="214">
                  <c:v>84.919823000000108</c:v>
                </c:pt>
                <c:pt idx="215">
                  <c:v>86.210430000000002</c:v>
                </c:pt>
                <c:pt idx="216">
                  <c:v>87.613640000000004</c:v>
                </c:pt>
                <c:pt idx="217">
                  <c:v>88.97493399999999</c:v>
                </c:pt>
                <c:pt idx="218">
                  <c:v>90.361286000000007</c:v>
                </c:pt>
                <c:pt idx="219">
                  <c:v>91.851283999999993</c:v>
                </c:pt>
                <c:pt idx="220">
                  <c:v>93.333968999999982</c:v>
                </c:pt>
                <c:pt idx="221">
                  <c:v>94.720134999999999</c:v>
                </c:pt>
                <c:pt idx="222">
                  <c:v>96.12819300000001</c:v>
                </c:pt>
                <c:pt idx="223">
                  <c:v>97.523631999999978</c:v>
                </c:pt>
                <c:pt idx="224">
                  <c:v>98.77524600000001</c:v>
                </c:pt>
                <c:pt idx="225">
                  <c:v>100.055695</c:v>
                </c:pt>
                <c:pt idx="226">
                  <c:v>101.20119099999999</c:v>
                </c:pt>
                <c:pt idx="227">
                  <c:v>102.49787499999999</c:v>
                </c:pt>
                <c:pt idx="228">
                  <c:v>103.77368899999998</c:v>
                </c:pt>
                <c:pt idx="229">
                  <c:v>105.05587399999995</c:v>
                </c:pt>
                <c:pt idx="230">
                  <c:v>106.23872800000001</c:v>
                </c:pt>
                <c:pt idx="231">
                  <c:v>107.61460900000006</c:v>
                </c:pt>
                <c:pt idx="232">
                  <c:v>108.85891699999998</c:v>
                </c:pt>
                <c:pt idx="233">
                  <c:v>110.41946400000008</c:v>
                </c:pt>
                <c:pt idx="234">
                  <c:v>111.82695799999998</c:v>
                </c:pt>
                <c:pt idx="235">
                  <c:v>113.54660000000005</c:v>
                </c:pt>
                <c:pt idx="236">
                  <c:v>115.21823900000005</c:v>
                </c:pt>
                <c:pt idx="237">
                  <c:v>117.00219</c:v>
                </c:pt>
                <c:pt idx="238">
                  <c:v>118.84948</c:v>
                </c:pt>
                <c:pt idx="239">
                  <c:v>120.77533699999989</c:v>
                </c:pt>
                <c:pt idx="240">
                  <c:v>122.862869</c:v>
                </c:pt>
                <c:pt idx="241">
                  <c:v>125.07891799999994</c:v>
                </c:pt>
                <c:pt idx="242">
                  <c:v>127.20845799999998</c:v>
                </c:pt>
                <c:pt idx="243">
                  <c:v>129.58332800000011</c:v>
                </c:pt>
                <c:pt idx="244">
                  <c:v>131.81382000000002</c:v>
                </c:pt>
                <c:pt idx="245">
                  <c:v>134.21897899999999</c:v>
                </c:pt>
                <c:pt idx="246">
                  <c:v>136.37789900000001</c:v>
                </c:pt>
                <c:pt idx="247">
                  <c:v>138.46099900000004</c:v>
                </c:pt>
                <c:pt idx="248">
                  <c:v>140.38021900000015</c:v>
                </c:pt>
                <c:pt idx="249">
                  <c:v>142.35760500000001</c:v>
                </c:pt>
                <c:pt idx="250">
                  <c:v>144.05064400000001</c:v>
                </c:pt>
                <c:pt idx="251">
                  <c:v>145.75357099999988</c:v>
                </c:pt>
                <c:pt idx="252">
                  <c:v>147.19257399999998</c:v>
                </c:pt>
                <c:pt idx="253">
                  <c:v>148.71423299999998</c:v>
                </c:pt>
                <c:pt idx="254">
                  <c:v>149.96617900000001</c:v>
                </c:pt>
                <c:pt idx="255">
                  <c:v>151.01084900000001</c:v>
                </c:pt>
                <c:pt idx="256">
                  <c:v>151.83729600000009</c:v>
                </c:pt>
                <c:pt idx="257">
                  <c:v>152.65194700000012</c:v>
                </c:pt>
                <c:pt idx="258">
                  <c:v>153.26639599999999</c:v>
                </c:pt>
                <c:pt idx="259">
                  <c:v>153.86781300000001</c:v>
                </c:pt>
                <c:pt idx="260">
                  <c:v>154.42675</c:v>
                </c:pt>
                <c:pt idx="261">
                  <c:v>155.10031900000001</c:v>
                </c:pt>
                <c:pt idx="262">
                  <c:v>155.80192600000009</c:v>
                </c:pt>
                <c:pt idx="263">
                  <c:v>156.58668499999999</c:v>
                </c:pt>
                <c:pt idx="264">
                  <c:v>156.98841100000016</c:v>
                </c:pt>
                <c:pt idx="265">
                  <c:v>158.10141800000011</c:v>
                </c:pt>
                <c:pt idx="266">
                  <c:v>159.342163</c:v>
                </c:pt>
                <c:pt idx="267">
                  <c:v>160.70429999999999</c:v>
                </c:pt>
                <c:pt idx="268">
                  <c:v>162.16484800000001</c:v>
                </c:pt>
                <c:pt idx="269">
                  <c:v>163.976517</c:v>
                </c:pt>
                <c:pt idx="270">
                  <c:v>165.89572900000007</c:v>
                </c:pt>
                <c:pt idx="271">
                  <c:v>167.98088100000001</c:v>
                </c:pt>
                <c:pt idx="272">
                  <c:v>169.958755</c:v>
                </c:pt>
                <c:pt idx="273">
                  <c:v>172.21463799999998</c:v>
                </c:pt>
                <c:pt idx="274">
                  <c:v>174.3501590000001</c:v>
                </c:pt>
                <c:pt idx="275">
                  <c:v>176.60328699999999</c:v>
                </c:pt>
                <c:pt idx="276">
                  <c:v>178.74478099999988</c:v>
                </c:pt>
                <c:pt idx="277">
                  <c:v>180.760696</c:v>
                </c:pt>
                <c:pt idx="278">
                  <c:v>182.56848100000011</c:v>
                </c:pt>
                <c:pt idx="279">
                  <c:v>184.39030500000001</c:v>
                </c:pt>
                <c:pt idx="280">
                  <c:v>185.80847200000011</c:v>
                </c:pt>
                <c:pt idx="281">
                  <c:v>187.04598999999999</c:v>
                </c:pt>
                <c:pt idx="282">
                  <c:v>187.84942599999999</c:v>
                </c:pt>
                <c:pt idx="283">
                  <c:v>188.43158</c:v>
                </c:pt>
                <c:pt idx="284">
                  <c:v>188.58940100000001</c:v>
                </c:pt>
                <c:pt idx="285">
                  <c:v>188.50500499999998</c:v>
                </c:pt>
                <c:pt idx="286">
                  <c:v>188.025375</c:v>
                </c:pt>
                <c:pt idx="287">
                  <c:v>187.296616</c:v>
                </c:pt>
                <c:pt idx="288">
                  <c:v>186.11885099999998</c:v>
                </c:pt>
                <c:pt idx="289">
                  <c:v>184.85121200000012</c:v>
                </c:pt>
                <c:pt idx="290">
                  <c:v>183.27494799999999</c:v>
                </c:pt>
                <c:pt idx="291">
                  <c:v>181.525024</c:v>
                </c:pt>
                <c:pt idx="292">
                  <c:v>179.50387599999988</c:v>
                </c:pt>
                <c:pt idx="293">
                  <c:v>177.52363600000001</c:v>
                </c:pt>
                <c:pt idx="294">
                  <c:v>175.39009100000001</c:v>
                </c:pt>
                <c:pt idx="295">
                  <c:v>173.25962799999999</c:v>
                </c:pt>
                <c:pt idx="296">
                  <c:v>171.20687899999999</c:v>
                </c:pt>
                <c:pt idx="297">
                  <c:v>169.27526099999992</c:v>
                </c:pt>
                <c:pt idx="298">
                  <c:v>167.38442200000011</c:v>
                </c:pt>
                <c:pt idx="299">
                  <c:v>165.74897799999999</c:v>
                </c:pt>
                <c:pt idx="300">
                  <c:v>164.24298899999999</c:v>
                </c:pt>
                <c:pt idx="301">
                  <c:v>163.060104</c:v>
                </c:pt>
                <c:pt idx="302">
                  <c:v>161.990814</c:v>
                </c:pt>
                <c:pt idx="303">
                  <c:v>161.19511399999999</c:v>
                </c:pt>
                <c:pt idx="304">
                  <c:v>160.63259099999999</c:v>
                </c:pt>
                <c:pt idx="305">
                  <c:v>160.38508600000011</c:v>
                </c:pt>
                <c:pt idx="306">
                  <c:v>160.31994600000004</c:v>
                </c:pt>
                <c:pt idx="307">
                  <c:v>160.42765800000001</c:v>
                </c:pt>
                <c:pt idx="308">
                  <c:v>160.5911870000001</c:v>
                </c:pt>
                <c:pt idx="309">
                  <c:v>160.93725599999999</c:v>
                </c:pt>
                <c:pt idx="310">
                  <c:v>161.24122599999998</c:v>
                </c:pt>
                <c:pt idx="311">
                  <c:v>161.661598</c:v>
                </c:pt>
                <c:pt idx="312">
                  <c:v>161.973106</c:v>
                </c:pt>
                <c:pt idx="313">
                  <c:v>162.28007499999998</c:v>
                </c:pt>
                <c:pt idx="314">
                  <c:v>162.32735400000001</c:v>
                </c:pt>
                <c:pt idx="315">
                  <c:v>162.37001000000001</c:v>
                </c:pt>
                <c:pt idx="316">
                  <c:v>162.09787</c:v>
                </c:pt>
                <c:pt idx="317">
                  <c:v>161.70454399999988</c:v>
                </c:pt>
                <c:pt idx="318">
                  <c:v>160.95529900000011</c:v>
                </c:pt>
                <c:pt idx="319">
                  <c:v>159.93866700000001</c:v>
                </c:pt>
                <c:pt idx="320">
                  <c:v>158.55711400000001</c:v>
                </c:pt>
                <c:pt idx="321">
                  <c:v>156.92594100000011</c:v>
                </c:pt>
                <c:pt idx="322">
                  <c:v>154.96397399999998</c:v>
                </c:pt>
                <c:pt idx="323">
                  <c:v>152.70336899999998</c:v>
                </c:pt>
                <c:pt idx="324">
                  <c:v>150.10193599999999</c:v>
                </c:pt>
                <c:pt idx="325">
                  <c:v>147.303078</c:v>
                </c:pt>
                <c:pt idx="326">
                  <c:v>144.66353599999988</c:v>
                </c:pt>
                <c:pt idx="327">
                  <c:v>141.32039600000022</c:v>
                </c:pt>
                <c:pt idx="328">
                  <c:v>137.765411</c:v>
                </c:pt>
                <c:pt idx="329">
                  <c:v>134.03462999999999</c:v>
                </c:pt>
                <c:pt idx="330">
                  <c:v>130.04745499999999</c:v>
                </c:pt>
                <c:pt idx="331">
                  <c:v>126.03388200000001</c:v>
                </c:pt>
                <c:pt idx="332">
                  <c:v>121.71073199999998</c:v>
                </c:pt>
                <c:pt idx="333">
                  <c:v>117.59845</c:v>
                </c:pt>
                <c:pt idx="334">
                  <c:v>114.056236</c:v>
                </c:pt>
                <c:pt idx="335">
                  <c:v>110.11101499999999</c:v>
                </c:pt>
                <c:pt idx="336">
                  <c:v>105.874821</c:v>
                </c:pt>
                <c:pt idx="337">
                  <c:v>101.783962</c:v>
                </c:pt>
                <c:pt idx="338">
                  <c:v>97.714275000000058</c:v>
                </c:pt>
                <c:pt idx="339">
                  <c:v>94.040477999999979</c:v>
                </c:pt>
                <c:pt idx="340">
                  <c:v>90.450980999999999</c:v>
                </c:pt>
                <c:pt idx="341">
                  <c:v>87.039107999999999</c:v>
                </c:pt>
                <c:pt idx="342">
                  <c:v>83.801391999999979</c:v>
                </c:pt>
                <c:pt idx="343">
                  <c:v>80.736824000000027</c:v>
                </c:pt>
                <c:pt idx="344">
                  <c:v>77.843964000000057</c:v>
                </c:pt>
                <c:pt idx="345">
                  <c:v>75.106639999999999</c:v>
                </c:pt>
                <c:pt idx="346">
                  <c:v>72.578063999999998</c:v>
                </c:pt>
                <c:pt idx="347">
                  <c:v>70.230414999999994</c:v>
                </c:pt>
                <c:pt idx="348">
                  <c:v>68.025287999999989</c:v>
                </c:pt>
                <c:pt idx="349">
                  <c:v>66.04196000000006</c:v>
                </c:pt>
                <c:pt idx="350">
                  <c:v>64.195096999999947</c:v>
                </c:pt>
                <c:pt idx="351">
                  <c:v>62.475580000000001</c:v>
                </c:pt>
                <c:pt idx="352">
                  <c:v>60.959736000000007</c:v>
                </c:pt>
                <c:pt idx="353">
                  <c:v>59.550029000000002</c:v>
                </c:pt>
                <c:pt idx="354">
                  <c:v>58.290464</c:v>
                </c:pt>
                <c:pt idx="355">
                  <c:v>57.165797000000012</c:v>
                </c:pt>
                <c:pt idx="356">
                  <c:v>56.100440000000006</c:v>
                </c:pt>
                <c:pt idx="357">
                  <c:v>55.125398000000054</c:v>
                </c:pt>
                <c:pt idx="358">
                  <c:v>54.475369000000001</c:v>
                </c:pt>
                <c:pt idx="359">
                  <c:v>53.724297</c:v>
                </c:pt>
                <c:pt idx="360">
                  <c:v>52.837668999999998</c:v>
                </c:pt>
                <c:pt idx="361">
                  <c:v>52.224974000000003</c:v>
                </c:pt>
                <c:pt idx="362">
                  <c:v>51.644745</c:v>
                </c:pt>
                <c:pt idx="363">
                  <c:v>51.116272000000002</c:v>
                </c:pt>
                <c:pt idx="364">
                  <c:v>50.684720999999996</c:v>
                </c:pt>
                <c:pt idx="365">
                  <c:v>50.270688</c:v>
                </c:pt>
                <c:pt idx="366">
                  <c:v>49.917273000000002</c:v>
                </c:pt>
                <c:pt idx="367">
                  <c:v>49.581470999999993</c:v>
                </c:pt>
                <c:pt idx="368">
                  <c:v>49.266037000000011</c:v>
                </c:pt>
                <c:pt idx="369">
                  <c:v>48.980011000000005</c:v>
                </c:pt>
                <c:pt idx="370">
                  <c:v>48.431166000000005</c:v>
                </c:pt>
                <c:pt idx="371">
                  <c:v>48.508838000000011</c:v>
                </c:pt>
                <c:pt idx="372">
                  <c:v>48.323587000000003</c:v>
                </c:pt>
                <c:pt idx="373">
                  <c:v>48.154309000000005</c:v>
                </c:pt>
                <c:pt idx="374">
                  <c:v>48.007784999999998</c:v>
                </c:pt>
                <c:pt idx="375">
                  <c:v>47.820664000000001</c:v>
                </c:pt>
                <c:pt idx="376">
                  <c:v>47.681253000000005</c:v>
                </c:pt>
                <c:pt idx="377">
                  <c:v>47.530174000000002</c:v>
                </c:pt>
                <c:pt idx="378">
                  <c:v>47.418092000000001</c:v>
                </c:pt>
                <c:pt idx="379">
                  <c:v>47.32741</c:v>
                </c:pt>
                <c:pt idx="380">
                  <c:v>47.23057500000003</c:v>
                </c:pt>
                <c:pt idx="381">
                  <c:v>47.149839</c:v>
                </c:pt>
                <c:pt idx="382">
                  <c:v>47.226657000000003</c:v>
                </c:pt>
                <c:pt idx="383">
                  <c:v>46.911043999999997</c:v>
                </c:pt>
                <c:pt idx="384">
                  <c:v>46.848295</c:v>
                </c:pt>
                <c:pt idx="385">
                  <c:v>46.771551000000002</c:v>
                </c:pt>
                <c:pt idx="386">
                  <c:v>46.705181000000003</c:v>
                </c:pt>
                <c:pt idx="387">
                  <c:v>46.634092000000003</c:v>
                </c:pt>
                <c:pt idx="388">
                  <c:v>46.582317000000003</c:v>
                </c:pt>
                <c:pt idx="389">
                  <c:v>46.548941000000006</c:v>
                </c:pt>
                <c:pt idx="390">
                  <c:v>46.478333000000013</c:v>
                </c:pt>
                <c:pt idx="391">
                  <c:v>46.423695000000002</c:v>
                </c:pt>
                <c:pt idx="392">
                  <c:v>46.344843999999974</c:v>
                </c:pt>
                <c:pt idx="393">
                  <c:v>46.301394999999999</c:v>
                </c:pt>
                <c:pt idx="394">
                  <c:v>46.277140000000003</c:v>
                </c:pt>
                <c:pt idx="395">
                  <c:v>46.222538000000057</c:v>
                </c:pt>
                <c:pt idx="396">
                  <c:v>46.185344000000001</c:v>
                </c:pt>
                <c:pt idx="397">
                  <c:v>46.143326000000002</c:v>
                </c:pt>
                <c:pt idx="398">
                  <c:v>46.125627000000001</c:v>
                </c:pt>
                <c:pt idx="399">
                  <c:v>46.054799999999993</c:v>
                </c:pt>
                <c:pt idx="400">
                  <c:v>46.035255000000028</c:v>
                </c:pt>
                <c:pt idx="401">
                  <c:v>46.012275000000002</c:v>
                </c:pt>
                <c:pt idx="402">
                  <c:v>45.972829000000004</c:v>
                </c:pt>
                <c:pt idx="403">
                  <c:v>45.963713000000013</c:v>
                </c:pt>
                <c:pt idx="404">
                  <c:v>45.932822000000002</c:v>
                </c:pt>
                <c:pt idx="405">
                  <c:v>45.901184000000001</c:v>
                </c:pt>
                <c:pt idx="406">
                  <c:v>45.856619000000002</c:v>
                </c:pt>
                <c:pt idx="407">
                  <c:v>45.837707999999999</c:v>
                </c:pt>
                <c:pt idx="408">
                  <c:v>45.790667000000006</c:v>
                </c:pt>
                <c:pt idx="409">
                  <c:v>45.801381999999997</c:v>
                </c:pt>
                <c:pt idx="410">
                  <c:v>45.759067000000002</c:v>
                </c:pt>
                <c:pt idx="411">
                  <c:v>45.752432000000013</c:v>
                </c:pt>
                <c:pt idx="412">
                  <c:v>45.774149000000001</c:v>
                </c:pt>
                <c:pt idx="413">
                  <c:v>45.732055000000038</c:v>
                </c:pt>
                <c:pt idx="414">
                  <c:v>45.718600000000002</c:v>
                </c:pt>
                <c:pt idx="415">
                  <c:v>45.709824000000005</c:v>
                </c:pt>
                <c:pt idx="416">
                  <c:v>45.711240000000004</c:v>
                </c:pt>
                <c:pt idx="417">
                  <c:v>45.677816</c:v>
                </c:pt>
                <c:pt idx="418">
                  <c:v>45.673436000000002</c:v>
                </c:pt>
                <c:pt idx="419">
                  <c:v>45.645975000000028</c:v>
                </c:pt>
                <c:pt idx="420">
                  <c:v>45.616924000000004</c:v>
                </c:pt>
                <c:pt idx="421">
                  <c:v>45.639210000000013</c:v>
                </c:pt>
                <c:pt idx="422">
                  <c:v>45.629735000000039</c:v>
                </c:pt>
                <c:pt idx="423">
                  <c:v>45.631247000000002</c:v>
                </c:pt>
                <c:pt idx="424">
                  <c:v>45.607327000000005</c:v>
                </c:pt>
                <c:pt idx="425">
                  <c:v>45.604953000000002</c:v>
                </c:pt>
                <c:pt idx="426">
                  <c:v>45.583660999999999</c:v>
                </c:pt>
                <c:pt idx="427">
                  <c:v>45.585164000000006</c:v>
                </c:pt>
                <c:pt idx="428">
                  <c:v>45.582081000000002</c:v>
                </c:pt>
                <c:pt idx="429">
                  <c:v>45.572255000000013</c:v>
                </c:pt>
                <c:pt idx="430">
                  <c:v>45.53537800000003</c:v>
                </c:pt>
                <c:pt idx="431">
                  <c:v>45.529216000000012</c:v>
                </c:pt>
                <c:pt idx="432">
                  <c:v>45.525521000000012</c:v>
                </c:pt>
                <c:pt idx="433">
                  <c:v>45.484684999999971</c:v>
                </c:pt>
                <c:pt idx="434">
                  <c:v>45.488139000000011</c:v>
                </c:pt>
                <c:pt idx="435">
                  <c:v>45.462620000000001</c:v>
                </c:pt>
                <c:pt idx="436">
                  <c:v>45.461389000000004</c:v>
                </c:pt>
                <c:pt idx="437">
                  <c:v>45.464235000000002</c:v>
                </c:pt>
                <c:pt idx="438">
                  <c:v>45.444102000000001</c:v>
                </c:pt>
                <c:pt idx="439">
                  <c:v>45.452703</c:v>
                </c:pt>
                <c:pt idx="440">
                  <c:v>45.465595000000029</c:v>
                </c:pt>
                <c:pt idx="441">
                  <c:v>45.444839999999999</c:v>
                </c:pt>
                <c:pt idx="442">
                  <c:v>45.427055000000003</c:v>
                </c:pt>
                <c:pt idx="443">
                  <c:v>45.396504</c:v>
                </c:pt>
                <c:pt idx="444">
                  <c:v>45.416888999999998</c:v>
                </c:pt>
                <c:pt idx="445">
                  <c:v>45.447741999999998</c:v>
                </c:pt>
                <c:pt idx="446">
                  <c:v>45.441386999999999</c:v>
                </c:pt>
                <c:pt idx="447">
                  <c:v>45.411931000000003</c:v>
                </c:pt>
                <c:pt idx="448">
                  <c:v>45.340518000000003</c:v>
                </c:pt>
                <c:pt idx="449">
                  <c:v>45.395661000000004</c:v>
                </c:pt>
                <c:pt idx="450">
                  <c:v>45.420794000000001</c:v>
                </c:pt>
                <c:pt idx="451">
                  <c:v>45.372198000000012</c:v>
                </c:pt>
                <c:pt idx="452">
                  <c:v>45.349546000000004</c:v>
                </c:pt>
                <c:pt idx="453">
                  <c:v>45.411473999999998</c:v>
                </c:pt>
                <c:pt idx="454">
                  <c:v>45.368342000000013</c:v>
                </c:pt>
                <c:pt idx="455">
                  <c:v>45.301335000000002</c:v>
                </c:pt>
                <c:pt idx="456">
                  <c:v>45.321954000000005</c:v>
                </c:pt>
                <c:pt idx="457">
                  <c:v>45.294900000000013</c:v>
                </c:pt>
                <c:pt idx="458">
                  <c:v>45.281581000000003</c:v>
                </c:pt>
                <c:pt idx="459">
                  <c:v>45.257587000000001</c:v>
                </c:pt>
                <c:pt idx="460">
                  <c:v>45.259302000000012</c:v>
                </c:pt>
                <c:pt idx="461">
                  <c:v>45.194408000000003</c:v>
                </c:pt>
                <c:pt idx="462">
                  <c:v>45.179792000000013</c:v>
                </c:pt>
                <c:pt idx="463">
                  <c:v>45.143481000000001</c:v>
                </c:pt>
                <c:pt idx="464">
                  <c:v>45.109237</c:v>
                </c:pt>
                <c:pt idx="465">
                  <c:v>45.102322000000029</c:v>
                </c:pt>
                <c:pt idx="466">
                  <c:v>45.070595000000012</c:v>
                </c:pt>
                <c:pt idx="467">
                  <c:v>45.062009000000003</c:v>
                </c:pt>
                <c:pt idx="468">
                  <c:v>45.045841000000003</c:v>
                </c:pt>
                <c:pt idx="469">
                  <c:v>45.014752000000001</c:v>
                </c:pt>
                <c:pt idx="470">
                  <c:v>45.017659999999999</c:v>
                </c:pt>
                <c:pt idx="471">
                  <c:v>44.992645000000003</c:v>
                </c:pt>
                <c:pt idx="472">
                  <c:v>45.016980000000004</c:v>
                </c:pt>
                <c:pt idx="473">
                  <c:v>44.98874</c:v>
                </c:pt>
                <c:pt idx="474">
                  <c:v>44.987093999999999</c:v>
                </c:pt>
                <c:pt idx="475">
                  <c:v>45.008403000000001</c:v>
                </c:pt>
                <c:pt idx="476">
                  <c:v>44.989400000000003</c:v>
                </c:pt>
                <c:pt idx="477">
                  <c:v>44.992384000000001</c:v>
                </c:pt>
                <c:pt idx="478">
                  <c:v>44.982583000000005</c:v>
                </c:pt>
                <c:pt idx="479">
                  <c:v>44.991306000000002</c:v>
                </c:pt>
                <c:pt idx="480">
                  <c:v>45.020727000000001</c:v>
                </c:pt>
                <c:pt idx="481">
                  <c:v>45.026657</c:v>
                </c:pt>
                <c:pt idx="482">
                  <c:v>45.042493</c:v>
                </c:pt>
                <c:pt idx="483">
                  <c:v>45.024083000000005</c:v>
                </c:pt>
                <c:pt idx="484">
                  <c:v>45.050493000000003</c:v>
                </c:pt>
                <c:pt idx="485">
                  <c:v>45.069453000000003</c:v>
                </c:pt>
                <c:pt idx="486">
                  <c:v>45.080781999999999</c:v>
                </c:pt>
                <c:pt idx="487">
                  <c:v>45.114401999999998</c:v>
                </c:pt>
                <c:pt idx="488">
                  <c:v>45.120892000000012</c:v>
                </c:pt>
                <c:pt idx="489">
                  <c:v>45.118571000000003</c:v>
                </c:pt>
                <c:pt idx="490">
                  <c:v>45.116013000000002</c:v>
                </c:pt>
                <c:pt idx="491">
                  <c:v>45.116481999999998</c:v>
                </c:pt>
                <c:pt idx="492">
                  <c:v>45.12530200000004</c:v>
                </c:pt>
                <c:pt idx="493">
                  <c:v>45.129387000000001</c:v>
                </c:pt>
                <c:pt idx="494">
                  <c:v>45.115131000000012</c:v>
                </c:pt>
                <c:pt idx="495">
                  <c:v>45.142345000000013</c:v>
                </c:pt>
                <c:pt idx="496">
                  <c:v>45.135752000000039</c:v>
                </c:pt>
                <c:pt idx="497">
                  <c:v>45.106119000000028</c:v>
                </c:pt>
                <c:pt idx="498">
                  <c:v>45.107756000000002</c:v>
                </c:pt>
                <c:pt idx="499">
                  <c:v>45.114612000000001</c:v>
                </c:pt>
                <c:pt idx="500">
                  <c:v>45.088113000000028</c:v>
                </c:pt>
                <c:pt idx="501">
                  <c:v>45.084999000000003</c:v>
                </c:pt>
                <c:pt idx="502">
                  <c:v>45.077139000000003</c:v>
                </c:pt>
                <c:pt idx="503">
                  <c:v>45.070777</c:v>
                </c:pt>
                <c:pt idx="504">
                  <c:v>45.049707000000005</c:v>
                </c:pt>
                <c:pt idx="505">
                  <c:v>45.026457000000001</c:v>
                </c:pt>
                <c:pt idx="506">
                  <c:v>45.030235000000012</c:v>
                </c:pt>
                <c:pt idx="507">
                  <c:v>45.013964999999999</c:v>
                </c:pt>
                <c:pt idx="508">
                  <c:v>45.008009000000001</c:v>
                </c:pt>
                <c:pt idx="509">
                  <c:v>45.016076000000005</c:v>
                </c:pt>
                <c:pt idx="510">
                  <c:v>45.018839</c:v>
                </c:pt>
                <c:pt idx="511">
                  <c:v>44.993683000000004</c:v>
                </c:pt>
                <c:pt idx="512">
                  <c:v>45.021105000000013</c:v>
                </c:pt>
                <c:pt idx="513">
                  <c:v>44.987200999999999</c:v>
                </c:pt>
                <c:pt idx="514">
                  <c:v>44.961744000000003</c:v>
                </c:pt>
                <c:pt idx="515">
                  <c:v>44.995441</c:v>
                </c:pt>
                <c:pt idx="516">
                  <c:v>44.99035200000003</c:v>
                </c:pt>
                <c:pt idx="517">
                  <c:v>44.996896</c:v>
                </c:pt>
                <c:pt idx="518">
                  <c:v>44.999709000000003</c:v>
                </c:pt>
                <c:pt idx="519">
                  <c:v>44.995446000000001</c:v>
                </c:pt>
                <c:pt idx="520">
                  <c:v>44.992587</c:v>
                </c:pt>
                <c:pt idx="521">
                  <c:v>44.978355000000029</c:v>
                </c:pt>
                <c:pt idx="522">
                  <c:v>45.022199000000029</c:v>
                </c:pt>
                <c:pt idx="523">
                  <c:v>45.012582000000002</c:v>
                </c:pt>
                <c:pt idx="524">
                  <c:v>45.006581000000004</c:v>
                </c:pt>
                <c:pt idx="525">
                  <c:v>45.004551000000006</c:v>
                </c:pt>
                <c:pt idx="526">
                  <c:v>45.022251000000011</c:v>
                </c:pt>
                <c:pt idx="527">
                  <c:v>45.012861000000001</c:v>
                </c:pt>
                <c:pt idx="528">
                  <c:v>45.035589000000002</c:v>
                </c:pt>
                <c:pt idx="529">
                  <c:v>45.030094000000005</c:v>
                </c:pt>
                <c:pt idx="530">
                  <c:v>45.039517000000011</c:v>
                </c:pt>
                <c:pt idx="531">
                  <c:v>45.082024000000004</c:v>
                </c:pt>
                <c:pt idx="532">
                  <c:v>45.057147999999998</c:v>
                </c:pt>
                <c:pt idx="533">
                  <c:v>45.08361</c:v>
                </c:pt>
                <c:pt idx="534">
                  <c:v>45.135405000000013</c:v>
                </c:pt>
                <c:pt idx="535">
                  <c:v>45.305548000000002</c:v>
                </c:pt>
                <c:pt idx="536">
                  <c:v>45.435875000000003</c:v>
                </c:pt>
                <c:pt idx="537">
                  <c:v>44.905167000000006</c:v>
                </c:pt>
                <c:pt idx="538">
                  <c:v>44.737406</c:v>
                </c:pt>
                <c:pt idx="539">
                  <c:v>45.116902000000003</c:v>
                </c:pt>
                <c:pt idx="540">
                  <c:v>45.045770000000012</c:v>
                </c:pt>
                <c:pt idx="541">
                  <c:v>45.034251000000005</c:v>
                </c:pt>
                <c:pt idx="542">
                  <c:v>45.025487000000005</c:v>
                </c:pt>
                <c:pt idx="543">
                  <c:v>45.044550000000001</c:v>
                </c:pt>
                <c:pt idx="544">
                  <c:v>45.023414000000002</c:v>
                </c:pt>
                <c:pt idx="545">
                  <c:v>45.013386000000004</c:v>
                </c:pt>
                <c:pt idx="546">
                  <c:v>45.007124000000005</c:v>
                </c:pt>
                <c:pt idx="547">
                  <c:v>44.978005000000003</c:v>
                </c:pt>
                <c:pt idx="548">
                  <c:v>45.000871000000004</c:v>
                </c:pt>
                <c:pt idx="549">
                  <c:v>44.974881999999994</c:v>
                </c:pt>
                <c:pt idx="550">
                  <c:v>44.963583</c:v>
                </c:pt>
                <c:pt idx="551">
                  <c:v>44.933316000000012</c:v>
                </c:pt>
                <c:pt idx="552">
                  <c:v>44.931564000000002</c:v>
                </c:pt>
                <c:pt idx="553">
                  <c:v>44.920027000000005</c:v>
                </c:pt>
                <c:pt idx="554">
                  <c:v>44.908447000000002</c:v>
                </c:pt>
                <c:pt idx="555">
                  <c:v>44.898385000000012</c:v>
                </c:pt>
                <c:pt idx="556">
                  <c:v>44.886015</c:v>
                </c:pt>
                <c:pt idx="557">
                  <c:v>44.879754000000005</c:v>
                </c:pt>
                <c:pt idx="558">
                  <c:v>44.855037000000003</c:v>
                </c:pt>
                <c:pt idx="559">
                  <c:v>44.867657999999999</c:v>
                </c:pt>
                <c:pt idx="560">
                  <c:v>44.850050999999993</c:v>
                </c:pt>
                <c:pt idx="561">
                  <c:v>44.858220999999993</c:v>
                </c:pt>
                <c:pt idx="562">
                  <c:v>44.864583000000003</c:v>
                </c:pt>
                <c:pt idx="563">
                  <c:v>44.864904000000003</c:v>
                </c:pt>
                <c:pt idx="564">
                  <c:v>44.827283999999999</c:v>
                </c:pt>
                <c:pt idx="565">
                  <c:v>44.848807000000001</c:v>
                </c:pt>
                <c:pt idx="566">
                  <c:v>44.860020000000006</c:v>
                </c:pt>
                <c:pt idx="567">
                  <c:v>44.860243000000004</c:v>
                </c:pt>
                <c:pt idx="568">
                  <c:v>44.839629000000002</c:v>
                </c:pt>
                <c:pt idx="569">
                  <c:v>44.847903000000002</c:v>
                </c:pt>
                <c:pt idx="570">
                  <c:v>44.821163000000006</c:v>
                </c:pt>
                <c:pt idx="571">
                  <c:v>44.836981999999999</c:v>
                </c:pt>
                <c:pt idx="572">
                  <c:v>44.861563000000004</c:v>
                </c:pt>
                <c:pt idx="573">
                  <c:v>44.853690999999998</c:v>
                </c:pt>
                <c:pt idx="574">
                  <c:v>44.865705000000013</c:v>
                </c:pt>
                <c:pt idx="575">
                  <c:v>44.892639000000003</c:v>
                </c:pt>
                <c:pt idx="576">
                  <c:v>44.901983000000001</c:v>
                </c:pt>
                <c:pt idx="577">
                  <c:v>44.880566999999999</c:v>
                </c:pt>
                <c:pt idx="578">
                  <c:v>44.891120000000001</c:v>
                </c:pt>
                <c:pt idx="579">
                  <c:v>44.890019000000002</c:v>
                </c:pt>
                <c:pt idx="580">
                  <c:v>44.880504999999999</c:v>
                </c:pt>
                <c:pt idx="581">
                  <c:v>44.895179000000013</c:v>
                </c:pt>
                <c:pt idx="582">
                  <c:v>44.874668999999997</c:v>
                </c:pt>
                <c:pt idx="583">
                  <c:v>44.918011</c:v>
                </c:pt>
                <c:pt idx="584">
                  <c:v>44.933839000000006</c:v>
                </c:pt>
                <c:pt idx="585">
                  <c:v>44.938196000000012</c:v>
                </c:pt>
                <c:pt idx="586">
                  <c:v>44.911312000000002</c:v>
                </c:pt>
                <c:pt idx="587">
                  <c:v>44.909157</c:v>
                </c:pt>
                <c:pt idx="588">
                  <c:v>44.933819</c:v>
                </c:pt>
                <c:pt idx="589">
                  <c:v>44.946739000000001</c:v>
                </c:pt>
                <c:pt idx="590">
                  <c:v>44.936783000000005</c:v>
                </c:pt>
                <c:pt idx="591">
                  <c:v>44.967728000000001</c:v>
                </c:pt>
                <c:pt idx="592">
                  <c:v>44.959411000000003</c:v>
                </c:pt>
                <c:pt idx="593">
                  <c:v>44.959727999999998</c:v>
                </c:pt>
                <c:pt idx="594">
                  <c:v>44.944486999999974</c:v>
                </c:pt>
                <c:pt idx="595">
                  <c:v>44.947234000000002</c:v>
                </c:pt>
                <c:pt idx="596">
                  <c:v>44.934654999999999</c:v>
                </c:pt>
                <c:pt idx="597">
                  <c:v>44.943888999999999</c:v>
                </c:pt>
                <c:pt idx="598">
                  <c:v>44.955761000000003</c:v>
                </c:pt>
                <c:pt idx="599">
                  <c:v>44.965165000000013</c:v>
                </c:pt>
                <c:pt idx="600">
                  <c:v>44.926635000000012</c:v>
                </c:pt>
                <c:pt idx="601">
                  <c:v>44.911824999999972</c:v>
                </c:pt>
                <c:pt idx="602">
                  <c:v>44.927926000000006</c:v>
                </c:pt>
                <c:pt idx="603">
                  <c:v>44.906734</c:v>
                </c:pt>
                <c:pt idx="604">
                  <c:v>44.866587000000003</c:v>
                </c:pt>
                <c:pt idx="605">
                  <c:v>44.851268999999974</c:v>
                </c:pt>
                <c:pt idx="606">
                  <c:v>44.863609000000004</c:v>
                </c:pt>
                <c:pt idx="607">
                  <c:v>44.869160000000001</c:v>
                </c:pt>
                <c:pt idx="608">
                  <c:v>44.858216000000006</c:v>
                </c:pt>
                <c:pt idx="609">
                  <c:v>44.811033999999999</c:v>
                </c:pt>
                <c:pt idx="610">
                  <c:v>44.810569000000001</c:v>
                </c:pt>
                <c:pt idx="611">
                  <c:v>44.832154000000003</c:v>
                </c:pt>
                <c:pt idx="612">
                  <c:v>44.830249000000002</c:v>
                </c:pt>
                <c:pt idx="613">
                  <c:v>44.805579000000002</c:v>
                </c:pt>
                <c:pt idx="614">
                  <c:v>44.801521000000001</c:v>
                </c:pt>
                <c:pt idx="615">
                  <c:v>44.802623000000004</c:v>
                </c:pt>
                <c:pt idx="616">
                  <c:v>44.775536000000038</c:v>
                </c:pt>
                <c:pt idx="617">
                  <c:v>44.782067000000005</c:v>
                </c:pt>
                <c:pt idx="618">
                  <c:v>44.801532000000002</c:v>
                </c:pt>
                <c:pt idx="619">
                  <c:v>44.801974000000001</c:v>
                </c:pt>
                <c:pt idx="620">
                  <c:v>44.808919000000003</c:v>
                </c:pt>
                <c:pt idx="621">
                  <c:v>44.754477999999999</c:v>
                </c:pt>
                <c:pt idx="622">
                  <c:v>44.739687000000004</c:v>
                </c:pt>
                <c:pt idx="623">
                  <c:v>44.726658000000029</c:v>
                </c:pt>
                <c:pt idx="624">
                  <c:v>44.725939000000047</c:v>
                </c:pt>
                <c:pt idx="625">
                  <c:v>44.722268000000028</c:v>
                </c:pt>
                <c:pt idx="626">
                  <c:v>44.727854000000001</c:v>
                </c:pt>
                <c:pt idx="627">
                  <c:v>44.686866000000002</c:v>
                </c:pt>
                <c:pt idx="628">
                  <c:v>44.679843000000005</c:v>
                </c:pt>
                <c:pt idx="629">
                  <c:v>44.697539000000013</c:v>
                </c:pt>
                <c:pt idx="630">
                  <c:v>44.707340000000002</c:v>
                </c:pt>
                <c:pt idx="631">
                  <c:v>44.712515000000039</c:v>
                </c:pt>
                <c:pt idx="632">
                  <c:v>44.704726000000001</c:v>
                </c:pt>
                <c:pt idx="633">
                  <c:v>44.71233000000003</c:v>
                </c:pt>
                <c:pt idx="634">
                  <c:v>44.700058000000013</c:v>
                </c:pt>
                <c:pt idx="635">
                  <c:v>44.695729000000028</c:v>
                </c:pt>
                <c:pt idx="636">
                  <c:v>44.694476000000002</c:v>
                </c:pt>
                <c:pt idx="637">
                  <c:v>44.696228000000012</c:v>
                </c:pt>
                <c:pt idx="638">
                  <c:v>44.706136000000029</c:v>
                </c:pt>
                <c:pt idx="639">
                  <c:v>44.713947000000005</c:v>
                </c:pt>
                <c:pt idx="640">
                  <c:v>44.706448000000002</c:v>
                </c:pt>
                <c:pt idx="641">
                  <c:v>44.712052000000028</c:v>
                </c:pt>
                <c:pt idx="642">
                  <c:v>44.719819000000001</c:v>
                </c:pt>
                <c:pt idx="643">
                  <c:v>44.748441</c:v>
                </c:pt>
                <c:pt idx="644">
                  <c:v>44.734130000000029</c:v>
                </c:pt>
                <c:pt idx="645">
                  <c:v>44.748802000000012</c:v>
                </c:pt>
                <c:pt idx="646">
                  <c:v>44.766107000000012</c:v>
                </c:pt>
                <c:pt idx="647">
                  <c:v>44.77413200000003</c:v>
                </c:pt>
                <c:pt idx="648">
                  <c:v>44.758464000000004</c:v>
                </c:pt>
                <c:pt idx="649">
                  <c:v>44.787995000000002</c:v>
                </c:pt>
                <c:pt idx="650">
                  <c:v>44.800989999999999</c:v>
                </c:pt>
                <c:pt idx="651">
                  <c:v>44.808069000000003</c:v>
                </c:pt>
                <c:pt idx="652">
                  <c:v>44.787872</c:v>
                </c:pt>
                <c:pt idx="653">
                  <c:v>44.812824999999997</c:v>
                </c:pt>
                <c:pt idx="654">
                  <c:v>44.758827000000004</c:v>
                </c:pt>
                <c:pt idx="655">
                  <c:v>44.765732000000057</c:v>
                </c:pt>
                <c:pt idx="656">
                  <c:v>44.785234000000003</c:v>
                </c:pt>
                <c:pt idx="657">
                  <c:v>44.738200000000013</c:v>
                </c:pt>
                <c:pt idx="658">
                  <c:v>44.729777000000013</c:v>
                </c:pt>
                <c:pt idx="659">
                  <c:v>44.759717000000002</c:v>
                </c:pt>
                <c:pt idx="660">
                  <c:v>44.742882000000002</c:v>
                </c:pt>
                <c:pt idx="661">
                  <c:v>44.719664000000002</c:v>
                </c:pt>
                <c:pt idx="662">
                  <c:v>44.756684999999997</c:v>
                </c:pt>
                <c:pt idx="663">
                  <c:v>44.744544000000005</c:v>
                </c:pt>
                <c:pt idx="664">
                  <c:v>44.705366000000012</c:v>
                </c:pt>
                <c:pt idx="665">
                  <c:v>44.719987000000003</c:v>
                </c:pt>
                <c:pt idx="666">
                  <c:v>44.68206</c:v>
                </c:pt>
                <c:pt idx="667">
                  <c:v>44.705096000000012</c:v>
                </c:pt>
                <c:pt idx="668">
                  <c:v>44.689992000000011</c:v>
                </c:pt>
                <c:pt idx="669">
                  <c:v>44.709268000000002</c:v>
                </c:pt>
                <c:pt idx="670">
                  <c:v>44.686237000000006</c:v>
                </c:pt>
                <c:pt idx="671">
                  <c:v>44.658076000000001</c:v>
                </c:pt>
                <c:pt idx="672">
                  <c:v>44.636237000000001</c:v>
                </c:pt>
                <c:pt idx="673">
                  <c:v>44.649323000000003</c:v>
                </c:pt>
                <c:pt idx="674">
                  <c:v>44.652681000000001</c:v>
                </c:pt>
                <c:pt idx="675">
                  <c:v>44.609655000000011</c:v>
                </c:pt>
                <c:pt idx="676">
                  <c:v>44.647653000000005</c:v>
                </c:pt>
                <c:pt idx="677">
                  <c:v>44.640432000000011</c:v>
                </c:pt>
                <c:pt idx="678">
                  <c:v>44.619170000000011</c:v>
                </c:pt>
                <c:pt idx="679">
                  <c:v>44.607098000000001</c:v>
                </c:pt>
                <c:pt idx="680">
                  <c:v>44.612675000000003</c:v>
                </c:pt>
                <c:pt idx="681">
                  <c:v>44.555024000000003</c:v>
                </c:pt>
                <c:pt idx="682">
                  <c:v>44.531251000000005</c:v>
                </c:pt>
                <c:pt idx="683">
                  <c:v>44.566947000000006</c:v>
                </c:pt>
                <c:pt idx="684">
                  <c:v>44.542248000000001</c:v>
                </c:pt>
                <c:pt idx="685">
                  <c:v>44.551746000000001</c:v>
                </c:pt>
                <c:pt idx="686">
                  <c:v>44.541435</c:v>
                </c:pt>
                <c:pt idx="687">
                  <c:v>44.527703000000002</c:v>
                </c:pt>
                <c:pt idx="688">
                  <c:v>44.538460000000001</c:v>
                </c:pt>
                <c:pt idx="689">
                  <c:v>44.524005000000002</c:v>
                </c:pt>
                <c:pt idx="690">
                  <c:v>44.499001</c:v>
                </c:pt>
                <c:pt idx="691">
                  <c:v>44.505108000000028</c:v>
                </c:pt>
                <c:pt idx="692">
                  <c:v>44.506311000000011</c:v>
                </c:pt>
                <c:pt idx="693">
                  <c:v>44.452153000000003</c:v>
                </c:pt>
                <c:pt idx="694">
                  <c:v>44.460564000000005</c:v>
                </c:pt>
                <c:pt idx="695">
                  <c:v>44.449089999999998</c:v>
                </c:pt>
                <c:pt idx="696">
                  <c:v>44.481221999999995</c:v>
                </c:pt>
                <c:pt idx="697">
                  <c:v>44.461801999999999</c:v>
                </c:pt>
                <c:pt idx="698">
                  <c:v>44.432498000000002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Espectros!$E$6</c:f>
              <c:strCache>
                <c:ptCount val="1"/>
                <c:pt idx="0">
                  <c:v>9,15-di-cis 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Espectros!$A$7:$A$705</c:f>
              <c:numCache>
                <c:formatCode>0.000</c:formatCode>
                <c:ptCount val="699"/>
                <c:pt idx="0">
                  <c:v>204.18409700000001</c:v>
                </c:pt>
                <c:pt idx="1">
                  <c:v>205.02091700000011</c:v>
                </c:pt>
                <c:pt idx="2">
                  <c:v>205.85773700000016</c:v>
                </c:pt>
                <c:pt idx="3">
                  <c:v>206.69455699999995</c:v>
                </c:pt>
                <c:pt idx="4">
                  <c:v>207.53137800000007</c:v>
                </c:pt>
                <c:pt idx="5">
                  <c:v>208.36819800000012</c:v>
                </c:pt>
                <c:pt idx="6">
                  <c:v>209.205018</c:v>
                </c:pt>
                <c:pt idx="7">
                  <c:v>210.04183800000001</c:v>
                </c:pt>
                <c:pt idx="8">
                  <c:v>210.878658</c:v>
                </c:pt>
                <c:pt idx="9">
                  <c:v>211.71547799999999</c:v>
                </c:pt>
                <c:pt idx="10">
                  <c:v>212.55229800000012</c:v>
                </c:pt>
                <c:pt idx="11">
                  <c:v>213.38911800000011</c:v>
                </c:pt>
                <c:pt idx="12">
                  <c:v>214.22593800000001</c:v>
                </c:pt>
                <c:pt idx="13">
                  <c:v>215.062758</c:v>
                </c:pt>
                <c:pt idx="14">
                  <c:v>215.89957799999999</c:v>
                </c:pt>
                <c:pt idx="15">
                  <c:v>216.73639800000001</c:v>
                </c:pt>
                <c:pt idx="16">
                  <c:v>217.573218</c:v>
                </c:pt>
                <c:pt idx="17">
                  <c:v>218.41003800000001</c:v>
                </c:pt>
                <c:pt idx="18">
                  <c:v>219.24685799999995</c:v>
                </c:pt>
                <c:pt idx="19">
                  <c:v>220.08367899999999</c:v>
                </c:pt>
                <c:pt idx="20">
                  <c:v>220.92049900000012</c:v>
                </c:pt>
                <c:pt idx="21">
                  <c:v>221.75731900000011</c:v>
                </c:pt>
                <c:pt idx="22">
                  <c:v>222.59413900000001</c:v>
                </c:pt>
                <c:pt idx="23">
                  <c:v>223.430959</c:v>
                </c:pt>
                <c:pt idx="24">
                  <c:v>224.26777899999999</c:v>
                </c:pt>
                <c:pt idx="25">
                  <c:v>225.10459899999998</c:v>
                </c:pt>
                <c:pt idx="26">
                  <c:v>225.94141900000011</c:v>
                </c:pt>
                <c:pt idx="27">
                  <c:v>226.77823900000001</c:v>
                </c:pt>
                <c:pt idx="28">
                  <c:v>227.61505899999995</c:v>
                </c:pt>
                <c:pt idx="29">
                  <c:v>228.4518790000001</c:v>
                </c:pt>
                <c:pt idx="30">
                  <c:v>229.28869900000001</c:v>
                </c:pt>
                <c:pt idx="31">
                  <c:v>230.125519</c:v>
                </c:pt>
                <c:pt idx="32">
                  <c:v>230.96233900000016</c:v>
                </c:pt>
                <c:pt idx="33">
                  <c:v>231.79915899999995</c:v>
                </c:pt>
                <c:pt idx="34">
                  <c:v>232.63597999999999</c:v>
                </c:pt>
                <c:pt idx="35">
                  <c:v>233.47280000000001</c:v>
                </c:pt>
                <c:pt idx="36">
                  <c:v>234.30962</c:v>
                </c:pt>
                <c:pt idx="37">
                  <c:v>235.14644000000001</c:v>
                </c:pt>
                <c:pt idx="38">
                  <c:v>235.98326</c:v>
                </c:pt>
                <c:pt idx="39">
                  <c:v>236.8200800000001</c:v>
                </c:pt>
                <c:pt idx="40">
                  <c:v>237.65690000000001</c:v>
                </c:pt>
                <c:pt idx="41">
                  <c:v>238.49372</c:v>
                </c:pt>
                <c:pt idx="42">
                  <c:v>239.33054000000001</c:v>
                </c:pt>
                <c:pt idx="43">
                  <c:v>240.16736</c:v>
                </c:pt>
                <c:pt idx="44">
                  <c:v>241.00417999999999</c:v>
                </c:pt>
                <c:pt idx="45">
                  <c:v>241.84100000000001</c:v>
                </c:pt>
                <c:pt idx="46">
                  <c:v>242.67782</c:v>
                </c:pt>
                <c:pt idx="47">
                  <c:v>243.51463999999999</c:v>
                </c:pt>
                <c:pt idx="48">
                  <c:v>244.35146000000012</c:v>
                </c:pt>
                <c:pt idx="49">
                  <c:v>245.18828100000007</c:v>
                </c:pt>
                <c:pt idx="50">
                  <c:v>246.02510100000001</c:v>
                </c:pt>
                <c:pt idx="51">
                  <c:v>246.86192100000011</c:v>
                </c:pt>
                <c:pt idx="52">
                  <c:v>247.69874100000001</c:v>
                </c:pt>
                <c:pt idx="53">
                  <c:v>248.53556099999992</c:v>
                </c:pt>
                <c:pt idx="54">
                  <c:v>249.3723810000001</c:v>
                </c:pt>
                <c:pt idx="55">
                  <c:v>250.20920099999998</c:v>
                </c:pt>
                <c:pt idx="56">
                  <c:v>251.046021</c:v>
                </c:pt>
                <c:pt idx="57">
                  <c:v>251.88284100000016</c:v>
                </c:pt>
                <c:pt idx="58">
                  <c:v>252.71966099999983</c:v>
                </c:pt>
                <c:pt idx="59">
                  <c:v>253.5564810000001</c:v>
                </c:pt>
                <c:pt idx="60">
                  <c:v>254.39330100000001</c:v>
                </c:pt>
                <c:pt idx="61">
                  <c:v>255.230121</c:v>
                </c:pt>
                <c:pt idx="62">
                  <c:v>256.06694099999999</c:v>
                </c:pt>
                <c:pt idx="63">
                  <c:v>256.90376099999975</c:v>
                </c:pt>
                <c:pt idx="64">
                  <c:v>257.74058200000002</c:v>
                </c:pt>
                <c:pt idx="65">
                  <c:v>258.57740200000001</c:v>
                </c:pt>
                <c:pt idx="66">
                  <c:v>259.414222</c:v>
                </c:pt>
                <c:pt idx="67">
                  <c:v>260.25104199999993</c:v>
                </c:pt>
                <c:pt idx="68">
                  <c:v>261.08786199999997</c:v>
                </c:pt>
                <c:pt idx="69">
                  <c:v>261.92468200000002</c:v>
                </c:pt>
                <c:pt idx="70">
                  <c:v>262.76150199999978</c:v>
                </c:pt>
                <c:pt idx="71">
                  <c:v>263.59832199999965</c:v>
                </c:pt>
                <c:pt idx="72">
                  <c:v>264.43514199999959</c:v>
                </c:pt>
                <c:pt idx="73">
                  <c:v>265.27196199999975</c:v>
                </c:pt>
                <c:pt idx="74">
                  <c:v>266.10878200000002</c:v>
                </c:pt>
                <c:pt idx="75">
                  <c:v>266.94560200000001</c:v>
                </c:pt>
                <c:pt idx="76">
                  <c:v>267.782422</c:v>
                </c:pt>
                <c:pt idx="77">
                  <c:v>268.61924200000021</c:v>
                </c:pt>
                <c:pt idx="78">
                  <c:v>269.45606199999975</c:v>
                </c:pt>
                <c:pt idx="79">
                  <c:v>270.29288300000002</c:v>
                </c:pt>
                <c:pt idx="80">
                  <c:v>271.12970300000001</c:v>
                </c:pt>
                <c:pt idx="81">
                  <c:v>271.96652299999965</c:v>
                </c:pt>
                <c:pt idx="82">
                  <c:v>272.80334299999993</c:v>
                </c:pt>
                <c:pt idx="83">
                  <c:v>273.64016299999997</c:v>
                </c:pt>
                <c:pt idx="84">
                  <c:v>274.47698299999979</c:v>
                </c:pt>
                <c:pt idx="85">
                  <c:v>275.31380300000001</c:v>
                </c:pt>
                <c:pt idx="86">
                  <c:v>276.15062300000022</c:v>
                </c:pt>
                <c:pt idx="87">
                  <c:v>276.98744299999993</c:v>
                </c:pt>
                <c:pt idx="88">
                  <c:v>277.82426299999997</c:v>
                </c:pt>
                <c:pt idx="89">
                  <c:v>278.66108300000002</c:v>
                </c:pt>
                <c:pt idx="90">
                  <c:v>279.49790299999978</c:v>
                </c:pt>
                <c:pt idx="91">
                  <c:v>280.334723</c:v>
                </c:pt>
                <c:pt idx="92">
                  <c:v>281.17154299999999</c:v>
                </c:pt>
                <c:pt idx="93">
                  <c:v>282.00836299999975</c:v>
                </c:pt>
                <c:pt idx="94">
                  <c:v>282.84518300000002</c:v>
                </c:pt>
                <c:pt idx="95">
                  <c:v>283.68200400000001</c:v>
                </c:pt>
                <c:pt idx="96">
                  <c:v>284.518824</c:v>
                </c:pt>
                <c:pt idx="97">
                  <c:v>285.35564399999998</c:v>
                </c:pt>
                <c:pt idx="98">
                  <c:v>286.19246399999997</c:v>
                </c:pt>
                <c:pt idx="99">
                  <c:v>287.02928400000002</c:v>
                </c:pt>
                <c:pt idx="100">
                  <c:v>287.86610399999978</c:v>
                </c:pt>
                <c:pt idx="101">
                  <c:v>288.702924</c:v>
                </c:pt>
                <c:pt idx="102">
                  <c:v>289.53974399999993</c:v>
                </c:pt>
                <c:pt idx="103">
                  <c:v>290.37656399999975</c:v>
                </c:pt>
                <c:pt idx="104">
                  <c:v>291.21338399999979</c:v>
                </c:pt>
                <c:pt idx="105">
                  <c:v>292.05020400000001</c:v>
                </c:pt>
                <c:pt idx="106">
                  <c:v>292.887024</c:v>
                </c:pt>
                <c:pt idx="107">
                  <c:v>293.72384399999999</c:v>
                </c:pt>
                <c:pt idx="108">
                  <c:v>294.56066399999997</c:v>
                </c:pt>
                <c:pt idx="109">
                  <c:v>295.39748400000002</c:v>
                </c:pt>
                <c:pt idx="110">
                  <c:v>296.23430499999978</c:v>
                </c:pt>
                <c:pt idx="111">
                  <c:v>297.07112499999965</c:v>
                </c:pt>
                <c:pt idx="112">
                  <c:v>297.90794499999993</c:v>
                </c:pt>
                <c:pt idx="113">
                  <c:v>298.74476499999997</c:v>
                </c:pt>
                <c:pt idx="114">
                  <c:v>299.58158499999979</c:v>
                </c:pt>
                <c:pt idx="115">
                  <c:v>300.41840499999978</c:v>
                </c:pt>
                <c:pt idx="116">
                  <c:v>301.255225</c:v>
                </c:pt>
                <c:pt idx="117">
                  <c:v>302.09204499999993</c:v>
                </c:pt>
                <c:pt idx="118">
                  <c:v>302.92886499999975</c:v>
                </c:pt>
                <c:pt idx="119">
                  <c:v>303.76568500000002</c:v>
                </c:pt>
                <c:pt idx="120">
                  <c:v>304.60250500000001</c:v>
                </c:pt>
                <c:pt idx="121">
                  <c:v>305.43932499999966</c:v>
                </c:pt>
                <c:pt idx="122">
                  <c:v>306.27614499999964</c:v>
                </c:pt>
                <c:pt idx="123">
                  <c:v>307.11296499999997</c:v>
                </c:pt>
                <c:pt idx="124">
                  <c:v>307.94978500000002</c:v>
                </c:pt>
                <c:pt idx="125">
                  <c:v>308.78660599999978</c:v>
                </c:pt>
                <c:pt idx="126">
                  <c:v>309.62342599999999</c:v>
                </c:pt>
                <c:pt idx="127">
                  <c:v>310.46024599999993</c:v>
                </c:pt>
                <c:pt idx="128">
                  <c:v>311.29706599999975</c:v>
                </c:pt>
                <c:pt idx="129">
                  <c:v>312.13388600000002</c:v>
                </c:pt>
                <c:pt idx="130">
                  <c:v>312.97070599999978</c:v>
                </c:pt>
                <c:pt idx="131">
                  <c:v>313.807526</c:v>
                </c:pt>
                <c:pt idx="132">
                  <c:v>314.64434599999998</c:v>
                </c:pt>
                <c:pt idx="133">
                  <c:v>315.48116599999958</c:v>
                </c:pt>
                <c:pt idx="134">
                  <c:v>316.31798600000002</c:v>
                </c:pt>
                <c:pt idx="135">
                  <c:v>317.15480600000024</c:v>
                </c:pt>
                <c:pt idx="136">
                  <c:v>317.99162599999966</c:v>
                </c:pt>
                <c:pt idx="137">
                  <c:v>318.82844599999999</c:v>
                </c:pt>
                <c:pt idx="138">
                  <c:v>319.66526599999997</c:v>
                </c:pt>
                <c:pt idx="139">
                  <c:v>320.50208600000002</c:v>
                </c:pt>
                <c:pt idx="140">
                  <c:v>321.33890699999978</c:v>
                </c:pt>
                <c:pt idx="141">
                  <c:v>322.17572699999999</c:v>
                </c:pt>
                <c:pt idx="142">
                  <c:v>323.01254699999993</c:v>
                </c:pt>
                <c:pt idx="143">
                  <c:v>323.84936699999997</c:v>
                </c:pt>
                <c:pt idx="144">
                  <c:v>324.68618699999979</c:v>
                </c:pt>
                <c:pt idx="145">
                  <c:v>325.52300699999978</c:v>
                </c:pt>
                <c:pt idx="146">
                  <c:v>326.35982700000022</c:v>
                </c:pt>
                <c:pt idx="147">
                  <c:v>327.19664699999993</c:v>
                </c:pt>
                <c:pt idx="148">
                  <c:v>328.03346699999975</c:v>
                </c:pt>
                <c:pt idx="149">
                  <c:v>328.87028700000002</c:v>
                </c:pt>
                <c:pt idx="150">
                  <c:v>329.70710699999978</c:v>
                </c:pt>
                <c:pt idx="151">
                  <c:v>330.543927</c:v>
                </c:pt>
                <c:pt idx="152">
                  <c:v>331.38074699999999</c:v>
                </c:pt>
                <c:pt idx="153">
                  <c:v>332.21756699999975</c:v>
                </c:pt>
                <c:pt idx="154">
                  <c:v>333.05438700000002</c:v>
                </c:pt>
                <c:pt idx="155">
                  <c:v>333.89120799999978</c:v>
                </c:pt>
                <c:pt idx="156">
                  <c:v>334.72802799999965</c:v>
                </c:pt>
                <c:pt idx="157">
                  <c:v>335.56484799999998</c:v>
                </c:pt>
                <c:pt idx="158">
                  <c:v>336.40166799999975</c:v>
                </c:pt>
                <c:pt idx="159">
                  <c:v>337.23848799999979</c:v>
                </c:pt>
                <c:pt idx="160">
                  <c:v>338.07530799999978</c:v>
                </c:pt>
                <c:pt idx="161">
                  <c:v>338.91212799999965</c:v>
                </c:pt>
                <c:pt idx="162">
                  <c:v>339.74894799999993</c:v>
                </c:pt>
                <c:pt idx="163">
                  <c:v>340.58576799999975</c:v>
                </c:pt>
                <c:pt idx="164">
                  <c:v>341.42258799999979</c:v>
                </c:pt>
                <c:pt idx="165">
                  <c:v>342.25940800000001</c:v>
                </c:pt>
                <c:pt idx="166">
                  <c:v>343.09622799999966</c:v>
                </c:pt>
                <c:pt idx="167">
                  <c:v>343.93304799999964</c:v>
                </c:pt>
                <c:pt idx="168">
                  <c:v>344.76986799999997</c:v>
                </c:pt>
                <c:pt idx="169">
                  <c:v>345.60668800000002</c:v>
                </c:pt>
                <c:pt idx="170">
                  <c:v>346.44350899999978</c:v>
                </c:pt>
                <c:pt idx="171">
                  <c:v>347.28032899999965</c:v>
                </c:pt>
                <c:pt idx="172">
                  <c:v>348.11714899999993</c:v>
                </c:pt>
                <c:pt idx="173">
                  <c:v>348.95396899999974</c:v>
                </c:pt>
                <c:pt idx="174">
                  <c:v>349.79078899999979</c:v>
                </c:pt>
                <c:pt idx="175">
                  <c:v>350.62760900000001</c:v>
                </c:pt>
                <c:pt idx="176">
                  <c:v>351.464429</c:v>
                </c:pt>
                <c:pt idx="177">
                  <c:v>352.30124899999993</c:v>
                </c:pt>
                <c:pt idx="178">
                  <c:v>353.13806899999975</c:v>
                </c:pt>
                <c:pt idx="179">
                  <c:v>353.97488900000002</c:v>
                </c:pt>
                <c:pt idx="180">
                  <c:v>354.81170899999978</c:v>
                </c:pt>
                <c:pt idx="181">
                  <c:v>355.648529</c:v>
                </c:pt>
                <c:pt idx="182">
                  <c:v>356.48534899999964</c:v>
                </c:pt>
                <c:pt idx="183">
                  <c:v>357.32216899999975</c:v>
                </c:pt>
                <c:pt idx="184">
                  <c:v>358.15898900000002</c:v>
                </c:pt>
                <c:pt idx="185">
                  <c:v>358.99580899999978</c:v>
                </c:pt>
                <c:pt idx="186">
                  <c:v>359.83262999999999</c:v>
                </c:pt>
                <c:pt idx="187">
                  <c:v>360.66944999999998</c:v>
                </c:pt>
                <c:pt idx="188">
                  <c:v>361.50626999999974</c:v>
                </c:pt>
                <c:pt idx="189">
                  <c:v>362.34309000000002</c:v>
                </c:pt>
                <c:pt idx="190">
                  <c:v>363.17991000000001</c:v>
                </c:pt>
                <c:pt idx="191">
                  <c:v>364.01672999999965</c:v>
                </c:pt>
                <c:pt idx="192">
                  <c:v>364.85354999999993</c:v>
                </c:pt>
                <c:pt idx="193">
                  <c:v>365.69036999999975</c:v>
                </c:pt>
                <c:pt idx="194">
                  <c:v>366.52718999999979</c:v>
                </c:pt>
                <c:pt idx="195">
                  <c:v>367.36401000000001</c:v>
                </c:pt>
                <c:pt idx="196">
                  <c:v>368.20083</c:v>
                </c:pt>
                <c:pt idx="197">
                  <c:v>369.03764999999999</c:v>
                </c:pt>
                <c:pt idx="198">
                  <c:v>369.87446999999997</c:v>
                </c:pt>
                <c:pt idx="199">
                  <c:v>370.71128999999979</c:v>
                </c:pt>
                <c:pt idx="200">
                  <c:v>371.54810999999978</c:v>
                </c:pt>
                <c:pt idx="201">
                  <c:v>372.38493099999999</c:v>
                </c:pt>
                <c:pt idx="202">
                  <c:v>373.22175099999959</c:v>
                </c:pt>
                <c:pt idx="203">
                  <c:v>374.05857099999974</c:v>
                </c:pt>
                <c:pt idx="204">
                  <c:v>374.89539099999979</c:v>
                </c:pt>
                <c:pt idx="205">
                  <c:v>375.73221099999978</c:v>
                </c:pt>
                <c:pt idx="206">
                  <c:v>376.569031</c:v>
                </c:pt>
                <c:pt idx="207">
                  <c:v>377.40585099999993</c:v>
                </c:pt>
                <c:pt idx="208">
                  <c:v>378.24267099999997</c:v>
                </c:pt>
                <c:pt idx="209">
                  <c:v>379.07949100000002</c:v>
                </c:pt>
                <c:pt idx="210">
                  <c:v>379.9163109999995</c:v>
                </c:pt>
                <c:pt idx="211">
                  <c:v>380.75313099999966</c:v>
                </c:pt>
                <c:pt idx="212">
                  <c:v>381.58995099999999</c:v>
                </c:pt>
                <c:pt idx="213">
                  <c:v>382.42677099999958</c:v>
                </c:pt>
                <c:pt idx="214">
                  <c:v>383.26359099999979</c:v>
                </c:pt>
                <c:pt idx="215">
                  <c:v>384.10041100000001</c:v>
                </c:pt>
                <c:pt idx="216">
                  <c:v>384.93723199999965</c:v>
                </c:pt>
                <c:pt idx="217">
                  <c:v>385.77405199999993</c:v>
                </c:pt>
                <c:pt idx="218">
                  <c:v>386.61087199999997</c:v>
                </c:pt>
                <c:pt idx="219">
                  <c:v>387.44769200000002</c:v>
                </c:pt>
                <c:pt idx="220">
                  <c:v>388.28451199999978</c:v>
                </c:pt>
                <c:pt idx="221">
                  <c:v>389.12133199999965</c:v>
                </c:pt>
                <c:pt idx="222">
                  <c:v>389.95815199999959</c:v>
                </c:pt>
                <c:pt idx="223">
                  <c:v>390.79497199999975</c:v>
                </c:pt>
                <c:pt idx="224">
                  <c:v>391.63179199999979</c:v>
                </c:pt>
                <c:pt idx="225">
                  <c:v>392.46861199999978</c:v>
                </c:pt>
                <c:pt idx="226">
                  <c:v>393.305432</c:v>
                </c:pt>
                <c:pt idx="227">
                  <c:v>394.14225199999998</c:v>
                </c:pt>
                <c:pt idx="228">
                  <c:v>394.97907199999975</c:v>
                </c:pt>
                <c:pt idx="229">
                  <c:v>395.81589200000002</c:v>
                </c:pt>
                <c:pt idx="230">
                  <c:v>396.65271200000001</c:v>
                </c:pt>
                <c:pt idx="231">
                  <c:v>397.48953299999965</c:v>
                </c:pt>
                <c:pt idx="232">
                  <c:v>398.32635299999959</c:v>
                </c:pt>
                <c:pt idx="233">
                  <c:v>399.16317299999974</c:v>
                </c:pt>
                <c:pt idx="234">
                  <c:v>399.99999299999979</c:v>
                </c:pt>
                <c:pt idx="235">
                  <c:v>400.83681299999978</c:v>
                </c:pt>
                <c:pt idx="236">
                  <c:v>401.673633</c:v>
                </c:pt>
                <c:pt idx="237">
                  <c:v>402.51045299999993</c:v>
                </c:pt>
                <c:pt idx="238">
                  <c:v>403.34727299999997</c:v>
                </c:pt>
                <c:pt idx="239">
                  <c:v>404.18409300000002</c:v>
                </c:pt>
                <c:pt idx="240">
                  <c:v>405.02091299999978</c:v>
                </c:pt>
                <c:pt idx="241">
                  <c:v>405.857733</c:v>
                </c:pt>
                <c:pt idx="242">
                  <c:v>406.69455299999993</c:v>
                </c:pt>
                <c:pt idx="243">
                  <c:v>407.53137299999958</c:v>
                </c:pt>
                <c:pt idx="244">
                  <c:v>408.36819299999979</c:v>
                </c:pt>
                <c:pt idx="245">
                  <c:v>409.20501299999978</c:v>
                </c:pt>
                <c:pt idx="246">
                  <c:v>410.04183399999999</c:v>
                </c:pt>
                <c:pt idx="247">
                  <c:v>410.87865399999993</c:v>
                </c:pt>
                <c:pt idx="248">
                  <c:v>411.71547399999974</c:v>
                </c:pt>
                <c:pt idx="249">
                  <c:v>412.55229400000002</c:v>
                </c:pt>
                <c:pt idx="250">
                  <c:v>413.38911399999978</c:v>
                </c:pt>
                <c:pt idx="251">
                  <c:v>414.22593399999965</c:v>
                </c:pt>
                <c:pt idx="252">
                  <c:v>415.06275399999993</c:v>
                </c:pt>
                <c:pt idx="253">
                  <c:v>415.89957399999975</c:v>
                </c:pt>
                <c:pt idx="254">
                  <c:v>416.73639399999956</c:v>
                </c:pt>
                <c:pt idx="255">
                  <c:v>417.57321399999978</c:v>
                </c:pt>
                <c:pt idx="256">
                  <c:v>418.41003399999965</c:v>
                </c:pt>
                <c:pt idx="257">
                  <c:v>419.24685399999993</c:v>
                </c:pt>
                <c:pt idx="258">
                  <c:v>420.08367399999975</c:v>
                </c:pt>
                <c:pt idx="259">
                  <c:v>420.92049399999979</c:v>
                </c:pt>
                <c:pt idx="260">
                  <c:v>421.75731399999978</c:v>
                </c:pt>
                <c:pt idx="261">
                  <c:v>422.59413499999965</c:v>
                </c:pt>
                <c:pt idx="262">
                  <c:v>423.43095499999959</c:v>
                </c:pt>
                <c:pt idx="263">
                  <c:v>424.26777499999974</c:v>
                </c:pt>
                <c:pt idx="264">
                  <c:v>425.10459500000002</c:v>
                </c:pt>
                <c:pt idx="265">
                  <c:v>425.94141499999978</c:v>
                </c:pt>
                <c:pt idx="266">
                  <c:v>426.77823499999965</c:v>
                </c:pt>
                <c:pt idx="267">
                  <c:v>427.61505499999993</c:v>
                </c:pt>
                <c:pt idx="268">
                  <c:v>428.45187499999975</c:v>
                </c:pt>
                <c:pt idx="269">
                  <c:v>429.28869499999979</c:v>
                </c:pt>
                <c:pt idx="270">
                  <c:v>430.12551499999978</c:v>
                </c:pt>
                <c:pt idx="271">
                  <c:v>430.96233499999965</c:v>
                </c:pt>
                <c:pt idx="272">
                  <c:v>431.79915499999959</c:v>
                </c:pt>
                <c:pt idx="273">
                  <c:v>432.63597499999975</c:v>
                </c:pt>
                <c:pt idx="274">
                  <c:v>433.47279499999979</c:v>
                </c:pt>
                <c:pt idx="275">
                  <c:v>434.30961500000001</c:v>
                </c:pt>
                <c:pt idx="276">
                  <c:v>435.146435</c:v>
                </c:pt>
                <c:pt idx="277">
                  <c:v>435.98325599999959</c:v>
                </c:pt>
                <c:pt idx="278">
                  <c:v>436.82007599999974</c:v>
                </c:pt>
                <c:pt idx="279">
                  <c:v>437.65689600000002</c:v>
                </c:pt>
                <c:pt idx="280">
                  <c:v>438.49371599999949</c:v>
                </c:pt>
                <c:pt idx="281">
                  <c:v>439.33053599999965</c:v>
                </c:pt>
                <c:pt idx="282">
                  <c:v>440.16735599999993</c:v>
                </c:pt>
                <c:pt idx="283">
                  <c:v>441.00417599999975</c:v>
                </c:pt>
                <c:pt idx="284">
                  <c:v>441.84099600000002</c:v>
                </c:pt>
                <c:pt idx="285">
                  <c:v>442.67781600000001</c:v>
                </c:pt>
                <c:pt idx="286">
                  <c:v>443.514636</c:v>
                </c:pt>
                <c:pt idx="287">
                  <c:v>444.35145599999993</c:v>
                </c:pt>
                <c:pt idx="288">
                  <c:v>445.18827599999975</c:v>
                </c:pt>
                <c:pt idx="289">
                  <c:v>446.02509599999979</c:v>
                </c:pt>
                <c:pt idx="290">
                  <c:v>446.86191599999978</c:v>
                </c:pt>
                <c:pt idx="291">
                  <c:v>447.69873599999966</c:v>
                </c:pt>
                <c:pt idx="292">
                  <c:v>448.53555699999959</c:v>
                </c:pt>
                <c:pt idx="293">
                  <c:v>449.37237699999974</c:v>
                </c:pt>
                <c:pt idx="294">
                  <c:v>450.20919699999979</c:v>
                </c:pt>
                <c:pt idx="295">
                  <c:v>451.04601699999978</c:v>
                </c:pt>
                <c:pt idx="296">
                  <c:v>451.88283699999999</c:v>
                </c:pt>
                <c:pt idx="297">
                  <c:v>452.71965699999993</c:v>
                </c:pt>
                <c:pt idx="298">
                  <c:v>453.55647699999975</c:v>
                </c:pt>
                <c:pt idx="299">
                  <c:v>454.39329699999979</c:v>
                </c:pt>
                <c:pt idx="300">
                  <c:v>455.2301169999995</c:v>
                </c:pt>
                <c:pt idx="301">
                  <c:v>456.06693699999965</c:v>
                </c:pt>
                <c:pt idx="302">
                  <c:v>456.90375699999959</c:v>
                </c:pt>
                <c:pt idx="303">
                  <c:v>457.74057699999975</c:v>
                </c:pt>
                <c:pt idx="304">
                  <c:v>458.57739699999979</c:v>
                </c:pt>
                <c:pt idx="305">
                  <c:v>459.41421699999978</c:v>
                </c:pt>
                <c:pt idx="306">
                  <c:v>460.25103699999966</c:v>
                </c:pt>
                <c:pt idx="307">
                  <c:v>461.08785799999993</c:v>
                </c:pt>
                <c:pt idx="308">
                  <c:v>461.92467799999974</c:v>
                </c:pt>
                <c:pt idx="309">
                  <c:v>462.76149799999979</c:v>
                </c:pt>
                <c:pt idx="310">
                  <c:v>463.59831799999949</c:v>
                </c:pt>
                <c:pt idx="311">
                  <c:v>464.43513799999943</c:v>
                </c:pt>
                <c:pt idx="312">
                  <c:v>465.27195799999959</c:v>
                </c:pt>
                <c:pt idx="313">
                  <c:v>466.10877799999975</c:v>
                </c:pt>
                <c:pt idx="314">
                  <c:v>466.94559799999979</c:v>
                </c:pt>
                <c:pt idx="315">
                  <c:v>467.78241799999978</c:v>
                </c:pt>
                <c:pt idx="316">
                  <c:v>468.619238</c:v>
                </c:pt>
                <c:pt idx="317">
                  <c:v>469.45605799999959</c:v>
                </c:pt>
                <c:pt idx="318">
                  <c:v>470.29287799999975</c:v>
                </c:pt>
                <c:pt idx="319">
                  <c:v>471.12969800000002</c:v>
                </c:pt>
                <c:pt idx="320">
                  <c:v>471.9665179999995</c:v>
                </c:pt>
                <c:pt idx="321">
                  <c:v>472.80333799999966</c:v>
                </c:pt>
                <c:pt idx="322">
                  <c:v>473.64015899999993</c:v>
                </c:pt>
                <c:pt idx="323">
                  <c:v>474.47697899999957</c:v>
                </c:pt>
                <c:pt idx="324">
                  <c:v>475.31379899999979</c:v>
                </c:pt>
                <c:pt idx="325">
                  <c:v>476.15061900000001</c:v>
                </c:pt>
                <c:pt idx="326">
                  <c:v>476.98743899999965</c:v>
                </c:pt>
                <c:pt idx="327">
                  <c:v>477.82425899999993</c:v>
                </c:pt>
                <c:pt idx="328">
                  <c:v>478.66107899999975</c:v>
                </c:pt>
                <c:pt idx="329">
                  <c:v>479.49789899999979</c:v>
                </c:pt>
                <c:pt idx="330">
                  <c:v>480.33471899999978</c:v>
                </c:pt>
                <c:pt idx="331">
                  <c:v>481.17153899999965</c:v>
                </c:pt>
                <c:pt idx="332">
                  <c:v>482.00835899999959</c:v>
                </c:pt>
                <c:pt idx="333">
                  <c:v>482.84517899999975</c:v>
                </c:pt>
                <c:pt idx="334">
                  <c:v>483.68199899999979</c:v>
                </c:pt>
                <c:pt idx="335">
                  <c:v>484.51881899999978</c:v>
                </c:pt>
                <c:pt idx="336">
                  <c:v>485.355639</c:v>
                </c:pt>
                <c:pt idx="337">
                  <c:v>486.19245999999993</c:v>
                </c:pt>
                <c:pt idx="338">
                  <c:v>487.02928000000026</c:v>
                </c:pt>
                <c:pt idx="339">
                  <c:v>487.86609999999979</c:v>
                </c:pt>
                <c:pt idx="340">
                  <c:v>488.70292000000001</c:v>
                </c:pt>
                <c:pt idx="341">
                  <c:v>489.53973999999965</c:v>
                </c:pt>
                <c:pt idx="342">
                  <c:v>490.37655999999959</c:v>
                </c:pt>
                <c:pt idx="343">
                  <c:v>491.21337999999957</c:v>
                </c:pt>
                <c:pt idx="344">
                  <c:v>492.05020000000002</c:v>
                </c:pt>
                <c:pt idx="345">
                  <c:v>492.88702000000001</c:v>
                </c:pt>
                <c:pt idx="346">
                  <c:v>493.72384</c:v>
                </c:pt>
                <c:pt idx="347">
                  <c:v>494.56065999999993</c:v>
                </c:pt>
                <c:pt idx="348">
                  <c:v>495.39747999999975</c:v>
                </c:pt>
                <c:pt idx="349">
                  <c:v>496.23429999999979</c:v>
                </c:pt>
                <c:pt idx="350">
                  <c:v>497.07111999999955</c:v>
                </c:pt>
                <c:pt idx="351">
                  <c:v>497.90794</c:v>
                </c:pt>
                <c:pt idx="352">
                  <c:v>498.74476099999998</c:v>
                </c:pt>
                <c:pt idx="353">
                  <c:v>499.58158100000003</c:v>
                </c:pt>
                <c:pt idx="354">
                  <c:v>500.41840099999979</c:v>
                </c:pt>
                <c:pt idx="355">
                  <c:v>501.25522100000001</c:v>
                </c:pt>
                <c:pt idx="356">
                  <c:v>502.09204099999999</c:v>
                </c:pt>
                <c:pt idx="357">
                  <c:v>502.92886099999993</c:v>
                </c:pt>
                <c:pt idx="358">
                  <c:v>503.76568099999997</c:v>
                </c:pt>
                <c:pt idx="359">
                  <c:v>504.60250100000002</c:v>
                </c:pt>
                <c:pt idx="360">
                  <c:v>505.43932099999978</c:v>
                </c:pt>
                <c:pt idx="361">
                  <c:v>506.27614099999965</c:v>
                </c:pt>
                <c:pt idx="362">
                  <c:v>507.11296099999998</c:v>
                </c:pt>
                <c:pt idx="363">
                  <c:v>507.94978099999997</c:v>
                </c:pt>
                <c:pt idx="364">
                  <c:v>508.78660099999979</c:v>
                </c:pt>
                <c:pt idx="365">
                  <c:v>509.62342100000001</c:v>
                </c:pt>
                <c:pt idx="366">
                  <c:v>510.460241</c:v>
                </c:pt>
                <c:pt idx="367">
                  <c:v>511.29706199999993</c:v>
                </c:pt>
                <c:pt idx="368">
                  <c:v>512.13388200000043</c:v>
                </c:pt>
                <c:pt idx="369">
                  <c:v>512.97070200000041</c:v>
                </c:pt>
                <c:pt idx="370">
                  <c:v>513.80752199999927</c:v>
                </c:pt>
                <c:pt idx="371">
                  <c:v>514.64434200000005</c:v>
                </c:pt>
                <c:pt idx="372">
                  <c:v>515.48116199999959</c:v>
                </c:pt>
                <c:pt idx="373">
                  <c:v>516.31798199999957</c:v>
                </c:pt>
                <c:pt idx="374">
                  <c:v>517.15480200000002</c:v>
                </c:pt>
                <c:pt idx="375">
                  <c:v>517.99162199999955</c:v>
                </c:pt>
                <c:pt idx="376">
                  <c:v>518.828442</c:v>
                </c:pt>
                <c:pt idx="377">
                  <c:v>519.66526199999942</c:v>
                </c:pt>
                <c:pt idx="378">
                  <c:v>520.50208199999997</c:v>
                </c:pt>
                <c:pt idx="379">
                  <c:v>521.33890199999996</c:v>
                </c:pt>
                <c:pt idx="380">
                  <c:v>522.17572199999995</c:v>
                </c:pt>
                <c:pt idx="381">
                  <c:v>523.0125419999996</c:v>
                </c:pt>
                <c:pt idx="382">
                  <c:v>523.84936199999959</c:v>
                </c:pt>
                <c:pt idx="383">
                  <c:v>524.68618300000003</c:v>
                </c:pt>
                <c:pt idx="384">
                  <c:v>525.52300300000002</c:v>
                </c:pt>
                <c:pt idx="385">
                  <c:v>526.35982299999955</c:v>
                </c:pt>
                <c:pt idx="386">
                  <c:v>527.19664299999999</c:v>
                </c:pt>
                <c:pt idx="387">
                  <c:v>528.03346299999998</c:v>
                </c:pt>
                <c:pt idx="388">
                  <c:v>528.87028299999997</c:v>
                </c:pt>
                <c:pt idx="389">
                  <c:v>529.70710299999996</c:v>
                </c:pt>
                <c:pt idx="390">
                  <c:v>530.5439229999995</c:v>
                </c:pt>
                <c:pt idx="391">
                  <c:v>531.38074300000005</c:v>
                </c:pt>
                <c:pt idx="392">
                  <c:v>532.21756299999959</c:v>
                </c:pt>
                <c:pt idx="393">
                  <c:v>533.05438300000003</c:v>
                </c:pt>
                <c:pt idx="394">
                  <c:v>533.89120299999956</c:v>
                </c:pt>
                <c:pt idx="395">
                  <c:v>534.72802300000001</c:v>
                </c:pt>
                <c:pt idx="396">
                  <c:v>535.564843</c:v>
                </c:pt>
                <c:pt idx="397">
                  <c:v>536.40166299999942</c:v>
                </c:pt>
                <c:pt idx="398">
                  <c:v>537.23848400000043</c:v>
                </c:pt>
                <c:pt idx="399">
                  <c:v>538.07530400000041</c:v>
                </c:pt>
                <c:pt idx="400">
                  <c:v>538.91212399999927</c:v>
                </c:pt>
                <c:pt idx="401">
                  <c:v>539.74894400000005</c:v>
                </c:pt>
                <c:pt idx="402">
                  <c:v>540.58576400000004</c:v>
                </c:pt>
                <c:pt idx="403">
                  <c:v>541.42258399999957</c:v>
                </c:pt>
                <c:pt idx="404">
                  <c:v>542.25940400000002</c:v>
                </c:pt>
                <c:pt idx="405">
                  <c:v>543.09622399999955</c:v>
                </c:pt>
                <c:pt idx="406">
                  <c:v>543.933044</c:v>
                </c:pt>
                <c:pt idx="407">
                  <c:v>544.76986399999998</c:v>
                </c:pt>
                <c:pt idx="408">
                  <c:v>545.60668399999997</c:v>
                </c:pt>
                <c:pt idx="409">
                  <c:v>546.44350399999996</c:v>
                </c:pt>
                <c:pt idx="410">
                  <c:v>547.28032399999995</c:v>
                </c:pt>
                <c:pt idx="411">
                  <c:v>548.1171439999996</c:v>
                </c:pt>
                <c:pt idx="412">
                  <c:v>548.95396399999959</c:v>
                </c:pt>
                <c:pt idx="413">
                  <c:v>549.79078500000071</c:v>
                </c:pt>
                <c:pt idx="414">
                  <c:v>550.62760499999956</c:v>
                </c:pt>
                <c:pt idx="415">
                  <c:v>551.46442499999955</c:v>
                </c:pt>
                <c:pt idx="416">
                  <c:v>552.30124499999943</c:v>
                </c:pt>
                <c:pt idx="417">
                  <c:v>553.13806499999998</c:v>
                </c:pt>
                <c:pt idx="418">
                  <c:v>553.97488500000043</c:v>
                </c:pt>
                <c:pt idx="419">
                  <c:v>554.81170499999996</c:v>
                </c:pt>
                <c:pt idx="420">
                  <c:v>555.64852499999949</c:v>
                </c:pt>
                <c:pt idx="421">
                  <c:v>556.48534500000005</c:v>
                </c:pt>
                <c:pt idx="422">
                  <c:v>557.32216499999925</c:v>
                </c:pt>
                <c:pt idx="423">
                  <c:v>558.15898500000003</c:v>
                </c:pt>
                <c:pt idx="424">
                  <c:v>558.99580500000002</c:v>
                </c:pt>
                <c:pt idx="425">
                  <c:v>559.83262499999898</c:v>
                </c:pt>
                <c:pt idx="426">
                  <c:v>560.669445</c:v>
                </c:pt>
                <c:pt idx="427">
                  <c:v>561.50626499999942</c:v>
                </c:pt>
                <c:pt idx="428">
                  <c:v>562.34308599999997</c:v>
                </c:pt>
                <c:pt idx="429">
                  <c:v>563.17990600000041</c:v>
                </c:pt>
                <c:pt idx="430">
                  <c:v>564.01672599999949</c:v>
                </c:pt>
                <c:pt idx="431">
                  <c:v>564.8535459999996</c:v>
                </c:pt>
                <c:pt idx="432">
                  <c:v>565.69036600000004</c:v>
                </c:pt>
                <c:pt idx="433">
                  <c:v>566.52718599999957</c:v>
                </c:pt>
                <c:pt idx="434">
                  <c:v>567.36400599999956</c:v>
                </c:pt>
                <c:pt idx="435">
                  <c:v>568.20082600000001</c:v>
                </c:pt>
                <c:pt idx="436">
                  <c:v>569.03764599999943</c:v>
                </c:pt>
                <c:pt idx="437">
                  <c:v>569.87446599999998</c:v>
                </c:pt>
                <c:pt idx="438">
                  <c:v>570.71128599999997</c:v>
                </c:pt>
                <c:pt idx="439">
                  <c:v>571.54810599999996</c:v>
                </c:pt>
                <c:pt idx="440">
                  <c:v>572.3849259999995</c:v>
                </c:pt>
                <c:pt idx="441">
                  <c:v>573.22174600000005</c:v>
                </c:pt>
                <c:pt idx="442">
                  <c:v>574.05856599999959</c:v>
                </c:pt>
                <c:pt idx="443">
                  <c:v>574.89538700000003</c:v>
                </c:pt>
                <c:pt idx="444">
                  <c:v>575.73220699999956</c:v>
                </c:pt>
                <c:pt idx="445">
                  <c:v>576.56902699999955</c:v>
                </c:pt>
                <c:pt idx="446">
                  <c:v>577.40584699999999</c:v>
                </c:pt>
                <c:pt idx="447">
                  <c:v>578.24266699999941</c:v>
                </c:pt>
                <c:pt idx="448">
                  <c:v>579.07948700000043</c:v>
                </c:pt>
                <c:pt idx="449">
                  <c:v>579.91630699999996</c:v>
                </c:pt>
                <c:pt idx="450">
                  <c:v>580.75312699999949</c:v>
                </c:pt>
                <c:pt idx="451">
                  <c:v>581.58994700000005</c:v>
                </c:pt>
                <c:pt idx="452">
                  <c:v>582.42676699999959</c:v>
                </c:pt>
                <c:pt idx="453">
                  <c:v>583.26358700000003</c:v>
                </c:pt>
                <c:pt idx="454">
                  <c:v>584.10040700000002</c:v>
                </c:pt>
                <c:pt idx="455">
                  <c:v>584.93722699999898</c:v>
                </c:pt>
                <c:pt idx="456">
                  <c:v>585.77404700000045</c:v>
                </c:pt>
                <c:pt idx="457">
                  <c:v>586.61086699999998</c:v>
                </c:pt>
                <c:pt idx="458">
                  <c:v>587.44768799999929</c:v>
                </c:pt>
                <c:pt idx="459">
                  <c:v>588.28450800000041</c:v>
                </c:pt>
                <c:pt idx="460">
                  <c:v>589.12132799999949</c:v>
                </c:pt>
                <c:pt idx="461">
                  <c:v>589.9581479999996</c:v>
                </c:pt>
                <c:pt idx="462">
                  <c:v>590.79496800000004</c:v>
                </c:pt>
                <c:pt idx="463">
                  <c:v>591.63178800000003</c:v>
                </c:pt>
                <c:pt idx="464">
                  <c:v>592.46860799999956</c:v>
                </c:pt>
                <c:pt idx="465">
                  <c:v>593.30542799999955</c:v>
                </c:pt>
                <c:pt idx="466">
                  <c:v>594.14224799999943</c:v>
                </c:pt>
                <c:pt idx="467">
                  <c:v>594.97906799999998</c:v>
                </c:pt>
                <c:pt idx="468">
                  <c:v>595.81588799999997</c:v>
                </c:pt>
                <c:pt idx="469">
                  <c:v>596.65270799999996</c:v>
                </c:pt>
                <c:pt idx="470">
                  <c:v>597.4895279999995</c:v>
                </c:pt>
                <c:pt idx="471">
                  <c:v>598.3263479999996</c:v>
                </c:pt>
                <c:pt idx="472">
                  <c:v>599.16316799999959</c:v>
                </c:pt>
                <c:pt idx="473">
                  <c:v>599.99998800000003</c:v>
                </c:pt>
                <c:pt idx="474">
                  <c:v>600.83680899999956</c:v>
                </c:pt>
                <c:pt idx="475">
                  <c:v>601.67362900000001</c:v>
                </c:pt>
                <c:pt idx="476">
                  <c:v>602.51044899999999</c:v>
                </c:pt>
                <c:pt idx="477">
                  <c:v>603.34726899999896</c:v>
                </c:pt>
                <c:pt idx="478">
                  <c:v>604.18408900000043</c:v>
                </c:pt>
                <c:pt idx="479">
                  <c:v>605.02090899999996</c:v>
                </c:pt>
                <c:pt idx="480">
                  <c:v>605.85772899999927</c:v>
                </c:pt>
                <c:pt idx="481">
                  <c:v>606.69454900000005</c:v>
                </c:pt>
                <c:pt idx="482">
                  <c:v>607.53136899999959</c:v>
                </c:pt>
                <c:pt idx="483">
                  <c:v>608.36818899999957</c:v>
                </c:pt>
                <c:pt idx="484">
                  <c:v>609.20500900000002</c:v>
                </c:pt>
                <c:pt idx="485">
                  <c:v>610.04182899999955</c:v>
                </c:pt>
                <c:pt idx="486">
                  <c:v>610.878649</c:v>
                </c:pt>
                <c:pt idx="487">
                  <c:v>611.71546899999998</c:v>
                </c:pt>
                <c:pt idx="488">
                  <c:v>612.55228899999929</c:v>
                </c:pt>
                <c:pt idx="489">
                  <c:v>613.38910999999996</c:v>
                </c:pt>
                <c:pt idx="490">
                  <c:v>614.22592999999949</c:v>
                </c:pt>
                <c:pt idx="491">
                  <c:v>615.0627499999996</c:v>
                </c:pt>
                <c:pt idx="492">
                  <c:v>615.89957000000004</c:v>
                </c:pt>
                <c:pt idx="493">
                  <c:v>616.73639000000003</c:v>
                </c:pt>
                <c:pt idx="494">
                  <c:v>617.57321000000002</c:v>
                </c:pt>
                <c:pt idx="495">
                  <c:v>618.41003000000001</c:v>
                </c:pt>
                <c:pt idx="496">
                  <c:v>619.24684999999999</c:v>
                </c:pt>
                <c:pt idx="497">
                  <c:v>620.08366999999998</c:v>
                </c:pt>
                <c:pt idx="498">
                  <c:v>620.92048999999997</c:v>
                </c:pt>
                <c:pt idx="499">
                  <c:v>621.75730999999996</c:v>
                </c:pt>
                <c:pt idx="500">
                  <c:v>622.5941299999995</c:v>
                </c:pt>
                <c:pt idx="501">
                  <c:v>623.4309499999996</c:v>
                </c:pt>
                <c:pt idx="502">
                  <c:v>624.26777000000004</c:v>
                </c:pt>
                <c:pt idx="503">
                  <c:v>625.10459000000003</c:v>
                </c:pt>
                <c:pt idx="504">
                  <c:v>625.94141099999956</c:v>
                </c:pt>
                <c:pt idx="505">
                  <c:v>626.77823100000046</c:v>
                </c:pt>
                <c:pt idx="506">
                  <c:v>627.61505099999999</c:v>
                </c:pt>
                <c:pt idx="507">
                  <c:v>628.45187099999998</c:v>
                </c:pt>
                <c:pt idx="508">
                  <c:v>629.28869100000043</c:v>
                </c:pt>
                <c:pt idx="509">
                  <c:v>630.12551099999996</c:v>
                </c:pt>
                <c:pt idx="510">
                  <c:v>630.96233099999949</c:v>
                </c:pt>
                <c:pt idx="511">
                  <c:v>631.79915100000005</c:v>
                </c:pt>
                <c:pt idx="512">
                  <c:v>632.63597100000004</c:v>
                </c:pt>
                <c:pt idx="513">
                  <c:v>633.47279100000003</c:v>
                </c:pt>
                <c:pt idx="514">
                  <c:v>634.30961099999956</c:v>
                </c:pt>
                <c:pt idx="515">
                  <c:v>635.14643100000001</c:v>
                </c:pt>
                <c:pt idx="516">
                  <c:v>635.983251</c:v>
                </c:pt>
                <c:pt idx="517">
                  <c:v>636.82007099999998</c:v>
                </c:pt>
                <c:pt idx="518">
                  <c:v>637.65689099999997</c:v>
                </c:pt>
                <c:pt idx="519">
                  <c:v>638.49371200000041</c:v>
                </c:pt>
                <c:pt idx="520">
                  <c:v>639.33053199999949</c:v>
                </c:pt>
                <c:pt idx="521">
                  <c:v>640.1673519999996</c:v>
                </c:pt>
                <c:pt idx="522">
                  <c:v>641.00417200000004</c:v>
                </c:pt>
                <c:pt idx="523">
                  <c:v>641.84099199999957</c:v>
                </c:pt>
                <c:pt idx="524">
                  <c:v>642.67781200000002</c:v>
                </c:pt>
                <c:pt idx="525">
                  <c:v>643.51463200000001</c:v>
                </c:pt>
                <c:pt idx="526">
                  <c:v>644.35145199999943</c:v>
                </c:pt>
                <c:pt idx="527">
                  <c:v>645.18827200000044</c:v>
                </c:pt>
                <c:pt idx="528">
                  <c:v>646.02509199999997</c:v>
                </c:pt>
                <c:pt idx="529">
                  <c:v>646.86191199999928</c:v>
                </c:pt>
                <c:pt idx="530">
                  <c:v>647.69873200000063</c:v>
                </c:pt>
                <c:pt idx="531">
                  <c:v>648.5355519999996</c:v>
                </c:pt>
                <c:pt idx="532">
                  <c:v>649.37237200000004</c:v>
                </c:pt>
                <c:pt idx="533">
                  <c:v>650.20919200000003</c:v>
                </c:pt>
                <c:pt idx="534">
                  <c:v>651.04601299999956</c:v>
                </c:pt>
                <c:pt idx="535">
                  <c:v>651.88283300000001</c:v>
                </c:pt>
                <c:pt idx="536">
                  <c:v>652.71965299999999</c:v>
                </c:pt>
                <c:pt idx="537">
                  <c:v>653.55647299999998</c:v>
                </c:pt>
                <c:pt idx="538">
                  <c:v>654.39329299999997</c:v>
                </c:pt>
                <c:pt idx="539">
                  <c:v>655.23011299999996</c:v>
                </c:pt>
                <c:pt idx="540">
                  <c:v>656.06693299999949</c:v>
                </c:pt>
                <c:pt idx="541">
                  <c:v>656.90375300000005</c:v>
                </c:pt>
                <c:pt idx="542">
                  <c:v>657.74057300000004</c:v>
                </c:pt>
                <c:pt idx="543">
                  <c:v>658.57739300000003</c:v>
                </c:pt>
                <c:pt idx="544">
                  <c:v>659.41421299999956</c:v>
                </c:pt>
                <c:pt idx="545">
                  <c:v>660.25103300000001</c:v>
                </c:pt>
                <c:pt idx="546">
                  <c:v>661.087853</c:v>
                </c:pt>
                <c:pt idx="547">
                  <c:v>661.92467299999998</c:v>
                </c:pt>
                <c:pt idx="548">
                  <c:v>662.76149299999997</c:v>
                </c:pt>
                <c:pt idx="549">
                  <c:v>663.59831400000041</c:v>
                </c:pt>
                <c:pt idx="550">
                  <c:v>664.43513399999949</c:v>
                </c:pt>
                <c:pt idx="551">
                  <c:v>665.27195400000005</c:v>
                </c:pt>
                <c:pt idx="552">
                  <c:v>666.10877400000072</c:v>
                </c:pt>
                <c:pt idx="553">
                  <c:v>666.94559399999957</c:v>
                </c:pt>
                <c:pt idx="554">
                  <c:v>667.78241400000002</c:v>
                </c:pt>
                <c:pt idx="555">
                  <c:v>668.61923400000001</c:v>
                </c:pt>
                <c:pt idx="556">
                  <c:v>669.45605399999943</c:v>
                </c:pt>
                <c:pt idx="557">
                  <c:v>670.29287400000044</c:v>
                </c:pt>
                <c:pt idx="558">
                  <c:v>671.12969399999997</c:v>
                </c:pt>
                <c:pt idx="559">
                  <c:v>671.96651399999928</c:v>
                </c:pt>
                <c:pt idx="560">
                  <c:v>672.80333399999995</c:v>
                </c:pt>
                <c:pt idx="561">
                  <c:v>673.6401539999996</c:v>
                </c:pt>
                <c:pt idx="562">
                  <c:v>674.47697400000004</c:v>
                </c:pt>
                <c:pt idx="563">
                  <c:v>675.31379400000003</c:v>
                </c:pt>
                <c:pt idx="564">
                  <c:v>676.15061499999956</c:v>
                </c:pt>
                <c:pt idx="565">
                  <c:v>676.987435</c:v>
                </c:pt>
                <c:pt idx="566">
                  <c:v>677.82425499999943</c:v>
                </c:pt>
                <c:pt idx="567">
                  <c:v>678.66107499999998</c:v>
                </c:pt>
                <c:pt idx="568">
                  <c:v>679.49789499999997</c:v>
                </c:pt>
                <c:pt idx="569">
                  <c:v>680.33471499999996</c:v>
                </c:pt>
                <c:pt idx="570">
                  <c:v>681.17153499999995</c:v>
                </c:pt>
                <c:pt idx="571">
                  <c:v>682.00835500000005</c:v>
                </c:pt>
                <c:pt idx="572">
                  <c:v>682.84517499999959</c:v>
                </c:pt>
                <c:pt idx="573">
                  <c:v>683.68199500000003</c:v>
                </c:pt>
                <c:pt idx="574">
                  <c:v>684.51881500000002</c:v>
                </c:pt>
                <c:pt idx="575">
                  <c:v>685.35563499999955</c:v>
                </c:pt>
                <c:pt idx="576">
                  <c:v>686.192455</c:v>
                </c:pt>
                <c:pt idx="577">
                  <c:v>687.02927499999998</c:v>
                </c:pt>
                <c:pt idx="578">
                  <c:v>687.86609499999929</c:v>
                </c:pt>
                <c:pt idx="579">
                  <c:v>688.70291499999996</c:v>
                </c:pt>
                <c:pt idx="580">
                  <c:v>689.53973599999995</c:v>
                </c:pt>
                <c:pt idx="581">
                  <c:v>690.3765559999996</c:v>
                </c:pt>
                <c:pt idx="582">
                  <c:v>691.21337600000072</c:v>
                </c:pt>
                <c:pt idx="583">
                  <c:v>692.05019599999957</c:v>
                </c:pt>
                <c:pt idx="584">
                  <c:v>692.88701599999956</c:v>
                </c:pt>
                <c:pt idx="585">
                  <c:v>693.72383600000046</c:v>
                </c:pt>
                <c:pt idx="586">
                  <c:v>694.56065599999943</c:v>
                </c:pt>
                <c:pt idx="587">
                  <c:v>695.39747599999998</c:v>
                </c:pt>
                <c:pt idx="588">
                  <c:v>696.23429599999997</c:v>
                </c:pt>
                <c:pt idx="589">
                  <c:v>697.07111599999996</c:v>
                </c:pt>
                <c:pt idx="590">
                  <c:v>697.90793599999949</c:v>
                </c:pt>
                <c:pt idx="591">
                  <c:v>698.74475600000005</c:v>
                </c:pt>
                <c:pt idx="592">
                  <c:v>699.58157600000004</c:v>
                </c:pt>
                <c:pt idx="593">
                  <c:v>700.41839600000003</c:v>
                </c:pt>
                <c:pt idx="594">
                  <c:v>701.25521599999956</c:v>
                </c:pt>
                <c:pt idx="595">
                  <c:v>702.092037</c:v>
                </c:pt>
                <c:pt idx="596">
                  <c:v>702.92885699999999</c:v>
                </c:pt>
                <c:pt idx="597">
                  <c:v>703.76567699999998</c:v>
                </c:pt>
                <c:pt idx="598">
                  <c:v>704.60249699999997</c:v>
                </c:pt>
                <c:pt idx="599">
                  <c:v>705.43931699999996</c:v>
                </c:pt>
                <c:pt idx="600">
                  <c:v>706.27613699999995</c:v>
                </c:pt>
                <c:pt idx="601">
                  <c:v>707.1129569999996</c:v>
                </c:pt>
                <c:pt idx="602">
                  <c:v>707.94977700000004</c:v>
                </c:pt>
                <c:pt idx="603">
                  <c:v>708.78659700000003</c:v>
                </c:pt>
                <c:pt idx="604">
                  <c:v>709.62341700000002</c:v>
                </c:pt>
                <c:pt idx="605">
                  <c:v>710.46023699999955</c:v>
                </c:pt>
                <c:pt idx="606">
                  <c:v>711.297057</c:v>
                </c:pt>
                <c:pt idx="607">
                  <c:v>712.13387700000044</c:v>
                </c:pt>
                <c:pt idx="608">
                  <c:v>712.97069699999997</c:v>
                </c:pt>
                <c:pt idx="609">
                  <c:v>713.80751699999928</c:v>
                </c:pt>
                <c:pt idx="610">
                  <c:v>714.64433799999995</c:v>
                </c:pt>
                <c:pt idx="611">
                  <c:v>715.4811579999996</c:v>
                </c:pt>
                <c:pt idx="612">
                  <c:v>716.31797799999958</c:v>
                </c:pt>
                <c:pt idx="613">
                  <c:v>717.15479800000003</c:v>
                </c:pt>
                <c:pt idx="614">
                  <c:v>717.99161799999956</c:v>
                </c:pt>
                <c:pt idx="615">
                  <c:v>718.82843800000001</c:v>
                </c:pt>
                <c:pt idx="616">
                  <c:v>719.66525799999943</c:v>
                </c:pt>
                <c:pt idx="617">
                  <c:v>720.50207799999998</c:v>
                </c:pt>
                <c:pt idx="618">
                  <c:v>721.33889799999997</c:v>
                </c:pt>
                <c:pt idx="619">
                  <c:v>722.17571800000042</c:v>
                </c:pt>
                <c:pt idx="620">
                  <c:v>723.01253799999949</c:v>
                </c:pt>
                <c:pt idx="621">
                  <c:v>723.8493579999996</c:v>
                </c:pt>
                <c:pt idx="622">
                  <c:v>724.68617800000004</c:v>
                </c:pt>
                <c:pt idx="623">
                  <c:v>725.52299799999957</c:v>
                </c:pt>
                <c:pt idx="624">
                  <c:v>726.35981799999956</c:v>
                </c:pt>
                <c:pt idx="625">
                  <c:v>727.196639</c:v>
                </c:pt>
                <c:pt idx="626">
                  <c:v>728.03345899999999</c:v>
                </c:pt>
                <c:pt idx="627">
                  <c:v>728.87027899999998</c:v>
                </c:pt>
                <c:pt idx="628">
                  <c:v>729.70709899999997</c:v>
                </c:pt>
                <c:pt idx="629">
                  <c:v>730.54391899999996</c:v>
                </c:pt>
                <c:pt idx="630">
                  <c:v>731.38073899999995</c:v>
                </c:pt>
                <c:pt idx="631">
                  <c:v>732.2175589999996</c:v>
                </c:pt>
                <c:pt idx="632">
                  <c:v>733.05437900000004</c:v>
                </c:pt>
                <c:pt idx="633">
                  <c:v>733.89119899999957</c:v>
                </c:pt>
                <c:pt idx="634">
                  <c:v>734.72801900000002</c:v>
                </c:pt>
                <c:pt idx="635">
                  <c:v>735.56483900000001</c:v>
                </c:pt>
                <c:pt idx="636">
                  <c:v>736.40165899999943</c:v>
                </c:pt>
                <c:pt idx="637">
                  <c:v>737.23847900000044</c:v>
                </c:pt>
                <c:pt idx="638">
                  <c:v>738.07529899999997</c:v>
                </c:pt>
                <c:pt idx="639">
                  <c:v>738.91211899999928</c:v>
                </c:pt>
                <c:pt idx="640">
                  <c:v>739.74893999999995</c:v>
                </c:pt>
                <c:pt idx="641">
                  <c:v>740.58576000000005</c:v>
                </c:pt>
                <c:pt idx="642">
                  <c:v>741.42257999999958</c:v>
                </c:pt>
                <c:pt idx="643">
                  <c:v>742.25940000000003</c:v>
                </c:pt>
                <c:pt idx="644">
                  <c:v>743.09621999999956</c:v>
                </c:pt>
                <c:pt idx="645">
                  <c:v>743.93304000000001</c:v>
                </c:pt>
                <c:pt idx="646">
                  <c:v>744.76985999999999</c:v>
                </c:pt>
                <c:pt idx="647">
                  <c:v>745.60667999999998</c:v>
                </c:pt>
                <c:pt idx="648">
                  <c:v>746.44349999999997</c:v>
                </c:pt>
                <c:pt idx="649">
                  <c:v>747.28032000000042</c:v>
                </c:pt>
                <c:pt idx="650">
                  <c:v>748.11713999999949</c:v>
                </c:pt>
                <c:pt idx="651">
                  <c:v>748.9539599999996</c:v>
                </c:pt>
                <c:pt idx="652">
                  <c:v>749.79078000000061</c:v>
                </c:pt>
                <c:pt idx="653">
                  <c:v>750.62759999999957</c:v>
                </c:pt>
                <c:pt idx="654">
                  <c:v>751.46441999999956</c:v>
                </c:pt>
                <c:pt idx="655">
                  <c:v>752.30124099999955</c:v>
                </c:pt>
                <c:pt idx="656">
                  <c:v>753.13806099999999</c:v>
                </c:pt>
                <c:pt idx="657">
                  <c:v>753.97488100000044</c:v>
                </c:pt>
                <c:pt idx="658">
                  <c:v>754.81170099999997</c:v>
                </c:pt>
                <c:pt idx="659">
                  <c:v>755.64852099999996</c:v>
                </c:pt>
                <c:pt idx="660">
                  <c:v>756.48534099999995</c:v>
                </c:pt>
                <c:pt idx="661">
                  <c:v>757.32216099999926</c:v>
                </c:pt>
                <c:pt idx="662">
                  <c:v>758.15898100000004</c:v>
                </c:pt>
                <c:pt idx="663">
                  <c:v>758.99580100000003</c:v>
                </c:pt>
                <c:pt idx="664">
                  <c:v>759.83262099999911</c:v>
                </c:pt>
                <c:pt idx="665">
                  <c:v>760.66944100000001</c:v>
                </c:pt>
                <c:pt idx="666">
                  <c:v>761.50626099999943</c:v>
                </c:pt>
                <c:pt idx="667">
                  <c:v>762.34308099999998</c:v>
                </c:pt>
                <c:pt idx="668">
                  <c:v>763.17990100000043</c:v>
                </c:pt>
                <c:pt idx="669">
                  <c:v>764.01672099999996</c:v>
                </c:pt>
                <c:pt idx="670">
                  <c:v>764.8535409999995</c:v>
                </c:pt>
                <c:pt idx="671">
                  <c:v>765.69036200000005</c:v>
                </c:pt>
                <c:pt idx="672">
                  <c:v>766.52718199999958</c:v>
                </c:pt>
                <c:pt idx="673">
                  <c:v>767.36400199999957</c:v>
                </c:pt>
                <c:pt idx="674">
                  <c:v>768.20082200000002</c:v>
                </c:pt>
                <c:pt idx="675">
                  <c:v>769.03764199999955</c:v>
                </c:pt>
                <c:pt idx="676">
                  <c:v>769.87446199999999</c:v>
                </c:pt>
                <c:pt idx="677">
                  <c:v>770.71128199999998</c:v>
                </c:pt>
                <c:pt idx="678">
                  <c:v>771.54810199999997</c:v>
                </c:pt>
                <c:pt idx="679">
                  <c:v>772.38492199999996</c:v>
                </c:pt>
                <c:pt idx="680">
                  <c:v>773.22174199999995</c:v>
                </c:pt>
                <c:pt idx="681">
                  <c:v>774.0585619999996</c:v>
                </c:pt>
                <c:pt idx="682">
                  <c:v>774.89538200000004</c:v>
                </c:pt>
                <c:pt idx="683">
                  <c:v>775.73220199999957</c:v>
                </c:pt>
                <c:pt idx="684">
                  <c:v>776.56902199999956</c:v>
                </c:pt>
                <c:pt idx="685">
                  <c:v>777.40584200000001</c:v>
                </c:pt>
                <c:pt idx="686">
                  <c:v>778.24266299999942</c:v>
                </c:pt>
                <c:pt idx="687">
                  <c:v>779.07948300000044</c:v>
                </c:pt>
                <c:pt idx="688">
                  <c:v>779.91630299999997</c:v>
                </c:pt>
                <c:pt idx="689">
                  <c:v>780.75312299999996</c:v>
                </c:pt>
                <c:pt idx="690">
                  <c:v>781.58994299999995</c:v>
                </c:pt>
                <c:pt idx="691">
                  <c:v>782.4267629999996</c:v>
                </c:pt>
                <c:pt idx="692">
                  <c:v>783.26358300000004</c:v>
                </c:pt>
                <c:pt idx="693">
                  <c:v>784.10040300000003</c:v>
                </c:pt>
                <c:pt idx="694">
                  <c:v>784.93722299999911</c:v>
                </c:pt>
                <c:pt idx="695">
                  <c:v>785.77404300000046</c:v>
                </c:pt>
                <c:pt idx="696">
                  <c:v>786.61086299999999</c:v>
                </c:pt>
                <c:pt idx="697">
                  <c:v>787.44768299999942</c:v>
                </c:pt>
                <c:pt idx="698">
                  <c:v>788.28450300000043</c:v>
                </c:pt>
              </c:numCache>
            </c:numRef>
          </c:xVal>
          <c:yVal>
            <c:numRef>
              <c:f>Espectros!$E$7:$E$705</c:f>
              <c:numCache>
                <c:formatCode>0.000</c:formatCode>
                <c:ptCount val="699"/>
                <c:pt idx="0">
                  <c:v>29.534399000000001</c:v>
                </c:pt>
                <c:pt idx="1">
                  <c:v>27.931989000000005</c:v>
                </c:pt>
                <c:pt idx="2">
                  <c:v>26.41853399999998</c:v>
                </c:pt>
                <c:pt idx="3">
                  <c:v>25.169338999999987</c:v>
                </c:pt>
                <c:pt idx="4">
                  <c:v>24.028429999999979</c:v>
                </c:pt>
                <c:pt idx="5">
                  <c:v>23.191414000000005</c:v>
                </c:pt>
                <c:pt idx="6">
                  <c:v>22.457067000000016</c:v>
                </c:pt>
                <c:pt idx="7">
                  <c:v>21.864353999999999</c:v>
                </c:pt>
                <c:pt idx="8">
                  <c:v>21.425785999999984</c:v>
                </c:pt>
                <c:pt idx="9">
                  <c:v>21.050816000000001</c:v>
                </c:pt>
                <c:pt idx="10">
                  <c:v>20.725251999999987</c:v>
                </c:pt>
                <c:pt idx="11">
                  <c:v>20.459156</c:v>
                </c:pt>
                <c:pt idx="12">
                  <c:v>20.275359999999989</c:v>
                </c:pt>
                <c:pt idx="13">
                  <c:v>20.094002</c:v>
                </c:pt>
                <c:pt idx="14">
                  <c:v>19.888021000000002</c:v>
                </c:pt>
                <c:pt idx="15">
                  <c:v>19.712141999999989</c:v>
                </c:pt>
                <c:pt idx="16">
                  <c:v>19.550059000000001</c:v>
                </c:pt>
                <c:pt idx="17">
                  <c:v>19.37533999999998</c:v>
                </c:pt>
                <c:pt idx="18">
                  <c:v>19.22553299999997</c:v>
                </c:pt>
                <c:pt idx="19">
                  <c:v>19.045425999999985</c:v>
                </c:pt>
                <c:pt idx="20">
                  <c:v>18.874814000000015</c:v>
                </c:pt>
                <c:pt idx="21">
                  <c:v>18.738994999999999</c:v>
                </c:pt>
                <c:pt idx="22">
                  <c:v>18.652169000000001</c:v>
                </c:pt>
                <c:pt idx="23">
                  <c:v>18.557107000000016</c:v>
                </c:pt>
                <c:pt idx="24">
                  <c:v>18.444863999999999</c:v>
                </c:pt>
                <c:pt idx="25">
                  <c:v>18.385178</c:v>
                </c:pt>
                <c:pt idx="26">
                  <c:v>18.297280000000001</c:v>
                </c:pt>
                <c:pt idx="27">
                  <c:v>18.222339999999971</c:v>
                </c:pt>
                <c:pt idx="28">
                  <c:v>18.176976000000014</c:v>
                </c:pt>
                <c:pt idx="29">
                  <c:v>18.117944000000019</c:v>
                </c:pt>
                <c:pt idx="30">
                  <c:v>18.078862000000001</c:v>
                </c:pt>
                <c:pt idx="31">
                  <c:v>17.69575</c:v>
                </c:pt>
                <c:pt idx="32">
                  <c:v>18.004815000000015</c:v>
                </c:pt>
                <c:pt idx="33">
                  <c:v>17.927575000000001</c:v>
                </c:pt>
                <c:pt idx="34">
                  <c:v>17.904437999999981</c:v>
                </c:pt>
                <c:pt idx="35">
                  <c:v>17.856363000000005</c:v>
                </c:pt>
                <c:pt idx="36">
                  <c:v>17.794879999999999</c:v>
                </c:pt>
                <c:pt idx="37">
                  <c:v>17.754667000000001</c:v>
                </c:pt>
                <c:pt idx="38">
                  <c:v>17.708495999999986</c:v>
                </c:pt>
                <c:pt idx="39">
                  <c:v>17.626936000000001</c:v>
                </c:pt>
                <c:pt idx="40">
                  <c:v>17.590083</c:v>
                </c:pt>
                <c:pt idx="41">
                  <c:v>17.51172</c:v>
                </c:pt>
                <c:pt idx="42">
                  <c:v>17.446558999999986</c:v>
                </c:pt>
                <c:pt idx="43">
                  <c:v>17.398535999999989</c:v>
                </c:pt>
                <c:pt idx="44">
                  <c:v>17.355266</c:v>
                </c:pt>
                <c:pt idx="45">
                  <c:v>17.311724999999999</c:v>
                </c:pt>
                <c:pt idx="46">
                  <c:v>17.260225999999989</c:v>
                </c:pt>
                <c:pt idx="47">
                  <c:v>17.218695</c:v>
                </c:pt>
                <c:pt idx="48">
                  <c:v>17.160167999999999</c:v>
                </c:pt>
                <c:pt idx="49">
                  <c:v>17.145851000000015</c:v>
                </c:pt>
                <c:pt idx="50">
                  <c:v>17.092832999999981</c:v>
                </c:pt>
                <c:pt idx="51">
                  <c:v>17.126667999999999</c:v>
                </c:pt>
                <c:pt idx="52">
                  <c:v>17.110949999999999</c:v>
                </c:pt>
                <c:pt idx="53">
                  <c:v>17.083118999999989</c:v>
                </c:pt>
                <c:pt idx="54">
                  <c:v>17.083953000000001</c:v>
                </c:pt>
                <c:pt idx="55">
                  <c:v>17.282203999999982</c:v>
                </c:pt>
                <c:pt idx="56">
                  <c:v>17.142315999999987</c:v>
                </c:pt>
                <c:pt idx="57">
                  <c:v>17.172398000000001</c:v>
                </c:pt>
                <c:pt idx="58">
                  <c:v>17.176434</c:v>
                </c:pt>
                <c:pt idx="59">
                  <c:v>17.222467999999989</c:v>
                </c:pt>
                <c:pt idx="60">
                  <c:v>17.325849999999985</c:v>
                </c:pt>
                <c:pt idx="61">
                  <c:v>17.318007000000001</c:v>
                </c:pt>
                <c:pt idx="62">
                  <c:v>17.457692000000002</c:v>
                </c:pt>
                <c:pt idx="63">
                  <c:v>17.478888999999999</c:v>
                </c:pt>
                <c:pt idx="64">
                  <c:v>17.552195999999999</c:v>
                </c:pt>
                <c:pt idx="65">
                  <c:v>17.639189000000005</c:v>
                </c:pt>
                <c:pt idx="66">
                  <c:v>17.679307000000001</c:v>
                </c:pt>
                <c:pt idx="67">
                  <c:v>17.771905000000014</c:v>
                </c:pt>
                <c:pt idx="68">
                  <c:v>17.867722999999977</c:v>
                </c:pt>
                <c:pt idx="69">
                  <c:v>17.94731299999998</c:v>
                </c:pt>
                <c:pt idx="70">
                  <c:v>18.248953</c:v>
                </c:pt>
                <c:pt idx="71">
                  <c:v>18.08173799999998</c:v>
                </c:pt>
                <c:pt idx="72">
                  <c:v>18.156388000000014</c:v>
                </c:pt>
                <c:pt idx="73">
                  <c:v>18.246565</c:v>
                </c:pt>
                <c:pt idx="74">
                  <c:v>18.313645999999999</c:v>
                </c:pt>
                <c:pt idx="75">
                  <c:v>18.35574699999998</c:v>
                </c:pt>
                <c:pt idx="76">
                  <c:v>18.427199999999985</c:v>
                </c:pt>
                <c:pt idx="77">
                  <c:v>18.515201000000001</c:v>
                </c:pt>
                <c:pt idx="78">
                  <c:v>18.548188999999986</c:v>
                </c:pt>
                <c:pt idx="79">
                  <c:v>18.621963000000019</c:v>
                </c:pt>
                <c:pt idx="80">
                  <c:v>18.627780999999999</c:v>
                </c:pt>
                <c:pt idx="81">
                  <c:v>18.692174000000001</c:v>
                </c:pt>
                <c:pt idx="82">
                  <c:v>18.72853999999997</c:v>
                </c:pt>
                <c:pt idx="83">
                  <c:v>18.752451000000001</c:v>
                </c:pt>
                <c:pt idx="84">
                  <c:v>18.782959999999989</c:v>
                </c:pt>
                <c:pt idx="85">
                  <c:v>18.825876000000001</c:v>
                </c:pt>
                <c:pt idx="86">
                  <c:v>18.803785999999999</c:v>
                </c:pt>
                <c:pt idx="87">
                  <c:v>18.879926000000001</c:v>
                </c:pt>
                <c:pt idx="88">
                  <c:v>18.886597000000002</c:v>
                </c:pt>
                <c:pt idx="89">
                  <c:v>18.632304999999999</c:v>
                </c:pt>
                <c:pt idx="90">
                  <c:v>18.866382000000002</c:v>
                </c:pt>
                <c:pt idx="91">
                  <c:v>18.888551</c:v>
                </c:pt>
                <c:pt idx="92">
                  <c:v>18.900791999999985</c:v>
                </c:pt>
                <c:pt idx="93">
                  <c:v>18.902771999999981</c:v>
                </c:pt>
                <c:pt idx="94">
                  <c:v>18.861598999999988</c:v>
                </c:pt>
                <c:pt idx="95">
                  <c:v>18.86074499999998</c:v>
                </c:pt>
                <c:pt idx="96">
                  <c:v>18.837410999999999</c:v>
                </c:pt>
                <c:pt idx="97">
                  <c:v>18.740690999999977</c:v>
                </c:pt>
                <c:pt idx="98">
                  <c:v>18.717336</c:v>
                </c:pt>
                <c:pt idx="99">
                  <c:v>18.630271999999998</c:v>
                </c:pt>
                <c:pt idx="100">
                  <c:v>18.580633999999982</c:v>
                </c:pt>
                <c:pt idx="101">
                  <c:v>18.525064999999987</c:v>
                </c:pt>
                <c:pt idx="102">
                  <c:v>18.397325000000016</c:v>
                </c:pt>
                <c:pt idx="103">
                  <c:v>18.336922999999999</c:v>
                </c:pt>
                <c:pt idx="104">
                  <c:v>18.255736999999982</c:v>
                </c:pt>
                <c:pt idx="105">
                  <c:v>18.101112999999987</c:v>
                </c:pt>
                <c:pt idx="106">
                  <c:v>18.061031</c:v>
                </c:pt>
                <c:pt idx="107">
                  <c:v>17.929361999999987</c:v>
                </c:pt>
                <c:pt idx="108">
                  <c:v>17.791164999999999</c:v>
                </c:pt>
                <c:pt idx="109">
                  <c:v>17.767748999999977</c:v>
                </c:pt>
                <c:pt idx="110">
                  <c:v>17.652377999999999</c:v>
                </c:pt>
                <c:pt idx="111">
                  <c:v>17.584348999999989</c:v>
                </c:pt>
                <c:pt idx="112">
                  <c:v>17.419502999999981</c:v>
                </c:pt>
                <c:pt idx="113">
                  <c:v>17.356172999999988</c:v>
                </c:pt>
                <c:pt idx="114">
                  <c:v>17.301573999999999</c:v>
                </c:pt>
                <c:pt idx="115">
                  <c:v>17.252132999999979</c:v>
                </c:pt>
                <c:pt idx="116">
                  <c:v>17.159292000000001</c:v>
                </c:pt>
                <c:pt idx="117">
                  <c:v>17.120270999999999</c:v>
                </c:pt>
                <c:pt idx="118">
                  <c:v>17.137921000000023</c:v>
                </c:pt>
                <c:pt idx="119">
                  <c:v>17.116326999999988</c:v>
                </c:pt>
                <c:pt idx="120">
                  <c:v>17.110475000000019</c:v>
                </c:pt>
                <c:pt idx="121">
                  <c:v>17.101344000000001</c:v>
                </c:pt>
                <c:pt idx="122">
                  <c:v>17.145485999999988</c:v>
                </c:pt>
                <c:pt idx="123">
                  <c:v>17.201248</c:v>
                </c:pt>
                <c:pt idx="124">
                  <c:v>17.273598999999987</c:v>
                </c:pt>
                <c:pt idx="125">
                  <c:v>17.324317000000001</c:v>
                </c:pt>
                <c:pt idx="126">
                  <c:v>17.387658999999999</c:v>
                </c:pt>
                <c:pt idx="127">
                  <c:v>17.472568999999989</c:v>
                </c:pt>
                <c:pt idx="128">
                  <c:v>17.590675000000001</c:v>
                </c:pt>
                <c:pt idx="129">
                  <c:v>17.658241999999987</c:v>
                </c:pt>
                <c:pt idx="130">
                  <c:v>17.838638</c:v>
                </c:pt>
                <c:pt idx="131">
                  <c:v>17.891643000000002</c:v>
                </c:pt>
                <c:pt idx="132">
                  <c:v>18.026277999999987</c:v>
                </c:pt>
                <c:pt idx="133">
                  <c:v>18.146224</c:v>
                </c:pt>
                <c:pt idx="134">
                  <c:v>18.218924000000001</c:v>
                </c:pt>
                <c:pt idx="135">
                  <c:v>18.347729999999981</c:v>
                </c:pt>
                <c:pt idx="136">
                  <c:v>18.488538999999971</c:v>
                </c:pt>
                <c:pt idx="137">
                  <c:v>18.618824000000014</c:v>
                </c:pt>
                <c:pt idx="138">
                  <c:v>18.707684</c:v>
                </c:pt>
                <c:pt idx="139">
                  <c:v>18.811920999999998</c:v>
                </c:pt>
                <c:pt idx="140">
                  <c:v>18.941164000000001</c:v>
                </c:pt>
                <c:pt idx="141">
                  <c:v>19.108029000000002</c:v>
                </c:pt>
                <c:pt idx="142">
                  <c:v>19.246446999999982</c:v>
                </c:pt>
                <c:pt idx="143">
                  <c:v>19.393712999999977</c:v>
                </c:pt>
                <c:pt idx="144">
                  <c:v>19.500833</c:v>
                </c:pt>
                <c:pt idx="145">
                  <c:v>19.630241999999999</c:v>
                </c:pt>
                <c:pt idx="146">
                  <c:v>19.749927</c:v>
                </c:pt>
                <c:pt idx="147">
                  <c:v>19.820145</c:v>
                </c:pt>
                <c:pt idx="148">
                  <c:v>19.851765999999998</c:v>
                </c:pt>
                <c:pt idx="149">
                  <c:v>20.020394</c:v>
                </c:pt>
                <c:pt idx="150">
                  <c:v>20.097213</c:v>
                </c:pt>
                <c:pt idx="151">
                  <c:v>20.157056000000015</c:v>
                </c:pt>
                <c:pt idx="152">
                  <c:v>20.175985000000015</c:v>
                </c:pt>
                <c:pt idx="153">
                  <c:v>20.251529999999981</c:v>
                </c:pt>
                <c:pt idx="154">
                  <c:v>20.268330999999982</c:v>
                </c:pt>
                <c:pt idx="155">
                  <c:v>20.236498000000001</c:v>
                </c:pt>
                <c:pt idx="156">
                  <c:v>20.211074000000014</c:v>
                </c:pt>
                <c:pt idx="157">
                  <c:v>20.331964000000024</c:v>
                </c:pt>
                <c:pt idx="158">
                  <c:v>20.29351999999998</c:v>
                </c:pt>
                <c:pt idx="159">
                  <c:v>20.265006999999979</c:v>
                </c:pt>
                <c:pt idx="160">
                  <c:v>20.20529999999998</c:v>
                </c:pt>
                <c:pt idx="161">
                  <c:v>20.221893000000001</c:v>
                </c:pt>
                <c:pt idx="162">
                  <c:v>20.190877999999998</c:v>
                </c:pt>
                <c:pt idx="163">
                  <c:v>20.081807999999999</c:v>
                </c:pt>
                <c:pt idx="164">
                  <c:v>20.039621999999987</c:v>
                </c:pt>
                <c:pt idx="165">
                  <c:v>19.985673999999971</c:v>
                </c:pt>
                <c:pt idx="166">
                  <c:v>19.858988000000014</c:v>
                </c:pt>
                <c:pt idx="167">
                  <c:v>19.771438999999987</c:v>
                </c:pt>
                <c:pt idx="168">
                  <c:v>19.684764000000001</c:v>
                </c:pt>
                <c:pt idx="169">
                  <c:v>19.574666000000001</c:v>
                </c:pt>
                <c:pt idx="170">
                  <c:v>19.484945</c:v>
                </c:pt>
                <c:pt idx="171">
                  <c:v>19.386307000000002</c:v>
                </c:pt>
                <c:pt idx="172">
                  <c:v>19.244327999999989</c:v>
                </c:pt>
                <c:pt idx="173">
                  <c:v>19.117509999999999</c:v>
                </c:pt>
                <c:pt idx="174">
                  <c:v>19.014792</c:v>
                </c:pt>
                <c:pt idx="175">
                  <c:v>18.848976999999987</c:v>
                </c:pt>
                <c:pt idx="176">
                  <c:v>18.772981999999999</c:v>
                </c:pt>
                <c:pt idx="177">
                  <c:v>18.653110999999999</c:v>
                </c:pt>
                <c:pt idx="178">
                  <c:v>18.569116999999981</c:v>
                </c:pt>
                <c:pt idx="179">
                  <c:v>18.558903000000001</c:v>
                </c:pt>
                <c:pt idx="180">
                  <c:v>18.472038999999981</c:v>
                </c:pt>
                <c:pt idx="181">
                  <c:v>18.435255999999999</c:v>
                </c:pt>
                <c:pt idx="182">
                  <c:v>18.45082</c:v>
                </c:pt>
                <c:pt idx="183">
                  <c:v>18.420991999999988</c:v>
                </c:pt>
                <c:pt idx="184">
                  <c:v>18.471474999999987</c:v>
                </c:pt>
                <c:pt idx="185">
                  <c:v>18.484385999999986</c:v>
                </c:pt>
                <c:pt idx="186">
                  <c:v>18.536932</c:v>
                </c:pt>
                <c:pt idx="187">
                  <c:v>18.564494</c:v>
                </c:pt>
                <c:pt idx="188">
                  <c:v>18.600794999999987</c:v>
                </c:pt>
                <c:pt idx="189">
                  <c:v>18.777694</c:v>
                </c:pt>
                <c:pt idx="190">
                  <c:v>18.895814999999999</c:v>
                </c:pt>
                <c:pt idx="191">
                  <c:v>18.952393999999977</c:v>
                </c:pt>
                <c:pt idx="192">
                  <c:v>19.083651</c:v>
                </c:pt>
                <c:pt idx="193">
                  <c:v>19.144617</c:v>
                </c:pt>
                <c:pt idx="194">
                  <c:v>19.336024000000005</c:v>
                </c:pt>
                <c:pt idx="195">
                  <c:v>19.376976000000013</c:v>
                </c:pt>
                <c:pt idx="196">
                  <c:v>19.583978000000005</c:v>
                </c:pt>
                <c:pt idx="197">
                  <c:v>19.674099999999999</c:v>
                </c:pt>
                <c:pt idx="198">
                  <c:v>19.891348999999988</c:v>
                </c:pt>
                <c:pt idx="199">
                  <c:v>19.932245000000002</c:v>
                </c:pt>
                <c:pt idx="200">
                  <c:v>20.178787</c:v>
                </c:pt>
                <c:pt idx="201">
                  <c:v>20.349879000000001</c:v>
                </c:pt>
                <c:pt idx="202">
                  <c:v>20.572406999999977</c:v>
                </c:pt>
                <c:pt idx="203">
                  <c:v>20.820867000000014</c:v>
                </c:pt>
                <c:pt idx="204">
                  <c:v>20.978602999999978</c:v>
                </c:pt>
                <c:pt idx="205">
                  <c:v>21.211448000000001</c:v>
                </c:pt>
                <c:pt idx="206">
                  <c:v>21.456327000000002</c:v>
                </c:pt>
                <c:pt idx="207">
                  <c:v>21.722101999999989</c:v>
                </c:pt>
                <c:pt idx="208">
                  <c:v>22.017819000000014</c:v>
                </c:pt>
                <c:pt idx="209">
                  <c:v>22.285604999999979</c:v>
                </c:pt>
                <c:pt idx="210">
                  <c:v>22.576906999999999</c:v>
                </c:pt>
                <c:pt idx="211">
                  <c:v>22.842154000000001</c:v>
                </c:pt>
                <c:pt idx="212">
                  <c:v>23.152787</c:v>
                </c:pt>
                <c:pt idx="213">
                  <c:v>23.475028000000002</c:v>
                </c:pt>
                <c:pt idx="214">
                  <c:v>23.928547999999971</c:v>
                </c:pt>
                <c:pt idx="215">
                  <c:v>24.173490000000001</c:v>
                </c:pt>
                <c:pt idx="216">
                  <c:v>24.536158000000015</c:v>
                </c:pt>
                <c:pt idx="217">
                  <c:v>24.775091999999987</c:v>
                </c:pt>
                <c:pt idx="218">
                  <c:v>25.08821099999998</c:v>
                </c:pt>
                <c:pt idx="219">
                  <c:v>25.453018</c:v>
                </c:pt>
                <c:pt idx="220">
                  <c:v>25.655681000000001</c:v>
                </c:pt>
                <c:pt idx="221">
                  <c:v>25.951917000000005</c:v>
                </c:pt>
                <c:pt idx="222">
                  <c:v>26.241745000000002</c:v>
                </c:pt>
                <c:pt idx="223">
                  <c:v>26.55142</c:v>
                </c:pt>
                <c:pt idx="224">
                  <c:v>26.765742999999969</c:v>
                </c:pt>
                <c:pt idx="225">
                  <c:v>27.035128999999987</c:v>
                </c:pt>
                <c:pt idx="226">
                  <c:v>27.324224000000001</c:v>
                </c:pt>
                <c:pt idx="227">
                  <c:v>27.616084000000015</c:v>
                </c:pt>
                <c:pt idx="228">
                  <c:v>27.891355000000015</c:v>
                </c:pt>
                <c:pt idx="229">
                  <c:v>28.258473000000002</c:v>
                </c:pt>
                <c:pt idx="230">
                  <c:v>28.575592999999976</c:v>
                </c:pt>
                <c:pt idx="231">
                  <c:v>28.892682999999977</c:v>
                </c:pt>
                <c:pt idx="232">
                  <c:v>29.313951000000024</c:v>
                </c:pt>
                <c:pt idx="233">
                  <c:v>29.743581999999989</c:v>
                </c:pt>
                <c:pt idx="234">
                  <c:v>30.172861000000019</c:v>
                </c:pt>
                <c:pt idx="235">
                  <c:v>30.685808000000005</c:v>
                </c:pt>
                <c:pt idx="236">
                  <c:v>31.165935999999999</c:v>
                </c:pt>
                <c:pt idx="237">
                  <c:v>31.632356999999999</c:v>
                </c:pt>
                <c:pt idx="238">
                  <c:v>32.124969</c:v>
                </c:pt>
                <c:pt idx="239">
                  <c:v>32.619896000000004</c:v>
                </c:pt>
                <c:pt idx="240">
                  <c:v>33.08061</c:v>
                </c:pt>
                <c:pt idx="241">
                  <c:v>33.592188000000029</c:v>
                </c:pt>
                <c:pt idx="242">
                  <c:v>34.005871000000006</c:v>
                </c:pt>
                <c:pt idx="243">
                  <c:v>34.550037000000003</c:v>
                </c:pt>
                <c:pt idx="244">
                  <c:v>34.949791000000005</c:v>
                </c:pt>
                <c:pt idx="245">
                  <c:v>35.384557999999998</c:v>
                </c:pt>
                <c:pt idx="246">
                  <c:v>35.719640999999996</c:v>
                </c:pt>
                <c:pt idx="247">
                  <c:v>36.007698000000005</c:v>
                </c:pt>
                <c:pt idx="248">
                  <c:v>36.260723000000013</c:v>
                </c:pt>
                <c:pt idx="249">
                  <c:v>36.458659999999995</c:v>
                </c:pt>
                <c:pt idx="250">
                  <c:v>36.624603</c:v>
                </c:pt>
                <c:pt idx="251">
                  <c:v>36.838396000000003</c:v>
                </c:pt>
                <c:pt idx="252">
                  <c:v>36.990286000000005</c:v>
                </c:pt>
                <c:pt idx="253">
                  <c:v>37.321165000000001</c:v>
                </c:pt>
                <c:pt idx="254">
                  <c:v>37.461971000000005</c:v>
                </c:pt>
                <c:pt idx="255">
                  <c:v>37.383679999999998</c:v>
                </c:pt>
                <c:pt idx="256">
                  <c:v>37.461426000000003</c:v>
                </c:pt>
                <c:pt idx="257">
                  <c:v>37.599007</c:v>
                </c:pt>
                <c:pt idx="258">
                  <c:v>37.726027000000002</c:v>
                </c:pt>
                <c:pt idx="259">
                  <c:v>37.892166000000003</c:v>
                </c:pt>
                <c:pt idx="260">
                  <c:v>38.157816000000004</c:v>
                </c:pt>
                <c:pt idx="261">
                  <c:v>38.425573000000028</c:v>
                </c:pt>
                <c:pt idx="262">
                  <c:v>38.776285000000001</c:v>
                </c:pt>
                <c:pt idx="263">
                  <c:v>39.150339000000002</c:v>
                </c:pt>
                <c:pt idx="264">
                  <c:v>39.261328000000013</c:v>
                </c:pt>
                <c:pt idx="265">
                  <c:v>39.715406000000002</c:v>
                </c:pt>
                <c:pt idx="266">
                  <c:v>40.261471</c:v>
                </c:pt>
                <c:pt idx="267">
                  <c:v>40.749186000000002</c:v>
                </c:pt>
                <c:pt idx="268">
                  <c:v>41.20513000000004</c:v>
                </c:pt>
                <c:pt idx="269">
                  <c:v>41.798487000000002</c:v>
                </c:pt>
                <c:pt idx="270">
                  <c:v>42.665558000000054</c:v>
                </c:pt>
                <c:pt idx="271">
                  <c:v>43.127760000000009</c:v>
                </c:pt>
                <c:pt idx="272">
                  <c:v>43.607984999999999</c:v>
                </c:pt>
                <c:pt idx="273">
                  <c:v>44.037811000000005</c:v>
                </c:pt>
                <c:pt idx="274">
                  <c:v>44.366175000000013</c:v>
                </c:pt>
                <c:pt idx="275">
                  <c:v>44.680384000000004</c:v>
                </c:pt>
                <c:pt idx="276">
                  <c:v>44.899632000000011</c:v>
                </c:pt>
                <c:pt idx="277">
                  <c:v>45.029337000000012</c:v>
                </c:pt>
                <c:pt idx="278">
                  <c:v>45.11523600000001</c:v>
                </c:pt>
                <c:pt idx="279">
                  <c:v>45.102148000000028</c:v>
                </c:pt>
                <c:pt idx="280">
                  <c:v>44.956237999999999</c:v>
                </c:pt>
                <c:pt idx="281">
                  <c:v>44.824795000000002</c:v>
                </c:pt>
                <c:pt idx="282">
                  <c:v>44.561866999999999</c:v>
                </c:pt>
                <c:pt idx="283">
                  <c:v>44.237808000000001</c:v>
                </c:pt>
                <c:pt idx="284">
                  <c:v>43.780080999999996</c:v>
                </c:pt>
                <c:pt idx="285">
                  <c:v>43.362534000000011</c:v>
                </c:pt>
                <c:pt idx="286">
                  <c:v>42.884896999999995</c:v>
                </c:pt>
                <c:pt idx="287">
                  <c:v>42.390947000000004</c:v>
                </c:pt>
                <c:pt idx="288">
                  <c:v>41.850898999999998</c:v>
                </c:pt>
                <c:pt idx="289">
                  <c:v>41.321404999999999</c:v>
                </c:pt>
                <c:pt idx="290">
                  <c:v>40.849271999999999</c:v>
                </c:pt>
                <c:pt idx="291">
                  <c:v>40.396357000000009</c:v>
                </c:pt>
                <c:pt idx="292">
                  <c:v>39.921549000000006</c:v>
                </c:pt>
                <c:pt idx="293">
                  <c:v>39.548536000000013</c:v>
                </c:pt>
                <c:pt idx="294">
                  <c:v>39.226810000000029</c:v>
                </c:pt>
                <c:pt idx="295">
                  <c:v>38.916646999999998</c:v>
                </c:pt>
                <c:pt idx="296">
                  <c:v>38.731899000000006</c:v>
                </c:pt>
                <c:pt idx="297">
                  <c:v>38.594370000000012</c:v>
                </c:pt>
                <c:pt idx="298">
                  <c:v>38.52993800000003</c:v>
                </c:pt>
                <c:pt idx="299">
                  <c:v>38.500771</c:v>
                </c:pt>
                <c:pt idx="300">
                  <c:v>38.485926000000006</c:v>
                </c:pt>
                <c:pt idx="301">
                  <c:v>38.601786000000004</c:v>
                </c:pt>
                <c:pt idx="302">
                  <c:v>38.716696000000006</c:v>
                </c:pt>
                <c:pt idx="303">
                  <c:v>38.822800000000001</c:v>
                </c:pt>
                <c:pt idx="304">
                  <c:v>38.991617000000005</c:v>
                </c:pt>
                <c:pt idx="305">
                  <c:v>39.151060000000001</c:v>
                </c:pt>
                <c:pt idx="306">
                  <c:v>39.262384000000011</c:v>
                </c:pt>
                <c:pt idx="307">
                  <c:v>39.358260999999999</c:v>
                </c:pt>
                <c:pt idx="308">
                  <c:v>39.396252000000011</c:v>
                </c:pt>
                <c:pt idx="309">
                  <c:v>39.390961000000004</c:v>
                </c:pt>
                <c:pt idx="310">
                  <c:v>39.381921999999996</c:v>
                </c:pt>
                <c:pt idx="311">
                  <c:v>39.214565</c:v>
                </c:pt>
                <c:pt idx="312">
                  <c:v>39.018515000000029</c:v>
                </c:pt>
                <c:pt idx="313">
                  <c:v>38.810803999999997</c:v>
                </c:pt>
                <c:pt idx="314">
                  <c:v>38.420517000000011</c:v>
                </c:pt>
                <c:pt idx="315">
                  <c:v>37.981183999999999</c:v>
                </c:pt>
                <c:pt idx="316">
                  <c:v>37.517421999999996</c:v>
                </c:pt>
                <c:pt idx="317">
                  <c:v>36.967936000000002</c:v>
                </c:pt>
                <c:pt idx="318">
                  <c:v>36.293697000000002</c:v>
                </c:pt>
                <c:pt idx="319">
                  <c:v>35.562262000000011</c:v>
                </c:pt>
                <c:pt idx="320">
                  <c:v>34.790281</c:v>
                </c:pt>
                <c:pt idx="321">
                  <c:v>33.937735000000011</c:v>
                </c:pt>
                <c:pt idx="322">
                  <c:v>33.104686999999998</c:v>
                </c:pt>
                <c:pt idx="323">
                  <c:v>32.179798000000012</c:v>
                </c:pt>
                <c:pt idx="324">
                  <c:v>31.266380000000002</c:v>
                </c:pt>
                <c:pt idx="325">
                  <c:v>30.365852</c:v>
                </c:pt>
                <c:pt idx="326">
                  <c:v>29.630105000000015</c:v>
                </c:pt>
                <c:pt idx="327">
                  <c:v>28.681832</c:v>
                </c:pt>
                <c:pt idx="328">
                  <c:v>27.781464</c:v>
                </c:pt>
                <c:pt idx="329">
                  <c:v>26.63664</c:v>
                </c:pt>
                <c:pt idx="330">
                  <c:v>25.754282</c:v>
                </c:pt>
                <c:pt idx="331">
                  <c:v>24.993217999999981</c:v>
                </c:pt>
                <c:pt idx="332">
                  <c:v>24.115183999999999</c:v>
                </c:pt>
                <c:pt idx="333">
                  <c:v>23.107399000000001</c:v>
                </c:pt>
                <c:pt idx="334">
                  <c:v>22.63400500000003</c:v>
                </c:pt>
                <c:pt idx="335">
                  <c:v>21.986155999999987</c:v>
                </c:pt>
                <c:pt idx="336">
                  <c:v>21.295175999999987</c:v>
                </c:pt>
                <c:pt idx="337">
                  <c:v>20.664338999999988</c:v>
                </c:pt>
                <c:pt idx="338">
                  <c:v>20.086812999999989</c:v>
                </c:pt>
                <c:pt idx="339">
                  <c:v>19.602848999999999</c:v>
                </c:pt>
                <c:pt idx="340">
                  <c:v>19.10913</c:v>
                </c:pt>
                <c:pt idx="341">
                  <c:v>18.675606000000002</c:v>
                </c:pt>
                <c:pt idx="342">
                  <c:v>18.273226999999981</c:v>
                </c:pt>
                <c:pt idx="343">
                  <c:v>17.916222999999981</c:v>
                </c:pt>
                <c:pt idx="344">
                  <c:v>17.595008</c:v>
                </c:pt>
                <c:pt idx="345">
                  <c:v>17.278148999999985</c:v>
                </c:pt>
                <c:pt idx="346">
                  <c:v>17.023810000000001</c:v>
                </c:pt>
                <c:pt idx="347">
                  <c:v>16.751035000000005</c:v>
                </c:pt>
                <c:pt idx="348">
                  <c:v>16.532328999999987</c:v>
                </c:pt>
                <c:pt idx="349">
                  <c:v>16.307416</c:v>
                </c:pt>
                <c:pt idx="350">
                  <c:v>16.162801999999999</c:v>
                </c:pt>
                <c:pt idx="351">
                  <c:v>15.954506000000007</c:v>
                </c:pt>
                <c:pt idx="352">
                  <c:v>15.847227999999999</c:v>
                </c:pt>
                <c:pt idx="353">
                  <c:v>15.695995</c:v>
                </c:pt>
                <c:pt idx="354">
                  <c:v>15.600561000000001</c:v>
                </c:pt>
                <c:pt idx="355">
                  <c:v>15.538862999999999</c:v>
                </c:pt>
                <c:pt idx="356">
                  <c:v>15.417811</c:v>
                </c:pt>
                <c:pt idx="357">
                  <c:v>15.327492000000007</c:v>
                </c:pt>
                <c:pt idx="358">
                  <c:v>15.230945</c:v>
                </c:pt>
                <c:pt idx="359">
                  <c:v>15.202816</c:v>
                </c:pt>
                <c:pt idx="360">
                  <c:v>15.132244</c:v>
                </c:pt>
                <c:pt idx="361">
                  <c:v>15.108817999999999</c:v>
                </c:pt>
                <c:pt idx="362">
                  <c:v>15.047428999999999</c:v>
                </c:pt>
                <c:pt idx="363">
                  <c:v>14.981809</c:v>
                </c:pt>
                <c:pt idx="364">
                  <c:v>14.935996000000006</c:v>
                </c:pt>
                <c:pt idx="365">
                  <c:v>14.891036000000007</c:v>
                </c:pt>
                <c:pt idx="366">
                  <c:v>14.858442000000007</c:v>
                </c:pt>
                <c:pt idx="367">
                  <c:v>14.850157000000006</c:v>
                </c:pt>
                <c:pt idx="368">
                  <c:v>14.794834</c:v>
                </c:pt>
                <c:pt idx="369">
                  <c:v>14.742035</c:v>
                </c:pt>
                <c:pt idx="370">
                  <c:v>14.409269</c:v>
                </c:pt>
                <c:pt idx="371">
                  <c:v>14.709026</c:v>
                </c:pt>
                <c:pt idx="372">
                  <c:v>14.675339000000006</c:v>
                </c:pt>
                <c:pt idx="373">
                  <c:v>14.679913000000001</c:v>
                </c:pt>
                <c:pt idx="374">
                  <c:v>14.655015000000002</c:v>
                </c:pt>
                <c:pt idx="375">
                  <c:v>14.616734000000006</c:v>
                </c:pt>
                <c:pt idx="376">
                  <c:v>14.578486000000007</c:v>
                </c:pt>
                <c:pt idx="377">
                  <c:v>14.545285</c:v>
                </c:pt>
                <c:pt idx="378">
                  <c:v>14.557341000000001</c:v>
                </c:pt>
                <c:pt idx="379">
                  <c:v>14.557450000000006</c:v>
                </c:pt>
                <c:pt idx="380">
                  <c:v>14.570191000000001</c:v>
                </c:pt>
                <c:pt idx="381">
                  <c:v>14.528658999999999</c:v>
                </c:pt>
                <c:pt idx="382">
                  <c:v>14.721394999999999</c:v>
                </c:pt>
                <c:pt idx="383">
                  <c:v>14.454230000000004</c:v>
                </c:pt>
                <c:pt idx="384">
                  <c:v>14.456951</c:v>
                </c:pt>
                <c:pt idx="385">
                  <c:v>14.463141</c:v>
                </c:pt>
                <c:pt idx="386">
                  <c:v>14.441355</c:v>
                </c:pt>
                <c:pt idx="387">
                  <c:v>14.410446000000007</c:v>
                </c:pt>
                <c:pt idx="388">
                  <c:v>14.428838000000001</c:v>
                </c:pt>
                <c:pt idx="389">
                  <c:v>14.436431000000002</c:v>
                </c:pt>
                <c:pt idx="390">
                  <c:v>14.411564</c:v>
                </c:pt>
                <c:pt idx="391">
                  <c:v>14.389935000000008</c:v>
                </c:pt>
                <c:pt idx="392">
                  <c:v>14.364812000000002</c:v>
                </c:pt>
                <c:pt idx="393">
                  <c:v>14.34427</c:v>
                </c:pt>
                <c:pt idx="394">
                  <c:v>14.354734000000011</c:v>
                </c:pt>
                <c:pt idx="395">
                  <c:v>14.321463</c:v>
                </c:pt>
                <c:pt idx="396">
                  <c:v>14.32874</c:v>
                </c:pt>
                <c:pt idx="397">
                  <c:v>14.339</c:v>
                </c:pt>
                <c:pt idx="398">
                  <c:v>14.335503000000006</c:v>
                </c:pt>
                <c:pt idx="399">
                  <c:v>14.299174000000001</c:v>
                </c:pt>
                <c:pt idx="400">
                  <c:v>14.288810999999999</c:v>
                </c:pt>
                <c:pt idx="401">
                  <c:v>14.279192</c:v>
                </c:pt>
                <c:pt idx="402">
                  <c:v>14.280787</c:v>
                </c:pt>
                <c:pt idx="403">
                  <c:v>14.28415</c:v>
                </c:pt>
                <c:pt idx="404">
                  <c:v>14.26061</c:v>
                </c:pt>
                <c:pt idx="405">
                  <c:v>14.272124</c:v>
                </c:pt>
                <c:pt idx="406">
                  <c:v>14.246195999999999</c:v>
                </c:pt>
                <c:pt idx="407">
                  <c:v>14.25095</c:v>
                </c:pt>
                <c:pt idx="408">
                  <c:v>14.225758000000001</c:v>
                </c:pt>
                <c:pt idx="409">
                  <c:v>14.246383</c:v>
                </c:pt>
                <c:pt idx="410">
                  <c:v>14.211198</c:v>
                </c:pt>
                <c:pt idx="411">
                  <c:v>14.243151999999998</c:v>
                </c:pt>
                <c:pt idx="412">
                  <c:v>14.249724000000001</c:v>
                </c:pt>
                <c:pt idx="413">
                  <c:v>14.239611999999999</c:v>
                </c:pt>
                <c:pt idx="414">
                  <c:v>14.222111999999999</c:v>
                </c:pt>
                <c:pt idx="415">
                  <c:v>14.221107999999999</c:v>
                </c:pt>
                <c:pt idx="416">
                  <c:v>14.240997999999999</c:v>
                </c:pt>
                <c:pt idx="417">
                  <c:v>14.230033000000001</c:v>
                </c:pt>
                <c:pt idx="418">
                  <c:v>14.218192999999999</c:v>
                </c:pt>
                <c:pt idx="419">
                  <c:v>14.215</c:v>
                </c:pt>
                <c:pt idx="420">
                  <c:v>14.208930000000001</c:v>
                </c:pt>
                <c:pt idx="421">
                  <c:v>14.208831999999999</c:v>
                </c:pt>
                <c:pt idx="422">
                  <c:v>14.226891</c:v>
                </c:pt>
                <c:pt idx="423">
                  <c:v>14.223787</c:v>
                </c:pt>
                <c:pt idx="424">
                  <c:v>14.209249</c:v>
                </c:pt>
                <c:pt idx="425">
                  <c:v>14.232358</c:v>
                </c:pt>
                <c:pt idx="426">
                  <c:v>14.245010000000001</c:v>
                </c:pt>
                <c:pt idx="427">
                  <c:v>14.229901</c:v>
                </c:pt>
                <c:pt idx="428">
                  <c:v>14.237838</c:v>
                </c:pt>
                <c:pt idx="429">
                  <c:v>14.230507000000001</c:v>
                </c:pt>
                <c:pt idx="430">
                  <c:v>14.221363999999998</c:v>
                </c:pt>
                <c:pt idx="431">
                  <c:v>14.233817999999999</c:v>
                </c:pt>
                <c:pt idx="432">
                  <c:v>14.198767</c:v>
                </c:pt>
                <c:pt idx="433">
                  <c:v>14.168131000000001</c:v>
                </c:pt>
                <c:pt idx="434">
                  <c:v>14.192759000000002</c:v>
                </c:pt>
                <c:pt idx="435">
                  <c:v>14.164993000000001</c:v>
                </c:pt>
                <c:pt idx="436">
                  <c:v>14.184010000000001</c:v>
                </c:pt>
                <c:pt idx="437">
                  <c:v>14.206345000000001</c:v>
                </c:pt>
                <c:pt idx="438">
                  <c:v>14.185276</c:v>
                </c:pt>
                <c:pt idx="439">
                  <c:v>14.206863999999999</c:v>
                </c:pt>
                <c:pt idx="440">
                  <c:v>14.216137</c:v>
                </c:pt>
                <c:pt idx="441">
                  <c:v>14.218472999999999</c:v>
                </c:pt>
                <c:pt idx="442">
                  <c:v>14.191250999999999</c:v>
                </c:pt>
                <c:pt idx="443">
                  <c:v>14.161727000000001</c:v>
                </c:pt>
                <c:pt idx="444">
                  <c:v>14.201504</c:v>
                </c:pt>
                <c:pt idx="445">
                  <c:v>14.246264999999999</c:v>
                </c:pt>
                <c:pt idx="446">
                  <c:v>14.258804</c:v>
                </c:pt>
                <c:pt idx="447">
                  <c:v>14.212552000000002</c:v>
                </c:pt>
                <c:pt idx="448">
                  <c:v>14.158108</c:v>
                </c:pt>
                <c:pt idx="449">
                  <c:v>14.217038000000001</c:v>
                </c:pt>
                <c:pt idx="450">
                  <c:v>14.236550000000001</c:v>
                </c:pt>
                <c:pt idx="451">
                  <c:v>14.201207999999999</c:v>
                </c:pt>
                <c:pt idx="452">
                  <c:v>14.177078</c:v>
                </c:pt>
                <c:pt idx="453">
                  <c:v>14.227364999999999</c:v>
                </c:pt>
                <c:pt idx="454">
                  <c:v>14.208261999999998</c:v>
                </c:pt>
                <c:pt idx="455">
                  <c:v>14.162531000000007</c:v>
                </c:pt>
                <c:pt idx="456">
                  <c:v>14.151345000000001</c:v>
                </c:pt>
                <c:pt idx="457">
                  <c:v>14.152876000000004</c:v>
                </c:pt>
                <c:pt idx="458">
                  <c:v>14.116199</c:v>
                </c:pt>
                <c:pt idx="459">
                  <c:v>14.105482000000007</c:v>
                </c:pt>
                <c:pt idx="460">
                  <c:v>14.109553</c:v>
                </c:pt>
                <c:pt idx="461">
                  <c:v>14.047373999999998</c:v>
                </c:pt>
                <c:pt idx="462">
                  <c:v>14.025172</c:v>
                </c:pt>
                <c:pt idx="463">
                  <c:v>14.004558000000001</c:v>
                </c:pt>
                <c:pt idx="464">
                  <c:v>13.957843</c:v>
                </c:pt>
                <c:pt idx="465">
                  <c:v>13.961899000000004</c:v>
                </c:pt>
                <c:pt idx="466">
                  <c:v>13.951002000000004</c:v>
                </c:pt>
                <c:pt idx="467">
                  <c:v>13.911497000000002</c:v>
                </c:pt>
                <c:pt idx="468">
                  <c:v>13.908842</c:v>
                </c:pt>
                <c:pt idx="469">
                  <c:v>13.861795000000004</c:v>
                </c:pt>
                <c:pt idx="470">
                  <c:v>13.877969</c:v>
                </c:pt>
                <c:pt idx="471">
                  <c:v>13.865845000000007</c:v>
                </c:pt>
                <c:pt idx="472">
                  <c:v>13.886375000000001</c:v>
                </c:pt>
                <c:pt idx="473">
                  <c:v>13.839281</c:v>
                </c:pt>
                <c:pt idx="474">
                  <c:v>13.846199</c:v>
                </c:pt>
                <c:pt idx="475">
                  <c:v>13.853829000000006</c:v>
                </c:pt>
                <c:pt idx="476">
                  <c:v>13.869867000000006</c:v>
                </c:pt>
                <c:pt idx="477">
                  <c:v>13.852234000000012</c:v>
                </c:pt>
                <c:pt idx="478">
                  <c:v>13.877173000000001</c:v>
                </c:pt>
                <c:pt idx="479">
                  <c:v>13.874320000000001</c:v>
                </c:pt>
                <c:pt idx="480">
                  <c:v>13.909472000000004</c:v>
                </c:pt>
                <c:pt idx="481">
                  <c:v>13.936639000000007</c:v>
                </c:pt>
                <c:pt idx="482">
                  <c:v>13.961783</c:v>
                </c:pt>
                <c:pt idx="483">
                  <c:v>13.928355</c:v>
                </c:pt>
                <c:pt idx="484">
                  <c:v>13.95327</c:v>
                </c:pt>
                <c:pt idx="485">
                  <c:v>13.991657</c:v>
                </c:pt>
                <c:pt idx="486">
                  <c:v>13.978042</c:v>
                </c:pt>
                <c:pt idx="487">
                  <c:v>14.028184</c:v>
                </c:pt>
                <c:pt idx="488">
                  <c:v>14.041417000000001</c:v>
                </c:pt>
                <c:pt idx="489">
                  <c:v>14.050945</c:v>
                </c:pt>
                <c:pt idx="490">
                  <c:v>14.050635000000007</c:v>
                </c:pt>
                <c:pt idx="491">
                  <c:v>14.048401</c:v>
                </c:pt>
                <c:pt idx="492">
                  <c:v>14.062505000000007</c:v>
                </c:pt>
                <c:pt idx="493">
                  <c:v>14.055724000000007</c:v>
                </c:pt>
                <c:pt idx="494">
                  <c:v>14.039401</c:v>
                </c:pt>
                <c:pt idx="495">
                  <c:v>14.084506000000006</c:v>
                </c:pt>
                <c:pt idx="496">
                  <c:v>14.046073</c:v>
                </c:pt>
                <c:pt idx="497">
                  <c:v>14.042149</c:v>
                </c:pt>
                <c:pt idx="498">
                  <c:v>14.052517000000007</c:v>
                </c:pt>
                <c:pt idx="499">
                  <c:v>14.025891</c:v>
                </c:pt>
                <c:pt idx="500">
                  <c:v>14.03416</c:v>
                </c:pt>
                <c:pt idx="501">
                  <c:v>14.029741</c:v>
                </c:pt>
                <c:pt idx="502">
                  <c:v>14.013368</c:v>
                </c:pt>
                <c:pt idx="503">
                  <c:v>14.000530000000007</c:v>
                </c:pt>
                <c:pt idx="504">
                  <c:v>13.97498</c:v>
                </c:pt>
                <c:pt idx="505">
                  <c:v>13.975234000000007</c:v>
                </c:pt>
                <c:pt idx="506">
                  <c:v>13.980312</c:v>
                </c:pt>
                <c:pt idx="507">
                  <c:v>13.971392</c:v>
                </c:pt>
                <c:pt idx="508">
                  <c:v>13.952825000000002</c:v>
                </c:pt>
                <c:pt idx="509">
                  <c:v>13.961633000000004</c:v>
                </c:pt>
                <c:pt idx="510">
                  <c:v>13.949605</c:v>
                </c:pt>
                <c:pt idx="511">
                  <c:v>13.947333</c:v>
                </c:pt>
                <c:pt idx="512">
                  <c:v>13.961675</c:v>
                </c:pt>
                <c:pt idx="513">
                  <c:v>13.920646000000007</c:v>
                </c:pt>
                <c:pt idx="514">
                  <c:v>13.907804</c:v>
                </c:pt>
                <c:pt idx="515">
                  <c:v>13.921431</c:v>
                </c:pt>
                <c:pt idx="516">
                  <c:v>13.933484000000007</c:v>
                </c:pt>
                <c:pt idx="517">
                  <c:v>13.90455</c:v>
                </c:pt>
                <c:pt idx="518">
                  <c:v>13.929468</c:v>
                </c:pt>
                <c:pt idx="519">
                  <c:v>13.926373999999999</c:v>
                </c:pt>
                <c:pt idx="520">
                  <c:v>13.923797</c:v>
                </c:pt>
                <c:pt idx="521">
                  <c:v>13.934392000000001</c:v>
                </c:pt>
                <c:pt idx="522">
                  <c:v>13.975433000000011</c:v>
                </c:pt>
                <c:pt idx="523">
                  <c:v>13.986306000000004</c:v>
                </c:pt>
                <c:pt idx="524">
                  <c:v>13.952385000000007</c:v>
                </c:pt>
                <c:pt idx="525">
                  <c:v>13.941815</c:v>
                </c:pt>
                <c:pt idx="526">
                  <c:v>13.965513000000007</c:v>
                </c:pt>
                <c:pt idx="527">
                  <c:v>13.963545000000007</c:v>
                </c:pt>
                <c:pt idx="528">
                  <c:v>13.995171000000001</c:v>
                </c:pt>
                <c:pt idx="529">
                  <c:v>13.991982</c:v>
                </c:pt>
                <c:pt idx="530">
                  <c:v>13.988035</c:v>
                </c:pt>
                <c:pt idx="531">
                  <c:v>14.039053000000001</c:v>
                </c:pt>
                <c:pt idx="532">
                  <c:v>14.032145</c:v>
                </c:pt>
                <c:pt idx="533">
                  <c:v>14.023846000000002</c:v>
                </c:pt>
                <c:pt idx="534">
                  <c:v>14.093774</c:v>
                </c:pt>
                <c:pt idx="535">
                  <c:v>14.302585000000011</c:v>
                </c:pt>
                <c:pt idx="536">
                  <c:v>14.446325</c:v>
                </c:pt>
                <c:pt idx="537">
                  <c:v>13.862420000000007</c:v>
                </c:pt>
                <c:pt idx="538">
                  <c:v>13.682624000000002</c:v>
                </c:pt>
                <c:pt idx="539">
                  <c:v>14.096797</c:v>
                </c:pt>
                <c:pt idx="540">
                  <c:v>14.019295</c:v>
                </c:pt>
                <c:pt idx="541">
                  <c:v>14.015306000000002</c:v>
                </c:pt>
                <c:pt idx="542">
                  <c:v>14.007950000000001</c:v>
                </c:pt>
                <c:pt idx="543">
                  <c:v>13.993941</c:v>
                </c:pt>
                <c:pt idx="544">
                  <c:v>13.993407000000008</c:v>
                </c:pt>
                <c:pt idx="545">
                  <c:v>13.975994000000007</c:v>
                </c:pt>
                <c:pt idx="546">
                  <c:v>13.980033000000002</c:v>
                </c:pt>
                <c:pt idx="547">
                  <c:v>13.954025</c:v>
                </c:pt>
                <c:pt idx="548">
                  <c:v>13.963764000000007</c:v>
                </c:pt>
                <c:pt idx="549">
                  <c:v>13.932102</c:v>
                </c:pt>
                <c:pt idx="550">
                  <c:v>13.922817</c:v>
                </c:pt>
                <c:pt idx="551">
                  <c:v>13.888093</c:v>
                </c:pt>
                <c:pt idx="552">
                  <c:v>13.890412000000007</c:v>
                </c:pt>
                <c:pt idx="553">
                  <c:v>13.884569000000004</c:v>
                </c:pt>
                <c:pt idx="554">
                  <c:v>13.858434000000011</c:v>
                </c:pt>
                <c:pt idx="555">
                  <c:v>13.868531000000004</c:v>
                </c:pt>
                <c:pt idx="556">
                  <c:v>13.842578</c:v>
                </c:pt>
                <c:pt idx="557">
                  <c:v>13.852964000000007</c:v>
                </c:pt>
                <c:pt idx="558">
                  <c:v>13.81832</c:v>
                </c:pt>
                <c:pt idx="559">
                  <c:v>13.827977000000001</c:v>
                </c:pt>
                <c:pt idx="560">
                  <c:v>13.791727999999999</c:v>
                </c:pt>
                <c:pt idx="561">
                  <c:v>13.799327999999999</c:v>
                </c:pt>
                <c:pt idx="562">
                  <c:v>13.807304</c:v>
                </c:pt>
                <c:pt idx="563">
                  <c:v>13.804613</c:v>
                </c:pt>
                <c:pt idx="564">
                  <c:v>13.804751</c:v>
                </c:pt>
                <c:pt idx="565">
                  <c:v>13.789754</c:v>
                </c:pt>
                <c:pt idx="566">
                  <c:v>13.799841000000001</c:v>
                </c:pt>
                <c:pt idx="567">
                  <c:v>13.816420000000004</c:v>
                </c:pt>
                <c:pt idx="568">
                  <c:v>13.807923000000001</c:v>
                </c:pt>
                <c:pt idx="569">
                  <c:v>13.805021</c:v>
                </c:pt>
                <c:pt idx="570">
                  <c:v>13.786224000000001</c:v>
                </c:pt>
                <c:pt idx="571">
                  <c:v>13.798648999999999</c:v>
                </c:pt>
                <c:pt idx="572">
                  <c:v>13.812385000000004</c:v>
                </c:pt>
                <c:pt idx="573">
                  <c:v>13.815640000000007</c:v>
                </c:pt>
                <c:pt idx="574">
                  <c:v>13.82118</c:v>
                </c:pt>
                <c:pt idx="575">
                  <c:v>13.844198</c:v>
                </c:pt>
                <c:pt idx="576">
                  <c:v>13.848681000000001</c:v>
                </c:pt>
                <c:pt idx="577">
                  <c:v>13.834003000000001</c:v>
                </c:pt>
                <c:pt idx="578">
                  <c:v>13.853382000000007</c:v>
                </c:pt>
                <c:pt idx="579">
                  <c:v>13.839016000000004</c:v>
                </c:pt>
                <c:pt idx="580">
                  <c:v>13.850277</c:v>
                </c:pt>
                <c:pt idx="581">
                  <c:v>13.846111000000001</c:v>
                </c:pt>
                <c:pt idx="582">
                  <c:v>13.830475</c:v>
                </c:pt>
                <c:pt idx="583">
                  <c:v>13.888964</c:v>
                </c:pt>
                <c:pt idx="584">
                  <c:v>13.900993</c:v>
                </c:pt>
                <c:pt idx="585">
                  <c:v>13.903461</c:v>
                </c:pt>
                <c:pt idx="586">
                  <c:v>13.875751000000006</c:v>
                </c:pt>
                <c:pt idx="587">
                  <c:v>13.877272</c:v>
                </c:pt>
                <c:pt idx="588">
                  <c:v>13.876355</c:v>
                </c:pt>
                <c:pt idx="589">
                  <c:v>13.926116</c:v>
                </c:pt>
                <c:pt idx="590">
                  <c:v>13.915332000000006</c:v>
                </c:pt>
                <c:pt idx="591">
                  <c:v>13.935704000000007</c:v>
                </c:pt>
                <c:pt idx="592">
                  <c:v>13.934619</c:v>
                </c:pt>
                <c:pt idx="593">
                  <c:v>13.923442000000007</c:v>
                </c:pt>
                <c:pt idx="594">
                  <c:v>13.923904</c:v>
                </c:pt>
                <c:pt idx="595">
                  <c:v>13.899935000000006</c:v>
                </c:pt>
                <c:pt idx="596">
                  <c:v>13.906809000000004</c:v>
                </c:pt>
                <c:pt idx="597">
                  <c:v>13.902042000000007</c:v>
                </c:pt>
                <c:pt idx="598">
                  <c:v>13.924508000000001</c:v>
                </c:pt>
                <c:pt idx="599">
                  <c:v>13.938373999999998</c:v>
                </c:pt>
                <c:pt idx="600">
                  <c:v>13.889620000000004</c:v>
                </c:pt>
                <c:pt idx="601">
                  <c:v>13.878651</c:v>
                </c:pt>
                <c:pt idx="602">
                  <c:v>13.900640000000006</c:v>
                </c:pt>
                <c:pt idx="603">
                  <c:v>13.865796000000014</c:v>
                </c:pt>
                <c:pt idx="604">
                  <c:v>13.836014</c:v>
                </c:pt>
                <c:pt idx="605">
                  <c:v>13.824968</c:v>
                </c:pt>
                <c:pt idx="606">
                  <c:v>13.827766</c:v>
                </c:pt>
                <c:pt idx="607">
                  <c:v>13.816525</c:v>
                </c:pt>
                <c:pt idx="608">
                  <c:v>13.821947</c:v>
                </c:pt>
                <c:pt idx="609">
                  <c:v>13.767776</c:v>
                </c:pt>
                <c:pt idx="610">
                  <c:v>13.768851</c:v>
                </c:pt>
                <c:pt idx="611">
                  <c:v>13.784660000000001</c:v>
                </c:pt>
                <c:pt idx="612">
                  <c:v>13.768499</c:v>
                </c:pt>
                <c:pt idx="613">
                  <c:v>13.75961</c:v>
                </c:pt>
                <c:pt idx="614">
                  <c:v>13.763348000000001</c:v>
                </c:pt>
                <c:pt idx="615">
                  <c:v>13.742073</c:v>
                </c:pt>
                <c:pt idx="616">
                  <c:v>13.713833000000001</c:v>
                </c:pt>
                <c:pt idx="617">
                  <c:v>13.725961</c:v>
                </c:pt>
                <c:pt idx="618">
                  <c:v>13.743350999999999</c:v>
                </c:pt>
                <c:pt idx="619">
                  <c:v>13.754984</c:v>
                </c:pt>
                <c:pt idx="620">
                  <c:v>13.763088</c:v>
                </c:pt>
                <c:pt idx="621">
                  <c:v>13.697327</c:v>
                </c:pt>
                <c:pt idx="622">
                  <c:v>13.700322999999999</c:v>
                </c:pt>
                <c:pt idx="623">
                  <c:v>13.677356</c:v>
                </c:pt>
                <c:pt idx="624">
                  <c:v>13.672804000000006</c:v>
                </c:pt>
                <c:pt idx="625">
                  <c:v>13.659585000000007</c:v>
                </c:pt>
                <c:pt idx="626">
                  <c:v>13.669855</c:v>
                </c:pt>
                <c:pt idx="627">
                  <c:v>13.653649000000007</c:v>
                </c:pt>
                <c:pt idx="628">
                  <c:v>13.641424000000001</c:v>
                </c:pt>
                <c:pt idx="629">
                  <c:v>13.668058</c:v>
                </c:pt>
                <c:pt idx="630">
                  <c:v>13.665775</c:v>
                </c:pt>
                <c:pt idx="631">
                  <c:v>13.661464</c:v>
                </c:pt>
                <c:pt idx="632">
                  <c:v>13.646205999999999</c:v>
                </c:pt>
                <c:pt idx="633">
                  <c:v>13.665369</c:v>
                </c:pt>
                <c:pt idx="634">
                  <c:v>13.631857</c:v>
                </c:pt>
                <c:pt idx="635">
                  <c:v>13.641627999999999</c:v>
                </c:pt>
                <c:pt idx="636">
                  <c:v>13.636265999999999</c:v>
                </c:pt>
                <c:pt idx="637">
                  <c:v>13.660870000000001</c:v>
                </c:pt>
                <c:pt idx="638">
                  <c:v>13.656813</c:v>
                </c:pt>
                <c:pt idx="639">
                  <c:v>13.671963999999999</c:v>
                </c:pt>
                <c:pt idx="640">
                  <c:v>13.675538000000007</c:v>
                </c:pt>
                <c:pt idx="641">
                  <c:v>13.659583000000007</c:v>
                </c:pt>
                <c:pt idx="642">
                  <c:v>13.672388</c:v>
                </c:pt>
                <c:pt idx="643">
                  <c:v>13.690934</c:v>
                </c:pt>
                <c:pt idx="644">
                  <c:v>13.704333999999999</c:v>
                </c:pt>
                <c:pt idx="645">
                  <c:v>13.708041</c:v>
                </c:pt>
                <c:pt idx="646">
                  <c:v>13.720704</c:v>
                </c:pt>
                <c:pt idx="647">
                  <c:v>13.741342999999999</c:v>
                </c:pt>
                <c:pt idx="648">
                  <c:v>13.707315999999999</c:v>
                </c:pt>
                <c:pt idx="649">
                  <c:v>13.751146</c:v>
                </c:pt>
                <c:pt idx="650">
                  <c:v>13.774261999999998</c:v>
                </c:pt>
                <c:pt idx="651">
                  <c:v>13.756231</c:v>
                </c:pt>
                <c:pt idx="652">
                  <c:v>13.759557000000004</c:v>
                </c:pt>
                <c:pt idx="653">
                  <c:v>13.771263999999999</c:v>
                </c:pt>
                <c:pt idx="654">
                  <c:v>13.728739000000001</c:v>
                </c:pt>
                <c:pt idx="655">
                  <c:v>13.711562000000001</c:v>
                </c:pt>
                <c:pt idx="656">
                  <c:v>13.756266</c:v>
                </c:pt>
                <c:pt idx="657">
                  <c:v>13.708686</c:v>
                </c:pt>
                <c:pt idx="658">
                  <c:v>13.689451</c:v>
                </c:pt>
                <c:pt idx="659">
                  <c:v>13.701691</c:v>
                </c:pt>
                <c:pt idx="660">
                  <c:v>13.687124000000001</c:v>
                </c:pt>
                <c:pt idx="661">
                  <c:v>13.67642</c:v>
                </c:pt>
                <c:pt idx="662">
                  <c:v>13.718985999999999</c:v>
                </c:pt>
                <c:pt idx="663">
                  <c:v>13.699616000000002</c:v>
                </c:pt>
                <c:pt idx="664">
                  <c:v>13.647548</c:v>
                </c:pt>
                <c:pt idx="665">
                  <c:v>13.646410000000001</c:v>
                </c:pt>
                <c:pt idx="666">
                  <c:v>13.641234000000001</c:v>
                </c:pt>
                <c:pt idx="667">
                  <c:v>13.636194</c:v>
                </c:pt>
                <c:pt idx="668">
                  <c:v>13.653619000000004</c:v>
                </c:pt>
                <c:pt idx="669">
                  <c:v>13.654237</c:v>
                </c:pt>
                <c:pt idx="670">
                  <c:v>13.637185000000001</c:v>
                </c:pt>
                <c:pt idx="671">
                  <c:v>13.589367000000001</c:v>
                </c:pt>
                <c:pt idx="672">
                  <c:v>13.570602000000004</c:v>
                </c:pt>
                <c:pt idx="673">
                  <c:v>13.594475000000001</c:v>
                </c:pt>
                <c:pt idx="674">
                  <c:v>13.599388000000001</c:v>
                </c:pt>
                <c:pt idx="675">
                  <c:v>13.570519000000004</c:v>
                </c:pt>
                <c:pt idx="676">
                  <c:v>13.585984000000007</c:v>
                </c:pt>
                <c:pt idx="677">
                  <c:v>13.587899</c:v>
                </c:pt>
                <c:pt idx="678">
                  <c:v>13.559408000000008</c:v>
                </c:pt>
                <c:pt idx="679">
                  <c:v>13.52704</c:v>
                </c:pt>
                <c:pt idx="680">
                  <c:v>13.542531</c:v>
                </c:pt>
                <c:pt idx="681">
                  <c:v>13.48687</c:v>
                </c:pt>
                <c:pt idx="682">
                  <c:v>13.454858</c:v>
                </c:pt>
                <c:pt idx="683">
                  <c:v>13.495441000000007</c:v>
                </c:pt>
                <c:pt idx="684">
                  <c:v>13.481963</c:v>
                </c:pt>
                <c:pt idx="685">
                  <c:v>13.487296000000002</c:v>
                </c:pt>
                <c:pt idx="686">
                  <c:v>13.482486000000014</c:v>
                </c:pt>
                <c:pt idx="687">
                  <c:v>13.471125000000001</c:v>
                </c:pt>
                <c:pt idx="688">
                  <c:v>13.484933</c:v>
                </c:pt>
                <c:pt idx="689">
                  <c:v>13.456784000000011</c:v>
                </c:pt>
                <c:pt idx="690">
                  <c:v>13.422134000000007</c:v>
                </c:pt>
                <c:pt idx="691">
                  <c:v>13.445121</c:v>
                </c:pt>
                <c:pt idx="692">
                  <c:v>13.429239000000004</c:v>
                </c:pt>
                <c:pt idx="693">
                  <c:v>13.38007</c:v>
                </c:pt>
                <c:pt idx="694">
                  <c:v>13.403018000000001</c:v>
                </c:pt>
                <c:pt idx="695">
                  <c:v>13.361413000000002</c:v>
                </c:pt>
                <c:pt idx="696">
                  <c:v>13.396136000000007</c:v>
                </c:pt>
                <c:pt idx="697">
                  <c:v>13.400023000000001</c:v>
                </c:pt>
                <c:pt idx="698">
                  <c:v>13.357922</c:v>
                </c:pt>
              </c:numCache>
            </c:numRef>
          </c:yVal>
          <c:smooth val="1"/>
        </c:ser>
        <c:ser>
          <c:idx val="7"/>
          <c:order val="4"/>
          <c:tx>
            <c:strRef>
              <c:f>Espectros!$H$6</c:f>
              <c:strCache>
                <c:ptCount val="1"/>
                <c:pt idx="0">
                  <c:v>All-trans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Espectros!$A$7:$A$705</c:f>
              <c:numCache>
                <c:formatCode>0.000</c:formatCode>
                <c:ptCount val="699"/>
                <c:pt idx="0">
                  <c:v>204.18409700000001</c:v>
                </c:pt>
                <c:pt idx="1">
                  <c:v>205.02091700000011</c:v>
                </c:pt>
                <c:pt idx="2">
                  <c:v>205.85773700000016</c:v>
                </c:pt>
                <c:pt idx="3">
                  <c:v>206.69455699999995</c:v>
                </c:pt>
                <c:pt idx="4">
                  <c:v>207.53137800000007</c:v>
                </c:pt>
                <c:pt idx="5">
                  <c:v>208.36819800000012</c:v>
                </c:pt>
                <c:pt idx="6">
                  <c:v>209.205018</c:v>
                </c:pt>
                <c:pt idx="7">
                  <c:v>210.04183800000001</c:v>
                </c:pt>
                <c:pt idx="8">
                  <c:v>210.878658</c:v>
                </c:pt>
                <c:pt idx="9">
                  <c:v>211.71547799999999</c:v>
                </c:pt>
                <c:pt idx="10">
                  <c:v>212.55229800000012</c:v>
                </c:pt>
                <c:pt idx="11">
                  <c:v>213.38911800000011</c:v>
                </c:pt>
                <c:pt idx="12">
                  <c:v>214.22593800000001</c:v>
                </c:pt>
                <c:pt idx="13">
                  <c:v>215.062758</c:v>
                </c:pt>
                <c:pt idx="14">
                  <c:v>215.89957799999999</c:v>
                </c:pt>
                <c:pt idx="15">
                  <c:v>216.73639800000001</c:v>
                </c:pt>
                <c:pt idx="16">
                  <c:v>217.573218</c:v>
                </c:pt>
                <c:pt idx="17">
                  <c:v>218.41003800000001</c:v>
                </c:pt>
                <c:pt idx="18">
                  <c:v>219.24685799999995</c:v>
                </c:pt>
                <c:pt idx="19">
                  <c:v>220.08367899999999</c:v>
                </c:pt>
                <c:pt idx="20">
                  <c:v>220.92049900000012</c:v>
                </c:pt>
                <c:pt idx="21">
                  <c:v>221.75731900000011</c:v>
                </c:pt>
                <c:pt idx="22">
                  <c:v>222.59413900000001</c:v>
                </c:pt>
                <c:pt idx="23">
                  <c:v>223.430959</c:v>
                </c:pt>
                <c:pt idx="24">
                  <c:v>224.26777899999999</c:v>
                </c:pt>
                <c:pt idx="25">
                  <c:v>225.10459899999998</c:v>
                </c:pt>
                <c:pt idx="26">
                  <c:v>225.94141900000011</c:v>
                </c:pt>
                <c:pt idx="27">
                  <c:v>226.77823900000001</c:v>
                </c:pt>
                <c:pt idx="28">
                  <c:v>227.61505899999995</c:v>
                </c:pt>
                <c:pt idx="29">
                  <c:v>228.4518790000001</c:v>
                </c:pt>
                <c:pt idx="30">
                  <c:v>229.28869900000001</c:v>
                </c:pt>
                <c:pt idx="31">
                  <c:v>230.125519</c:v>
                </c:pt>
                <c:pt idx="32">
                  <c:v>230.96233900000016</c:v>
                </c:pt>
                <c:pt idx="33">
                  <c:v>231.79915899999995</c:v>
                </c:pt>
                <c:pt idx="34">
                  <c:v>232.63597999999999</c:v>
                </c:pt>
                <c:pt idx="35">
                  <c:v>233.47280000000001</c:v>
                </c:pt>
                <c:pt idx="36">
                  <c:v>234.30962</c:v>
                </c:pt>
                <c:pt idx="37">
                  <c:v>235.14644000000001</c:v>
                </c:pt>
                <c:pt idx="38">
                  <c:v>235.98326</c:v>
                </c:pt>
                <c:pt idx="39">
                  <c:v>236.8200800000001</c:v>
                </c:pt>
                <c:pt idx="40">
                  <c:v>237.65690000000001</c:v>
                </c:pt>
                <c:pt idx="41">
                  <c:v>238.49372</c:v>
                </c:pt>
                <c:pt idx="42">
                  <c:v>239.33054000000001</c:v>
                </c:pt>
                <c:pt idx="43">
                  <c:v>240.16736</c:v>
                </c:pt>
                <c:pt idx="44">
                  <c:v>241.00417999999999</c:v>
                </c:pt>
                <c:pt idx="45">
                  <c:v>241.84100000000001</c:v>
                </c:pt>
                <c:pt idx="46">
                  <c:v>242.67782</c:v>
                </c:pt>
                <c:pt idx="47">
                  <c:v>243.51463999999999</c:v>
                </c:pt>
                <c:pt idx="48">
                  <c:v>244.35146000000012</c:v>
                </c:pt>
                <c:pt idx="49">
                  <c:v>245.18828100000007</c:v>
                </c:pt>
                <c:pt idx="50">
                  <c:v>246.02510100000001</c:v>
                </c:pt>
                <c:pt idx="51">
                  <c:v>246.86192100000011</c:v>
                </c:pt>
                <c:pt idx="52">
                  <c:v>247.69874100000001</c:v>
                </c:pt>
                <c:pt idx="53">
                  <c:v>248.53556099999992</c:v>
                </c:pt>
                <c:pt idx="54">
                  <c:v>249.3723810000001</c:v>
                </c:pt>
                <c:pt idx="55">
                  <c:v>250.20920099999998</c:v>
                </c:pt>
                <c:pt idx="56">
                  <c:v>251.046021</c:v>
                </c:pt>
                <c:pt idx="57">
                  <c:v>251.88284100000016</c:v>
                </c:pt>
                <c:pt idx="58">
                  <c:v>252.71966099999983</c:v>
                </c:pt>
                <c:pt idx="59">
                  <c:v>253.5564810000001</c:v>
                </c:pt>
                <c:pt idx="60">
                  <c:v>254.39330100000001</c:v>
                </c:pt>
                <c:pt idx="61">
                  <c:v>255.230121</c:v>
                </c:pt>
                <c:pt idx="62">
                  <c:v>256.06694099999999</c:v>
                </c:pt>
                <c:pt idx="63">
                  <c:v>256.90376099999975</c:v>
                </c:pt>
                <c:pt idx="64">
                  <c:v>257.74058200000002</c:v>
                </c:pt>
                <c:pt idx="65">
                  <c:v>258.57740200000001</c:v>
                </c:pt>
                <c:pt idx="66">
                  <c:v>259.414222</c:v>
                </c:pt>
                <c:pt idx="67">
                  <c:v>260.25104199999993</c:v>
                </c:pt>
                <c:pt idx="68">
                  <c:v>261.08786199999997</c:v>
                </c:pt>
                <c:pt idx="69">
                  <c:v>261.92468200000002</c:v>
                </c:pt>
                <c:pt idx="70">
                  <c:v>262.76150199999978</c:v>
                </c:pt>
                <c:pt idx="71">
                  <c:v>263.59832199999965</c:v>
                </c:pt>
                <c:pt idx="72">
                  <c:v>264.43514199999959</c:v>
                </c:pt>
                <c:pt idx="73">
                  <c:v>265.27196199999975</c:v>
                </c:pt>
                <c:pt idx="74">
                  <c:v>266.10878200000002</c:v>
                </c:pt>
                <c:pt idx="75">
                  <c:v>266.94560200000001</c:v>
                </c:pt>
                <c:pt idx="76">
                  <c:v>267.782422</c:v>
                </c:pt>
                <c:pt idx="77">
                  <c:v>268.61924200000021</c:v>
                </c:pt>
                <c:pt idx="78">
                  <c:v>269.45606199999975</c:v>
                </c:pt>
                <c:pt idx="79">
                  <c:v>270.29288300000002</c:v>
                </c:pt>
                <c:pt idx="80">
                  <c:v>271.12970300000001</c:v>
                </c:pt>
                <c:pt idx="81">
                  <c:v>271.96652299999965</c:v>
                </c:pt>
                <c:pt idx="82">
                  <c:v>272.80334299999993</c:v>
                </c:pt>
                <c:pt idx="83">
                  <c:v>273.64016299999997</c:v>
                </c:pt>
                <c:pt idx="84">
                  <c:v>274.47698299999979</c:v>
                </c:pt>
                <c:pt idx="85">
                  <c:v>275.31380300000001</c:v>
                </c:pt>
                <c:pt idx="86">
                  <c:v>276.15062300000022</c:v>
                </c:pt>
                <c:pt idx="87">
                  <c:v>276.98744299999993</c:v>
                </c:pt>
                <c:pt idx="88">
                  <c:v>277.82426299999997</c:v>
                </c:pt>
                <c:pt idx="89">
                  <c:v>278.66108300000002</c:v>
                </c:pt>
                <c:pt idx="90">
                  <c:v>279.49790299999978</c:v>
                </c:pt>
                <c:pt idx="91">
                  <c:v>280.334723</c:v>
                </c:pt>
                <c:pt idx="92">
                  <c:v>281.17154299999999</c:v>
                </c:pt>
                <c:pt idx="93">
                  <c:v>282.00836299999975</c:v>
                </c:pt>
                <c:pt idx="94">
                  <c:v>282.84518300000002</c:v>
                </c:pt>
                <c:pt idx="95">
                  <c:v>283.68200400000001</c:v>
                </c:pt>
                <c:pt idx="96">
                  <c:v>284.518824</c:v>
                </c:pt>
                <c:pt idx="97">
                  <c:v>285.35564399999998</c:v>
                </c:pt>
                <c:pt idx="98">
                  <c:v>286.19246399999997</c:v>
                </c:pt>
                <c:pt idx="99">
                  <c:v>287.02928400000002</c:v>
                </c:pt>
                <c:pt idx="100">
                  <c:v>287.86610399999978</c:v>
                </c:pt>
                <c:pt idx="101">
                  <c:v>288.702924</c:v>
                </c:pt>
                <c:pt idx="102">
                  <c:v>289.53974399999993</c:v>
                </c:pt>
                <c:pt idx="103">
                  <c:v>290.37656399999975</c:v>
                </c:pt>
                <c:pt idx="104">
                  <c:v>291.21338399999979</c:v>
                </c:pt>
                <c:pt idx="105">
                  <c:v>292.05020400000001</c:v>
                </c:pt>
                <c:pt idx="106">
                  <c:v>292.887024</c:v>
                </c:pt>
                <c:pt idx="107">
                  <c:v>293.72384399999999</c:v>
                </c:pt>
                <c:pt idx="108">
                  <c:v>294.56066399999997</c:v>
                </c:pt>
                <c:pt idx="109">
                  <c:v>295.39748400000002</c:v>
                </c:pt>
                <c:pt idx="110">
                  <c:v>296.23430499999978</c:v>
                </c:pt>
                <c:pt idx="111">
                  <c:v>297.07112499999965</c:v>
                </c:pt>
                <c:pt idx="112">
                  <c:v>297.90794499999993</c:v>
                </c:pt>
                <c:pt idx="113">
                  <c:v>298.74476499999997</c:v>
                </c:pt>
                <c:pt idx="114">
                  <c:v>299.58158499999979</c:v>
                </c:pt>
                <c:pt idx="115">
                  <c:v>300.41840499999978</c:v>
                </c:pt>
                <c:pt idx="116">
                  <c:v>301.255225</c:v>
                </c:pt>
                <c:pt idx="117">
                  <c:v>302.09204499999993</c:v>
                </c:pt>
                <c:pt idx="118">
                  <c:v>302.92886499999975</c:v>
                </c:pt>
                <c:pt idx="119">
                  <c:v>303.76568500000002</c:v>
                </c:pt>
                <c:pt idx="120">
                  <c:v>304.60250500000001</c:v>
                </c:pt>
                <c:pt idx="121">
                  <c:v>305.43932499999966</c:v>
                </c:pt>
                <c:pt idx="122">
                  <c:v>306.27614499999964</c:v>
                </c:pt>
                <c:pt idx="123">
                  <c:v>307.11296499999997</c:v>
                </c:pt>
                <c:pt idx="124">
                  <c:v>307.94978500000002</c:v>
                </c:pt>
                <c:pt idx="125">
                  <c:v>308.78660599999978</c:v>
                </c:pt>
                <c:pt idx="126">
                  <c:v>309.62342599999999</c:v>
                </c:pt>
                <c:pt idx="127">
                  <c:v>310.46024599999993</c:v>
                </c:pt>
                <c:pt idx="128">
                  <c:v>311.29706599999975</c:v>
                </c:pt>
                <c:pt idx="129">
                  <c:v>312.13388600000002</c:v>
                </c:pt>
                <c:pt idx="130">
                  <c:v>312.97070599999978</c:v>
                </c:pt>
                <c:pt idx="131">
                  <c:v>313.807526</c:v>
                </c:pt>
                <c:pt idx="132">
                  <c:v>314.64434599999998</c:v>
                </c:pt>
                <c:pt idx="133">
                  <c:v>315.48116599999958</c:v>
                </c:pt>
                <c:pt idx="134">
                  <c:v>316.31798600000002</c:v>
                </c:pt>
                <c:pt idx="135">
                  <c:v>317.15480600000024</c:v>
                </c:pt>
                <c:pt idx="136">
                  <c:v>317.99162599999966</c:v>
                </c:pt>
                <c:pt idx="137">
                  <c:v>318.82844599999999</c:v>
                </c:pt>
                <c:pt idx="138">
                  <c:v>319.66526599999997</c:v>
                </c:pt>
                <c:pt idx="139">
                  <c:v>320.50208600000002</c:v>
                </c:pt>
                <c:pt idx="140">
                  <c:v>321.33890699999978</c:v>
                </c:pt>
                <c:pt idx="141">
                  <c:v>322.17572699999999</c:v>
                </c:pt>
                <c:pt idx="142">
                  <c:v>323.01254699999993</c:v>
                </c:pt>
                <c:pt idx="143">
                  <c:v>323.84936699999997</c:v>
                </c:pt>
                <c:pt idx="144">
                  <c:v>324.68618699999979</c:v>
                </c:pt>
                <c:pt idx="145">
                  <c:v>325.52300699999978</c:v>
                </c:pt>
                <c:pt idx="146">
                  <c:v>326.35982700000022</c:v>
                </c:pt>
                <c:pt idx="147">
                  <c:v>327.19664699999993</c:v>
                </c:pt>
                <c:pt idx="148">
                  <c:v>328.03346699999975</c:v>
                </c:pt>
                <c:pt idx="149">
                  <c:v>328.87028700000002</c:v>
                </c:pt>
                <c:pt idx="150">
                  <c:v>329.70710699999978</c:v>
                </c:pt>
                <c:pt idx="151">
                  <c:v>330.543927</c:v>
                </c:pt>
                <c:pt idx="152">
                  <c:v>331.38074699999999</c:v>
                </c:pt>
                <c:pt idx="153">
                  <c:v>332.21756699999975</c:v>
                </c:pt>
                <c:pt idx="154">
                  <c:v>333.05438700000002</c:v>
                </c:pt>
                <c:pt idx="155">
                  <c:v>333.89120799999978</c:v>
                </c:pt>
                <c:pt idx="156">
                  <c:v>334.72802799999965</c:v>
                </c:pt>
                <c:pt idx="157">
                  <c:v>335.56484799999998</c:v>
                </c:pt>
                <c:pt idx="158">
                  <c:v>336.40166799999975</c:v>
                </c:pt>
                <c:pt idx="159">
                  <c:v>337.23848799999979</c:v>
                </c:pt>
                <c:pt idx="160">
                  <c:v>338.07530799999978</c:v>
                </c:pt>
                <c:pt idx="161">
                  <c:v>338.91212799999965</c:v>
                </c:pt>
                <c:pt idx="162">
                  <c:v>339.74894799999993</c:v>
                </c:pt>
                <c:pt idx="163">
                  <c:v>340.58576799999975</c:v>
                </c:pt>
                <c:pt idx="164">
                  <c:v>341.42258799999979</c:v>
                </c:pt>
                <c:pt idx="165">
                  <c:v>342.25940800000001</c:v>
                </c:pt>
                <c:pt idx="166">
                  <c:v>343.09622799999966</c:v>
                </c:pt>
                <c:pt idx="167">
                  <c:v>343.93304799999964</c:v>
                </c:pt>
                <c:pt idx="168">
                  <c:v>344.76986799999997</c:v>
                </c:pt>
                <c:pt idx="169">
                  <c:v>345.60668800000002</c:v>
                </c:pt>
                <c:pt idx="170">
                  <c:v>346.44350899999978</c:v>
                </c:pt>
                <c:pt idx="171">
                  <c:v>347.28032899999965</c:v>
                </c:pt>
                <c:pt idx="172">
                  <c:v>348.11714899999993</c:v>
                </c:pt>
                <c:pt idx="173">
                  <c:v>348.95396899999974</c:v>
                </c:pt>
                <c:pt idx="174">
                  <c:v>349.79078899999979</c:v>
                </c:pt>
                <c:pt idx="175">
                  <c:v>350.62760900000001</c:v>
                </c:pt>
                <c:pt idx="176">
                  <c:v>351.464429</c:v>
                </c:pt>
                <c:pt idx="177">
                  <c:v>352.30124899999993</c:v>
                </c:pt>
                <c:pt idx="178">
                  <c:v>353.13806899999975</c:v>
                </c:pt>
                <c:pt idx="179">
                  <c:v>353.97488900000002</c:v>
                </c:pt>
                <c:pt idx="180">
                  <c:v>354.81170899999978</c:v>
                </c:pt>
                <c:pt idx="181">
                  <c:v>355.648529</c:v>
                </c:pt>
                <c:pt idx="182">
                  <c:v>356.48534899999964</c:v>
                </c:pt>
                <c:pt idx="183">
                  <c:v>357.32216899999975</c:v>
                </c:pt>
                <c:pt idx="184">
                  <c:v>358.15898900000002</c:v>
                </c:pt>
                <c:pt idx="185">
                  <c:v>358.99580899999978</c:v>
                </c:pt>
                <c:pt idx="186">
                  <c:v>359.83262999999999</c:v>
                </c:pt>
                <c:pt idx="187">
                  <c:v>360.66944999999998</c:v>
                </c:pt>
                <c:pt idx="188">
                  <c:v>361.50626999999974</c:v>
                </c:pt>
                <c:pt idx="189">
                  <c:v>362.34309000000002</c:v>
                </c:pt>
                <c:pt idx="190">
                  <c:v>363.17991000000001</c:v>
                </c:pt>
                <c:pt idx="191">
                  <c:v>364.01672999999965</c:v>
                </c:pt>
                <c:pt idx="192">
                  <c:v>364.85354999999993</c:v>
                </c:pt>
                <c:pt idx="193">
                  <c:v>365.69036999999975</c:v>
                </c:pt>
                <c:pt idx="194">
                  <c:v>366.52718999999979</c:v>
                </c:pt>
                <c:pt idx="195">
                  <c:v>367.36401000000001</c:v>
                </c:pt>
                <c:pt idx="196">
                  <c:v>368.20083</c:v>
                </c:pt>
                <c:pt idx="197">
                  <c:v>369.03764999999999</c:v>
                </c:pt>
                <c:pt idx="198">
                  <c:v>369.87446999999997</c:v>
                </c:pt>
                <c:pt idx="199">
                  <c:v>370.71128999999979</c:v>
                </c:pt>
                <c:pt idx="200">
                  <c:v>371.54810999999978</c:v>
                </c:pt>
                <c:pt idx="201">
                  <c:v>372.38493099999999</c:v>
                </c:pt>
                <c:pt idx="202">
                  <c:v>373.22175099999959</c:v>
                </c:pt>
                <c:pt idx="203">
                  <c:v>374.05857099999974</c:v>
                </c:pt>
                <c:pt idx="204">
                  <c:v>374.89539099999979</c:v>
                </c:pt>
                <c:pt idx="205">
                  <c:v>375.73221099999978</c:v>
                </c:pt>
                <c:pt idx="206">
                  <c:v>376.569031</c:v>
                </c:pt>
                <c:pt idx="207">
                  <c:v>377.40585099999993</c:v>
                </c:pt>
                <c:pt idx="208">
                  <c:v>378.24267099999997</c:v>
                </c:pt>
                <c:pt idx="209">
                  <c:v>379.07949100000002</c:v>
                </c:pt>
                <c:pt idx="210">
                  <c:v>379.9163109999995</c:v>
                </c:pt>
                <c:pt idx="211">
                  <c:v>380.75313099999966</c:v>
                </c:pt>
                <c:pt idx="212">
                  <c:v>381.58995099999999</c:v>
                </c:pt>
                <c:pt idx="213">
                  <c:v>382.42677099999958</c:v>
                </c:pt>
                <c:pt idx="214">
                  <c:v>383.26359099999979</c:v>
                </c:pt>
                <c:pt idx="215">
                  <c:v>384.10041100000001</c:v>
                </c:pt>
                <c:pt idx="216">
                  <c:v>384.93723199999965</c:v>
                </c:pt>
                <c:pt idx="217">
                  <c:v>385.77405199999993</c:v>
                </c:pt>
                <c:pt idx="218">
                  <c:v>386.61087199999997</c:v>
                </c:pt>
                <c:pt idx="219">
                  <c:v>387.44769200000002</c:v>
                </c:pt>
                <c:pt idx="220">
                  <c:v>388.28451199999978</c:v>
                </c:pt>
                <c:pt idx="221">
                  <c:v>389.12133199999965</c:v>
                </c:pt>
                <c:pt idx="222">
                  <c:v>389.95815199999959</c:v>
                </c:pt>
                <c:pt idx="223">
                  <c:v>390.79497199999975</c:v>
                </c:pt>
                <c:pt idx="224">
                  <c:v>391.63179199999979</c:v>
                </c:pt>
                <c:pt idx="225">
                  <c:v>392.46861199999978</c:v>
                </c:pt>
                <c:pt idx="226">
                  <c:v>393.305432</c:v>
                </c:pt>
                <c:pt idx="227">
                  <c:v>394.14225199999998</c:v>
                </c:pt>
                <c:pt idx="228">
                  <c:v>394.97907199999975</c:v>
                </c:pt>
                <c:pt idx="229">
                  <c:v>395.81589200000002</c:v>
                </c:pt>
                <c:pt idx="230">
                  <c:v>396.65271200000001</c:v>
                </c:pt>
                <c:pt idx="231">
                  <c:v>397.48953299999965</c:v>
                </c:pt>
                <c:pt idx="232">
                  <c:v>398.32635299999959</c:v>
                </c:pt>
                <c:pt idx="233">
                  <c:v>399.16317299999974</c:v>
                </c:pt>
                <c:pt idx="234">
                  <c:v>399.99999299999979</c:v>
                </c:pt>
                <c:pt idx="235">
                  <c:v>400.83681299999978</c:v>
                </c:pt>
                <c:pt idx="236">
                  <c:v>401.673633</c:v>
                </c:pt>
                <c:pt idx="237">
                  <c:v>402.51045299999993</c:v>
                </c:pt>
                <c:pt idx="238">
                  <c:v>403.34727299999997</c:v>
                </c:pt>
                <c:pt idx="239">
                  <c:v>404.18409300000002</c:v>
                </c:pt>
                <c:pt idx="240">
                  <c:v>405.02091299999978</c:v>
                </c:pt>
                <c:pt idx="241">
                  <c:v>405.857733</c:v>
                </c:pt>
                <c:pt idx="242">
                  <c:v>406.69455299999993</c:v>
                </c:pt>
                <c:pt idx="243">
                  <c:v>407.53137299999958</c:v>
                </c:pt>
                <c:pt idx="244">
                  <c:v>408.36819299999979</c:v>
                </c:pt>
                <c:pt idx="245">
                  <c:v>409.20501299999978</c:v>
                </c:pt>
                <c:pt idx="246">
                  <c:v>410.04183399999999</c:v>
                </c:pt>
                <c:pt idx="247">
                  <c:v>410.87865399999993</c:v>
                </c:pt>
                <c:pt idx="248">
                  <c:v>411.71547399999974</c:v>
                </c:pt>
                <c:pt idx="249">
                  <c:v>412.55229400000002</c:v>
                </c:pt>
                <c:pt idx="250">
                  <c:v>413.38911399999978</c:v>
                </c:pt>
                <c:pt idx="251">
                  <c:v>414.22593399999965</c:v>
                </c:pt>
                <c:pt idx="252">
                  <c:v>415.06275399999993</c:v>
                </c:pt>
                <c:pt idx="253">
                  <c:v>415.89957399999975</c:v>
                </c:pt>
                <c:pt idx="254">
                  <c:v>416.73639399999956</c:v>
                </c:pt>
                <c:pt idx="255">
                  <c:v>417.57321399999978</c:v>
                </c:pt>
                <c:pt idx="256">
                  <c:v>418.41003399999965</c:v>
                </c:pt>
                <c:pt idx="257">
                  <c:v>419.24685399999993</c:v>
                </c:pt>
                <c:pt idx="258">
                  <c:v>420.08367399999975</c:v>
                </c:pt>
                <c:pt idx="259">
                  <c:v>420.92049399999979</c:v>
                </c:pt>
                <c:pt idx="260">
                  <c:v>421.75731399999978</c:v>
                </c:pt>
                <c:pt idx="261">
                  <c:v>422.59413499999965</c:v>
                </c:pt>
                <c:pt idx="262">
                  <c:v>423.43095499999959</c:v>
                </c:pt>
                <c:pt idx="263">
                  <c:v>424.26777499999974</c:v>
                </c:pt>
                <c:pt idx="264">
                  <c:v>425.10459500000002</c:v>
                </c:pt>
                <c:pt idx="265">
                  <c:v>425.94141499999978</c:v>
                </c:pt>
                <c:pt idx="266">
                  <c:v>426.77823499999965</c:v>
                </c:pt>
                <c:pt idx="267">
                  <c:v>427.61505499999993</c:v>
                </c:pt>
                <c:pt idx="268">
                  <c:v>428.45187499999975</c:v>
                </c:pt>
                <c:pt idx="269">
                  <c:v>429.28869499999979</c:v>
                </c:pt>
                <c:pt idx="270">
                  <c:v>430.12551499999978</c:v>
                </c:pt>
                <c:pt idx="271">
                  <c:v>430.96233499999965</c:v>
                </c:pt>
                <c:pt idx="272">
                  <c:v>431.79915499999959</c:v>
                </c:pt>
                <c:pt idx="273">
                  <c:v>432.63597499999975</c:v>
                </c:pt>
                <c:pt idx="274">
                  <c:v>433.47279499999979</c:v>
                </c:pt>
                <c:pt idx="275">
                  <c:v>434.30961500000001</c:v>
                </c:pt>
                <c:pt idx="276">
                  <c:v>435.146435</c:v>
                </c:pt>
                <c:pt idx="277">
                  <c:v>435.98325599999959</c:v>
                </c:pt>
                <c:pt idx="278">
                  <c:v>436.82007599999974</c:v>
                </c:pt>
                <c:pt idx="279">
                  <c:v>437.65689600000002</c:v>
                </c:pt>
                <c:pt idx="280">
                  <c:v>438.49371599999949</c:v>
                </c:pt>
                <c:pt idx="281">
                  <c:v>439.33053599999965</c:v>
                </c:pt>
                <c:pt idx="282">
                  <c:v>440.16735599999993</c:v>
                </c:pt>
                <c:pt idx="283">
                  <c:v>441.00417599999975</c:v>
                </c:pt>
                <c:pt idx="284">
                  <c:v>441.84099600000002</c:v>
                </c:pt>
                <c:pt idx="285">
                  <c:v>442.67781600000001</c:v>
                </c:pt>
                <c:pt idx="286">
                  <c:v>443.514636</c:v>
                </c:pt>
                <c:pt idx="287">
                  <c:v>444.35145599999993</c:v>
                </c:pt>
                <c:pt idx="288">
                  <c:v>445.18827599999975</c:v>
                </c:pt>
                <c:pt idx="289">
                  <c:v>446.02509599999979</c:v>
                </c:pt>
                <c:pt idx="290">
                  <c:v>446.86191599999978</c:v>
                </c:pt>
                <c:pt idx="291">
                  <c:v>447.69873599999966</c:v>
                </c:pt>
                <c:pt idx="292">
                  <c:v>448.53555699999959</c:v>
                </c:pt>
                <c:pt idx="293">
                  <c:v>449.37237699999974</c:v>
                </c:pt>
                <c:pt idx="294">
                  <c:v>450.20919699999979</c:v>
                </c:pt>
                <c:pt idx="295">
                  <c:v>451.04601699999978</c:v>
                </c:pt>
                <c:pt idx="296">
                  <c:v>451.88283699999999</c:v>
                </c:pt>
                <c:pt idx="297">
                  <c:v>452.71965699999993</c:v>
                </c:pt>
                <c:pt idx="298">
                  <c:v>453.55647699999975</c:v>
                </c:pt>
                <c:pt idx="299">
                  <c:v>454.39329699999979</c:v>
                </c:pt>
                <c:pt idx="300">
                  <c:v>455.2301169999995</c:v>
                </c:pt>
                <c:pt idx="301">
                  <c:v>456.06693699999965</c:v>
                </c:pt>
                <c:pt idx="302">
                  <c:v>456.90375699999959</c:v>
                </c:pt>
                <c:pt idx="303">
                  <c:v>457.74057699999975</c:v>
                </c:pt>
                <c:pt idx="304">
                  <c:v>458.57739699999979</c:v>
                </c:pt>
                <c:pt idx="305">
                  <c:v>459.41421699999978</c:v>
                </c:pt>
                <c:pt idx="306">
                  <c:v>460.25103699999966</c:v>
                </c:pt>
                <c:pt idx="307">
                  <c:v>461.08785799999993</c:v>
                </c:pt>
                <c:pt idx="308">
                  <c:v>461.92467799999974</c:v>
                </c:pt>
                <c:pt idx="309">
                  <c:v>462.76149799999979</c:v>
                </c:pt>
                <c:pt idx="310">
                  <c:v>463.59831799999949</c:v>
                </c:pt>
                <c:pt idx="311">
                  <c:v>464.43513799999943</c:v>
                </c:pt>
                <c:pt idx="312">
                  <c:v>465.27195799999959</c:v>
                </c:pt>
                <c:pt idx="313">
                  <c:v>466.10877799999975</c:v>
                </c:pt>
                <c:pt idx="314">
                  <c:v>466.94559799999979</c:v>
                </c:pt>
                <c:pt idx="315">
                  <c:v>467.78241799999978</c:v>
                </c:pt>
                <c:pt idx="316">
                  <c:v>468.619238</c:v>
                </c:pt>
                <c:pt idx="317">
                  <c:v>469.45605799999959</c:v>
                </c:pt>
                <c:pt idx="318">
                  <c:v>470.29287799999975</c:v>
                </c:pt>
                <c:pt idx="319">
                  <c:v>471.12969800000002</c:v>
                </c:pt>
                <c:pt idx="320">
                  <c:v>471.9665179999995</c:v>
                </c:pt>
                <c:pt idx="321">
                  <c:v>472.80333799999966</c:v>
                </c:pt>
                <c:pt idx="322">
                  <c:v>473.64015899999993</c:v>
                </c:pt>
                <c:pt idx="323">
                  <c:v>474.47697899999957</c:v>
                </c:pt>
                <c:pt idx="324">
                  <c:v>475.31379899999979</c:v>
                </c:pt>
                <c:pt idx="325">
                  <c:v>476.15061900000001</c:v>
                </c:pt>
                <c:pt idx="326">
                  <c:v>476.98743899999965</c:v>
                </c:pt>
                <c:pt idx="327">
                  <c:v>477.82425899999993</c:v>
                </c:pt>
                <c:pt idx="328">
                  <c:v>478.66107899999975</c:v>
                </c:pt>
                <c:pt idx="329">
                  <c:v>479.49789899999979</c:v>
                </c:pt>
                <c:pt idx="330">
                  <c:v>480.33471899999978</c:v>
                </c:pt>
                <c:pt idx="331">
                  <c:v>481.17153899999965</c:v>
                </c:pt>
                <c:pt idx="332">
                  <c:v>482.00835899999959</c:v>
                </c:pt>
                <c:pt idx="333">
                  <c:v>482.84517899999975</c:v>
                </c:pt>
                <c:pt idx="334">
                  <c:v>483.68199899999979</c:v>
                </c:pt>
                <c:pt idx="335">
                  <c:v>484.51881899999978</c:v>
                </c:pt>
                <c:pt idx="336">
                  <c:v>485.355639</c:v>
                </c:pt>
                <c:pt idx="337">
                  <c:v>486.19245999999993</c:v>
                </c:pt>
                <c:pt idx="338">
                  <c:v>487.02928000000026</c:v>
                </c:pt>
                <c:pt idx="339">
                  <c:v>487.86609999999979</c:v>
                </c:pt>
                <c:pt idx="340">
                  <c:v>488.70292000000001</c:v>
                </c:pt>
                <c:pt idx="341">
                  <c:v>489.53973999999965</c:v>
                </c:pt>
                <c:pt idx="342">
                  <c:v>490.37655999999959</c:v>
                </c:pt>
                <c:pt idx="343">
                  <c:v>491.21337999999957</c:v>
                </c:pt>
                <c:pt idx="344">
                  <c:v>492.05020000000002</c:v>
                </c:pt>
                <c:pt idx="345">
                  <c:v>492.88702000000001</c:v>
                </c:pt>
                <c:pt idx="346">
                  <c:v>493.72384</c:v>
                </c:pt>
                <c:pt idx="347">
                  <c:v>494.56065999999993</c:v>
                </c:pt>
                <c:pt idx="348">
                  <c:v>495.39747999999975</c:v>
                </c:pt>
                <c:pt idx="349">
                  <c:v>496.23429999999979</c:v>
                </c:pt>
                <c:pt idx="350">
                  <c:v>497.07111999999955</c:v>
                </c:pt>
                <c:pt idx="351">
                  <c:v>497.90794</c:v>
                </c:pt>
                <c:pt idx="352">
                  <c:v>498.74476099999998</c:v>
                </c:pt>
                <c:pt idx="353">
                  <c:v>499.58158100000003</c:v>
                </c:pt>
                <c:pt idx="354">
                  <c:v>500.41840099999979</c:v>
                </c:pt>
                <c:pt idx="355">
                  <c:v>501.25522100000001</c:v>
                </c:pt>
                <c:pt idx="356">
                  <c:v>502.09204099999999</c:v>
                </c:pt>
                <c:pt idx="357">
                  <c:v>502.92886099999993</c:v>
                </c:pt>
                <c:pt idx="358">
                  <c:v>503.76568099999997</c:v>
                </c:pt>
                <c:pt idx="359">
                  <c:v>504.60250100000002</c:v>
                </c:pt>
                <c:pt idx="360">
                  <c:v>505.43932099999978</c:v>
                </c:pt>
                <c:pt idx="361">
                  <c:v>506.27614099999965</c:v>
                </c:pt>
                <c:pt idx="362">
                  <c:v>507.11296099999998</c:v>
                </c:pt>
                <c:pt idx="363">
                  <c:v>507.94978099999997</c:v>
                </c:pt>
                <c:pt idx="364">
                  <c:v>508.78660099999979</c:v>
                </c:pt>
                <c:pt idx="365">
                  <c:v>509.62342100000001</c:v>
                </c:pt>
                <c:pt idx="366">
                  <c:v>510.460241</c:v>
                </c:pt>
                <c:pt idx="367">
                  <c:v>511.29706199999993</c:v>
                </c:pt>
                <c:pt idx="368">
                  <c:v>512.13388200000043</c:v>
                </c:pt>
                <c:pt idx="369">
                  <c:v>512.97070200000041</c:v>
                </c:pt>
                <c:pt idx="370">
                  <c:v>513.80752199999927</c:v>
                </c:pt>
                <c:pt idx="371">
                  <c:v>514.64434200000005</c:v>
                </c:pt>
                <c:pt idx="372">
                  <c:v>515.48116199999959</c:v>
                </c:pt>
                <c:pt idx="373">
                  <c:v>516.31798199999957</c:v>
                </c:pt>
                <c:pt idx="374">
                  <c:v>517.15480200000002</c:v>
                </c:pt>
                <c:pt idx="375">
                  <c:v>517.99162199999955</c:v>
                </c:pt>
                <c:pt idx="376">
                  <c:v>518.828442</c:v>
                </c:pt>
                <c:pt idx="377">
                  <c:v>519.66526199999942</c:v>
                </c:pt>
                <c:pt idx="378">
                  <c:v>520.50208199999997</c:v>
                </c:pt>
                <c:pt idx="379">
                  <c:v>521.33890199999996</c:v>
                </c:pt>
                <c:pt idx="380">
                  <c:v>522.17572199999995</c:v>
                </c:pt>
                <c:pt idx="381">
                  <c:v>523.0125419999996</c:v>
                </c:pt>
                <c:pt idx="382">
                  <c:v>523.84936199999959</c:v>
                </c:pt>
                <c:pt idx="383">
                  <c:v>524.68618300000003</c:v>
                </c:pt>
                <c:pt idx="384">
                  <c:v>525.52300300000002</c:v>
                </c:pt>
                <c:pt idx="385">
                  <c:v>526.35982299999955</c:v>
                </c:pt>
                <c:pt idx="386">
                  <c:v>527.19664299999999</c:v>
                </c:pt>
                <c:pt idx="387">
                  <c:v>528.03346299999998</c:v>
                </c:pt>
                <c:pt idx="388">
                  <c:v>528.87028299999997</c:v>
                </c:pt>
                <c:pt idx="389">
                  <c:v>529.70710299999996</c:v>
                </c:pt>
                <c:pt idx="390">
                  <c:v>530.5439229999995</c:v>
                </c:pt>
                <c:pt idx="391">
                  <c:v>531.38074300000005</c:v>
                </c:pt>
                <c:pt idx="392">
                  <c:v>532.21756299999959</c:v>
                </c:pt>
                <c:pt idx="393">
                  <c:v>533.05438300000003</c:v>
                </c:pt>
                <c:pt idx="394">
                  <c:v>533.89120299999956</c:v>
                </c:pt>
                <c:pt idx="395">
                  <c:v>534.72802300000001</c:v>
                </c:pt>
                <c:pt idx="396">
                  <c:v>535.564843</c:v>
                </c:pt>
                <c:pt idx="397">
                  <c:v>536.40166299999942</c:v>
                </c:pt>
                <c:pt idx="398">
                  <c:v>537.23848400000043</c:v>
                </c:pt>
                <c:pt idx="399">
                  <c:v>538.07530400000041</c:v>
                </c:pt>
                <c:pt idx="400">
                  <c:v>538.91212399999927</c:v>
                </c:pt>
                <c:pt idx="401">
                  <c:v>539.74894400000005</c:v>
                </c:pt>
                <c:pt idx="402">
                  <c:v>540.58576400000004</c:v>
                </c:pt>
                <c:pt idx="403">
                  <c:v>541.42258399999957</c:v>
                </c:pt>
                <c:pt idx="404">
                  <c:v>542.25940400000002</c:v>
                </c:pt>
                <c:pt idx="405">
                  <c:v>543.09622399999955</c:v>
                </c:pt>
                <c:pt idx="406">
                  <c:v>543.933044</c:v>
                </c:pt>
                <c:pt idx="407">
                  <c:v>544.76986399999998</c:v>
                </c:pt>
                <c:pt idx="408">
                  <c:v>545.60668399999997</c:v>
                </c:pt>
                <c:pt idx="409">
                  <c:v>546.44350399999996</c:v>
                </c:pt>
                <c:pt idx="410">
                  <c:v>547.28032399999995</c:v>
                </c:pt>
                <c:pt idx="411">
                  <c:v>548.1171439999996</c:v>
                </c:pt>
                <c:pt idx="412">
                  <c:v>548.95396399999959</c:v>
                </c:pt>
                <c:pt idx="413">
                  <c:v>549.79078500000071</c:v>
                </c:pt>
                <c:pt idx="414">
                  <c:v>550.62760499999956</c:v>
                </c:pt>
                <c:pt idx="415">
                  <c:v>551.46442499999955</c:v>
                </c:pt>
                <c:pt idx="416">
                  <c:v>552.30124499999943</c:v>
                </c:pt>
                <c:pt idx="417">
                  <c:v>553.13806499999998</c:v>
                </c:pt>
                <c:pt idx="418">
                  <c:v>553.97488500000043</c:v>
                </c:pt>
                <c:pt idx="419">
                  <c:v>554.81170499999996</c:v>
                </c:pt>
                <c:pt idx="420">
                  <c:v>555.64852499999949</c:v>
                </c:pt>
                <c:pt idx="421">
                  <c:v>556.48534500000005</c:v>
                </c:pt>
                <c:pt idx="422">
                  <c:v>557.32216499999925</c:v>
                </c:pt>
                <c:pt idx="423">
                  <c:v>558.15898500000003</c:v>
                </c:pt>
                <c:pt idx="424">
                  <c:v>558.99580500000002</c:v>
                </c:pt>
                <c:pt idx="425">
                  <c:v>559.83262499999898</c:v>
                </c:pt>
                <c:pt idx="426">
                  <c:v>560.669445</c:v>
                </c:pt>
                <c:pt idx="427">
                  <c:v>561.50626499999942</c:v>
                </c:pt>
                <c:pt idx="428">
                  <c:v>562.34308599999997</c:v>
                </c:pt>
                <c:pt idx="429">
                  <c:v>563.17990600000041</c:v>
                </c:pt>
                <c:pt idx="430">
                  <c:v>564.01672599999949</c:v>
                </c:pt>
                <c:pt idx="431">
                  <c:v>564.8535459999996</c:v>
                </c:pt>
                <c:pt idx="432">
                  <c:v>565.69036600000004</c:v>
                </c:pt>
                <c:pt idx="433">
                  <c:v>566.52718599999957</c:v>
                </c:pt>
                <c:pt idx="434">
                  <c:v>567.36400599999956</c:v>
                </c:pt>
                <c:pt idx="435">
                  <c:v>568.20082600000001</c:v>
                </c:pt>
                <c:pt idx="436">
                  <c:v>569.03764599999943</c:v>
                </c:pt>
                <c:pt idx="437">
                  <c:v>569.87446599999998</c:v>
                </c:pt>
                <c:pt idx="438">
                  <c:v>570.71128599999997</c:v>
                </c:pt>
                <c:pt idx="439">
                  <c:v>571.54810599999996</c:v>
                </c:pt>
                <c:pt idx="440">
                  <c:v>572.3849259999995</c:v>
                </c:pt>
                <c:pt idx="441">
                  <c:v>573.22174600000005</c:v>
                </c:pt>
                <c:pt idx="442">
                  <c:v>574.05856599999959</c:v>
                </c:pt>
                <c:pt idx="443">
                  <c:v>574.89538700000003</c:v>
                </c:pt>
                <c:pt idx="444">
                  <c:v>575.73220699999956</c:v>
                </c:pt>
                <c:pt idx="445">
                  <c:v>576.56902699999955</c:v>
                </c:pt>
                <c:pt idx="446">
                  <c:v>577.40584699999999</c:v>
                </c:pt>
                <c:pt idx="447">
                  <c:v>578.24266699999941</c:v>
                </c:pt>
                <c:pt idx="448">
                  <c:v>579.07948700000043</c:v>
                </c:pt>
                <c:pt idx="449">
                  <c:v>579.91630699999996</c:v>
                </c:pt>
                <c:pt idx="450">
                  <c:v>580.75312699999949</c:v>
                </c:pt>
                <c:pt idx="451">
                  <c:v>581.58994700000005</c:v>
                </c:pt>
                <c:pt idx="452">
                  <c:v>582.42676699999959</c:v>
                </c:pt>
                <c:pt idx="453">
                  <c:v>583.26358700000003</c:v>
                </c:pt>
                <c:pt idx="454">
                  <c:v>584.10040700000002</c:v>
                </c:pt>
                <c:pt idx="455">
                  <c:v>584.93722699999898</c:v>
                </c:pt>
                <c:pt idx="456">
                  <c:v>585.77404700000045</c:v>
                </c:pt>
                <c:pt idx="457">
                  <c:v>586.61086699999998</c:v>
                </c:pt>
                <c:pt idx="458">
                  <c:v>587.44768799999929</c:v>
                </c:pt>
                <c:pt idx="459">
                  <c:v>588.28450800000041</c:v>
                </c:pt>
                <c:pt idx="460">
                  <c:v>589.12132799999949</c:v>
                </c:pt>
                <c:pt idx="461">
                  <c:v>589.9581479999996</c:v>
                </c:pt>
                <c:pt idx="462">
                  <c:v>590.79496800000004</c:v>
                </c:pt>
                <c:pt idx="463">
                  <c:v>591.63178800000003</c:v>
                </c:pt>
                <c:pt idx="464">
                  <c:v>592.46860799999956</c:v>
                </c:pt>
                <c:pt idx="465">
                  <c:v>593.30542799999955</c:v>
                </c:pt>
                <c:pt idx="466">
                  <c:v>594.14224799999943</c:v>
                </c:pt>
                <c:pt idx="467">
                  <c:v>594.97906799999998</c:v>
                </c:pt>
                <c:pt idx="468">
                  <c:v>595.81588799999997</c:v>
                </c:pt>
                <c:pt idx="469">
                  <c:v>596.65270799999996</c:v>
                </c:pt>
                <c:pt idx="470">
                  <c:v>597.4895279999995</c:v>
                </c:pt>
                <c:pt idx="471">
                  <c:v>598.3263479999996</c:v>
                </c:pt>
                <c:pt idx="472">
                  <c:v>599.16316799999959</c:v>
                </c:pt>
                <c:pt idx="473">
                  <c:v>599.99998800000003</c:v>
                </c:pt>
                <c:pt idx="474">
                  <c:v>600.83680899999956</c:v>
                </c:pt>
                <c:pt idx="475">
                  <c:v>601.67362900000001</c:v>
                </c:pt>
                <c:pt idx="476">
                  <c:v>602.51044899999999</c:v>
                </c:pt>
                <c:pt idx="477">
                  <c:v>603.34726899999896</c:v>
                </c:pt>
                <c:pt idx="478">
                  <c:v>604.18408900000043</c:v>
                </c:pt>
                <c:pt idx="479">
                  <c:v>605.02090899999996</c:v>
                </c:pt>
                <c:pt idx="480">
                  <c:v>605.85772899999927</c:v>
                </c:pt>
                <c:pt idx="481">
                  <c:v>606.69454900000005</c:v>
                </c:pt>
                <c:pt idx="482">
                  <c:v>607.53136899999959</c:v>
                </c:pt>
                <c:pt idx="483">
                  <c:v>608.36818899999957</c:v>
                </c:pt>
                <c:pt idx="484">
                  <c:v>609.20500900000002</c:v>
                </c:pt>
                <c:pt idx="485">
                  <c:v>610.04182899999955</c:v>
                </c:pt>
                <c:pt idx="486">
                  <c:v>610.878649</c:v>
                </c:pt>
                <c:pt idx="487">
                  <c:v>611.71546899999998</c:v>
                </c:pt>
                <c:pt idx="488">
                  <c:v>612.55228899999929</c:v>
                </c:pt>
                <c:pt idx="489">
                  <c:v>613.38910999999996</c:v>
                </c:pt>
                <c:pt idx="490">
                  <c:v>614.22592999999949</c:v>
                </c:pt>
                <c:pt idx="491">
                  <c:v>615.0627499999996</c:v>
                </c:pt>
                <c:pt idx="492">
                  <c:v>615.89957000000004</c:v>
                </c:pt>
                <c:pt idx="493">
                  <c:v>616.73639000000003</c:v>
                </c:pt>
                <c:pt idx="494">
                  <c:v>617.57321000000002</c:v>
                </c:pt>
                <c:pt idx="495">
                  <c:v>618.41003000000001</c:v>
                </c:pt>
                <c:pt idx="496">
                  <c:v>619.24684999999999</c:v>
                </c:pt>
                <c:pt idx="497">
                  <c:v>620.08366999999998</c:v>
                </c:pt>
                <c:pt idx="498">
                  <c:v>620.92048999999997</c:v>
                </c:pt>
                <c:pt idx="499">
                  <c:v>621.75730999999996</c:v>
                </c:pt>
                <c:pt idx="500">
                  <c:v>622.5941299999995</c:v>
                </c:pt>
                <c:pt idx="501">
                  <c:v>623.4309499999996</c:v>
                </c:pt>
                <c:pt idx="502">
                  <c:v>624.26777000000004</c:v>
                </c:pt>
                <c:pt idx="503">
                  <c:v>625.10459000000003</c:v>
                </c:pt>
                <c:pt idx="504">
                  <c:v>625.94141099999956</c:v>
                </c:pt>
                <c:pt idx="505">
                  <c:v>626.77823100000046</c:v>
                </c:pt>
                <c:pt idx="506">
                  <c:v>627.61505099999999</c:v>
                </c:pt>
                <c:pt idx="507">
                  <c:v>628.45187099999998</c:v>
                </c:pt>
                <c:pt idx="508">
                  <c:v>629.28869100000043</c:v>
                </c:pt>
                <c:pt idx="509">
                  <c:v>630.12551099999996</c:v>
                </c:pt>
                <c:pt idx="510">
                  <c:v>630.96233099999949</c:v>
                </c:pt>
                <c:pt idx="511">
                  <c:v>631.79915100000005</c:v>
                </c:pt>
                <c:pt idx="512">
                  <c:v>632.63597100000004</c:v>
                </c:pt>
                <c:pt idx="513">
                  <c:v>633.47279100000003</c:v>
                </c:pt>
                <c:pt idx="514">
                  <c:v>634.30961099999956</c:v>
                </c:pt>
                <c:pt idx="515">
                  <c:v>635.14643100000001</c:v>
                </c:pt>
                <c:pt idx="516">
                  <c:v>635.983251</c:v>
                </c:pt>
                <c:pt idx="517">
                  <c:v>636.82007099999998</c:v>
                </c:pt>
                <c:pt idx="518">
                  <c:v>637.65689099999997</c:v>
                </c:pt>
                <c:pt idx="519">
                  <c:v>638.49371200000041</c:v>
                </c:pt>
                <c:pt idx="520">
                  <c:v>639.33053199999949</c:v>
                </c:pt>
                <c:pt idx="521">
                  <c:v>640.1673519999996</c:v>
                </c:pt>
                <c:pt idx="522">
                  <c:v>641.00417200000004</c:v>
                </c:pt>
                <c:pt idx="523">
                  <c:v>641.84099199999957</c:v>
                </c:pt>
                <c:pt idx="524">
                  <c:v>642.67781200000002</c:v>
                </c:pt>
                <c:pt idx="525">
                  <c:v>643.51463200000001</c:v>
                </c:pt>
                <c:pt idx="526">
                  <c:v>644.35145199999943</c:v>
                </c:pt>
                <c:pt idx="527">
                  <c:v>645.18827200000044</c:v>
                </c:pt>
                <c:pt idx="528">
                  <c:v>646.02509199999997</c:v>
                </c:pt>
                <c:pt idx="529">
                  <c:v>646.86191199999928</c:v>
                </c:pt>
                <c:pt idx="530">
                  <c:v>647.69873200000063</c:v>
                </c:pt>
                <c:pt idx="531">
                  <c:v>648.5355519999996</c:v>
                </c:pt>
                <c:pt idx="532">
                  <c:v>649.37237200000004</c:v>
                </c:pt>
                <c:pt idx="533">
                  <c:v>650.20919200000003</c:v>
                </c:pt>
                <c:pt idx="534">
                  <c:v>651.04601299999956</c:v>
                </c:pt>
                <c:pt idx="535">
                  <c:v>651.88283300000001</c:v>
                </c:pt>
                <c:pt idx="536">
                  <c:v>652.71965299999999</c:v>
                </c:pt>
                <c:pt idx="537">
                  <c:v>653.55647299999998</c:v>
                </c:pt>
                <c:pt idx="538">
                  <c:v>654.39329299999997</c:v>
                </c:pt>
                <c:pt idx="539">
                  <c:v>655.23011299999996</c:v>
                </c:pt>
                <c:pt idx="540">
                  <c:v>656.06693299999949</c:v>
                </c:pt>
                <c:pt idx="541">
                  <c:v>656.90375300000005</c:v>
                </c:pt>
                <c:pt idx="542">
                  <c:v>657.74057300000004</c:v>
                </c:pt>
                <c:pt idx="543">
                  <c:v>658.57739300000003</c:v>
                </c:pt>
                <c:pt idx="544">
                  <c:v>659.41421299999956</c:v>
                </c:pt>
                <c:pt idx="545">
                  <c:v>660.25103300000001</c:v>
                </c:pt>
                <c:pt idx="546">
                  <c:v>661.087853</c:v>
                </c:pt>
                <c:pt idx="547">
                  <c:v>661.92467299999998</c:v>
                </c:pt>
                <c:pt idx="548">
                  <c:v>662.76149299999997</c:v>
                </c:pt>
                <c:pt idx="549">
                  <c:v>663.59831400000041</c:v>
                </c:pt>
                <c:pt idx="550">
                  <c:v>664.43513399999949</c:v>
                </c:pt>
                <c:pt idx="551">
                  <c:v>665.27195400000005</c:v>
                </c:pt>
                <c:pt idx="552">
                  <c:v>666.10877400000072</c:v>
                </c:pt>
                <c:pt idx="553">
                  <c:v>666.94559399999957</c:v>
                </c:pt>
                <c:pt idx="554">
                  <c:v>667.78241400000002</c:v>
                </c:pt>
                <c:pt idx="555">
                  <c:v>668.61923400000001</c:v>
                </c:pt>
                <c:pt idx="556">
                  <c:v>669.45605399999943</c:v>
                </c:pt>
                <c:pt idx="557">
                  <c:v>670.29287400000044</c:v>
                </c:pt>
                <c:pt idx="558">
                  <c:v>671.12969399999997</c:v>
                </c:pt>
                <c:pt idx="559">
                  <c:v>671.96651399999928</c:v>
                </c:pt>
                <c:pt idx="560">
                  <c:v>672.80333399999995</c:v>
                </c:pt>
                <c:pt idx="561">
                  <c:v>673.6401539999996</c:v>
                </c:pt>
                <c:pt idx="562">
                  <c:v>674.47697400000004</c:v>
                </c:pt>
                <c:pt idx="563">
                  <c:v>675.31379400000003</c:v>
                </c:pt>
                <c:pt idx="564">
                  <c:v>676.15061499999956</c:v>
                </c:pt>
                <c:pt idx="565">
                  <c:v>676.987435</c:v>
                </c:pt>
                <c:pt idx="566">
                  <c:v>677.82425499999943</c:v>
                </c:pt>
                <c:pt idx="567">
                  <c:v>678.66107499999998</c:v>
                </c:pt>
                <c:pt idx="568">
                  <c:v>679.49789499999997</c:v>
                </c:pt>
                <c:pt idx="569">
                  <c:v>680.33471499999996</c:v>
                </c:pt>
                <c:pt idx="570">
                  <c:v>681.17153499999995</c:v>
                </c:pt>
                <c:pt idx="571">
                  <c:v>682.00835500000005</c:v>
                </c:pt>
                <c:pt idx="572">
                  <c:v>682.84517499999959</c:v>
                </c:pt>
                <c:pt idx="573">
                  <c:v>683.68199500000003</c:v>
                </c:pt>
                <c:pt idx="574">
                  <c:v>684.51881500000002</c:v>
                </c:pt>
                <c:pt idx="575">
                  <c:v>685.35563499999955</c:v>
                </c:pt>
                <c:pt idx="576">
                  <c:v>686.192455</c:v>
                </c:pt>
                <c:pt idx="577">
                  <c:v>687.02927499999998</c:v>
                </c:pt>
                <c:pt idx="578">
                  <c:v>687.86609499999929</c:v>
                </c:pt>
                <c:pt idx="579">
                  <c:v>688.70291499999996</c:v>
                </c:pt>
                <c:pt idx="580">
                  <c:v>689.53973599999995</c:v>
                </c:pt>
                <c:pt idx="581">
                  <c:v>690.3765559999996</c:v>
                </c:pt>
                <c:pt idx="582">
                  <c:v>691.21337600000072</c:v>
                </c:pt>
                <c:pt idx="583">
                  <c:v>692.05019599999957</c:v>
                </c:pt>
                <c:pt idx="584">
                  <c:v>692.88701599999956</c:v>
                </c:pt>
                <c:pt idx="585">
                  <c:v>693.72383600000046</c:v>
                </c:pt>
                <c:pt idx="586">
                  <c:v>694.56065599999943</c:v>
                </c:pt>
                <c:pt idx="587">
                  <c:v>695.39747599999998</c:v>
                </c:pt>
                <c:pt idx="588">
                  <c:v>696.23429599999997</c:v>
                </c:pt>
                <c:pt idx="589">
                  <c:v>697.07111599999996</c:v>
                </c:pt>
                <c:pt idx="590">
                  <c:v>697.90793599999949</c:v>
                </c:pt>
                <c:pt idx="591">
                  <c:v>698.74475600000005</c:v>
                </c:pt>
                <c:pt idx="592">
                  <c:v>699.58157600000004</c:v>
                </c:pt>
                <c:pt idx="593">
                  <c:v>700.41839600000003</c:v>
                </c:pt>
                <c:pt idx="594">
                  <c:v>701.25521599999956</c:v>
                </c:pt>
                <c:pt idx="595">
                  <c:v>702.092037</c:v>
                </c:pt>
                <c:pt idx="596">
                  <c:v>702.92885699999999</c:v>
                </c:pt>
                <c:pt idx="597">
                  <c:v>703.76567699999998</c:v>
                </c:pt>
                <c:pt idx="598">
                  <c:v>704.60249699999997</c:v>
                </c:pt>
                <c:pt idx="599">
                  <c:v>705.43931699999996</c:v>
                </c:pt>
                <c:pt idx="600">
                  <c:v>706.27613699999995</c:v>
                </c:pt>
                <c:pt idx="601">
                  <c:v>707.1129569999996</c:v>
                </c:pt>
                <c:pt idx="602">
                  <c:v>707.94977700000004</c:v>
                </c:pt>
                <c:pt idx="603">
                  <c:v>708.78659700000003</c:v>
                </c:pt>
                <c:pt idx="604">
                  <c:v>709.62341700000002</c:v>
                </c:pt>
                <c:pt idx="605">
                  <c:v>710.46023699999955</c:v>
                </c:pt>
                <c:pt idx="606">
                  <c:v>711.297057</c:v>
                </c:pt>
                <c:pt idx="607">
                  <c:v>712.13387700000044</c:v>
                </c:pt>
                <c:pt idx="608">
                  <c:v>712.97069699999997</c:v>
                </c:pt>
                <c:pt idx="609">
                  <c:v>713.80751699999928</c:v>
                </c:pt>
                <c:pt idx="610">
                  <c:v>714.64433799999995</c:v>
                </c:pt>
                <c:pt idx="611">
                  <c:v>715.4811579999996</c:v>
                </c:pt>
                <c:pt idx="612">
                  <c:v>716.31797799999958</c:v>
                </c:pt>
                <c:pt idx="613">
                  <c:v>717.15479800000003</c:v>
                </c:pt>
                <c:pt idx="614">
                  <c:v>717.99161799999956</c:v>
                </c:pt>
                <c:pt idx="615">
                  <c:v>718.82843800000001</c:v>
                </c:pt>
                <c:pt idx="616">
                  <c:v>719.66525799999943</c:v>
                </c:pt>
                <c:pt idx="617">
                  <c:v>720.50207799999998</c:v>
                </c:pt>
                <c:pt idx="618">
                  <c:v>721.33889799999997</c:v>
                </c:pt>
                <c:pt idx="619">
                  <c:v>722.17571800000042</c:v>
                </c:pt>
                <c:pt idx="620">
                  <c:v>723.01253799999949</c:v>
                </c:pt>
                <c:pt idx="621">
                  <c:v>723.8493579999996</c:v>
                </c:pt>
                <c:pt idx="622">
                  <c:v>724.68617800000004</c:v>
                </c:pt>
                <c:pt idx="623">
                  <c:v>725.52299799999957</c:v>
                </c:pt>
                <c:pt idx="624">
                  <c:v>726.35981799999956</c:v>
                </c:pt>
                <c:pt idx="625">
                  <c:v>727.196639</c:v>
                </c:pt>
                <c:pt idx="626">
                  <c:v>728.03345899999999</c:v>
                </c:pt>
                <c:pt idx="627">
                  <c:v>728.87027899999998</c:v>
                </c:pt>
                <c:pt idx="628">
                  <c:v>729.70709899999997</c:v>
                </c:pt>
                <c:pt idx="629">
                  <c:v>730.54391899999996</c:v>
                </c:pt>
                <c:pt idx="630">
                  <c:v>731.38073899999995</c:v>
                </c:pt>
                <c:pt idx="631">
                  <c:v>732.2175589999996</c:v>
                </c:pt>
                <c:pt idx="632">
                  <c:v>733.05437900000004</c:v>
                </c:pt>
                <c:pt idx="633">
                  <c:v>733.89119899999957</c:v>
                </c:pt>
                <c:pt idx="634">
                  <c:v>734.72801900000002</c:v>
                </c:pt>
                <c:pt idx="635">
                  <c:v>735.56483900000001</c:v>
                </c:pt>
                <c:pt idx="636">
                  <c:v>736.40165899999943</c:v>
                </c:pt>
                <c:pt idx="637">
                  <c:v>737.23847900000044</c:v>
                </c:pt>
                <c:pt idx="638">
                  <c:v>738.07529899999997</c:v>
                </c:pt>
                <c:pt idx="639">
                  <c:v>738.91211899999928</c:v>
                </c:pt>
                <c:pt idx="640">
                  <c:v>739.74893999999995</c:v>
                </c:pt>
                <c:pt idx="641">
                  <c:v>740.58576000000005</c:v>
                </c:pt>
                <c:pt idx="642">
                  <c:v>741.42257999999958</c:v>
                </c:pt>
                <c:pt idx="643">
                  <c:v>742.25940000000003</c:v>
                </c:pt>
                <c:pt idx="644">
                  <c:v>743.09621999999956</c:v>
                </c:pt>
                <c:pt idx="645">
                  <c:v>743.93304000000001</c:v>
                </c:pt>
                <c:pt idx="646">
                  <c:v>744.76985999999999</c:v>
                </c:pt>
                <c:pt idx="647">
                  <c:v>745.60667999999998</c:v>
                </c:pt>
                <c:pt idx="648">
                  <c:v>746.44349999999997</c:v>
                </c:pt>
                <c:pt idx="649">
                  <c:v>747.28032000000042</c:v>
                </c:pt>
                <c:pt idx="650">
                  <c:v>748.11713999999949</c:v>
                </c:pt>
                <c:pt idx="651">
                  <c:v>748.9539599999996</c:v>
                </c:pt>
                <c:pt idx="652">
                  <c:v>749.79078000000061</c:v>
                </c:pt>
                <c:pt idx="653">
                  <c:v>750.62759999999957</c:v>
                </c:pt>
                <c:pt idx="654">
                  <c:v>751.46441999999956</c:v>
                </c:pt>
                <c:pt idx="655">
                  <c:v>752.30124099999955</c:v>
                </c:pt>
                <c:pt idx="656">
                  <c:v>753.13806099999999</c:v>
                </c:pt>
                <c:pt idx="657">
                  <c:v>753.97488100000044</c:v>
                </c:pt>
                <c:pt idx="658">
                  <c:v>754.81170099999997</c:v>
                </c:pt>
                <c:pt idx="659">
                  <c:v>755.64852099999996</c:v>
                </c:pt>
                <c:pt idx="660">
                  <c:v>756.48534099999995</c:v>
                </c:pt>
                <c:pt idx="661">
                  <c:v>757.32216099999926</c:v>
                </c:pt>
                <c:pt idx="662">
                  <c:v>758.15898100000004</c:v>
                </c:pt>
                <c:pt idx="663">
                  <c:v>758.99580100000003</c:v>
                </c:pt>
                <c:pt idx="664">
                  <c:v>759.83262099999911</c:v>
                </c:pt>
                <c:pt idx="665">
                  <c:v>760.66944100000001</c:v>
                </c:pt>
                <c:pt idx="666">
                  <c:v>761.50626099999943</c:v>
                </c:pt>
                <c:pt idx="667">
                  <c:v>762.34308099999998</c:v>
                </c:pt>
                <c:pt idx="668">
                  <c:v>763.17990100000043</c:v>
                </c:pt>
                <c:pt idx="669">
                  <c:v>764.01672099999996</c:v>
                </c:pt>
                <c:pt idx="670">
                  <c:v>764.8535409999995</c:v>
                </c:pt>
                <c:pt idx="671">
                  <c:v>765.69036200000005</c:v>
                </c:pt>
                <c:pt idx="672">
                  <c:v>766.52718199999958</c:v>
                </c:pt>
                <c:pt idx="673">
                  <c:v>767.36400199999957</c:v>
                </c:pt>
                <c:pt idx="674">
                  <c:v>768.20082200000002</c:v>
                </c:pt>
                <c:pt idx="675">
                  <c:v>769.03764199999955</c:v>
                </c:pt>
                <c:pt idx="676">
                  <c:v>769.87446199999999</c:v>
                </c:pt>
                <c:pt idx="677">
                  <c:v>770.71128199999998</c:v>
                </c:pt>
                <c:pt idx="678">
                  <c:v>771.54810199999997</c:v>
                </c:pt>
                <c:pt idx="679">
                  <c:v>772.38492199999996</c:v>
                </c:pt>
                <c:pt idx="680">
                  <c:v>773.22174199999995</c:v>
                </c:pt>
                <c:pt idx="681">
                  <c:v>774.0585619999996</c:v>
                </c:pt>
                <c:pt idx="682">
                  <c:v>774.89538200000004</c:v>
                </c:pt>
                <c:pt idx="683">
                  <c:v>775.73220199999957</c:v>
                </c:pt>
                <c:pt idx="684">
                  <c:v>776.56902199999956</c:v>
                </c:pt>
                <c:pt idx="685">
                  <c:v>777.40584200000001</c:v>
                </c:pt>
                <c:pt idx="686">
                  <c:v>778.24266299999942</c:v>
                </c:pt>
                <c:pt idx="687">
                  <c:v>779.07948300000044</c:v>
                </c:pt>
                <c:pt idx="688">
                  <c:v>779.91630299999997</c:v>
                </c:pt>
                <c:pt idx="689">
                  <c:v>780.75312299999996</c:v>
                </c:pt>
                <c:pt idx="690">
                  <c:v>781.58994299999995</c:v>
                </c:pt>
                <c:pt idx="691">
                  <c:v>782.4267629999996</c:v>
                </c:pt>
                <c:pt idx="692">
                  <c:v>783.26358300000004</c:v>
                </c:pt>
                <c:pt idx="693">
                  <c:v>784.10040300000003</c:v>
                </c:pt>
                <c:pt idx="694">
                  <c:v>784.93722299999911</c:v>
                </c:pt>
                <c:pt idx="695">
                  <c:v>785.77404300000046</c:v>
                </c:pt>
                <c:pt idx="696">
                  <c:v>786.61086299999999</c:v>
                </c:pt>
                <c:pt idx="697">
                  <c:v>787.44768299999942</c:v>
                </c:pt>
                <c:pt idx="698">
                  <c:v>788.28450300000043</c:v>
                </c:pt>
              </c:numCache>
            </c:numRef>
          </c:xVal>
          <c:yVal>
            <c:numRef>
              <c:f>Espectros!$H$7:$H$705</c:f>
              <c:numCache>
                <c:formatCode>0.000</c:formatCode>
                <c:ptCount val="699"/>
                <c:pt idx="0">
                  <c:v>-13.155052000000007</c:v>
                </c:pt>
                <c:pt idx="1">
                  <c:v>-14.984451</c:v>
                </c:pt>
                <c:pt idx="2">
                  <c:v>-16.63862</c:v>
                </c:pt>
                <c:pt idx="3">
                  <c:v>-18.244479999999989</c:v>
                </c:pt>
                <c:pt idx="4">
                  <c:v>-19.597023</c:v>
                </c:pt>
                <c:pt idx="5">
                  <c:v>-20.759143999999985</c:v>
                </c:pt>
                <c:pt idx="6">
                  <c:v>-21.551369000000001</c:v>
                </c:pt>
                <c:pt idx="7">
                  <c:v>-22.695107</c:v>
                </c:pt>
                <c:pt idx="8">
                  <c:v>-23.715548999999989</c:v>
                </c:pt>
                <c:pt idx="9">
                  <c:v>-23.970362000000002</c:v>
                </c:pt>
                <c:pt idx="10">
                  <c:v>-24.351638999999999</c:v>
                </c:pt>
                <c:pt idx="11">
                  <c:v>-25.176886000000014</c:v>
                </c:pt>
                <c:pt idx="12">
                  <c:v>-25.610165000000023</c:v>
                </c:pt>
                <c:pt idx="13">
                  <c:v>-26.049420999999981</c:v>
                </c:pt>
                <c:pt idx="14">
                  <c:v>-26.382814</c:v>
                </c:pt>
                <c:pt idx="15">
                  <c:v>-27.013327</c:v>
                </c:pt>
                <c:pt idx="16">
                  <c:v>-27.477523999999981</c:v>
                </c:pt>
                <c:pt idx="17">
                  <c:v>-27.904478000000001</c:v>
                </c:pt>
                <c:pt idx="18">
                  <c:v>-28.286828999999987</c:v>
                </c:pt>
                <c:pt idx="19">
                  <c:v>-28.716574000000001</c:v>
                </c:pt>
                <c:pt idx="20">
                  <c:v>-29.069378</c:v>
                </c:pt>
                <c:pt idx="21">
                  <c:v>-29.378681</c:v>
                </c:pt>
                <c:pt idx="22">
                  <c:v>-29.391188000000014</c:v>
                </c:pt>
                <c:pt idx="23">
                  <c:v>-29.803518</c:v>
                </c:pt>
                <c:pt idx="24">
                  <c:v>-29.996524999999977</c:v>
                </c:pt>
                <c:pt idx="25">
                  <c:v>-30.180396999999989</c:v>
                </c:pt>
                <c:pt idx="26">
                  <c:v>-30.386398</c:v>
                </c:pt>
                <c:pt idx="27">
                  <c:v>-30.510818000000015</c:v>
                </c:pt>
                <c:pt idx="28">
                  <c:v>-30.46224799999997</c:v>
                </c:pt>
                <c:pt idx="29">
                  <c:v>-30.796624999999981</c:v>
                </c:pt>
                <c:pt idx="30">
                  <c:v>-30.917559000000001</c:v>
                </c:pt>
                <c:pt idx="31">
                  <c:v>-31.330127999999988</c:v>
                </c:pt>
                <c:pt idx="32">
                  <c:v>-30.949256999999989</c:v>
                </c:pt>
                <c:pt idx="33">
                  <c:v>-30.78802899999998</c:v>
                </c:pt>
                <c:pt idx="34">
                  <c:v>-31.021065000000014</c:v>
                </c:pt>
                <c:pt idx="35">
                  <c:v>-30.939257000000001</c:v>
                </c:pt>
                <c:pt idx="36">
                  <c:v>-30.885363000000002</c:v>
                </c:pt>
                <c:pt idx="37">
                  <c:v>-30.776167000000001</c:v>
                </c:pt>
                <c:pt idx="38">
                  <c:v>-30.645605</c:v>
                </c:pt>
                <c:pt idx="39">
                  <c:v>-30.509687</c:v>
                </c:pt>
                <c:pt idx="40">
                  <c:v>-30.303370000000001</c:v>
                </c:pt>
                <c:pt idx="41">
                  <c:v>-30.163844999999988</c:v>
                </c:pt>
                <c:pt idx="42">
                  <c:v>-29.938788999999989</c:v>
                </c:pt>
                <c:pt idx="43">
                  <c:v>-29.713854000000019</c:v>
                </c:pt>
                <c:pt idx="44">
                  <c:v>-29.504463000000001</c:v>
                </c:pt>
                <c:pt idx="45">
                  <c:v>-29.24419</c:v>
                </c:pt>
                <c:pt idx="46">
                  <c:v>-28.997087000000001</c:v>
                </c:pt>
                <c:pt idx="47">
                  <c:v>-28.742467999999981</c:v>
                </c:pt>
                <c:pt idx="48">
                  <c:v>-28.494005000000001</c:v>
                </c:pt>
                <c:pt idx="49">
                  <c:v>-28.210357999999999</c:v>
                </c:pt>
                <c:pt idx="50">
                  <c:v>-27.641687000000001</c:v>
                </c:pt>
                <c:pt idx="51">
                  <c:v>-27.394166999999999</c:v>
                </c:pt>
                <c:pt idx="52">
                  <c:v>-27.355858000000019</c:v>
                </c:pt>
                <c:pt idx="53">
                  <c:v>-26.580848999999986</c:v>
                </c:pt>
                <c:pt idx="54">
                  <c:v>-25.823043999999989</c:v>
                </c:pt>
                <c:pt idx="55">
                  <c:v>-25.126100999999988</c:v>
                </c:pt>
                <c:pt idx="56">
                  <c:v>-24.617651000000023</c:v>
                </c:pt>
                <c:pt idx="57">
                  <c:v>-23.863453</c:v>
                </c:pt>
                <c:pt idx="58">
                  <c:v>-23.151223999999999</c:v>
                </c:pt>
                <c:pt idx="59">
                  <c:v>-22.319918000000019</c:v>
                </c:pt>
                <c:pt idx="60">
                  <c:v>-21.450308</c:v>
                </c:pt>
                <c:pt idx="61">
                  <c:v>-20.625174000000001</c:v>
                </c:pt>
                <c:pt idx="62">
                  <c:v>-19.715375999999999</c:v>
                </c:pt>
                <c:pt idx="63">
                  <c:v>-18.777176000000001</c:v>
                </c:pt>
                <c:pt idx="64">
                  <c:v>-17.879936000000001</c:v>
                </c:pt>
                <c:pt idx="65">
                  <c:v>-16.918925999999999</c:v>
                </c:pt>
                <c:pt idx="66">
                  <c:v>-15.968929000000003</c:v>
                </c:pt>
                <c:pt idx="67">
                  <c:v>-14.999752000000004</c:v>
                </c:pt>
                <c:pt idx="68">
                  <c:v>-14.051127999999999</c:v>
                </c:pt>
                <c:pt idx="69">
                  <c:v>-13.079205000000002</c:v>
                </c:pt>
                <c:pt idx="70">
                  <c:v>-11.976608000000002</c:v>
                </c:pt>
                <c:pt idx="71">
                  <c:v>-11.181416</c:v>
                </c:pt>
                <c:pt idx="72">
                  <c:v>-10.407623000000001</c:v>
                </c:pt>
                <c:pt idx="73">
                  <c:v>-9.7255820000000028</c:v>
                </c:pt>
                <c:pt idx="74">
                  <c:v>-9.0926700000000018</c:v>
                </c:pt>
                <c:pt idx="75">
                  <c:v>-8.5415269999999985</c:v>
                </c:pt>
                <c:pt idx="76">
                  <c:v>-8.0824280000000002</c:v>
                </c:pt>
                <c:pt idx="77">
                  <c:v>-7.881022999999999</c:v>
                </c:pt>
                <c:pt idx="78">
                  <c:v>-7.5987009999999975</c:v>
                </c:pt>
                <c:pt idx="79">
                  <c:v>-7.3452720000000014</c:v>
                </c:pt>
                <c:pt idx="80">
                  <c:v>-7.2209429999999966</c:v>
                </c:pt>
                <c:pt idx="81">
                  <c:v>-7.107165999999995</c:v>
                </c:pt>
                <c:pt idx="82">
                  <c:v>-7.1157990000000026</c:v>
                </c:pt>
                <c:pt idx="83">
                  <c:v>-6.9062160000000024</c:v>
                </c:pt>
                <c:pt idx="84">
                  <c:v>-6.965209999999999</c:v>
                </c:pt>
                <c:pt idx="85">
                  <c:v>-7.2985650000000035</c:v>
                </c:pt>
                <c:pt idx="86">
                  <c:v>-7.5738029999999981</c:v>
                </c:pt>
                <c:pt idx="87">
                  <c:v>-8.088519999999999</c:v>
                </c:pt>
                <c:pt idx="88">
                  <c:v>-8.6128690000000034</c:v>
                </c:pt>
                <c:pt idx="89">
                  <c:v>-9.0253980000000009</c:v>
                </c:pt>
                <c:pt idx="90">
                  <c:v>-9.3825530000000068</c:v>
                </c:pt>
                <c:pt idx="91">
                  <c:v>-9.9976540000000025</c:v>
                </c:pt>
                <c:pt idx="92">
                  <c:v>-10.783271999999997</c:v>
                </c:pt>
                <c:pt idx="93">
                  <c:v>-11.671612000000003</c:v>
                </c:pt>
                <c:pt idx="94">
                  <c:v>-12.622017</c:v>
                </c:pt>
                <c:pt idx="95">
                  <c:v>-13.575623</c:v>
                </c:pt>
                <c:pt idx="96">
                  <c:v>-14.719947999999999</c:v>
                </c:pt>
                <c:pt idx="97">
                  <c:v>-15.839882000000006</c:v>
                </c:pt>
                <c:pt idx="98">
                  <c:v>-16.933639999999979</c:v>
                </c:pt>
                <c:pt idx="99">
                  <c:v>-18.116219999999988</c:v>
                </c:pt>
                <c:pt idx="100">
                  <c:v>-19.305482999999981</c:v>
                </c:pt>
                <c:pt idx="101">
                  <c:v>-20.456742999999971</c:v>
                </c:pt>
                <c:pt idx="102">
                  <c:v>-21.645073</c:v>
                </c:pt>
                <c:pt idx="103">
                  <c:v>-22.855276</c:v>
                </c:pt>
                <c:pt idx="104">
                  <c:v>-24.007196</c:v>
                </c:pt>
                <c:pt idx="105">
                  <c:v>-25.140416999999989</c:v>
                </c:pt>
                <c:pt idx="106">
                  <c:v>-26.298219999999979</c:v>
                </c:pt>
                <c:pt idx="107">
                  <c:v>-27.353816999999999</c:v>
                </c:pt>
                <c:pt idx="108">
                  <c:v>-28.455649999999967</c:v>
                </c:pt>
                <c:pt idx="109">
                  <c:v>-29.421391</c:v>
                </c:pt>
                <c:pt idx="110">
                  <c:v>-30.731701000000001</c:v>
                </c:pt>
                <c:pt idx="111">
                  <c:v>-31.579028999999988</c:v>
                </c:pt>
                <c:pt idx="112">
                  <c:v>-32.17876600000001</c:v>
                </c:pt>
                <c:pt idx="113">
                  <c:v>-32.921363000000007</c:v>
                </c:pt>
                <c:pt idx="114">
                  <c:v>-33.587808999999993</c:v>
                </c:pt>
                <c:pt idx="115">
                  <c:v>-34.216203</c:v>
                </c:pt>
                <c:pt idx="116">
                  <c:v>-34.795410000000047</c:v>
                </c:pt>
                <c:pt idx="117">
                  <c:v>-35.280708000000011</c:v>
                </c:pt>
                <c:pt idx="118">
                  <c:v>-35.676864000000002</c:v>
                </c:pt>
                <c:pt idx="119">
                  <c:v>-36.0565</c:v>
                </c:pt>
                <c:pt idx="120">
                  <c:v>-36.384309999999999</c:v>
                </c:pt>
                <c:pt idx="121">
                  <c:v>-36.639813000000011</c:v>
                </c:pt>
                <c:pt idx="122">
                  <c:v>-36.835343000000002</c:v>
                </c:pt>
                <c:pt idx="123">
                  <c:v>-37.014234999999999</c:v>
                </c:pt>
                <c:pt idx="124">
                  <c:v>-37.164330000000028</c:v>
                </c:pt>
                <c:pt idx="125">
                  <c:v>-37.252250000000011</c:v>
                </c:pt>
                <c:pt idx="126">
                  <c:v>-37.362500000000011</c:v>
                </c:pt>
                <c:pt idx="127">
                  <c:v>-37.66801500000004</c:v>
                </c:pt>
                <c:pt idx="128">
                  <c:v>-37.394475</c:v>
                </c:pt>
                <c:pt idx="129">
                  <c:v>-37.449952000000003</c:v>
                </c:pt>
                <c:pt idx="130">
                  <c:v>-37.371819999999992</c:v>
                </c:pt>
                <c:pt idx="131">
                  <c:v>-37.343513000000002</c:v>
                </c:pt>
                <c:pt idx="132">
                  <c:v>-37.257042999999996</c:v>
                </c:pt>
                <c:pt idx="133">
                  <c:v>-37.168632000000038</c:v>
                </c:pt>
                <c:pt idx="134">
                  <c:v>-37.112811000000001</c:v>
                </c:pt>
                <c:pt idx="135">
                  <c:v>-36.746753000000012</c:v>
                </c:pt>
                <c:pt idx="136">
                  <c:v>-36.899612000000012</c:v>
                </c:pt>
                <c:pt idx="137">
                  <c:v>-36.674811000000005</c:v>
                </c:pt>
                <c:pt idx="138">
                  <c:v>-36.608205000000012</c:v>
                </c:pt>
                <c:pt idx="139">
                  <c:v>-36.464561000000003</c:v>
                </c:pt>
                <c:pt idx="140">
                  <c:v>-36.369668000000004</c:v>
                </c:pt>
                <c:pt idx="141">
                  <c:v>-36.149529000000001</c:v>
                </c:pt>
                <c:pt idx="142">
                  <c:v>-36.017757000000003</c:v>
                </c:pt>
                <c:pt idx="143">
                  <c:v>-35.869060000000005</c:v>
                </c:pt>
                <c:pt idx="144">
                  <c:v>-35.700786000000001</c:v>
                </c:pt>
                <c:pt idx="145">
                  <c:v>-35.546233000000001</c:v>
                </c:pt>
                <c:pt idx="146">
                  <c:v>-35.347825999999998</c:v>
                </c:pt>
                <c:pt idx="147">
                  <c:v>-35.198346000000029</c:v>
                </c:pt>
                <c:pt idx="148">
                  <c:v>-35.077000999999996</c:v>
                </c:pt>
                <c:pt idx="149">
                  <c:v>-34.936835000000002</c:v>
                </c:pt>
                <c:pt idx="150">
                  <c:v>-34.756060000000005</c:v>
                </c:pt>
                <c:pt idx="151">
                  <c:v>-34.664309000000003</c:v>
                </c:pt>
                <c:pt idx="152">
                  <c:v>-34.583090999999996</c:v>
                </c:pt>
                <c:pt idx="153">
                  <c:v>-34.353786999999997</c:v>
                </c:pt>
                <c:pt idx="154">
                  <c:v>-34.221465000000002</c:v>
                </c:pt>
                <c:pt idx="155">
                  <c:v>-34.122251000000013</c:v>
                </c:pt>
                <c:pt idx="156">
                  <c:v>-34.050563000000004</c:v>
                </c:pt>
                <c:pt idx="157">
                  <c:v>-33.843030999999996</c:v>
                </c:pt>
                <c:pt idx="158">
                  <c:v>-33.824519000000002</c:v>
                </c:pt>
                <c:pt idx="159">
                  <c:v>-33.67390300000001</c:v>
                </c:pt>
                <c:pt idx="160">
                  <c:v>-33.640428</c:v>
                </c:pt>
                <c:pt idx="161">
                  <c:v>-33.490413000000011</c:v>
                </c:pt>
                <c:pt idx="162">
                  <c:v>-33.449466999999999</c:v>
                </c:pt>
                <c:pt idx="163">
                  <c:v>-33.333015000000003</c:v>
                </c:pt>
                <c:pt idx="164">
                  <c:v>-33.244001000000004</c:v>
                </c:pt>
                <c:pt idx="165">
                  <c:v>-33.191887000000001</c:v>
                </c:pt>
                <c:pt idx="166">
                  <c:v>-33.130243</c:v>
                </c:pt>
                <c:pt idx="167">
                  <c:v>-33.018408000000001</c:v>
                </c:pt>
                <c:pt idx="168">
                  <c:v>-32.935102000000029</c:v>
                </c:pt>
                <c:pt idx="169">
                  <c:v>-32.845893000000004</c:v>
                </c:pt>
                <c:pt idx="170">
                  <c:v>-32.778216000000029</c:v>
                </c:pt>
                <c:pt idx="171">
                  <c:v>-32.655806999999996</c:v>
                </c:pt>
                <c:pt idx="172">
                  <c:v>-32.556043000000003</c:v>
                </c:pt>
                <c:pt idx="173">
                  <c:v>-32.450020999999992</c:v>
                </c:pt>
                <c:pt idx="174">
                  <c:v>-32.288334000000013</c:v>
                </c:pt>
                <c:pt idx="175">
                  <c:v>-32.063445000000002</c:v>
                </c:pt>
                <c:pt idx="176">
                  <c:v>-31.953755999999988</c:v>
                </c:pt>
                <c:pt idx="177">
                  <c:v>-31.718146999999977</c:v>
                </c:pt>
                <c:pt idx="178">
                  <c:v>-31.493812999999989</c:v>
                </c:pt>
                <c:pt idx="179">
                  <c:v>-31.227515999999987</c:v>
                </c:pt>
                <c:pt idx="180">
                  <c:v>-30.990787999999977</c:v>
                </c:pt>
                <c:pt idx="181">
                  <c:v>-30.620348</c:v>
                </c:pt>
                <c:pt idx="182">
                  <c:v>-30.31397400000003</c:v>
                </c:pt>
                <c:pt idx="183">
                  <c:v>-29.948043999999971</c:v>
                </c:pt>
                <c:pt idx="184">
                  <c:v>-29.535108999999999</c:v>
                </c:pt>
                <c:pt idx="185">
                  <c:v>-29.055541999999985</c:v>
                </c:pt>
                <c:pt idx="186">
                  <c:v>-28.582696999999978</c:v>
                </c:pt>
                <c:pt idx="187">
                  <c:v>-28.071877000000015</c:v>
                </c:pt>
                <c:pt idx="188">
                  <c:v>-27.531459999999999</c:v>
                </c:pt>
                <c:pt idx="189">
                  <c:v>-26.847628</c:v>
                </c:pt>
                <c:pt idx="190">
                  <c:v>-26.168285000000001</c:v>
                </c:pt>
                <c:pt idx="191">
                  <c:v>-25.406157</c:v>
                </c:pt>
                <c:pt idx="192">
                  <c:v>-24.609989000000013</c:v>
                </c:pt>
                <c:pt idx="193">
                  <c:v>-23.743371999999987</c:v>
                </c:pt>
                <c:pt idx="194">
                  <c:v>-22.834955000000033</c:v>
                </c:pt>
                <c:pt idx="195">
                  <c:v>-21.977345</c:v>
                </c:pt>
                <c:pt idx="196">
                  <c:v>-20.863341999999989</c:v>
                </c:pt>
                <c:pt idx="197">
                  <c:v>-19.93861399999998</c:v>
                </c:pt>
                <c:pt idx="198">
                  <c:v>-18.767182999999989</c:v>
                </c:pt>
                <c:pt idx="199">
                  <c:v>-17.702784999999981</c:v>
                </c:pt>
                <c:pt idx="200">
                  <c:v>-16.506834000000001</c:v>
                </c:pt>
                <c:pt idx="201">
                  <c:v>-15.285099000000002</c:v>
                </c:pt>
                <c:pt idx="202">
                  <c:v>-14.135616000000002</c:v>
                </c:pt>
                <c:pt idx="203">
                  <c:v>-12.851921000000001</c:v>
                </c:pt>
                <c:pt idx="204">
                  <c:v>-11.634884</c:v>
                </c:pt>
                <c:pt idx="205">
                  <c:v>-10.400799000000006</c:v>
                </c:pt>
                <c:pt idx="206">
                  <c:v>-9.1823229999999967</c:v>
                </c:pt>
                <c:pt idx="207">
                  <c:v>-7.8125610000000005</c:v>
                </c:pt>
                <c:pt idx="208">
                  <c:v>-6.4988900000000029</c:v>
                </c:pt>
                <c:pt idx="209">
                  <c:v>-5.1183739999999993</c:v>
                </c:pt>
                <c:pt idx="210">
                  <c:v>-3.6828920000000025</c:v>
                </c:pt>
                <c:pt idx="211">
                  <c:v>-2.2000469999999979</c:v>
                </c:pt>
                <c:pt idx="212">
                  <c:v>-0.67419400000000074</c:v>
                </c:pt>
                <c:pt idx="213">
                  <c:v>1.0517389999999978</c:v>
                </c:pt>
                <c:pt idx="214">
                  <c:v>2.9300879999999978</c:v>
                </c:pt>
                <c:pt idx="215">
                  <c:v>4.727412999999995</c:v>
                </c:pt>
                <c:pt idx="216">
                  <c:v>6.6890599999999978</c:v>
                </c:pt>
                <c:pt idx="217">
                  <c:v>8.6749460000000003</c:v>
                </c:pt>
                <c:pt idx="218">
                  <c:v>10.764392999999998</c:v>
                </c:pt>
                <c:pt idx="219">
                  <c:v>13.113667</c:v>
                </c:pt>
                <c:pt idx="220">
                  <c:v>15.364895000000002</c:v>
                </c:pt>
                <c:pt idx="221">
                  <c:v>17.869536999999976</c:v>
                </c:pt>
                <c:pt idx="222">
                  <c:v>20.267638999999988</c:v>
                </c:pt>
                <c:pt idx="223">
                  <c:v>22.694626</c:v>
                </c:pt>
                <c:pt idx="224">
                  <c:v>25.135574000000005</c:v>
                </c:pt>
                <c:pt idx="225">
                  <c:v>27.639274999999998</c:v>
                </c:pt>
                <c:pt idx="226">
                  <c:v>30.027039000000002</c:v>
                </c:pt>
                <c:pt idx="227">
                  <c:v>32.505249000000006</c:v>
                </c:pt>
                <c:pt idx="228">
                  <c:v>34.905403000000007</c:v>
                </c:pt>
                <c:pt idx="229">
                  <c:v>37.277336000000012</c:v>
                </c:pt>
                <c:pt idx="230">
                  <c:v>39.452065000000005</c:v>
                </c:pt>
                <c:pt idx="231">
                  <c:v>41.642273000000003</c:v>
                </c:pt>
                <c:pt idx="232">
                  <c:v>43.776505000000029</c:v>
                </c:pt>
                <c:pt idx="233">
                  <c:v>46.011229999999998</c:v>
                </c:pt>
                <c:pt idx="234">
                  <c:v>48.166618000000028</c:v>
                </c:pt>
                <c:pt idx="235">
                  <c:v>50.374183999999993</c:v>
                </c:pt>
                <c:pt idx="236">
                  <c:v>52.641022000000007</c:v>
                </c:pt>
                <c:pt idx="237">
                  <c:v>54.943306000000007</c:v>
                </c:pt>
                <c:pt idx="238">
                  <c:v>57.214859000000004</c:v>
                </c:pt>
                <c:pt idx="239">
                  <c:v>59.758842000000001</c:v>
                </c:pt>
                <c:pt idx="240">
                  <c:v>62.330185</c:v>
                </c:pt>
                <c:pt idx="241">
                  <c:v>65.187943000000004</c:v>
                </c:pt>
                <c:pt idx="242">
                  <c:v>68.038696000000002</c:v>
                </c:pt>
                <c:pt idx="243">
                  <c:v>71.269615000000059</c:v>
                </c:pt>
                <c:pt idx="244">
                  <c:v>74.676270000000002</c:v>
                </c:pt>
                <c:pt idx="245">
                  <c:v>78.335655000000003</c:v>
                </c:pt>
                <c:pt idx="246">
                  <c:v>81.967040999999995</c:v>
                </c:pt>
                <c:pt idx="247">
                  <c:v>85.760681000000005</c:v>
                </c:pt>
                <c:pt idx="248">
                  <c:v>89.577240000000003</c:v>
                </c:pt>
                <c:pt idx="249">
                  <c:v>93.784041999999999</c:v>
                </c:pt>
                <c:pt idx="250">
                  <c:v>97.783936000000011</c:v>
                </c:pt>
                <c:pt idx="251">
                  <c:v>101.98790000000002</c:v>
                </c:pt>
                <c:pt idx="252">
                  <c:v>105.93545499999999</c:v>
                </c:pt>
                <c:pt idx="253">
                  <c:v>110.26269500000002</c:v>
                </c:pt>
                <c:pt idx="254">
                  <c:v>114.14771999999999</c:v>
                </c:pt>
                <c:pt idx="255">
                  <c:v>118.03575099999998</c:v>
                </c:pt>
                <c:pt idx="256">
                  <c:v>121.51004</c:v>
                </c:pt>
                <c:pt idx="257">
                  <c:v>124.763901</c:v>
                </c:pt>
                <c:pt idx="258">
                  <c:v>127.67358400000001</c:v>
                </c:pt>
                <c:pt idx="259">
                  <c:v>130.32632400000011</c:v>
                </c:pt>
                <c:pt idx="260">
                  <c:v>132.61621099999999</c:v>
                </c:pt>
                <c:pt idx="261">
                  <c:v>134.91670199999999</c:v>
                </c:pt>
                <c:pt idx="262">
                  <c:v>136.86251800000011</c:v>
                </c:pt>
                <c:pt idx="263">
                  <c:v>138.720642</c:v>
                </c:pt>
                <c:pt idx="264">
                  <c:v>139.93846100000007</c:v>
                </c:pt>
                <c:pt idx="265">
                  <c:v>141.453812</c:v>
                </c:pt>
                <c:pt idx="266">
                  <c:v>142.81411700000001</c:v>
                </c:pt>
                <c:pt idx="267">
                  <c:v>144.24967999999987</c:v>
                </c:pt>
                <c:pt idx="268">
                  <c:v>145.52654999999999</c:v>
                </c:pt>
                <c:pt idx="269">
                  <c:v>147.18214400000011</c:v>
                </c:pt>
                <c:pt idx="270">
                  <c:v>148.96167</c:v>
                </c:pt>
                <c:pt idx="271">
                  <c:v>150.91374199999998</c:v>
                </c:pt>
                <c:pt idx="272">
                  <c:v>152.97283900000011</c:v>
                </c:pt>
                <c:pt idx="273">
                  <c:v>155.57919299999998</c:v>
                </c:pt>
                <c:pt idx="274">
                  <c:v>158.291031</c:v>
                </c:pt>
                <c:pt idx="275">
                  <c:v>161.4804840000001</c:v>
                </c:pt>
                <c:pt idx="276">
                  <c:v>164.87858600000001</c:v>
                </c:pt>
                <c:pt idx="277">
                  <c:v>168.612686</c:v>
                </c:pt>
                <c:pt idx="278">
                  <c:v>172.550003</c:v>
                </c:pt>
                <c:pt idx="279">
                  <c:v>177.04989599999988</c:v>
                </c:pt>
                <c:pt idx="280">
                  <c:v>181.291</c:v>
                </c:pt>
                <c:pt idx="281">
                  <c:v>185.71449299999998</c:v>
                </c:pt>
                <c:pt idx="282">
                  <c:v>190.03855899999999</c:v>
                </c:pt>
                <c:pt idx="283">
                  <c:v>194.51325999999995</c:v>
                </c:pt>
                <c:pt idx="284">
                  <c:v>198.63372799999999</c:v>
                </c:pt>
                <c:pt idx="285">
                  <c:v>202.66458099999988</c:v>
                </c:pt>
                <c:pt idx="286">
                  <c:v>206.30268900000004</c:v>
                </c:pt>
                <c:pt idx="287">
                  <c:v>209.762451</c:v>
                </c:pt>
                <c:pt idx="288">
                  <c:v>212.55181900000014</c:v>
                </c:pt>
                <c:pt idx="289">
                  <c:v>215.12081900000001</c:v>
                </c:pt>
                <c:pt idx="290">
                  <c:v>216.96722400000004</c:v>
                </c:pt>
                <c:pt idx="291">
                  <c:v>218.42224100000016</c:v>
                </c:pt>
                <c:pt idx="292">
                  <c:v>219.06246900000014</c:v>
                </c:pt>
                <c:pt idx="293">
                  <c:v>219.38903800000014</c:v>
                </c:pt>
                <c:pt idx="294">
                  <c:v>218.90386999999998</c:v>
                </c:pt>
                <c:pt idx="295">
                  <c:v>218.04174800000001</c:v>
                </c:pt>
                <c:pt idx="296">
                  <c:v>216.49194300000011</c:v>
                </c:pt>
                <c:pt idx="297">
                  <c:v>214.62939499999999</c:v>
                </c:pt>
                <c:pt idx="298">
                  <c:v>212.12536599999999</c:v>
                </c:pt>
                <c:pt idx="299">
                  <c:v>209.48980700000001</c:v>
                </c:pt>
                <c:pt idx="300">
                  <c:v>206.32075499999999</c:v>
                </c:pt>
                <c:pt idx="301">
                  <c:v>203.153122</c:v>
                </c:pt>
                <c:pt idx="302">
                  <c:v>199.60797099999999</c:v>
                </c:pt>
                <c:pt idx="303">
                  <c:v>196.07470699999999</c:v>
                </c:pt>
                <c:pt idx="304">
                  <c:v>192.53407299999998</c:v>
                </c:pt>
                <c:pt idx="305">
                  <c:v>189.42361499999998</c:v>
                </c:pt>
                <c:pt idx="306">
                  <c:v>186.26553299999998</c:v>
                </c:pt>
                <c:pt idx="307">
                  <c:v>183.65539600000011</c:v>
                </c:pt>
                <c:pt idx="308">
                  <c:v>181.20442199999999</c:v>
                </c:pt>
                <c:pt idx="309">
                  <c:v>179.26776099999998</c:v>
                </c:pt>
                <c:pt idx="310">
                  <c:v>177.56114200000007</c:v>
                </c:pt>
                <c:pt idx="311">
                  <c:v>176.55462600000001</c:v>
                </c:pt>
                <c:pt idx="312">
                  <c:v>175.904999</c:v>
                </c:pt>
                <c:pt idx="313">
                  <c:v>175.8554840000001</c:v>
                </c:pt>
                <c:pt idx="314">
                  <c:v>176.04869099999999</c:v>
                </c:pt>
                <c:pt idx="315">
                  <c:v>176.85141000000016</c:v>
                </c:pt>
                <c:pt idx="316">
                  <c:v>177.835251</c:v>
                </c:pt>
                <c:pt idx="317">
                  <c:v>179.33659399999999</c:v>
                </c:pt>
                <c:pt idx="318">
                  <c:v>180.67903099999998</c:v>
                </c:pt>
                <c:pt idx="319">
                  <c:v>182.37191800000011</c:v>
                </c:pt>
                <c:pt idx="320">
                  <c:v>183.845688</c:v>
                </c:pt>
                <c:pt idx="321">
                  <c:v>185.37725800000001</c:v>
                </c:pt>
                <c:pt idx="322">
                  <c:v>186.621689</c:v>
                </c:pt>
                <c:pt idx="323">
                  <c:v>187.69757099999998</c:v>
                </c:pt>
                <c:pt idx="324">
                  <c:v>188.25353999999999</c:v>
                </c:pt>
                <c:pt idx="325">
                  <c:v>188.57243300000007</c:v>
                </c:pt>
                <c:pt idx="326">
                  <c:v>188.369461</c:v>
                </c:pt>
                <c:pt idx="327">
                  <c:v>187.56526199999999</c:v>
                </c:pt>
                <c:pt idx="328">
                  <c:v>185.95648200000011</c:v>
                </c:pt>
                <c:pt idx="329">
                  <c:v>183.90728800000011</c:v>
                </c:pt>
                <c:pt idx="330">
                  <c:v>180.82138100000012</c:v>
                </c:pt>
                <c:pt idx="331">
                  <c:v>177.53048700000011</c:v>
                </c:pt>
                <c:pt idx="332">
                  <c:v>173.49247700000012</c:v>
                </c:pt>
                <c:pt idx="333">
                  <c:v>169.21134900000001</c:v>
                </c:pt>
                <c:pt idx="334">
                  <c:v>164.30590800000004</c:v>
                </c:pt>
                <c:pt idx="335">
                  <c:v>157.95538300000001</c:v>
                </c:pt>
                <c:pt idx="336">
                  <c:v>151.07011399999999</c:v>
                </c:pt>
                <c:pt idx="337">
                  <c:v>144.01916499999987</c:v>
                </c:pt>
                <c:pt idx="338">
                  <c:v>136.68507399999999</c:v>
                </c:pt>
                <c:pt idx="339">
                  <c:v>129.186768</c:v>
                </c:pt>
                <c:pt idx="340">
                  <c:v>121.260895</c:v>
                </c:pt>
                <c:pt idx="341">
                  <c:v>113.238327</c:v>
                </c:pt>
                <c:pt idx="342">
                  <c:v>105.35234099999994</c:v>
                </c:pt>
                <c:pt idx="343">
                  <c:v>97.179564999999982</c:v>
                </c:pt>
                <c:pt idx="344">
                  <c:v>88.837524000000059</c:v>
                </c:pt>
                <c:pt idx="345">
                  <c:v>80.678283999999948</c:v>
                </c:pt>
                <c:pt idx="346">
                  <c:v>72.630225999999993</c:v>
                </c:pt>
                <c:pt idx="347">
                  <c:v>64.781624000000079</c:v>
                </c:pt>
                <c:pt idx="348">
                  <c:v>57.089935000000011</c:v>
                </c:pt>
                <c:pt idx="349">
                  <c:v>49.526687999999993</c:v>
                </c:pt>
                <c:pt idx="350">
                  <c:v>42.481826999999996</c:v>
                </c:pt>
                <c:pt idx="351">
                  <c:v>35.705681000000006</c:v>
                </c:pt>
                <c:pt idx="352">
                  <c:v>29.272163000000006</c:v>
                </c:pt>
                <c:pt idx="353">
                  <c:v>23.211265999999995</c:v>
                </c:pt>
                <c:pt idx="354">
                  <c:v>17.49240099999998</c:v>
                </c:pt>
                <c:pt idx="355">
                  <c:v>12.13673</c:v>
                </c:pt>
                <c:pt idx="356">
                  <c:v>7.0235630000000029</c:v>
                </c:pt>
                <c:pt idx="357">
                  <c:v>2.3394199999999947</c:v>
                </c:pt>
                <c:pt idx="358">
                  <c:v>-1.8135189999999994</c:v>
                </c:pt>
                <c:pt idx="359">
                  <c:v>-5.7840039999999995</c:v>
                </c:pt>
                <c:pt idx="360">
                  <c:v>-9.516510000000002</c:v>
                </c:pt>
                <c:pt idx="361">
                  <c:v>-12.914955000000001</c:v>
                </c:pt>
                <c:pt idx="362">
                  <c:v>-16.069306999999977</c:v>
                </c:pt>
                <c:pt idx="363">
                  <c:v>-18.923528999999977</c:v>
                </c:pt>
                <c:pt idx="364">
                  <c:v>-21.716578999999999</c:v>
                </c:pt>
                <c:pt idx="365">
                  <c:v>-24.085114999999977</c:v>
                </c:pt>
                <c:pt idx="366">
                  <c:v>-26.189989000000001</c:v>
                </c:pt>
                <c:pt idx="367">
                  <c:v>-28.086981000000005</c:v>
                </c:pt>
                <c:pt idx="368">
                  <c:v>-29.874516</c:v>
                </c:pt>
                <c:pt idx="369">
                  <c:v>-31.451834000000005</c:v>
                </c:pt>
                <c:pt idx="370">
                  <c:v>-33.167039000000003</c:v>
                </c:pt>
                <c:pt idx="371">
                  <c:v>-34.418544000000004</c:v>
                </c:pt>
                <c:pt idx="372">
                  <c:v>-35.526737000000011</c:v>
                </c:pt>
                <c:pt idx="373">
                  <c:v>-36.234177000000003</c:v>
                </c:pt>
                <c:pt idx="374">
                  <c:v>-37.161731000000003</c:v>
                </c:pt>
                <c:pt idx="375">
                  <c:v>-38.046979</c:v>
                </c:pt>
                <c:pt idx="376">
                  <c:v>-38.797381000000001</c:v>
                </c:pt>
                <c:pt idx="377">
                  <c:v>-39.491912000000013</c:v>
                </c:pt>
                <c:pt idx="378">
                  <c:v>-40.081975</c:v>
                </c:pt>
                <c:pt idx="379">
                  <c:v>-40.620617000000003</c:v>
                </c:pt>
                <c:pt idx="380">
                  <c:v>-41.104388</c:v>
                </c:pt>
                <c:pt idx="381">
                  <c:v>-41.583632000000001</c:v>
                </c:pt>
                <c:pt idx="382">
                  <c:v>-41.808407000000003</c:v>
                </c:pt>
                <c:pt idx="383">
                  <c:v>-42.225515000000065</c:v>
                </c:pt>
                <c:pt idx="384">
                  <c:v>-42.733158000000039</c:v>
                </c:pt>
                <c:pt idx="385">
                  <c:v>-43.027254000000006</c:v>
                </c:pt>
                <c:pt idx="386">
                  <c:v>-43.313611999999999</c:v>
                </c:pt>
                <c:pt idx="387">
                  <c:v>-43.563420000000001</c:v>
                </c:pt>
                <c:pt idx="388">
                  <c:v>-43.820703000000002</c:v>
                </c:pt>
                <c:pt idx="389">
                  <c:v>-44.028045000000013</c:v>
                </c:pt>
                <c:pt idx="390">
                  <c:v>-44.239931000000013</c:v>
                </c:pt>
                <c:pt idx="391">
                  <c:v>-44.424663999999993</c:v>
                </c:pt>
                <c:pt idx="392">
                  <c:v>-44.62238200000003</c:v>
                </c:pt>
                <c:pt idx="393">
                  <c:v>-44.779767</c:v>
                </c:pt>
                <c:pt idx="394">
                  <c:v>-44.918651000000004</c:v>
                </c:pt>
                <c:pt idx="395">
                  <c:v>-45.052115000000029</c:v>
                </c:pt>
                <c:pt idx="396">
                  <c:v>-45.204396000000003</c:v>
                </c:pt>
                <c:pt idx="397">
                  <c:v>-45.313067999999994</c:v>
                </c:pt>
                <c:pt idx="398">
                  <c:v>-45.392311000000035</c:v>
                </c:pt>
                <c:pt idx="399">
                  <c:v>-45.546131000000003</c:v>
                </c:pt>
                <c:pt idx="400">
                  <c:v>-45.614235000000001</c:v>
                </c:pt>
                <c:pt idx="401">
                  <c:v>-45.737044000000004</c:v>
                </c:pt>
                <c:pt idx="402">
                  <c:v>-45.824723000000006</c:v>
                </c:pt>
                <c:pt idx="403">
                  <c:v>-45.911529000000002</c:v>
                </c:pt>
                <c:pt idx="404">
                  <c:v>-45.981171000000003</c:v>
                </c:pt>
                <c:pt idx="405">
                  <c:v>-46.054680999999974</c:v>
                </c:pt>
                <c:pt idx="406">
                  <c:v>-46.131298000000001</c:v>
                </c:pt>
                <c:pt idx="407">
                  <c:v>-46.206347000000001</c:v>
                </c:pt>
                <c:pt idx="408">
                  <c:v>-46.274996000000002</c:v>
                </c:pt>
                <c:pt idx="409">
                  <c:v>-46.304706999999993</c:v>
                </c:pt>
                <c:pt idx="410">
                  <c:v>-46.407869999999996</c:v>
                </c:pt>
                <c:pt idx="411">
                  <c:v>-46.435193000000012</c:v>
                </c:pt>
                <c:pt idx="412">
                  <c:v>-46.466279</c:v>
                </c:pt>
                <c:pt idx="413">
                  <c:v>-46.529765000000012</c:v>
                </c:pt>
                <c:pt idx="414">
                  <c:v>-46.581204999999997</c:v>
                </c:pt>
                <c:pt idx="415">
                  <c:v>-46.604309000000001</c:v>
                </c:pt>
                <c:pt idx="416">
                  <c:v>-46.646237000000006</c:v>
                </c:pt>
                <c:pt idx="417">
                  <c:v>-46.685464000000003</c:v>
                </c:pt>
                <c:pt idx="418">
                  <c:v>-46.714461999999997</c:v>
                </c:pt>
                <c:pt idx="419">
                  <c:v>-46.762809000000011</c:v>
                </c:pt>
                <c:pt idx="420">
                  <c:v>-46.793114000000038</c:v>
                </c:pt>
                <c:pt idx="421">
                  <c:v>-46.827633000000006</c:v>
                </c:pt>
                <c:pt idx="422">
                  <c:v>-46.843969999999999</c:v>
                </c:pt>
                <c:pt idx="423">
                  <c:v>-46.873569000000003</c:v>
                </c:pt>
                <c:pt idx="424">
                  <c:v>-46.912298</c:v>
                </c:pt>
                <c:pt idx="425">
                  <c:v>-46.933550000000011</c:v>
                </c:pt>
                <c:pt idx="426">
                  <c:v>-46.949820999999993</c:v>
                </c:pt>
                <c:pt idx="427">
                  <c:v>-46.966816000000001</c:v>
                </c:pt>
                <c:pt idx="428">
                  <c:v>-47.003769000000005</c:v>
                </c:pt>
                <c:pt idx="429">
                  <c:v>-47.006328000000003</c:v>
                </c:pt>
                <c:pt idx="430">
                  <c:v>-47.043341000000005</c:v>
                </c:pt>
                <c:pt idx="431">
                  <c:v>-47.061066000000004</c:v>
                </c:pt>
                <c:pt idx="432">
                  <c:v>-47.094553000000012</c:v>
                </c:pt>
                <c:pt idx="433">
                  <c:v>-47.133621000000005</c:v>
                </c:pt>
                <c:pt idx="434">
                  <c:v>-47.147820999999993</c:v>
                </c:pt>
                <c:pt idx="435">
                  <c:v>-47.197115000000039</c:v>
                </c:pt>
                <c:pt idx="436">
                  <c:v>-47.181917000000006</c:v>
                </c:pt>
                <c:pt idx="437">
                  <c:v>-47.167805000000001</c:v>
                </c:pt>
                <c:pt idx="438">
                  <c:v>-47.223851000000003</c:v>
                </c:pt>
                <c:pt idx="439">
                  <c:v>-47.213432000000012</c:v>
                </c:pt>
                <c:pt idx="440">
                  <c:v>-47.231144</c:v>
                </c:pt>
                <c:pt idx="441">
                  <c:v>-47.247632000000003</c:v>
                </c:pt>
                <c:pt idx="442">
                  <c:v>-47.270084000000004</c:v>
                </c:pt>
                <c:pt idx="443">
                  <c:v>-47.326840000000004</c:v>
                </c:pt>
                <c:pt idx="444">
                  <c:v>-47.294447000000005</c:v>
                </c:pt>
                <c:pt idx="445">
                  <c:v>-47.262318000000057</c:v>
                </c:pt>
                <c:pt idx="446">
                  <c:v>-47.253512000000029</c:v>
                </c:pt>
                <c:pt idx="447">
                  <c:v>-47.313309000000004</c:v>
                </c:pt>
                <c:pt idx="448">
                  <c:v>-47.428364000000002</c:v>
                </c:pt>
                <c:pt idx="449">
                  <c:v>-47.352996000000005</c:v>
                </c:pt>
                <c:pt idx="450">
                  <c:v>-47.324481999999996</c:v>
                </c:pt>
                <c:pt idx="451">
                  <c:v>-47.377949000000001</c:v>
                </c:pt>
                <c:pt idx="452">
                  <c:v>-47.412959000000001</c:v>
                </c:pt>
                <c:pt idx="453">
                  <c:v>-47.373421999999998</c:v>
                </c:pt>
                <c:pt idx="454">
                  <c:v>-47.396109000000003</c:v>
                </c:pt>
                <c:pt idx="455">
                  <c:v>-47.476700000000001</c:v>
                </c:pt>
                <c:pt idx="456">
                  <c:v>-47.490235000000013</c:v>
                </c:pt>
                <c:pt idx="457">
                  <c:v>-47.507103000000001</c:v>
                </c:pt>
                <c:pt idx="458">
                  <c:v>-47.533349000000001</c:v>
                </c:pt>
                <c:pt idx="459">
                  <c:v>-47.565808000000011</c:v>
                </c:pt>
                <c:pt idx="460">
                  <c:v>-47.576667999999998</c:v>
                </c:pt>
                <c:pt idx="461">
                  <c:v>-47.640385000000002</c:v>
                </c:pt>
                <c:pt idx="462">
                  <c:v>-47.666614000000003</c:v>
                </c:pt>
                <c:pt idx="463">
                  <c:v>-47.725814000000028</c:v>
                </c:pt>
                <c:pt idx="464">
                  <c:v>-47.765187000000012</c:v>
                </c:pt>
                <c:pt idx="465">
                  <c:v>-47.782089000000006</c:v>
                </c:pt>
                <c:pt idx="466">
                  <c:v>-47.804784999999995</c:v>
                </c:pt>
                <c:pt idx="467">
                  <c:v>-47.845053</c:v>
                </c:pt>
                <c:pt idx="468">
                  <c:v>-47.841713000000006</c:v>
                </c:pt>
                <c:pt idx="469">
                  <c:v>-47.897786000000004</c:v>
                </c:pt>
                <c:pt idx="470">
                  <c:v>-47.910310000000003</c:v>
                </c:pt>
                <c:pt idx="471">
                  <c:v>-47.919780999999993</c:v>
                </c:pt>
                <c:pt idx="472">
                  <c:v>-47.914223999999997</c:v>
                </c:pt>
                <c:pt idx="473">
                  <c:v>-47.945152000000029</c:v>
                </c:pt>
                <c:pt idx="474">
                  <c:v>-47.972864000000001</c:v>
                </c:pt>
                <c:pt idx="475">
                  <c:v>-47.954494999999994</c:v>
                </c:pt>
                <c:pt idx="476">
                  <c:v>-47.946764999999999</c:v>
                </c:pt>
                <c:pt idx="477">
                  <c:v>-47.976598000000003</c:v>
                </c:pt>
                <c:pt idx="478">
                  <c:v>-47.980364999999999</c:v>
                </c:pt>
                <c:pt idx="479">
                  <c:v>-47.965961</c:v>
                </c:pt>
                <c:pt idx="480">
                  <c:v>-47.927683999999999</c:v>
                </c:pt>
                <c:pt idx="481">
                  <c:v>-47.920071</c:v>
                </c:pt>
                <c:pt idx="482">
                  <c:v>-47.902513000000013</c:v>
                </c:pt>
                <c:pt idx="483">
                  <c:v>-47.937014000000005</c:v>
                </c:pt>
                <c:pt idx="484">
                  <c:v>-47.921692</c:v>
                </c:pt>
                <c:pt idx="485">
                  <c:v>-47.882680999999998</c:v>
                </c:pt>
                <c:pt idx="486">
                  <c:v>-47.879739000000001</c:v>
                </c:pt>
                <c:pt idx="487">
                  <c:v>-47.836480000000002</c:v>
                </c:pt>
                <c:pt idx="488">
                  <c:v>-47.834723000000004</c:v>
                </c:pt>
                <c:pt idx="489">
                  <c:v>-47.839018000000003</c:v>
                </c:pt>
                <c:pt idx="490">
                  <c:v>-47.835017000000001</c:v>
                </c:pt>
                <c:pt idx="491">
                  <c:v>-47.826181000000005</c:v>
                </c:pt>
                <c:pt idx="492">
                  <c:v>-47.832733000000012</c:v>
                </c:pt>
                <c:pt idx="493">
                  <c:v>-47.837443999999998</c:v>
                </c:pt>
                <c:pt idx="494">
                  <c:v>-47.857219999999998</c:v>
                </c:pt>
                <c:pt idx="495">
                  <c:v>-47.817534000000002</c:v>
                </c:pt>
                <c:pt idx="496">
                  <c:v>-47.839486999999998</c:v>
                </c:pt>
                <c:pt idx="497">
                  <c:v>-47.859057999999997</c:v>
                </c:pt>
                <c:pt idx="498">
                  <c:v>-47.868337000000011</c:v>
                </c:pt>
                <c:pt idx="499">
                  <c:v>-47.869955000000012</c:v>
                </c:pt>
                <c:pt idx="500">
                  <c:v>-47.904890999999999</c:v>
                </c:pt>
                <c:pt idx="501">
                  <c:v>-47.883619999999993</c:v>
                </c:pt>
                <c:pt idx="502">
                  <c:v>-47.903334000000001</c:v>
                </c:pt>
                <c:pt idx="503">
                  <c:v>-47.919049000000001</c:v>
                </c:pt>
                <c:pt idx="504">
                  <c:v>-47.945182000000003</c:v>
                </c:pt>
                <c:pt idx="505">
                  <c:v>-47.963886999999993</c:v>
                </c:pt>
                <c:pt idx="506">
                  <c:v>-47.962944</c:v>
                </c:pt>
                <c:pt idx="507">
                  <c:v>-47.986326000000005</c:v>
                </c:pt>
                <c:pt idx="508">
                  <c:v>-47.980536000000001</c:v>
                </c:pt>
                <c:pt idx="509">
                  <c:v>-47.978824000000003</c:v>
                </c:pt>
                <c:pt idx="510">
                  <c:v>-47.987716000000006</c:v>
                </c:pt>
                <c:pt idx="511">
                  <c:v>-48.007726000000005</c:v>
                </c:pt>
                <c:pt idx="512">
                  <c:v>-48.011741000000001</c:v>
                </c:pt>
                <c:pt idx="513">
                  <c:v>-48.034807000000001</c:v>
                </c:pt>
                <c:pt idx="514">
                  <c:v>-48.06251500000004</c:v>
                </c:pt>
                <c:pt idx="515">
                  <c:v>-48.028859000000011</c:v>
                </c:pt>
                <c:pt idx="516">
                  <c:v>-48.025357000000028</c:v>
                </c:pt>
                <c:pt idx="517">
                  <c:v>-48.030849000000003</c:v>
                </c:pt>
                <c:pt idx="518">
                  <c:v>-48.032819000000003</c:v>
                </c:pt>
                <c:pt idx="519">
                  <c:v>-48.02572200000003</c:v>
                </c:pt>
                <c:pt idx="520">
                  <c:v>-48.048785000000002</c:v>
                </c:pt>
                <c:pt idx="521">
                  <c:v>-48.036800000000007</c:v>
                </c:pt>
                <c:pt idx="522">
                  <c:v>-48.012816000000001</c:v>
                </c:pt>
                <c:pt idx="523">
                  <c:v>-48.007162000000001</c:v>
                </c:pt>
                <c:pt idx="524">
                  <c:v>-48.006872000000001</c:v>
                </c:pt>
                <c:pt idx="525">
                  <c:v>-48.010021000000002</c:v>
                </c:pt>
                <c:pt idx="526">
                  <c:v>-47.996856000000001</c:v>
                </c:pt>
                <c:pt idx="527">
                  <c:v>-47.999130000000029</c:v>
                </c:pt>
                <c:pt idx="528">
                  <c:v>-47.969530000000013</c:v>
                </c:pt>
                <c:pt idx="529">
                  <c:v>-47.989518000000011</c:v>
                </c:pt>
                <c:pt idx="530">
                  <c:v>-47.984656999999999</c:v>
                </c:pt>
                <c:pt idx="531">
                  <c:v>-47.938181</c:v>
                </c:pt>
                <c:pt idx="532">
                  <c:v>-47.948789000000005</c:v>
                </c:pt>
                <c:pt idx="533">
                  <c:v>-47.956218</c:v>
                </c:pt>
                <c:pt idx="534">
                  <c:v>-47.880987999999995</c:v>
                </c:pt>
                <c:pt idx="535">
                  <c:v>-47.626714000000028</c:v>
                </c:pt>
                <c:pt idx="536">
                  <c:v>-47.391368</c:v>
                </c:pt>
                <c:pt idx="537">
                  <c:v>-48.112424000000004</c:v>
                </c:pt>
                <c:pt idx="538">
                  <c:v>-48.387519000000005</c:v>
                </c:pt>
                <c:pt idx="539">
                  <c:v>-47.920226</c:v>
                </c:pt>
                <c:pt idx="540">
                  <c:v>-47.984116</c:v>
                </c:pt>
                <c:pt idx="541">
                  <c:v>-47.987433999999993</c:v>
                </c:pt>
                <c:pt idx="542">
                  <c:v>-47.991231000000006</c:v>
                </c:pt>
                <c:pt idx="543">
                  <c:v>-47.994619</c:v>
                </c:pt>
                <c:pt idx="544">
                  <c:v>-47.987154000000004</c:v>
                </c:pt>
                <c:pt idx="545">
                  <c:v>-48.030601000000004</c:v>
                </c:pt>
                <c:pt idx="546">
                  <c:v>-48.014829999999996</c:v>
                </c:pt>
                <c:pt idx="547">
                  <c:v>-48.056243999999992</c:v>
                </c:pt>
                <c:pt idx="548">
                  <c:v>-48.057569999999998</c:v>
                </c:pt>
                <c:pt idx="549">
                  <c:v>-48.057299999999998</c:v>
                </c:pt>
                <c:pt idx="550">
                  <c:v>-48.094252000000012</c:v>
                </c:pt>
                <c:pt idx="551">
                  <c:v>-48.130411000000002</c:v>
                </c:pt>
                <c:pt idx="552">
                  <c:v>-48.105059000000011</c:v>
                </c:pt>
                <c:pt idx="553">
                  <c:v>-48.135781000000001</c:v>
                </c:pt>
                <c:pt idx="554">
                  <c:v>-48.148039000000011</c:v>
                </c:pt>
                <c:pt idx="555">
                  <c:v>-48.156545000000001</c:v>
                </c:pt>
                <c:pt idx="556">
                  <c:v>-48.190781000000001</c:v>
                </c:pt>
                <c:pt idx="557">
                  <c:v>-48.183575000000012</c:v>
                </c:pt>
                <c:pt idx="558">
                  <c:v>-48.20919200000003</c:v>
                </c:pt>
                <c:pt idx="559">
                  <c:v>-48.204216000000002</c:v>
                </c:pt>
                <c:pt idx="560">
                  <c:v>-48.231542000000012</c:v>
                </c:pt>
                <c:pt idx="561">
                  <c:v>-48.20595000000003</c:v>
                </c:pt>
                <c:pt idx="562">
                  <c:v>-48.220124000000013</c:v>
                </c:pt>
                <c:pt idx="563">
                  <c:v>-48.221806000000001</c:v>
                </c:pt>
                <c:pt idx="564">
                  <c:v>-48.248910000000038</c:v>
                </c:pt>
                <c:pt idx="565">
                  <c:v>-48.245673000000011</c:v>
                </c:pt>
                <c:pt idx="566">
                  <c:v>-48.243386000000001</c:v>
                </c:pt>
                <c:pt idx="567">
                  <c:v>-48.216467999999999</c:v>
                </c:pt>
                <c:pt idx="568">
                  <c:v>-48.236182000000028</c:v>
                </c:pt>
                <c:pt idx="569">
                  <c:v>-48.233014000000011</c:v>
                </c:pt>
                <c:pt idx="570">
                  <c:v>-48.259127000000007</c:v>
                </c:pt>
                <c:pt idx="571">
                  <c:v>-48.234547000000006</c:v>
                </c:pt>
                <c:pt idx="572">
                  <c:v>-48.231348000000011</c:v>
                </c:pt>
                <c:pt idx="573">
                  <c:v>-48.22245200000004</c:v>
                </c:pt>
                <c:pt idx="574">
                  <c:v>-48.212026000000002</c:v>
                </c:pt>
                <c:pt idx="575">
                  <c:v>-48.189721000000006</c:v>
                </c:pt>
                <c:pt idx="576">
                  <c:v>-48.182806000000006</c:v>
                </c:pt>
                <c:pt idx="577">
                  <c:v>-48.191806</c:v>
                </c:pt>
                <c:pt idx="578">
                  <c:v>-48.188451000000001</c:v>
                </c:pt>
                <c:pt idx="579">
                  <c:v>-48.180804999999999</c:v>
                </c:pt>
                <c:pt idx="580">
                  <c:v>-48.171949000000005</c:v>
                </c:pt>
                <c:pt idx="581">
                  <c:v>-48.184517</c:v>
                </c:pt>
                <c:pt idx="582">
                  <c:v>-48.218170000000029</c:v>
                </c:pt>
                <c:pt idx="583">
                  <c:v>-48.143229000000005</c:v>
                </c:pt>
                <c:pt idx="584">
                  <c:v>-48.126203000000011</c:v>
                </c:pt>
                <c:pt idx="585">
                  <c:v>-48.139567</c:v>
                </c:pt>
                <c:pt idx="586">
                  <c:v>-48.144580000000005</c:v>
                </c:pt>
                <c:pt idx="587">
                  <c:v>-48.146156000000012</c:v>
                </c:pt>
                <c:pt idx="588">
                  <c:v>-48.132393000000029</c:v>
                </c:pt>
                <c:pt idx="589">
                  <c:v>-48.112624000000004</c:v>
                </c:pt>
                <c:pt idx="590">
                  <c:v>-48.117272</c:v>
                </c:pt>
                <c:pt idx="591">
                  <c:v>-48.108923000000011</c:v>
                </c:pt>
                <c:pt idx="592">
                  <c:v>-48.101161000000005</c:v>
                </c:pt>
                <c:pt idx="593">
                  <c:v>-48.111297999999998</c:v>
                </c:pt>
                <c:pt idx="594">
                  <c:v>-48.104781000000003</c:v>
                </c:pt>
                <c:pt idx="595">
                  <c:v>-48.128546000000028</c:v>
                </c:pt>
                <c:pt idx="596">
                  <c:v>-48.133263000000007</c:v>
                </c:pt>
                <c:pt idx="597">
                  <c:v>-48.123653000000012</c:v>
                </c:pt>
                <c:pt idx="598">
                  <c:v>-48.111711</c:v>
                </c:pt>
                <c:pt idx="599">
                  <c:v>-48.107481999999997</c:v>
                </c:pt>
                <c:pt idx="600">
                  <c:v>-48.140847000000001</c:v>
                </c:pt>
                <c:pt idx="601">
                  <c:v>-48.147792000000003</c:v>
                </c:pt>
                <c:pt idx="602">
                  <c:v>-48.138805000000012</c:v>
                </c:pt>
                <c:pt idx="603">
                  <c:v>-48.164196000000011</c:v>
                </c:pt>
                <c:pt idx="604">
                  <c:v>-48.207295000000002</c:v>
                </c:pt>
                <c:pt idx="605">
                  <c:v>-48.208951000000013</c:v>
                </c:pt>
                <c:pt idx="606">
                  <c:v>-48.215933000000028</c:v>
                </c:pt>
                <c:pt idx="607">
                  <c:v>-48.232229000000011</c:v>
                </c:pt>
                <c:pt idx="608">
                  <c:v>-48.227837000000001</c:v>
                </c:pt>
                <c:pt idx="609">
                  <c:v>-48.278484000000006</c:v>
                </c:pt>
                <c:pt idx="610">
                  <c:v>-48.274552000000028</c:v>
                </c:pt>
                <c:pt idx="611">
                  <c:v>-48.260255000000029</c:v>
                </c:pt>
                <c:pt idx="612">
                  <c:v>-48.273798000000028</c:v>
                </c:pt>
                <c:pt idx="613">
                  <c:v>-48.282807000000005</c:v>
                </c:pt>
                <c:pt idx="614">
                  <c:v>-48.299735000000048</c:v>
                </c:pt>
                <c:pt idx="615">
                  <c:v>-48.299389000000012</c:v>
                </c:pt>
                <c:pt idx="616">
                  <c:v>-48.334403999999999</c:v>
                </c:pt>
                <c:pt idx="617">
                  <c:v>-48.326596000000002</c:v>
                </c:pt>
                <c:pt idx="618">
                  <c:v>-48.308208</c:v>
                </c:pt>
                <c:pt idx="619">
                  <c:v>-48.301785999999993</c:v>
                </c:pt>
                <c:pt idx="620">
                  <c:v>-48.302563000000006</c:v>
                </c:pt>
                <c:pt idx="621">
                  <c:v>-48.352986000000001</c:v>
                </c:pt>
                <c:pt idx="622">
                  <c:v>-48.357973999999999</c:v>
                </c:pt>
                <c:pt idx="623">
                  <c:v>-48.372720000000001</c:v>
                </c:pt>
                <c:pt idx="624">
                  <c:v>-48.389977999999999</c:v>
                </c:pt>
                <c:pt idx="625">
                  <c:v>-48.390666000000003</c:v>
                </c:pt>
                <c:pt idx="626">
                  <c:v>-48.387469999999972</c:v>
                </c:pt>
                <c:pt idx="627">
                  <c:v>-48.412407000000002</c:v>
                </c:pt>
                <c:pt idx="628">
                  <c:v>-48.429568000000003</c:v>
                </c:pt>
                <c:pt idx="629">
                  <c:v>-48.414499999999997</c:v>
                </c:pt>
                <c:pt idx="630">
                  <c:v>-48.399154000000003</c:v>
                </c:pt>
                <c:pt idx="631">
                  <c:v>-48.39895200000003</c:v>
                </c:pt>
                <c:pt idx="632">
                  <c:v>-48.407640000000001</c:v>
                </c:pt>
                <c:pt idx="633">
                  <c:v>-48.404006000000003</c:v>
                </c:pt>
                <c:pt idx="634">
                  <c:v>-48.428856000000003</c:v>
                </c:pt>
                <c:pt idx="635">
                  <c:v>-48.421052000000003</c:v>
                </c:pt>
                <c:pt idx="636">
                  <c:v>-48.431485999999992</c:v>
                </c:pt>
                <c:pt idx="637">
                  <c:v>-48.402798000000011</c:v>
                </c:pt>
                <c:pt idx="638">
                  <c:v>-48.387109000000002</c:v>
                </c:pt>
                <c:pt idx="639">
                  <c:v>-48.393478000000002</c:v>
                </c:pt>
                <c:pt idx="640">
                  <c:v>-48.404251000000002</c:v>
                </c:pt>
                <c:pt idx="641">
                  <c:v>-48.404575000000001</c:v>
                </c:pt>
                <c:pt idx="642">
                  <c:v>-48.383444999999995</c:v>
                </c:pt>
                <c:pt idx="643">
                  <c:v>-48.367139000000002</c:v>
                </c:pt>
                <c:pt idx="644">
                  <c:v>-48.351793000000001</c:v>
                </c:pt>
                <c:pt idx="645">
                  <c:v>-48.367999000000005</c:v>
                </c:pt>
                <c:pt idx="646">
                  <c:v>-48.331147000000001</c:v>
                </c:pt>
                <c:pt idx="647">
                  <c:v>-48.301208999999993</c:v>
                </c:pt>
                <c:pt idx="648">
                  <c:v>-48.345377000000006</c:v>
                </c:pt>
                <c:pt idx="649">
                  <c:v>-48.293257000000011</c:v>
                </c:pt>
                <c:pt idx="650">
                  <c:v>-48.291439000000011</c:v>
                </c:pt>
                <c:pt idx="651">
                  <c:v>-48.298187000000013</c:v>
                </c:pt>
                <c:pt idx="652">
                  <c:v>-48.29518300000003</c:v>
                </c:pt>
                <c:pt idx="653">
                  <c:v>-48.275473000000012</c:v>
                </c:pt>
                <c:pt idx="654">
                  <c:v>-48.351536999999993</c:v>
                </c:pt>
                <c:pt idx="655">
                  <c:v>-48.345951000000007</c:v>
                </c:pt>
                <c:pt idx="656">
                  <c:v>-48.308805</c:v>
                </c:pt>
                <c:pt idx="657">
                  <c:v>-48.360774000000006</c:v>
                </c:pt>
                <c:pt idx="658">
                  <c:v>-48.367681999999995</c:v>
                </c:pt>
                <c:pt idx="659">
                  <c:v>-48.326615000000011</c:v>
                </c:pt>
                <c:pt idx="660">
                  <c:v>-48.360351000000001</c:v>
                </c:pt>
                <c:pt idx="661">
                  <c:v>-48.378599000000001</c:v>
                </c:pt>
                <c:pt idx="662">
                  <c:v>-48.334853000000003</c:v>
                </c:pt>
                <c:pt idx="663">
                  <c:v>-48.365108000000028</c:v>
                </c:pt>
                <c:pt idx="664">
                  <c:v>-48.402696000000006</c:v>
                </c:pt>
                <c:pt idx="665">
                  <c:v>-48.399999000000001</c:v>
                </c:pt>
                <c:pt idx="666">
                  <c:v>-48.432610000000011</c:v>
                </c:pt>
                <c:pt idx="667">
                  <c:v>-48.402355000000028</c:v>
                </c:pt>
                <c:pt idx="668">
                  <c:v>-48.408686000000003</c:v>
                </c:pt>
                <c:pt idx="669">
                  <c:v>-48.404986999999998</c:v>
                </c:pt>
                <c:pt idx="670">
                  <c:v>-48.454704999999997</c:v>
                </c:pt>
                <c:pt idx="671">
                  <c:v>-48.47007</c:v>
                </c:pt>
                <c:pt idx="672">
                  <c:v>-48.492840000000001</c:v>
                </c:pt>
                <c:pt idx="673">
                  <c:v>-48.478387000000005</c:v>
                </c:pt>
                <c:pt idx="674">
                  <c:v>-48.46508</c:v>
                </c:pt>
                <c:pt idx="675">
                  <c:v>-48.495560000000012</c:v>
                </c:pt>
                <c:pt idx="676">
                  <c:v>-48.485348000000002</c:v>
                </c:pt>
                <c:pt idx="677">
                  <c:v>-48.475089000000004</c:v>
                </c:pt>
                <c:pt idx="678">
                  <c:v>-48.501919000000001</c:v>
                </c:pt>
                <c:pt idx="679">
                  <c:v>-48.534193000000002</c:v>
                </c:pt>
                <c:pt idx="680">
                  <c:v>-48.514116000000001</c:v>
                </c:pt>
                <c:pt idx="681">
                  <c:v>-48.568473000000012</c:v>
                </c:pt>
                <c:pt idx="682">
                  <c:v>-48.607854000000003</c:v>
                </c:pt>
                <c:pt idx="683">
                  <c:v>-48.580449999999999</c:v>
                </c:pt>
                <c:pt idx="684">
                  <c:v>-48.609058000000012</c:v>
                </c:pt>
                <c:pt idx="685">
                  <c:v>-48.591233000000003</c:v>
                </c:pt>
                <c:pt idx="686">
                  <c:v>-48.602598000000029</c:v>
                </c:pt>
                <c:pt idx="687">
                  <c:v>-48.617057000000003</c:v>
                </c:pt>
                <c:pt idx="688">
                  <c:v>-48.603356000000012</c:v>
                </c:pt>
                <c:pt idx="689">
                  <c:v>-48.614984999999997</c:v>
                </c:pt>
                <c:pt idx="690">
                  <c:v>-48.637164000000006</c:v>
                </c:pt>
                <c:pt idx="691">
                  <c:v>-48.628665000000012</c:v>
                </c:pt>
                <c:pt idx="692">
                  <c:v>-48.657987999999996</c:v>
                </c:pt>
                <c:pt idx="693">
                  <c:v>-48.685213000000012</c:v>
                </c:pt>
                <c:pt idx="694">
                  <c:v>-48.67212500000003</c:v>
                </c:pt>
                <c:pt idx="695">
                  <c:v>-48.69219800000004</c:v>
                </c:pt>
                <c:pt idx="696">
                  <c:v>-48.670360000000002</c:v>
                </c:pt>
                <c:pt idx="697">
                  <c:v>-48.692676000000013</c:v>
                </c:pt>
                <c:pt idx="698">
                  <c:v>-48.710481999999999</c:v>
                </c:pt>
              </c:numCache>
            </c:numRef>
          </c:yVal>
          <c:smooth val="1"/>
        </c:ser>
        <c:ser>
          <c:idx val="8"/>
          <c:order val="5"/>
          <c:tx>
            <c:strRef>
              <c:f>Espectros!$I$6</c:f>
              <c:strCache>
                <c:ptCount val="1"/>
                <c:pt idx="0">
                  <c:v>9-cis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Espectros!$A$7:$A$705</c:f>
              <c:numCache>
                <c:formatCode>0.000</c:formatCode>
                <c:ptCount val="699"/>
                <c:pt idx="0">
                  <c:v>204.18409700000001</c:v>
                </c:pt>
                <c:pt idx="1">
                  <c:v>205.02091700000011</c:v>
                </c:pt>
                <c:pt idx="2">
                  <c:v>205.85773700000016</c:v>
                </c:pt>
                <c:pt idx="3">
                  <c:v>206.69455699999995</c:v>
                </c:pt>
                <c:pt idx="4">
                  <c:v>207.53137800000007</c:v>
                </c:pt>
                <c:pt idx="5">
                  <c:v>208.36819800000012</c:v>
                </c:pt>
                <c:pt idx="6">
                  <c:v>209.205018</c:v>
                </c:pt>
                <c:pt idx="7">
                  <c:v>210.04183800000001</c:v>
                </c:pt>
                <c:pt idx="8">
                  <c:v>210.878658</c:v>
                </c:pt>
                <c:pt idx="9">
                  <c:v>211.71547799999999</c:v>
                </c:pt>
                <c:pt idx="10">
                  <c:v>212.55229800000012</c:v>
                </c:pt>
                <c:pt idx="11">
                  <c:v>213.38911800000011</c:v>
                </c:pt>
                <c:pt idx="12">
                  <c:v>214.22593800000001</c:v>
                </c:pt>
                <c:pt idx="13">
                  <c:v>215.062758</c:v>
                </c:pt>
                <c:pt idx="14">
                  <c:v>215.89957799999999</c:v>
                </c:pt>
                <c:pt idx="15">
                  <c:v>216.73639800000001</c:v>
                </c:pt>
                <c:pt idx="16">
                  <c:v>217.573218</c:v>
                </c:pt>
                <c:pt idx="17">
                  <c:v>218.41003800000001</c:v>
                </c:pt>
                <c:pt idx="18">
                  <c:v>219.24685799999995</c:v>
                </c:pt>
                <c:pt idx="19">
                  <c:v>220.08367899999999</c:v>
                </c:pt>
                <c:pt idx="20">
                  <c:v>220.92049900000012</c:v>
                </c:pt>
                <c:pt idx="21">
                  <c:v>221.75731900000011</c:v>
                </c:pt>
                <c:pt idx="22">
                  <c:v>222.59413900000001</c:v>
                </c:pt>
                <c:pt idx="23">
                  <c:v>223.430959</c:v>
                </c:pt>
                <c:pt idx="24">
                  <c:v>224.26777899999999</c:v>
                </c:pt>
                <c:pt idx="25">
                  <c:v>225.10459899999998</c:v>
                </c:pt>
                <c:pt idx="26">
                  <c:v>225.94141900000011</c:v>
                </c:pt>
                <c:pt idx="27">
                  <c:v>226.77823900000001</c:v>
                </c:pt>
                <c:pt idx="28">
                  <c:v>227.61505899999995</c:v>
                </c:pt>
                <c:pt idx="29">
                  <c:v>228.4518790000001</c:v>
                </c:pt>
                <c:pt idx="30">
                  <c:v>229.28869900000001</c:v>
                </c:pt>
                <c:pt idx="31">
                  <c:v>230.125519</c:v>
                </c:pt>
                <c:pt idx="32">
                  <c:v>230.96233900000016</c:v>
                </c:pt>
                <c:pt idx="33">
                  <c:v>231.79915899999995</c:v>
                </c:pt>
                <c:pt idx="34">
                  <c:v>232.63597999999999</c:v>
                </c:pt>
                <c:pt idx="35">
                  <c:v>233.47280000000001</c:v>
                </c:pt>
                <c:pt idx="36">
                  <c:v>234.30962</c:v>
                </c:pt>
                <c:pt idx="37">
                  <c:v>235.14644000000001</c:v>
                </c:pt>
                <c:pt idx="38">
                  <c:v>235.98326</c:v>
                </c:pt>
                <c:pt idx="39">
                  <c:v>236.8200800000001</c:v>
                </c:pt>
                <c:pt idx="40">
                  <c:v>237.65690000000001</c:v>
                </c:pt>
                <c:pt idx="41">
                  <c:v>238.49372</c:v>
                </c:pt>
                <c:pt idx="42">
                  <c:v>239.33054000000001</c:v>
                </c:pt>
                <c:pt idx="43">
                  <c:v>240.16736</c:v>
                </c:pt>
                <c:pt idx="44">
                  <c:v>241.00417999999999</c:v>
                </c:pt>
                <c:pt idx="45">
                  <c:v>241.84100000000001</c:v>
                </c:pt>
                <c:pt idx="46">
                  <c:v>242.67782</c:v>
                </c:pt>
                <c:pt idx="47">
                  <c:v>243.51463999999999</c:v>
                </c:pt>
                <c:pt idx="48">
                  <c:v>244.35146000000012</c:v>
                </c:pt>
                <c:pt idx="49">
                  <c:v>245.18828100000007</c:v>
                </c:pt>
                <c:pt idx="50">
                  <c:v>246.02510100000001</c:v>
                </c:pt>
                <c:pt idx="51">
                  <c:v>246.86192100000011</c:v>
                </c:pt>
                <c:pt idx="52">
                  <c:v>247.69874100000001</c:v>
                </c:pt>
                <c:pt idx="53">
                  <c:v>248.53556099999992</c:v>
                </c:pt>
                <c:pt idx="54">
                  <c:v>249.3723810000001</c:v>
                </c:pt>
                <c:pt idx="55">
                  <c:v>250.20920099999998</c:v>
                </c:pt>
                <c:pt idx="56">
                  <c:v>251.046021</c:v>
                </c:pt>
                <c:pt idx="57">
                  <c:v>251.88284100000016</c:v>
                </c:pt>
                <c:pt idx="58">
                  <c:v>252.71966099999983</c:v>
                </c:pt>
                <c:pt idx="59">
                  <c:v>253.5564810000001</c:v>
                </c:pt>
                <c:pt idx="60">
                  <c:v>254.39330100000001</c:v>
                </c:pt>
                <c:pt idx="61">
                  <c:v>255.230121</c:v>
                </c:pt>
                <c:pt idx="62">
                  <c:v>256.06694099999999</c:v>
                </c:pt>
                <c:pt idx="63">
                  <c:v>256.90376099999975</c:v>
                </c:pt>
                <c:pt idx="64">
                  <c:v>257.74058200000002</c:v>
                </c:pt>
                <c:pt idx="65">
                  <c:v>258.57740200000001</c:v>
                </c:pt>
                <c:pt idx="66">
                  <c:v>259.414222</c:v>
                </c:pt>
                <c:pt idx="67">
                  <c:v>260.25104199999993</c:v>
                </c:pt>
                <c:pt idx="68">
                  <c:v>261.08786199999997</c:v>
                </c:pt>
                <c:pt idx="69">
                  <c:v>261.92468200000002</c:v>
                </c:pt>
                <c:pt idx="70">
                  <c:v>262.76150199999978</c:v>
                </c:pt>
                <c:pt idx="71">
                  <c:v>263.59832199999965</c:v>
                </c:pt>
                <c:pt idx="72">
                  <c:v>264.43514199999959</c:v>
                </c:pt>
                <c:pt idx="73">
                  <c:v>265.27196199999975</c:v>
                </c:pt>
                <c:pt idx="74">
                  <c:v>266.10878200000002</c:v>
                </c:pt>
                <c:pt idx="75">
                  <c:v>266.94560200000001</c:v>
                </c:pt>
                <c:pt idx="76">
                  <c:v>267.782422</c:v>
                </c:pt>
                <c:pt idx="77">
                  <c:v>268.61924200000021</c:v>
                </c:pt>
                <c:pt idx="78">
                  <c:v>269.45606199999975</c:v>
                </c:pt>
                <c:pt idx="79">
                  <c:v>270.29288300000002</c:v>
                </c:pt>
                <c:pt idx="80">
                  <c:v>271.12970300000001</c:v>
                </c:pt>
                <c:pt idx="81">
                  <c:v>271.96652299999965</c:v>
                </c:pt>
                <c:pt idx="82">
                  <c:v>272.80334299999993</c:v>
                </c:pt>
                <c:pt idx="83">
                  <c:v>273.64016299999997</c:v>
                </c:pt>
                <c:pt idx="84">
                  <c:v>274.47698299999979</c:v>
                </c:pt>
                <c:pt idx="85">
                  <c:v>275.31380300000001</c:v>
                </c:pt>
                <c:pt idx="86">
                  <c:v>276.15062300000022</c:v>
                </c:pt>
                <c:pt idx="87">
                  <c:v>276.98744299999993</c:v>
                </c:pt>
                <c:pt idx="88">
                  <c:v>277.82426299999997</c:v>
                </c:pt>
                <c:pt idx="89">
                  <c:v>278.66108300000002</c:v>
                </c:pt>
                <c:pt idx="90">
                  <c:v>279.49790299999978</c:v>
                </c:pt>
                <c:pt idx="91">
                  <c:v>280.334723</c:v>
                </c:pt>
                <c:pt idx="92">
                  <c:v>281.17154299999999</c:v>
                </c:pt>
                <c:pt idx="93">
                  <c:v>282.00836299999975</c:v>
                </c:pt>
                <c:pt idx="94">
                  <c:v>282.84518300000002</c:v>
                </c:pt>
                <c:pt idx="95">
                  <c:v>283.68200400000001</c:v>
                </c:pt>
                <c:pt idx="96">
                  <c:v>284.518824</c:v>
                </c:pt>
                <c:pt idx="97">
                  <c:v>285.35564399999998</c:v>
                </c:pt>
                <c:pt idx="98">
                  <c:v>286.19246399999997</c:v>
                </c:pt>
                <c:pt idx="99">
                  <c:v>287.02928400000002</c:v>
                </c:pt>
                <c:pt idx="100">
                  <c:v>287.86610399999978</c:v>
                </c:pt>
                <c:pt idx="101">
                  <c:v>288.702924</c:v>
                </c:pt>
                <c:pt idx="102">
                  <c:v>289.53974399999993</c:v>
                </c:pt>
                <c:pt idx="103">
                  <c:v>290.37656399999975</c:v>
                </c:pt>
                <c:pt idx="104">
                  <c:v>291.21338399999979</c:v>
                </c:pt>
                <c:pt idx="105">
                  <c:v>292.05020400000001</c:v>
                </c:pt>
                <c:pt idx="106">
                  <c:v>292.887024</c:v>
                </c:pt>
                <c:pt idx="107">
                  <c:v>293.72384399999999</c:v>
                </c:pt>
                <c:pt idx="108">
                  <c:v>294.56066399999997</c:v>
                </c:pt>
                <c:pt idx="109">
                  <c:v>295.39748400000002</c:v>
                </c:pt>
                <c:pt idx="110">
                  <c:v>296.23430499999978</c:v>
                </c:pt>
                <c:pt idx="111">
                  <c:v>297.07112499999965</c:v>
                </c:pt>
                <c:pt idx="112">
                  <c:v>297.90794499999993</c:v>
                </c:pt>
                <c:pt idx="113">
                  <c:v>298.74476499999997</c:v>
                </c:pt>
                <c:pt idx="114">
                  <c:v>299.58158499999979</c:v>
                </c:pt>
                <c:pt idx="115">
                  <c:v>300.41840499999978</c:v>
                </c:pt>
                <c:pt idx="116">
                  <c:v>301.255225</c:v>
                </c:pt>
                <c:pt idx="117">
                  <c:v>302.09204499999993</c:v>
                </c:pt>
                <c:pt idx="118">
                  <c:v>302.92886499999975</c:v>
                </c:pt>
                <c:pt idx="119">
                  <c:v>303.76568500000002</c:v>
                </c:pt>
                <c:pt idx="120">
                  <c:v>304.60250500000001</c:v>
                </c:pt>
                <c:pt idx="121">
                  <c:v>305.43932499999966</c:v>
                </c:pt>
                <c:pt idx="122">
                  <c:v>306.27614499999964</c:v>
                </c:pt>
                <c:pt idx="123">
                  <c:v>307.11296499999997</c:v>
                </c:pt>
                <c:pt idx="124">
                  <c:v>307.94978500000002</c:v>
                </c:pt>
                <c:pt idx="125">
                  <c:v>308.78660599999978</c:v>
                </c:pt>
                <c:pt idx="126">
                  <c:v>309.62342599999999</c:v>
                </c:pt>
                <c:pt idx="127">
                  <c:v>310.46024599999993</c:v>
                </c:pt>
                <c:pt idx="128">
                  <c:v>311.29706599999975</c:v>
                </c:pt>
                <c:pt idx="129">
                  <c:v>312.13388600000002</c:v>
                </c:pt>
                <c:pt idx="130">
                  <c:v>312.97070599999978</c:v>
                </c:pt>
                <c:pt idx="131">
                  <c:v>313.807526</c:v>
                </c:pt>
                <c:pt idx="132">
                  <c:v>314.64434599999998</c:v>
                </c:pt>
                <c:pt idx="133">
                  <c:v>315.48116599999958</c:v>
                </c:pt>
                <c:pt idx="134">
                  <c:v>316.31798600000002</c:v>
                </c:pt>
                <c:pt idx="135">
                  <c:v>317.15480600000024</c:v>
                </c:pt>
                <c:pt idx="136">
                  <c:v>317.99162599999966</c:v>
                </c:pt>
                <c:pt idx="137">
                  <c:v>318.82844599999999</c:v>
                </c:pt>
                <c:pt idx="138">
                  <c:v>319.66526599999997</c:v>
                </c:pt>
                <c:pt idx="139">
                  <c:v>320.50208600000002</c:v>
                </c:pt>
                <c:pt idx="140">
                  <c:v>321.33890699999978</c:v>
                </c:pt>
                <c:pt idx="141">
                  <c:v>322.17572699999999</c:v>
                </c:pt>
                <c:pt idx="142">
                  <c:v>323.01254699999993</c:v>
                </c:pt>
                <c:pt idx="143">
                  <c:v>323.84936699999997</c:v>
                </c:pt>
                <c:pt idx="144">
                  <c:v>324.68618699999979</c:v>
                </c:pt>
                <c:pt idx="145">
                  <c:v>325.52300699999978</c:v>
                </c:pt>
                <c:pt idx="146">
                  <c:v>326.35982700000022</c:v>
                </c:pt>
                <c:pt idx="147">
                  <c:v>327.19664699999993</c:v>
                </c:pt>
                <c:pt idx="148">
                  <c:v>328.03346699999975</c:v>
                </c:pt>
                <c:pt idx="149">
                  <c:v>328.87028700000002</c:v>
                </c:pt>
                <c:pt idx="150">
                  <c:v>329.70710699999978</c:v>
                </c:pt>
                <c:pt idx="151">
                  <c:v>330.543927</c:v>
                </c:pt>
                <c:pt idx="152">
                  <c:v>331.38074699999999</c:v>
                </c:pt>
                <c:pt idx="153">
                  <c:v>332.21756699999975</c:v>
                </c:pt>
                <c:pt idx="154">
                  <c:v>333.05438700000002</c:v>
                </c:pt>
                <c:pt idx="155">
                  <c:v>333.89120799999978</c:v>
                </c:pt>
                <c:pt idx="156">
                  <c:v>334.72802799999965</c:v>
                </c:pt>
                <c:pt idx="157">
                  <c:v>335.56484799999998</c:v>
                </c:pt>
                <c:pt idx="158">
                  <c:v>336.40166799999975</c:v>
                </c:pt>
                <c:pt idx="159">
                  <c:v>337.23848799999979</c:v>
                </c:pt>
                <c:pt idx="160">
                  <c:v>338.07530799999978</c:v>
                </c:pt>
                <c:pt idx="161">
                  <c:v>338.91212799999965</c:v>
                </c:pt>
                <c:pt idx="162">
                  <c:v>339.74894799999993</c:v>
                </c:pt>
                <c:pt idx="163">
                  <c:v>340.58576799999975</c:v>
                </c:pt>
                <c:pt idx="164">
                  <c:v>341.42258799999979</c:v>
                </c:pt>
                <c:pt idx="165">
                  <c:v>342.25940800000001</c:v>
                </c:pt>
                <c:pt idx="166">
                  <c:v>343.09622799999966</c:v>
                </c:pt>
                <c:pt idx="167">
                  <c:v>343.93304799999964</c:v>
                </c:pt>
                <c:pt idx="168">
                  <c:v>344.76986799999997</c:v>
                </c:pt>
                <c:pt idx="169">
                  <c:v>345.60668800000002</c:v>
                </c:pt>
                <c:pt idx="170">
                  <c:v>346.44350899999978</c:v>
                </c:pt>
                <c:pt idx="171">
                  <c:v>347.28032899999965</c:v>
                </c:pt>
                <c:pt idx="172">
                  <c:v>348.11714899999993</c:v>
                </c:pt>
                <c:pt idx="173">
                  <c:v>348.95396899999974</c:v>
                </c:pt>
                <c:pt idx="174">
                  <c:v>349.79078899999979</c:v>
                </c:pt>
                <c:pt idx="175">
                  <c:v>350.62760900000001</c:v>
                </c:pt>
                <c:pt idx="176">
                  <c:v>351.464429</c:v>
                </c:pt>
                <c:pt idx="177">
                  <c:v>352.30124899999993</c:v>
                </c:pt>
                <c:pt idx="178">
                  <c:v>353.13806899999975</c:v>
                </c:pt>
                <c:pt idx="179">
                  <c:v>353.97488900000002</c:v>
                </c:pt>
                <c:pt idx="180">
                  <c:v>354.81170899999978</c:v>
                </c:pt>
                <c:pt idx="181">
                  <c:v>355.648529</c:v>
                </c:pt>
                <c:pt idx="182">
                  <c:v>356.48534899999964</c:v>
                </c:pt>
                <c:pt idx="183">
                  <c:v>357.32216899999975</c:v>
                </c:pt>
                <c:pt idx="184">
                  <c:v>358.15898900000002</c:v>
                </c:pt>
                <c:pt idx="185">
                  <c:v>358.99580899999978</c:v>
                </c:pt>
                <c:pt idx="186">
                  <c:v>359.83262999999999</c:v>
                </c:pt>
                <c:pt idx="187">
                  <c:v>360.66944999999998</c:v>
                </c:pt>
                <c:pt idx="188">
                  <c:v>361.50626999999974</c:v>
                </c:pt>
                <c:pt idx="189">
                  <c:v>362.34309000000002</c:v>
                </c:pt>
                <c:pt idx="190">
                  <c:v>363.17991000000001</c:v>
                </c:pt>
                <c:pt idx="191">
                  <c:v>364.01672999999965</c:v>
                </c:pt>
                <c:pt idx="192">
                  <c:v>364.85354999999993</c:v>
                </c:pt>
                <c:pt idx="193">
                  <c:v>365.69036999999975</c:v>
                </c:pt>
                <c:pt idx="194">
                  <c:v>366.52718999999979</c:v>
                </c:pt>
                <c:pt idx="195">
                  <c:v>367.36401000000001</c:v>
                </c:pt>
                <c:pt idx="196">
                  <c:v>368.20083</c:v>
                </c:pt>
                <c:pt idx="197">
                  <c:v>369.03764999999999</c:v>
                </c:pt>
                <c:pt idx="198">
                  <c:v>369.87446999999997</c:v>
                </c:pt>
                <c:pt idx="199">
                  <c:v>370.71128999999979</c:v>
                </c:pt>
                <c:pt idx="200">
                  <c:v>371.54810999999978</c:v>
                </c:pt>
                <c:pt idx="201">
                  <c:v>372.38493099999999</c:v>
                </c:pt>
                <c:pt idx="202">
                  <c:v>373.22175099999959</c:v>
                </c:pt>
                <c:pt idx="203">
                  <c:v>374.05857099999974</c:v>
                </c:pt>
                <c:pt idx="204">
                  <c:v>374.89539099999979</c:v>
                </c:pt>
                <c:pt idx="205">
                  <c:v>375.73221099999978</c:v>
                </c:pt>
                <c:pt idx="206">
                  <c:v>376.569031</c:v>
                </c:pt>
                <c:pt idx="207">
                  <c:v>377.40585099999993</c:v>
                </c:pt>
                <c:pt idx="208">
                  <c:v>378.24267099999997</c:v>
                </c:pt>
                <c:pt idx="209">
                  <c:v>379.07949100000002</c:v>
                </c:pt>
                <c:pt idx="210">
                  <c:v>379.9163109999995</c:v>
                </c:pt>
                <c:pt idx="211">
                  <c:v>380.75313099999966</c:v>
                </c:pt>
                <c:pt idx="212">
                  <c:v>381.58995099999999</c:v>
                </c:pt>
                <c:pt idx="213">
                  <c:v>382.42677099999958</c:v>
                </c:pt>
                <c:pt idx="214">
                  <c:v>383.26359099999979</c:v>
                </c:pt>
                <c:pt idx="215">
                  <c:v>384.10041100000001</c:v>
                </c:pt>
                <c:pt idx="216">
                  <c:v>384.93723199999965</c:v>
                </c:pt>
                <c:pt idx="217">
                  <c:v>385.77405199999993</c:v>
                </c:pt>
                <c:pt idx="218">
                  <c:v>386.61087199999997</c:v>
                </c:pt>
                <c:pt idx="219">
                  <c:v>387.44769200000002</c:v>
                </c:pt>
                <c:pt idx="220">
                  <c:v>388.28451199999978</c:v>
                </c:pt>
                <c:pt idx="221">
                  <c:v>389.12133199999965</c:v>
                </c:pt>
                <c:pt idx="222">
                  <c:v>389.95815199999959</c:v>
                </c:pt>
                <c:pt idx="223">
                  <c:v>390.79497199999975</c:v>
                </c:pt>
                <c:pt idx="224">
                  <c:v>391.63179199999979</c:v>
                </c:pt>
                <c:pt idx="225">
                  <c:v>392.46861199999978</c:v>
                </c:pt>
                <c:pt idx="226">
                  <c:v>393.305432</c:v>
                </c:pt>
                <c:pt idx="227">
                  <c:v>394.14225199999998</c:v>
                </c:pt>
                <c:pt idx="228">
                  <c:v>394.97907199999975</c:v>
                </c:pt>
                <c:pt idx="229">
                  <c:v>395.81589200000002</c:v>
                </c:pt>
                <c:pt idx="230">
                  <c:v>396.65271200000001</c:v>
                </c:pt>
                <c:pt idx="231">
                  <c:v>397.48953299999965</c:v>
                </c:pt>
                <c:pt idx="232">
                  <c:v>398.32635299999959</c:v>
                </c:pt>
                <c:pt idx="233">
                  <c:v>399.16317299999974</c:v>
                </c:pt>
                <c:pt idx="234">
                  <c:v>399.99999299999979</c:v>
                </c:pt>
                <c:pt idx="235">
                  <c:v>400.83681299999978</c:v>
                </c:pt>
                <c:pt idx="236">
                  <c:v>401.673633</c:v>
                </c:pt>
                <c:pt idx="237">
                  <c:v>402.51045299999993</c:v>
                </c:pt>
                <c:pt idx="238">
                  <c:v>403.34727299999997</c:v>
                </c:pt>
                <c:pt idx="239">
                  <c:v>404.18409300000002</c:v>
                </c:pt>
                <c:pt idx="240">
                  <c:v>405.02091299999978</c:v>
                </c:pt>
                <c:pt idx="241">
                  <c:v>405.857733</c:v>
                </c:pt>
                <c:pt idx="242">
                  <c:v>406.69455299999993</c:v>
                </c:pt>
                <c:pt idx="243">
                  <c:v>407.53137299999958</c:v>
                </c:pt>
                <c:pt idx="244">
                  <c:v>408.36819299999979</c:v>
                </c:pt>
                <c:pt idx="245">
                  <c:v>409.20501299999978</c:v>
                </c:pt>
                <c:pt idx="246">
                  <c:v>410.04183399999999</c:v>
                </c:pt>
                <c:pt idx="247">
                  <c:v>410.87865399999993</c:v>
                </c:pt>
                <c:pt idx="248">
                  <c:v>411.71547399999974</c:v>
                </c:pt>
                <c:pt idx="249">
                  <c:v>412.55229400000002</c:v>
                </c:pt>
                <c:pt idx="250">
                  <c:v>413.38911399999978</c:v>
                </c:pt>
                <c:pt idx="251">
                  <c:v>414.22593399999965</c:v>
                </c:pt>
                <c:pt idx="252">
                  <c:v>415.06275399999993</c:v>
                </c:pt>
                <c:pt idx="253">
                  <c:v>415.89957399999975</c:v>
                </c:pt>
                <c:pt idx="254">
                  <c:v>416.73639399999956</c:v>
                </c:pt>
                <c:pt idx="255">
                  <c:v>417.57321399999978</c:v>
                </c:pt>
                <c:pt idx="256">
                  <c:v>418.41003399999965</c:v>
                </c:pt>
                <c:pt idx="257">
                  <c:v>419.24685399999993</c:v>
                </c:pt>
                <c:pt idx="258">
                  <c:v>420.08367399999975</c:v>
                </c:pt>
                <c:pt idx="259">
                  <c:v>420.92049399999979</c:v>
                </c:pt>
                <c:pt idx="260">
                  <c:v>421.75731399999978</c:v>
                </c:pt>
                <c:pt idx="261">
                  <c:v>422.59413499999965</c:v>
                </c:pt>
                <c:pt idx="262">
                  <c:v>423.43095499999959</c:v>
                </c:pt>
                <c:pt idx="263">
                  <c:v>424.26777499999974</c:v>
                </c:pt>
                <c:pt idx="264">
                  <c:v>425.10459500000002</c:v>
                </c:pt>
                <c:pt idx="265">
                  <c:v>425.94141499999978</c:v>
                </c:pt>
                <c:pt idx="266">
                  <c:v>426.77823499999965</c:v>
                </c:pt>
                <c:pt idx="267">
                  <c:v>427.61505499999993</c:v>
                </c:pt>
                <c:pt idx="268">
                  <c:v>428.45187499999975</c:v>
                </c:pt>
                <c:pt idx="269">
                  <c:v>429.28869499999979</c:v>
                </c:pt>
                <c:pt idx="270">
                  <c:v>430.12551499999978</c:v>
                </c:pt>
                <c:pt idx="271">
                  <c:v>430.96233499999965</c:v>
                </c:pt>
                <c:pt idx="272">
                  <c:v>431.79915499999959</c:v>
                </c:pt>
                <c:pt idx="273">
                  <c:v>432.63597499999975</c:v>
                </c:pt>
                <c:pt idx="274">
                  <c:v>433.47279499999979</c:v>
                </c:pt>
                <c:pt idx="275">
                  <c:v>434.30961500000001</c:v>
                </c:pt>
                <c:pt idx="276">
                  <c:v>435.146435</c:v>
                </c:pt>
                <c:pt idx="277">
                  <c:v>435.98325599999959</c:v>
                </c:pt>
                <c:pt idx="278">
                  <c:v>436.82007599999974</c:v>
                </c:pt>
                <c:pt idx="279">
                  <c:v>437.65689600000002</c:v>
                </c:pt>
                <c:pt idx="280">
                  <c:v>438.49371599999949</c:v>
                </c:pt>
                <c:pt idx="281">
                  <c:v>439.33053599999965</c:v>
                </c:pt>
                <c:pt idx="282">
                  <c:v>440.16735599999993</c:v>
                </c:pt>
                <c:pt idx="283">
                  <c:v>441.00417599999975</c:v>
                </c:pt>
                <c:pt idx="284">
                  <c:v>441.84099600000002</c:v>
                </c:pt>
                <c:pt idx="285">
                  <c:v>442.67781600000001</c:v>
                </c:pt>
                <c:pt idx="286">
                  <c:v>443.514636</c:v>
                </c:pt>
                <c:pt idx="287">
                  <c:v>444.35145599999993</c:v>
                </c:pt>
                <c:pt idx="288">
                  <c:v>445.18827599999975</c:v>
                </c:pt>
                <c:pt idx="289">
                  <c:v>446.02509599999979</c:v>
                </c:pt>
                <c:pt idx="290">
                  <c:v>446.86191599999978</c:v>
                </c:pt>
                <c:pt idx="291">
                  <c:v>447.69873599999966</c:v>
                </c:pt>
                <c:pt idx="292">
                  <c:v>448.53555699999959</c:v>
                </c:pt>
                <c:pt idx="293">
                  <c:v>449.37237699999974</c:v>
                </c:pt>
                <c:pt idx="294">
                  <c:v>450.20919699999979</c:v>
                </c:pt>
                <c:pt idx="295">
                  <c:v>451.04601699999978</c:v>
                </c:pt>
                <c:pt idx="296">
                  <c:v>451.88283699999999</c:v>
                </c:pt>
                <c:pt idx="297">
                  <c:v>452.71965699999993</c:v>
                </c:pt>
                <c:pt idx="298">
                  <c:v>453.55647699999975</c:v>
                </c:pt>
                <c:pt idx="299">
                  <c:v>454.39329699999979</c:v>
                </c:pt>
                <c:pt idx="300">
                  <c:v>455.2301169999995</c:v>
                </c:pt>
                <c:pt idx="301">
                  <c:v>456.06693699999965</c:v>
                </c:pt>
                <c:pt idx="302">
                  <c:v>456.90375699999959</c:v>
                </c:pt>
                <c:pt idx="303">
                  <c:v>457.74057699999975</c:v>
                </c:pt>
                <c:pt idx="304">
                  <c:v>458.57739699999979</c:v>
                </c:pt>
                <c:pt idx="305">
                  <c:v>459.41421699999978</c:v>
                </c:pt>
                <c:pt idx="306">
                  <c:v>460.25103699999966</c:v>
                </c:pt>
                <c:pt idx="307">
                  <c:v>461.08785799999993</c:v>
                </c:pt>
                <c:pt idx="308">
                  <c:v>461.92467799999974</c:v>
                </c:pt>
                <c:pt idx="309">
                  <c:v>462.76149799999979</c:v>
                </c:pt>
                <c:pt idx="310">
                  <c:v>463.59831799999949</c:v>
                </c:pt>
                <c:pt idx="311">
                  <c:v>464.43513799999943</c:v>
                </c:pt>
                <c:pt idx="312">
                  <c:v>465.27195799999959</c:v>
                </c:pt>
                <c:pt idx="313">
                  <c:v>466.10877799999975</c:v>
                </c:pt>
                <c:pt idx="314">
                  <c:v>466.94559799999979</c:v>
                </c:pt>
                <c:pt idx="315">
                  <c:v>467.78241799999978</c:v>
                </c:pt>
                <c:pt idx="316">
                  <c:v>468.619238</c:v>
                </c:pt>
                <c:pt idx="317">
                  <c:v>469.45605799999959</c:v>
                </c:pt>
                <c:pt idx="318">
                  <c:v>470.29287799999975</c:v>
                </c:pt>
                <c:pt idx="319">
                  <c:v>471.12969800000002</c:v>
                </c:pt>
                <c:pt idx="320">
                  <c:v>471.9665179999995</c:v>
                </c:pt>
                <c:pt idx="321">
                  <c:v>472.80333799999966</c:v>
                </c:pt>
                <c:pt idx="322">
                  <c:v>473.64015899999993</c:v>
                </c:pt>
                <c:pt idx="323">
                  <c:v>474.47697899999957</c:v>
                </c:pt>
                <c:pt idx="324">
                  <c:v>475.31379899999979</c:v>
                </c:pt>
                <c:pt idx="325">
                  <c:v>476.15061900000001</c:v>
                </c:pt>
                <c:pt idx="326">
                  <c:v>476.98743899999965</c:v>
                </c:pt>
                <c:pt idx="327">
                  <c:v>477.82425899999993</c:v>
                </c:pt>
                <c:pt idx="328">
                  <c:v>478.66107899999975</c:v>
                </c:pt>
                <c:pt idx="329">
                  <c:v>479.49789899999979</c:v>
                </c:pt>
                <c:pt idx="330">
                  <c:v>480.33471899999978</c:v>
                </c:pt>
                <c:pt idx="331">
                  <c:v>481.17153899999965</c:v>
                </c:pt>
                <c:pt idx="332">
                  <c:v>482.00835899999959</c:v>
                </c:pt>
                <c:pt idx="333">
                  <c:v>482.84517899999975</c:v>
                </c:pt>
                <c:pt idx="334">
                  <c:v>483.68199899999979</c:v>
                </c:pt>
                <c:pt idx="335">
                  <c:v>484.51881899999978</c:v>
                </c:pt>
                <c:pt idx="336">
                  <c:v>485.355639</c:v>
                </c:pt>
                <c:pt idx="337">
                  <c:v>486.19245999999993</c:v>
                </c:pt>
                <c:pt idx="338">
                  <c:v>487.02928000000026</c:v>
                </c:pt>
                <c:pt idx="339">
                  <c:v>487.86609999999979</c:v>
                </c:pt>
                <c:pt idx="340">
                  <c:v>488.70292000000001</c:v>
                </c:pt>
                <c:pt idx="341">
                  <c:v>489.53973999999965</c:v>
                </c:pt>
                <c:pt idx="342">
                  <c:v>490.37655999999959</c:v>
                </c:pt>
                <c:pt idx="343">
                  <c:v>491.21337999999957</c:v>
                </c:pt>
                <c:pt idx="344">
                  <c:v>492.05020000000002</c:v>
                </c:pt>
                <c:pt idx="345">
                  <c:v>492.88702000000001</c:v>
                </c:pt>
                <c:pt idx="346">
                  <c:v>493.72384</c:v>
                </c:pt>
                <c:pt idx="347">
                  <c:v>494.56065999999993</c:v>
                </c:pt>
                <c:pt idx="348">
                  <c:v>495.39747999999975</c:v>
                </c:pt>
                <c:pt idx="349">
                  <c:v>496.23429999999979</c:v>
                </c:pt>
                <c:pt idx="350">
                  <c:v>497.07111999999955</c:v>
                </c:pt>
                <c:pt idx="351">
                  <c:v>497.90794</c:v>
                </c:pt>
                <c:pt idx="352">
                  <c:v>498.74476099999998</c:v>
                </c:pt>
                <c:pt idx="353">
                  <c:v>499.58158100000003</c:v>
                </c:pt>
                <c:pt idx="354">
                  <c:v>500.41840099999979</c:v>
                </c:pt>
                <c:pt idx="355">
                  <c:v>501.25522100000001</c:v>
                </c:pt>
                <c:pt idx="356">
                  <c:v>502.09204099999999</c:v>
                </c:pt>
                <c:pt idx="357">
                  <c:v>502.92886099999993</c:v>
                </c:pt>
                <c:pt idx="358">
                  <c:v>503.76568099999997</c:v>
                </c:pt>
                <c:pt idx="359">
                  <c:v>504.60250100000002</c:v>
                </c:pt>
                <c:pt idx="360">
                  <c:v>505.43932099999978</c:v>
                </c:pt>
                <c:pt idx="361">
                  <c:v>506.27614099999965</c:v>
                </c:pt>
                <c:pt idx="362">
                  <c:v>507.11296099999998</c:v>
                </c:pt>
                <c:pt idx="363">
                  <c:v>507.94978099999997</c:v>
                </c:pt>
                <c:pt idx="364">
                  <c:v>508.78660099999979</c:v>
                </c:pt>
                <c:pt idx="365">
                  <c:v>509.62342100000001</c:v>
                </c:pt>
                <c:pt idx="366">
                  <c:v>510.460241</c:v>
                </c:pt>
                <c:pt idx="367">
                  <c:v>511.29706199999993</c:v>
                </c:pt>
                <c:pt idx="368">
                  <c:v>512.13388200000043</c:v>
                </c:pt>
                <c:pt idx="369">
                  <c:v>512.97070200000041</c:v>
                </c:pt>
                <c:pt idx="370">
                  <c:v>513.80752199999927</c:v>
                </c:pt>
                <c:pt idx="371">
                  <c:v>514.64434200000005</c:v>
                </c:pt>
                <c:pt idx="372">
                  <c:v>515.48116199999959</c:v>
                </c:pt>
                <c:pt idx="373">
                  <c:v>516.31798199999957</c:v>
                </c:pt>
                <c:pt idx="374">
                  <c:v>517.15480200000002</c:v>
                </c:pt>
                <c:pt idx="375">
                  <c:v>517.99162199999955</c:v>
                </c:pt>
                <c:pt idx="376">
                  <c:v>518.828442</c:v>
                </c:pt>
                <c:pt idx="377">
                  <c:v>519.66526199999942</c:v>
                </c:pt>
                <c:pt idx="378">
                  <c:v>520.50208199999997</c:v>
                </c:pt>
                <c:pt idx="379">
                  <c:v>521.33890199999996</c:v>
                </c:pt>
                <c:pt idx="380">
                  <c:v>522.17572199999995</c:v>
                </c:pt>
                <c:pt idx="381">
                  <c:v>523.0125419999996</c:v>
                </c:pt>
                <c:pt idx="382">
                  <c:v>523.84936199999959</c:v>
                </c:pt>
                <c:pt idx="383">
                  <c:v>524.68618300000003</c:v>
                </c:pt>
                <c:pt idx="384">
                  <c:v>525.52300300000002</c:v>
                </c:pt>
                <c:pt idx="385">
                  <c:v>526.35982299999955</c:v>
                </c:pt>
                <c:pt idx="386">
                  <c:v>527.19664299999999</c:v>
                </c:pt>
                <c:pt idx="387">
                  <c:v>528.03346299999998</c:v>
                </c:pt>
                <c:pt idx="388">
                  <c:v>528.87028299999997</c:v>
                </c:pt>
                <c:pt idx="389">
                  <c:v>529.70710299999996</c:v>
                </c:pt>
                <c:pt idx="390">
                  <c:v>530.5439229999995</c:v>
                </c:pt>
                <c:pt idx="391">
                  <c:v>531.38074300000005</c:v>
                </c:pt>
                <c:pt idx="392">
                  <c:v>532.21756299999959</c:v>
                </c:pt>
                <c:pt idx="393">
                  <c:v>533.05438300000003</c:v>
                </c:pt>
                <c:pt idx="394">
                  <c:v>533.89120299999956</c:v>
                </c:pt>
                <c:pt idx="395">
                  <c:v>534.72802300000001</c:v>
                </c:pt>
                <c:pt idx="396">
                  <c:v>535.564843</c:v>
                </c:pt>
                <c:pt idx="397">
                  <c:v>536.40166299999942</c:v>
                </c:pt>
                <c:pt idx="398">
                  <c:v>537.23848400000043</c:v>
                </c:pt>
                <c:pt idx="399">
                  <c:v>538.07530400000041</c:v>
                </c:pt>
                <c:pt idx="400">
                  <c:v>538.91212399999927</c:v>
                </c:pt>
                <c:pt idx="401">
                  <c:v>539.74894400000005</c:v>
                </c:pt>
                <c:pt idx="402">
                  <c:v>540.58576400000004</c:v>
                </c:pt>
                <c:pt idx="403">
                  <c:v>541.42258399999957</c:v>
                </c:pt>
                <c:pt idx="404">
                  <c:v>542.25940400000002</c:v>
                </c:pt>
                <c:pt idx="405">
                  <c:v>543.09622399999955</c:v>
                </c:pt>
                <c:pt idx="406">
                  <c:v>543.933044</c:v>
                </c:pt>
                <c:pt idx="407">
                  <c:v>544.76986399999998</c:v>
                </c:pt>
                <c:pt idx="408">
                  <c:v>545.60668399999997</c:v>
                </c:pt>
                <c:pt idx="409">
                  <c:v>546.44350399999996</c:v>
                </c:pt>
                <c:pt idx="410">
                  <c:v>547.28032399999995</c:v>
                </c:pt>
                <c:pt idx="411">
                  <c:v>548.1171439999996</c:v>
                </c:pt>
                <c:pt idx="412">
                  <c:v>548.95396399999959</c:v>
                </c:pt>
                <c:pt idx="413">
                  <c:v>549.79078500000071</c:v>
                </c:pt>
                <c:pt idx="414">
                  <c:v>550.62760499999956</c:v>
                </c:pt>
                <c:pt idx="415">
                  <c:v>551.46442499999955</c:v>
                </c:pt>
                <c:pt idx="416">
                  <c:v>552.30124499999943</c:v>
                </c:pt>
                <c:pt idx="417">
                  <c:v>553.13806499999998</c:v>
                </c:pt>
                <c:pt idx="418">
                  <c:v>553.97488500000043</c:v>
                </c:pt>
                <c:pt idx="419">
                  <c:v>554.81170499999996</c:v>
                </c:pt>
                <c:pt idx="420">
                  <c:v>555.64852499999949</c:v>
                </c:pt>
                <c:pt idx="421">
                  <c:v>556.48534500000005</c:v>
                </c:pt>
                <c:pt idx="422">
                  <c:v>557.32216499999925</c:v>
                </c:pt>
                <c:pt idx="423">
                  <c:v>558.15898500000003</c:v>
                </c:pt>
                <c:pt idx="424">
                  <c:v>558.99580500000002</c:v>
                </c:pt>
                <c:pt idx="425">
                  <c:v>559.83262499999898</c:v>
                </c:pt>
                <c:pt idx="426">
                  <c:v>560.669445</c:v>
                </c:pt>
                <c:pt idx="427">
                  <c:v>561.50626499999942</c:v>
                </c:pt>
                <c:pt idx="428">
                  <c:v>562.34308599999997</c:v>
                </c:pt>
                <c:pt idx="429">
                  <c:v>563.17990600000041</c:v>
                </c:pt>
                <c:pt idx="430">
                  <c:v>564.01672599999949</c:v>
                </c:pt>
                <c:pt idx="431">
                  <c:v>564.8535459999996</c:v>
                </c:pt>
                <c:pt idx="432">
                  <c:v>565.69036600000004</c:v>
                </c:pt>
                <c:pt idx="433">
                  <c:v>566.52718599999957</c:v>
                </c:pt>
                <c:pt idx="434">
                  <c:v>567.36400599999956</c:v>
                </c:pt>
                <c:pt idx="435">
                  <c:v>568.20082600000001</c:v>
                </c:pt>
                <c:pt idx="436">
                  <c:v>569.03764599999943</c:v>
                </c:pt>
                <c:pt idx="437">
                  <c:v>569.87446599999998</c:v>
                </c:pt>
                <c:pt idx="438">
                  <c:v>570.71128599999997</c:v>
                </c:pt>
                <c:pt idx="439">
                  <c:v>571.54810599999996</c:v>
                </c:pt>
                <c:pt idx="440">
                  <c:v>572.3849259999995</c:v>
                </c:pt>
                <c:pt idx="441">
                  <c:v>573.22174600000005</c:v>
                </c:pt>
                <c:pt idx="442">
                  <c:v>574.05856599999959</c:v>
                </c:pt>
                <c:pt idx="443">
                  <c:v>574.89538700000003</c:v>
                </c:pt>
                <c:pt idx="444">
                  <c:v>575.73220699999956</c:v>
                </c:pt>
                <c:pt idx="445">
                  <c:v>576.56902699999955</c:v>
                </c:pt>
                <c:pt idx="446">
                  <c:v>577.40584699999999</c:v>
                </c:pt>
                <c:pt idx="447">
                  <c:v>578.24266699999941</c:v>
                </c:pt>
                <c:pt idx="448">
                  <c:v>579.07948700000043</c:v>
                </c:pt>
                <c:pt idx="449">
                  <c:v>579.91630699999996</c:v>
                </c:pt>
                <c:pt idx="450">
                  <c:v>580.75312699999949</c:v>
                </c:pt>
                <c:pt idx="451">
                  <c:v>581.58994700000005</c:v>
                </c:pt>
                <c:pt idx="452">
                  <c:v>582.42676699999959</c:v>
                </c:pt>
                <c:pt idx="453">
                  <c:v>583.26358700000003</c:v>
                </c:pt>
                <c:pt idx="454">
                  <c:v>584.10040700000002</c:v>
                </c:pt>
                <c:pt idx="455">
                  <c:v>584.93722699999898</c:v>
                </c:pt>
                <c:pt idx="456">
                  <c:v>585.77404700000045</c:v>
                </c:pt>
                <c:pt idx="457">
                  <c:v>586.61086699999998</c:v>
                </c:pt>
                <c:pt idx="458">
                  <c:v>587.44768799999929</c:v>
                </c:pt>
                <c:pt idx="459">
                  <c:v>588.28450800000041</c:v>
                </c:pt>
                <c:pt idx="460">
                  <c:v>589.12132799999949</c:v>
                </c:pt>
                <c:pt idx="461">
                  <c:v>589.9581479999996</c:v>
                </c:pt>
                <c:pt idx="462">
                  <c:v>590.79496800000004</c:v>
                </c:pt>
                <c:pt idx="463">
                  <c:v>591.63178800000003</c:v>
                </c:pt>
                <c:pt idx="464">
                  <c:v>592.46860799999956</c:v>
                </c:pt>
                <c:pt idx="465">
                  <c:v>593.30542799999955</c:v>
                </c:pt>
                <c:pt idx="466">
                  <c:v>594.14224799999943</c:v>
                </c:pt>
                <c:pt idx="467">
                  <c:v>594.97906799999998</c:v>
                </c:pt>
                <c:pt idx="468">
                  <c:v>595.81588799999997</c:v>
                </c:pt>
                <c:pt idx="469">
                  <c:v>596.65270799999996</c:v>
                </c:pt>
                <c:pt idx="470">
                  <c:v>597.4895279999995</c:v>
                </c:pt>
                <c:pt idx="471">
                  <c:v>598.3263479999996</c:v>
                </c:pt>
                <c:pt idx="472">
                  <c:v>599.16316799999959</c:v>
                </c:pt>
                <c:pt idx="473">
                  <c:v>599.99998800000003</c:v>
                </c:pt>
                <c:pt idx="474">
                  <c:v>600.83680899999956</c:v>
                </c:pt>
                <c:pt idx="475">
                  <c:v>601.67362900000001</c:v>
                </c:pt>
                <c:pt idx="476">
                  <c:v>602.51044899999999</c:v>
                </c:pt>
                <c:pt idx="477">
                  <c:v>603.34726899999896</c:v>
                </c:pt>
                <c:pt idx="478">
                  <c:v>604.18408900000043</c:v>
                </c:pt>
                <c:pt idx="479">
                  <c:v>605.02090899999996</c:v>
                </c:pt>
                <c:pt idx="480">
                  <c:v>605.85772899999927</c:v>
                </c:pt>
                <c:pt idx="481">
                  <c:v>606.69454900000005</c:v>
                </c:pt>
                <c:pt idx="482">
                  <c:v>607.53136899999959</c:v>
                </c:pt>
                <c:pt idx="483">
                  <c:v>608.36818899999957</c:v>
                </c:pt>
                <c:pt idx="484">
                  <c:v>609.20500900000002</c:v>
                </c:pt>
                <c:pt idx="485">
                  <c:v>610.04182899999955</c:v>
                </c:pt>
                <c:pt idx="486">
                  <c:v>610.878649</c:v>
                </c:pt>
                <c:pt idx="487">
                  <c:v>611.71546899999998</c:v>
                </c:pt>
                <c:pt idx="488">
                  <c:v>612.55228899999929</c:v>
                </c:pt>
                <c:pt idx="489">
                  <c:v>613.38910999999996</c:v>
                </c:pt>
                <c:pt idx="490">
                  <c:v>614.22592999999949</c:v>
                </c:pt>
                <c:pt idx="491">
                  <c:v>615.0627499999996</c:v>
                </c:pt>
                <c:pt idx="492">
                  <c:v>615.89957000000004</c:v>
                </c:pt>
                <c:pt idx="493">
                  <c:v>616.73639000000003</c:v>
                </c:pt>
                <c:pt idx="494">
                  <c:v>617.57321000000002</c:v>
                </c:pt>
                <c:pt idx="495">
                  <c:v>618.41003000000001</c:v>
                </c:pt>
                <c:pt idx="496">
                  <c:v>619.24684999999999</c:v>
                </c:pt>
                <c:pt idx="497">
                  <c:v>620.08366999999998</c:v>
                </c:pt>
                <c:pt idx="498">
                  <c:v>620.92048999999997</c:v>
                </c:pt>
                <c:pt idx="499">
                  <c:v>621.75730999999996</c:v>
                </c:pt>
                <c:pt idx="500">
                  <c:v>622.5941299999995</c:v>
                </c:pt>
                <c:pt idx="501">
                  <c:v>623.4309499999996</c:v>
                </c:pt>
                <c:pt idx="502">
                  <c:v>624.26777000000004</c:v>
                </c:pt>
                <c:pt idx="503">
                  <c:v>625.10459000000003</c:v>
                </c:pt>
                <c:pt idx="504">
                  <c:v>625.94141099999956</c:v>
                </c:pt>
                <c:pt idx="505">
                  <c:v>626.77823100000046</c:v>
                </c:pt>
                <c:pt idx="506">
                  <c:v>627.61505099999999</c:v>
                </c:pt>
                <c:pt idx="507">
                  <c:v>628.45187099999998</c:v>
                </c:pt>
                <c:pt idx="508">
                  <c:v>629.28869100000043</c:v>
                </c:pt>
                <c:pt idx="509">
                  <c:v>630.12551099999996</c:v>
                </c:pt>
                <c:pt idx="510">
                  <c:v>630.96233099999949</c:v>
                </c:pt>
                <c:pt idx="511">
                  <c:v>631.79915100000005</c:v>
                </c:pt>
                <c:pt idx="512">
                  <c:v>632.63597100000004</c:v>
                </c:pt>
                <c:pt idx="513">
                  <c:v>633.47279100000003</c:v>
                </c:pt>
                <c:pt idx="514">
                  <c:v>634.30961099999956</c:v>
                </c:pt>
                <c:pt idx="515">
                  <c:v>635.14643100000001</c:v>
                </c:pt>
                <c:pt idx="516">
                  <c:v>635.983251</c:v>
                </c:pt>
                <c:pt idx="517">
                  <c:v>636.82007099999998</c:v>
                </c:pt>
                <c:pt idx="518">
                  <c:v>637.65689099999997</c:v>
                </c:pt>
                <c:pt idx="519">
                  <c:v>638.49371200000041</c:v>
                </c:pt>
                <c:pt idx="520">
                  <c:v>639.33053199999949</c:v>
                </c:pt>
                <c:pt idx="521">
                  <c:v>640.1673519999996</c:v>
                </c:pt>
                <c:pt idx="522">
                  <c:v>641.00417200000004</c:v>
                </c:pt>
                <c:pt idx="523">
                  <c:v>641.84099199999957</c:v>
                </c:pt>
                <c:pt idx="524">
                  <c:v>642.67781200000002</c:v>
                </c:pt>
                <c:pt idx="525">
                  <c:v>643.51463200000001</c:v>
                </c:pt>
                <c:pt idx="526">
                  <c:v>644.35145199999943</c:v>
                </c:pt>
                <c:pt idx="527">
                  <c:v>645.18827200000044</c:v>
                </c:pt>
                <c:pt idx="528">
                  <c:v>646.02509199999997</c:v>
                </c:pt>
                <c:pt idx="529">
                  <c:v>646.86191199999928</c:v>
                </c:pt>
                <c:pt idx="530">
                  <c:v>647.69873200000063</c:v>
                </c:pt>
                <c:pt idx="531">
                  <c:v>648.5355519999996</c:v>
                </c:pt>
                <c:pt idx="532">
                  <c:v>649.37237200000004</c:v>
                </c:pt>
                <c:pt idx="533">
                  <c:v>650.20919200000003</c:v>
                </c:pt>
                <c:pt idx="534">
                  <c:v>651.04601299999956</c:v>
                </c:pt>
                <c:pt idx="535">
                  <c:v>651.88283300000001</c:v>
                </c:pt>
                <c:pt idx="536">
                  <c:v>652.71965299999999</c:v>
                </c:pt>
                <c:pt idx="537">
                  <c:v>653.55647299999998</c:v>
                </c:pt>
                <c:pt idx="538">
                  <c:v>654.39329299999997</c:v>
                </c:pt>
                <c:pt idx="539">
                  <c:v>655.23011299999996</c:v>
                </c:pt>
                <c:pt idx="540">
                  <c:v>656.06693299999949</c:v>
                </c:pt>
                <c:pt idx="541">
                  <c:v>656.90375300000005</c:v>
                </c:pt>
                <c:pt idx="542">
                  <c:v>657.74057300000004</c:v>
                </c:pt>
                <c:pt idx="543">
                  <c:v>658.57739300000003</c:v>
                </c:pt>
                <c:pt idx="544">
                  <c:v>659.41421299999956</c:v>
                </c:pt>
                <c:pt idx="545">
                  <c:v>660.25103300000001</c:v>
                </c:pt>
                <c:pt idx="546">
                  <c:v>661.087853</c:v>
                </c:pt>
                <c:pt idx="547">
                  <c:v>661.92467299999998</c:v>
                </c:pt>
                <c:pt idx="548">
                  <c:v>662.76149299999997</c:v>
                </c:pt>
                <c:pt idx="549">
                  <c:v>663.59831400000041</c:v>
                </c:pt>
                <c:pt idx="550">
                  <c:v>664.43513399999949</c:v>
                </c:pt>
                <c:pt idx="551">
                  <c:v>665.27195400000005</c:v>
                </c:pt>
                <c:pt idx="552">
                  <c:v>666.10877400000072</c:v>
                </c:pt>
                <c:pt idx="553">
                  <c:v>666.94559399999957</c:v>
                </c:pt>
                <c:pt idx="554">
                  <c:v>667.78241400000002</c:v>
                </c:pt>
                <c:pt idx="555">
                  <c:v>668.61923400000001</c:v>
                </c:pt>
                <c:pt idx="556">
                  <c:v>669.45605399999943</c:v>
                </c:pt>
                <c:pt idx="557">
                  <c:v>670.29287400000044</c:v>
                </c:pt>
                <c:pt idx="558">
                  <c:v>671.12969399999997</c:v>
                </c:pt>
                <c:pt idx="559">
                  <c:v>671.96651399999928</c:v>
                </c:pt>
                <c:pt idx="560">
                  <c:v>672.80333399999995</c:v>
                </c:pt>
                <c:pt idx="561">
                  <c:v>673.6401539999996</c:v>
                </c:pt>
                <c:pt idx="562">
                  <c:v>674.47697400000004</c:v>
                </c:pt>
                <c:pt idx="563">
                  <c:v>675.31379400000003</c:v>
                </c:pt>
                <c:pt idx="564">
                  <c:v>676.15061499999956</c:v>
                </c:pt>
                <c:pt idx="565">
                  <c:v>676.987435</c:v>
                </c:pt>
                <c:pt idx="566">
                  <c:v>677.82425499999943</c:v>
                </c:pt>
                <c:pt idx="567">
                  <c:v>678.66107499999998</c:v>
                </c:pt>
                <c:pt idx="568">
                  <c:v>679.49789499999997</c:v>
                </c:pt>
                <c:pt idx="569">
                  <c:v>680.33471499999996</c:v>
                </c:pt>
                <c:pt idx="570">
                  <c:v>681.17153499999995</c:v>
                </c:pt>
                <c:pt idx="571">
                  <c:v>682.00835500000005</c:v>
                </c:pt>
                <c:pt idx="572">
                  <c:v>682.84517499999959</c:v>
                </c:pt>
                <c:pt idx="573">
                  <c:v>683.68199500000003</c:v>
                </c:pt>
                <c:pt idx="574">
                  <c:v>684.51881500000002</c:v>
                </c:pt>
                <c:pt idx="575">
                  <c:v>685.35563499999955</c:v>
                </c:pt>
                <c:pt idx="576">
                  <c:v>686.192455</c:v>
                </c:pt>
                <c:pt idx="577">
                  <c:v>687.02927499999998</c:v>
                </c:pt>
                <c:pt idx="578">
                  <c:v>687.86609499999929</c:v>
                </c:pt>
                <c:pt idx="579">
                  <c:v>688.70291499999996</c:v>
                </c:pt>
                <c:pt idx="580">
                  <c:v>689.53973599999995</c:v>
                </c:pt>
                <c:pt idx="581">
                  <c:v>690.3765559999996</c:v>
                </c:pt>
                <c:pt idx="582">
                  <c:v>691.21337600000072</c:v>
                </c:pt>
                <c:pt idx="583">
                  <c:v>692.05019599999957</c:v>
                </c:pt>
                <c:pt idx="584">
                  <c:v>692.88701599999956</c:v>
                </c:pt>
                <c:pt idx="585">
                  <c:v>693.72383600000046</c:v>
                </c:pt>
                <c:pt idx="586">
                  <c:v>694.56065599999943</c:v>
                </c:pt>
                <c:pt idx="587">
                  <c:v>695.39747599999998</c:v>
                </c:pt>
                <c:pt idx="588">
                  <c:v>696.23429599999997</c:v>
                </c:pt>
                <c:pt idx="589">
                  <c:v>697.07111599999996</c:v>
                </c:pt>
                <c:pt idx="590">
                  <c:v>697.90793599999949</c:v>
                </c:pt>
                <c:pt idx="591">
                  <c:v>698.74475600000005</c:v>
                </c:pt>
                <c:pt idx="592">
                  <c:v>699.58157600000004</c:v>
                </c:pt>
                <c:pt idx="593">
                  <c:v>700.41839600000003</c:v>
                </c:pt>
                <c:pt idx="594">
                  <c:v>701.25521599999956</c:v>
                </c:pt>
                <c:pt idx="595">
                  <c:v>702.092037</c:v>
                </c:pt>
                <c:pt idx="596">
                  <c:v>702.92885699999999</c:v>
                </c:pt>
                <c:pt idx="597">
                  <c:v>703.76567699999998</c:v>
                </c:pt>
                <c:pt idx="598">
                  <c:v>704.60249699999997</c:v>
                </c:pt>
                <c:pt idx="599">
                  <c:v>705.43931699999996</c:v>
                </c:pt>
                <c:pt idx="600">
                  <c:v>706.27613699999995</c:v>
                </c:pt>
                <c:pt idx="601">
                  <c:v>707.1129569999996</c:v>
                </c:pt>
                <c:pt idx="602">
                  <c:v>707.94977700000004</c:v>
                </c:pt>
                <c:pt idx="603">
                  <c:v>708.78659700000003</c:v>
                </c:pt>
                <c:pt idx="604">
                  <c:v>709.62341700000002</c:v>
                </c:pt>
                <c:pt idx="605">
                  <c:v>710.46023699999955</c:v>
                </c:pt>
                <c:pt idx="606">
                  <c:v>711.297057</c:v>
                </c:pt>
                <c:pt idx="607">
                  <c:v>712.13387700000044</c:v>
                </c:pt>
                <c:pt idx="608">
                  <c:v>712.97069699999997</c:v>
                </c:pt>
                <c:pt idx="609">
                  <c:v>713.80751699999928</c:v>
                </c:pt>
                <c:pt idx="610">
                  <c:v>714.64433799999995</c:v>
                </c:pt>
                <c:pt idx="611">
                  <c:v>715.4811579999996</c:v>
                </c:pt>
                <c:pt idx="612">
                  <c:v>716.31797799999958</c:v>
                </c:pt>
                <c:pt idx="613">
                  <c:v>717.15479800000003</c:v>
                </c:pt>
                <c:pt idx="614">
                  <c:v>717.99161799999956</c:v>
                </c:pt>
                <c:pt idx="615">
                  <c:v>718.82843800000001</c:v>
                </c:pt>
                <c:pt idx="616">
                  <c:v>719.66525799999943</c:v>
                </c:pt>
                <c:pt idx="617">
                  <c:v>720.50207799999998</c:v>
                </c:pt>
                <c:pt idx="618">
                  <c:v>721.33889799999997</c:v>
                </c:pt>
                <c:pt idx="619">
                  <c:v>722.17571800000042</c:v>
                </c:pt>
                <c:pt idx="620">
                  <c:v>723.01253799999949</c:v>
                </c:pt>
                <c:pt idx="621">
                  <c:v>723.8493579999996</c:v>
                </c:pt>
                <c:pt idx="622">
                  <c:v>724.68617800000004</c:v>
                </c:pt>
                <c:pt idx="623">
                  <c:v>725.52299799999957</c:v>
                </c:pt>
                <c:pt idx="624">
                  <c:v>726.35981799999956</c:v>
                </c:pt>
                <c:pt idx="625">
                  <c:v>727.196639</c:v>
                </c:pt>
                <c:pt idx="626">
                  <c:v>728.03345899999999</c:v>
                </c:pt>
                <c:pt idx="627">
                  <c:v>728.87027899999998</c:v>
                </c:pt>
                <c:pt idx="628">
                  <c:v>729.70709899999997</c:v>
                </c:pt>
                <c:pt idx="629">
                  <c:v>730.54391899999996</c:v>
                </c:pt>
                <c:pt idx="630">
                  <c:v>731.38073899999995</c:v>
                </c:pt>
                <c:pt idx="631">
                  <c:v>732.2175589999996</c:v>
                </c:pt>
                <c:pt idx="632">
                  <c:v>733.05437900000004</c:v>
                </c:pt>
                <c:pt idx="633">
                  <c:v>733.89119899999957</c:v>
                </c:pt>
                <c:pt idx="634">
                  <c:v>734.72801900000002</c:v>
                </c:pt>
                <c:pt idx="635">
                  <c:v>735.56483900000001</c:v>
                </c:pt>
                <c:pt idx="636">
                  <c:v>736.40165899999943</c:v>
                </c:pt>
                <c:pt idx="637">
                  <c:v>737.23847900000044</c:v>
                </c:pt>
                <c:pt idx="638">
                  <c:v>738.07529899999997</c:v>
                </c:pt>
                <c:pt idx="639">
                  <c:v>738.91211899999928</c:v>
                </c:pt>
                <c:pt idx="640">
                  <c:v>739.74893999999995</c:v>
                </c:pt>
                <c:pt idx="641">
                  <c:v>740.58576000000005</c:v>
                </c:pt>
                <c:pt idx="642">
                  <c:v>741.42257999999958</c:v>
                </c:pt>
                <c:pt idx="643">
                  <c:v>742.25940000000003</c:v>
                </c:pt>
                <c:pt idx="644">
                  <c:v>743.09621999999956</c:v>
                </c:pt>
                <c:pt idx="645">
                  <c:v>743.93304000000001</c:v>
                </c:pt>
                <c:pt idx="646">
                  <c:v>744.76985999999999</c:v>
                </c:pt>
                <c:pt idx="647">
                  <c:v>745.60667999999998</c:v>
                </c:pt>
                <c:pt idx="648">
                  <c:v>746.44349999999997</c:v>
                </c:pt>
                <c:pt idx="649">
                  <c:v>747.28032000000042</c:v>
                </c:pt>
                <c:pt idx="650">
                  <c:v>748.11713999999949</c:v>
                </c:pt>
                <c:pt idx="651">
                  <c:v>748.9539599999996</c:v>
                </c:pt>
                <c:pt idx="652">
                  <c:v>749.79078000000061</c:v>
                </c:pt>
                <c:pt idx="653">
                  <c:v>750.62759999999957</c:v>
                </c:pt>
                <c:pt idx="654">
                  <c:v>751.46441999999956</c:v>
                </c:pt>
                <c:pt idx="655">
                  <c:v>752.30124099999955</c:v>
                </c:pt>
                <c:pt idx="656">
                  <c:v>753.13806099999999</c:v>
                </c:pt>
                <c:pt idx="657">
                  <c:v>753.97488100000044</c:v>
                </c:pt>
                <c:pt idx="658">
                  <c:v>754.81170099999997</c:v>
                </c:pt>
                <c:pt idx="659">
                  <c:v>755.64852099999996</c:v>
                </c:pt>
                <c:pt idx="660">
                  <c:v>756.48534099999995</c:v>
                </c:pt>
                <c:pt idx="661">
                  <c:v>757.32216099999926</c:v>
                </c:pt>
                <c:pt idx="662">
                  <c:v>758.15898100000004</c:v>
                </c:pt>
                <c:pt idx="663">
                  <c:v>758.99580100000003</c:v>
                </c:pt>
                <c:pt idx="664">
                  <c:v>759.83262099999911</c:v>
                </c:pt>
                <c:pt idx="665">
                  <c:v>760.66944100000001</c:v>
                </c:pt>
                <c:pt idx="666">
                  <c:v>761.50626099999943</c:v>
                </c:pt>
                <c:pt idx="667">
                  <c:v>762.34308099999998</c:v>
                </c:pt>
                <c:pt idx="668">
                  <c:v>763.17990100000043</c:v>
                </c:pt>
                <c:pt idx="669">
                  <c:v>764.01672099999996</c:v>
                </c:pt>
                <c:pt idx="670">
                  <c:v>764.8535409999995</c:v>
                </c:pt>
                <c:pt idx="671">
                  <c:v>765.69036200000005</c:v>
                </c:pt>
                <c:pt idx="672">
                  <c:v>766.52718199999958</c:v>
                </c:pt>
                <c:pt idx="673">
                  <c:v>767.36400199999957</c:v>
                </c:pt>
                <c:pt idx="674">
                  <c:v>768.20082200000002</c:v>
                </c:pt>
                <c:pt idx="675">
                  <c:v>769.03764199999955</c:v>
                </c:pt>
                <c:pt idx="676">
                  <c:v>769.87446199999999</c:v>
                </c:pt>
                <c:pt idx="677">
                  <c:v>770.71128199999998</c:v>
                </c:pt>
                <c:pt idx="678">
                  <c:v>771.54810199999997</c:v>
                </c:pt>
                <c:pt idx="679">
                  <c:v>772.38492199999996</c:v>
                </c:pt>
                <c:pt idx="680">
                  <c:v>773.22174199999995</c:v>
                </c:pt>
                <c:pt idx="681">
                  <c:v>774.0585619999996</c:v>
                </c:pt>
                <c:pt idx="682">
                  <c:v>774.89538200000004</c:v>
                </c:pt>
                <c:pt idx="683">
                  <c:v>775.73220199999957</c:v>
                </c:pt>
                <c:pt idx="684">
                  <c:v>776.56902199999956</c:v>
                </c:pt>
                <c:pt idx="685">
                  <c:v>777.40584200000001</c:v>
                </c:pt>
                <c:pt idx="686">
                  <c:v>778.24266299999942</c:v>
                </c:pt>
                <c:pt idx="687">
                  <c:v>779.07948300000044</c:v>
                </c:pt>
                <c:pt idx="688">
                  <c:v>779.91630299999997</c:v>
                </c:pt>
                <c:pt idx="689">
                  <c:v>780.75312299999996</c:v>
                </c:pt>
                <c:pt idx="690">
                  <c:v>781.58994299999995</c:v>
                </c:pt>
                <c:pt idx="691">
                  <c:v>782.4267629999996</c:v>
                </c:pt>
                <c:pt idx="692">
                  <c:v>783.26358300000004</c:v>
                </c:pt>
                <c:pt idx="693">
                  <c:v>784.10040300000003</c:v>
                </c:pt>
                <c:pt idx="694">
                  <c:v>784.93722299999911</c:v>
                </c:pt>
                <c:pt idx="695">
                  <c:v>785.77404300000046</c:v>
                </c:pt>
                <c:pt idx="696">
                  <c:v>786.61086299999999</c:v>
                </c:pt>
                <c:pt idx="697">
                  <c:v>787.44768299999942</c:v>
                </c:pt>
                <c:pt idx="698">
                  <c:v>788.28450300000043</c:v>
                </c:pt>
              </c:numCache>
            </c:numRef>
          </c:xVal>
          <c:yVal>
            <c:numRef>
              <c:f>Espectros!$I$7:$I$705</c:f>
              <c:numCache>
                <c:formatCode>0.000</c:formatCode>
                <c:ptCount val="699"/>
                <c:pt idx="0">
                  <c:v>-34.665153000000046</c:v>
                </c:pt>
                <c:pt idx="1">
                  <c:v>-36.056677999999998</c:v>
                </c:pt>
                <c:pt idx="2">
                  <c:v>-37.319375000000001</c:v>
                </c:pt>
                <c:pt idx="3">
                  <c:v>-38.427234000000006</c:v>
                </c:pt>
                <c:pt idx="4">
                  <c:v>-39.332098000000002</c:v>
                </c:pt>
                <c:pt idx="5">
                  <c:v>-39.955286999999998</c:v>
                </c:pt>
                <c:pt idx="6">
                  <c:v>-40.387613000000002</c:v>
                </c:pt>
                <c:pt idx="7">
                  <c:v>-40.832641000000002</c:v>
                </c:pt>
                <c:pt idx="8">
                  <c:v>-41.390815000000003</c:v>
                </c:pt>
                <c:pt idx="9">
                  <c:v>-41.255219000000011</c:v>
                </c:pt>
                <c:pt idx="10">
                  <c:v>-41.448038000000011</c:v>
                </c:pt>
                <c:pt idx="11">
                  <c:v>-41.589685999999993</c:v>
                </c:pt>
                <c:pt idx="12">
                  <c:v>-41.641546000000005</c:v>
                </c:pt>
                <c:pt idx="13">
                  <c:v>-41.722580000000029</c:v>
                </c:pt>
                <c:pt idx="14">
                  <c:v>-41.855831000000002</c:v>
                </c:pt>
                <c:pt idx="15">
                  <c:v>-41.895063</c:v>
                </c:pt>
                <c:pt idx="16">
                  <c:v>-41.985860000000002</c:v>
                </c:pt>
                <c:pt idx="17">
                  <c:v>-42.069892000000003</c:v>
                </c:pt>
                <c:pt idx="18">
                  <c:v>-42.133298000000003</c:v>
                </c:pt>
                <c:pt idx="19">
                  <c:v>-42.206959000000012</c:v>
                </c:pt>
                <c:pt idx="20">
                  <c:v>-42.258571000000003</c:v>
                </c:pt>
                <c:pt idx="21">
                  <c:v>-42.242648000000003</c:v>
                </c:pt>
                <c:pt idx="22">
                  <c:v>-42.219011000000002</c:v>
                </c:pt>
                <c:pt idx="23">
                  <c:v>-42.132385000000028</c:v>
                </c:pt>
                <c:pt idx="24">
                  <c:v>-42.036833000000001</c:v>
                </c:pt>
                <c:pt idx="25">
                  <c:v>-41.942460000000004</c:v>
                </c:pt>
                <c:pt idx="26">
                  <c:v>-41.871610000000004</c:v>
                </c:pt>
                <c:pt idx="27">
                  <c:v>-41.712834000000001</c:v>
                </c:pt>
                <c:pt idx="28">
                  <c:v>-41.366399000000001</c:v>
                </c:pt>
                <c:pt idx="29">
                  <c:v>-41.447929000000002</c:v>
                </c:pt>
                <c:pt idx="30">
                  <c:v>-41.298367000000013</c:v>
                </c:pt>
                <c:pt idx="31">
                  <c:v>-41.511417000000002</c:v>
                </c:pt>
                <c:pt idx="32">
                  <c:v>-41.018698000000001</c:v>
                </c:pt>
                <c:pt idx="33">
                  <c:v>-40.69521800000004</c:v>
                </c:pt>
                <c:pt idx="34">
                  <c:v>-40.772965000000013</c:v>
                </c:pt>
                <c:pt idx="35">
                  <c:v>-40.651382999999996</c:v>
                </c:pt>
                <c:pt idx="36">
                  <c:v>-40.549966000000005</c:v>
                </c:pt>
                <c:pt idx="37">
                  <c:v>-40.443649999999998</c:v>
                </c:pt>
                <c:pt idx="38">
                  <c:v>-40.341042999999999</c:v>
                </c:pt>
                <c:pt idx="39">
                  <c:v>-40.290099000000012</c:v>
                </c:pt>
                <c:pt idx="40">
                  <c:v>-40.197701000000002</c:v>
                </c:pt>
                <c:pt idx="41">
                  <c:v>-40.138927000000002</c:v>
                </c:pt>
                <c:pt idx="42">
                  <c:v>-40.061493000000006</c:v>
                </c:pt>
                <c:pt idx="43">
                  <c:v>-39.9863</c:v>
                </c:pt>
                <c:pt idx="44">
                  <c:v>-39.922262000000003</c:v>
                </c:pt>
                <c:pt idx="45">
                  <c:v>-39.848711000000002</c:v>
                </c:pt>
                <c:pt idx="46">
                  <c:v>-39.799094000000011</c:v>
                </c:pt>
                <c:pt idx="47">
                  <c:v>-39.760703000000035</c:v>
                </c:pt>
                <c:pt idx="48">
                  <c:v>-39.771916000000012</c:v>
                </c:pt>
                <c:pt idx="49">
                  <c:v>-39.757494000000001</c:v>
                </c:pt>
                <c:pt idx="50">
                  <c:v>-39.569311000000013</c:v>
                </c:pt>
                <c:pt idx="51">
                  <c:v>-39.708633000000013</c:v>
                </c:pt>
                <c:pt idx="52">
                  <c:v>-40.069870000000002</c:v>
                </c:pt>
                <c:pt idx="53">
                  <c:v>-39.788112000000041</c:v>
                </c:pt>
                <c:pt idx="54">
                  <c:v>-39.784391000000006</c:v>
                </c:pt>
                <c:pt idx="55">
                  <c:v>-39.530591000000001</c:v>
                </c:pt>
                <c:pt idx="56">
                  <c:v>-39.701386000000007</c:v>
                </c:pt>
                <c:pt idx="57">
                  <c:v>-39.657806999999998</c:v>
                </c:pt>
                <c:pt idx="58">
                  <c:v>-39.664533000000013</c:v>
                </c:pt>
                <c:pt idx="59">
                  <c:v>-39.664351000000011</c:v>
                </c:pt>
                <c:pt idx="60">
                  <c:v>-39.603531000000011</c:v>
                </c:pt>
                <c:pt idx="61">
                  <c:v>-39.601279000000005</c:v>
                </c:pt>
                <c:pt idx="62">
                  <c:v>-39.570970000000003</c:v>
                </c:pt>
                <c:pt idx="63">
                  <c:v>-39.570199000000002</c:v>
                </c:pt>
                <c:pt idx="64">
                  <c:v>-39.591977</c:v>
                </c:pt>
                <c:pt idx="65">
                  <c:v>-39.628696000000012</c:v>
                </c:pt>
                <c:pt idx="66">
                  <c:v>-39.647860999999999</c:v>
                </c:pt>
                <c:pt idx="67">
                  <c:v>-39.659545000000001</c:v>
                </c:pt>
                <c:pt idx="68">
                  <c:v>-39.724759000000013</c:v>
                </c:pt>
                <c:pt idx="69">
                  <c:v>-39.750787000000003</c:v>
                </c:pt>
                <c:pt idx="70">
                  <c:v>-39.569758000000029</c:v>
                </c:pt>
                <c:pt idx="71">
                  <c:v>-39.646030000000003</c:v>
                </c:pt>
                <c:pt idx="72">
                  <c:v>-39.912086999999993</c:v>
                </c:pt>
                <c:pt idx="73">
                  <c:v>-39.980792000000001</c:v>
                </c:pt>
                <c:pt idx="74">
                  <c:v>-40.05453</c:v>
                </c:pt>
                <c:pt idx="75">
                  <c:v>-40.168498000000028</c:v>
                </c:pt>
                <c:pt idx="76">
                  <c:v>-40.066388000000003</c:v>
                </c:pt>
                <c:pt idx="77">
                  <c:v>-40.397223000000004</c:v>
                </c:pt>
                <c:pt idx="78">
                  <c:v>-40.543696000000004</c:v>
                </c:pt>
                <c:pt idx="79">
                  <c:v>-40.676069000000005</c:v>
                </c:pt>
                <c:pt idx="80">
                  <c:v>-40.837642999999993</c:v>
                </c:pt>
                <c:pt idx="81">
                  <c:v>-40.987768999999993</c:v>
                </c:pt>
                <c:pt idx="82">
                  <c:v>-41.151218</c:v>
                </c:pt>
                <c:pt idx="83">
                  <c:v>-41.331874999999997</c:v>
                </c:pt>
                <c:pt idx="84">
                  <c:v>-41.292889000000002</c:v>
                </c:pt>
                <c:pt idx="85">
                  <c:v>-41.629087000000006</c:v>
                </c:pt>
                <c:pt idx="86">
                  <c:v>-41.848553000000003</c:v>
                </c:pt>
                <c:pt idx="87">
                  <c:v>-41.983155000000011</c:v>
                </c:pt>
                <c:pt idx="88">
                  <c:v>-42.193092000000028</c:v>
                </c:pt>
                <c:pt idx="89">
                  <c:v>-42.642150000000029</c:v>
                </c:pt>
                <c:pt idx="90">
                  <c:v>-42.582057000000006</c:v>
                </c:pt>
                <c:pt idx="91">
                  <c:v>-42.704356000000011</c:v>
                </c:pt>
                <c:pt idx="92">
                  <c:v>-42.889223000000001</c:v>
                </c:pt>
                <c:pt idx="93">
                  <c:v>-43.128552000000049</c:v>
                </c:pt>
                <c:pt idx="94">
                  <c:v>-43.319766999999999</c:v>
                </c:pt>
                <c:pt idx="95">
                  <c:v>-43.525582000000028</c:v>
                </c:pt>
                <c:pt idx="96">
                  <c:v>-43.749969</c:v>
                </c:pt>
                <c:pt idx="97">
                  <c:v>-43.958561000000003</c:v>
                </c:pt>
                <c:pt idx="98">
                  <c:v>-44.135032000000038</c:v>
                </c:pt>
                <c:pt idx="99">
                  <c:v>-44.389527000000001</c:v>
                </c:pt>
                <c:pt idx="100">
                  <c:v>-44.572889000000004</c:v>
                </c:pt>
                <c:pt idx="101">
                  <c:v>-44.730555000000038</c:v>
                </c:pt>
                <c:pt idx="102">
                  <c:v>-44.909311000000002</c:v>
                </c:pt>
                <c:pt idx="103">
                  <c:v>-45.101382000000001</c:v>
                </c:pt>
                <c:pt idx="104">
                  <c:v>-45.201368000000002</c:v>
                </c:pt>
                <c:pt idx="105">
                  <c:v>-45.411576000000004</c:v>
                </c:pt>
                <c:pt idx="106">
                  <c:v>-45.525611000000012</c:v>
                </c:pt>
                <c:pt idx="107">
                  <c:v>-45.613915000000013</c:v>
                </c:pt>
                <c:pt idx="108">
                  <c:v>-45.796339000000039</c:v>
                </c:pt>
                <c:pt idx="109">
                  <c:v>-45.855279000000003</c:v>
                </c:pt>
                <c:pt idx="110">
                  <c:v>-45.945472000000002</c:v>
                </c:pt>
                <c:pt idx="111">
                  <c:v>-46.004694000000001</c:v>
                </c:pt>
                <c:pt idx="112">
                  <c:v>-46.121984000000005</c:v>
                </c:pt>
                <c:pt idx="113">
                  <c:v>-46.169717000000013</c:v>
                </c:pt>
                <c:pt idx="114">
                  <c:v>-46.160958000000029</c:v>
                </c:pt>
                <c:pt idx="115">
                  <c:v>-46.209390000000013</c:v>
                </c:pt>
                <c:pt idx="116">
                  <c:v>-46.268430000000031</c:v>
                </c:pt>
                <c:pt idx="117">
                  <c:v>-46.229964000000002</c:v>
                </c:pt>
                <c:pt idx="118">
                  <c:v>-46.181617000000003</c:v>
                </c:pt>
                <c:pt idx="119">
                  <c:v>-46.124188000000011</c:v>
                </c:pt>
                <c:pt idx="120">
                  <c:v>-46.119538000000013</c:v>
                </c:pt>
                <c:pt idx="121">
                  <c:v>-46.050191000000005</c:v>
                </c:pt>
                <c:pt idx="122">
                  <c:v>-45.977996000000005</c:v>
                </c:pt>
                <c:pt idx="123">
                  <c:v>-45.907479999999993</c:v>
                </c:pt>
                <c:pt idx="124">
                  <c:v>-45.818868999999999</c:v>
                </c:pt>
                <c:pt idx="125">
                  <c:v>-45.669176000000029</c:v>
                </c:pt>
                <c:pt idx="126">
                  <c:v>-45.608109000000013</c:v>
                </c:pt>
                <c:pt idx="127">
                  <c:v>-45.467873000000004</c:v>
                </c:pt>
                <c:pt idx="128">
                  <c:v>-45.372971</c:v>
                </c:pt>
                <c:pt idx="129">
                  <c:v>-45.266368000000028</c:v>
                </c:pt>
                <c:pt idx="130">
                  <c:v>-45.075159000000035</c:v>
                </c:pt>
                <c:pt idx="131">
                  <c:v>-44.936925000000002</c:v>
                </c:pt>
                <c:pt idx="132">
                  <c:v>-44.827633000000006</c:v>
                </c:pt>
                <c:pt idx="133">
                  <c:v>-44.637880999999993</c:v>
                </c:pt>
                <c:pt idx="134">
                  <c:v>-44.559184000000002</c:v>
                </c:pt>
                <c:pt idx="135">
                  <c:v>-44.162145000000038</c:v>
                </c:pt>
                <c:pt idx="136">
                  <c:v>-44.178177000000012</c:v>
                </c:pt>
                <c:pt idx="137">
                  <c:v>-43.999160000000003</c:v>
                </c:pt>
                <c:pt idx="138">
                  <c:v>-43.846096999999993</c:v>
                </c:pt>
                <c:pt idx="139">
                  <c:v>-43.715159000000028</c:v>
                </c:pt>
                <c:pt idx="140">
                  <c:v>-43.520715000000038</c:v>
                </c:pt>
                <c:pt idx="141">
                  <c:v>-43.319854999999997</c:v>
                </c:pt>
                <c:pt idx="142">
                  <c:v>-43.173962000000003</c:v>
                </c:pt>
                <c:pt idx="143">
                  <c:v>-42.947833999999993</c:v>
                </c:pt>
                <c:pt idx="144">
                  <c:v>-42.803889999999996</c:v>
                </c:pt>
                <c:pt idx="145">
                  <c:v>-42.652038000000012</c:v>
                </c:pt>
                <c:pt idx="146">
                  <c:v>-42.508995000000013</c:v>
                </c:pt>
                <c:pt idx="147">
                  <c:v>-42.256835000000002</c:v>
                </c:pt>
                <c:pt idx="148">
                  <c:v>-42.205851000000003</c:v>
                </c:pt>
                <c:pt idx="149">
                  <c:v>-42.073540000000001</c:v>
                </c:pt>
                <c:pt idx="150">
                  <c:v>-41.899260000000005</c:v>
                </c:pt>
                <c:pt idx="151">
                  <c:v>-41.805121</c:v>
                </c:pt>
                <c:pt idx="152">
                  <c:v>-41.645700000000012</c:v>
                </c:pt>
                <c:pt idx="153">
                  <c:v>-41.493891000000005</c:v>
                </c:pt>
                <c:pt idx="154">
                  <c:v>-41.509195000000012</c:v>
                </c:pt>
                <c:pt idx="155">
                  <c:v>-41.497925000000002</c:v>
                </c:pt>
                <c:pt idx="156">
                  <c:v>-41.340707999999999</c:v>
                </c:pt>
                <c:pt idx="157">
                  <c:v>-41.248330000000038</c:v>
                </c:pt>
                <c:pt idx="158">
                  <c:v>-41.195868000000011</c:v>
                </c:pt>
                <c:pt idx="159">
                  <c:v>-41.17861400000001</c:v>
                </c:pt>
                <c:pt idx="160">
                  <c:v>-41.177138000000028</c:v>
                </c:pt>
                <c:pt idx="161">
                  <c:v>-41.043971000000006</c:v>
                </c:pt>
                <c:pt idx="162">
                  <c:v>-41.063168000000012</c:v>
                </c:pt>
                <c:pt idx="163">
                  <c:v>-41.031935000000011</c:v>
                </c:pt>
                <c:pt idx="164">
                  <c:v>-40.935359000000012</c:v>
                </c:pt>
                <c:pt idx="165">
                  <c:v>-41.073371000000002</c:v>
                </c:pt>
                <c:pt idx="166">
                  <c:v>-41.011901999999999</c:v>
                </c:pt>
                <c:pt idx="167">
                  <c:v>-41.100694000000004</c:v>
                </c:pt>
                <c:pt idx="168">
                  <c:v>-41.110967000000002</c:v>
                </c:pt>
                <c:pt idx="169">
                  <c:v>-41.173083000000005</c:v>
                </c:pt>
                <c:pt idx="170">
                  <c:v>-41.216257000000006</c:v>
                </c:pt>
                <c:pt idx="171">
                  <c:v>-41.285419000000012</c:v>
                </c:pt>
                <c:pt idx="172">
                  <c:v>-41.290717000000029</c:v>
                </c:pt>
                <c:pt idx="173">
                  <c:v>-41.405009</c:v>
                </c:pt>
                <c:pt idx="174">
                  <c:v>-41.504663000000001</c:v>
                </c:pt>
                <c:pt idx="175">
                  <c:v>-41.607404000000002</c:v>
                </c:pt>
                <c:pt idx="176">
                  <c:v>-41.673035000000013</c:v>
                </c:pt>
                <c:pt idx="177">
                  <c:v>-41.706853000000002</c:v>
                </c:pt>
                <c:pt idx="178">
                  <c:v>-41.771038000000011</c:v>
                </c:pt>
                <c:pt idx="179">
                  <c:v>-41.784216000000001</c:v>
                </c:pt>
                <c:pt idx="180">
                  <c:v>-41.845223000000004</c:v>
                </c:pt>
                <c:pt idx="181">
                  <c:v>-41.820963000000006</c:v>
                </c:pt>
                <c:pt idx="182">
                  <c:v>-41.81653</c:v>
                </c:pt>
                <c:pt idx="183">
                  <c:v>-41.776209000000001</c:v>
                </c:pt>
                <c:pt idx="184">
                  <c:v>-41.758939000000012</c:v>
                </c:pt>
                <c:pt idx="185">
                  <c:v>-41.610813</c:v>
                </c:pt>
                <c:pt idx="186">
                  <c:v>-41.555894000000002</c:v>
                </c:pt>
                <c:pt idx="187">
                  <c:v>-41.428266000000001</c:v>
                </c:pt>
                <c:pt idx="188">
                  <c:v>-41.302791000000006</c:v>
                </c:pt>
                <c:pt idx="189">
                  <c:v>-41.037505000000003</c:v>
                </c:pt>
                <c:pt idx="190">
                  <c:v>-40.838818000000003</c:v>
                </c:pt>
                <c:pt idx="191">
                  <c:v>-40.609540000000003</c:v>
                </c:pt>
                <c:pt idx="192">
                  <c:v>-40.253161000000006</c:v>
                </c:pt>
                <c:pt idx="193">
                  <c:v>-40.031202</c:v>
                </c:pt>
                <c:pt idx="194">
                  <c:v>-39.670938000000028</c:v>
                </c:pt>
                <c:pt idx="195">
                  <c:v>-39.413109000000006</c:v>
                </c:pt>
                <c:pt idx="196">
                  <c:v>-38.981956000000004</c:v>
                </c:pt>
                <c:pt idx="197">
                  <c:v>-38.697034000000002</c:v>
                </c:pt>
                <c:pt idx="198">
                  <c:v>-38.269567000000002</c:v>
                </c:pt>
                <c:pt idx="199">
                  <c:v>-37.922769000000002</c:v>
                </c:pt>
                <c:pt idx="200">
                  <c:v>-37.535905000000028</c:v>
                </c:pt>
                <c:pt idx="201">
                  <c:v>-37.104968</c:v>
                </c:pt>
                <c:pt idx="202">
                  <c:v>-36.652159000000012</c:v>
                </c:pt>
                <c:pt idx="203">
                  <c:v>-36.228084000000003</c:v>
                </c:pt>
                <c:pt idx="204">
                  <c:v>-35.834769000000001</c:v>
                </c:pt>
                <c:pt idx="205">
                  <c:v>-35.371901999999999</c:v>
                </c:pt>
                <c:pt idx="206">
                  <c:v>-34.933846000000003</c:v>
                </c:pt>
                <c:pt idx="207">
                  <c:v>-34.448040000000006</c:v>
                </c:pt>
                <c:pt idx="208">
                  <c:v>-33.919512000000012</c:v>
                </c:pt>
                <c:pt idx="209">
                  <c:v>-33.294727000000002</c:v>
                </c:pt>
                <c:pt idx="210">
                  <c:v>-32.71554900000001</c:v>
                </c:pt>
                <c:pt idx="211">
                  <c:v>-32.208931000000028</c:v>
                </c:pt>
                <c:pt idx="212">
                  <c:v>-31.490494000000002</c:v>
                </c:pt>
                <c:pt idx="213">
                  <c:v>-30.804738999999987</c:v>
                </c:pt>
                <c:pt idx="214">
                  <c:v>-29.965354999999981</c:v>
                </c:pt>
                <c:pt idx="215">
                  <c:v>-29.194754000000014</c:v>
                </c:pt>
                <c:pt idx="216">
                  <c:v>-28.450251000000005</c:v>
                </c:pt>
                <c:pt idx="217">
                  <c:v>-27.655982999999999</c:v>
                </c:pt>
                <c:pt idx="218">
                  <c:v>-26.831083000000014</c:v>
                </c:pt>
                <c:pt idx="219">
                  <c:v>-25.967698999999989</c:v>
                </c:pt>
                <c:pt idx="220">
                  <c:v>-25.118196000000001</c:v>
                </c:pt>
                <c:pt idx="221">
                  <c:v>-24.288360999999977</c:v>
                </c:pt>
                <c:pt idx="222">
                  <c:v>-23.445976000000002</c:v>
                </c:pt>
                <c:pt idx="223">
                  <c:v>-22.641403</c:v>
                </c:pt>
                <c:pt idx="224">
                  <c:v>-21.799889</c:v>
                </c:pt>
                <c:pt idx="225">
                  <c:v>-21.097346999999989</c:v>
                </c:pt>
                <c:pt idx="226">
                  <c:v>-20.354036000000001</c:v>
                </c:pt>
                <c:pt idx="227">
                  <c:v>-19.60277</c:v>
                </c:pt>
                <c:pt idx="228">
                  <c:v>-18.897648</c:v>
                </c:pt>
                <c:pt idx="229">
                  <c:v>-18.106587999999999</c:v>
                </c:pt>
                <c:pt idx="230">
                  <c:v>-17.546256999999986</c:v>
                </c:pt>
                <c:pt idx="231">
                  <c:v>-16.848911000000001</c:v>
                </c:pt>
                <c:pt idx="232">
                  <c:v>-16.097923000000005</c:v>
                </c:pt>
                <c:pt idx="233">
                  <c:v>-15.305786000000014</c:v>
                </c:pt>
                <c:pt idx="234">
                  <c:v>-14.527961999999999</c:v>
                </c:pt>
                <c:pt idx="235">
                  <c:v>-13.602291000000001</c:v>
                </c:pt>
                <c:pt idx="236">
                  <c:v>-12.704326999999999</c:v>
                </c:pt>
                <c:pt idx="237">
                  <c:v>-11.724564000000001</c:v>
                </c:pt>
                <c:pt idx="238">
                  <c:v>-10.799896</c:v>
                </c:pt>
                <c:pt idx="239">
                  <c:v>-9.6887779999999992</c:v>
                </c:pt>
                <c:pt idx="240">
                  <c:v>-8.5173449999999988</c:v>
                </c:pt>
                <c:pt idx="241">
                  <c:v>-7.2450329999999985</c:v>
                </c:pt>
                <c:pt idx="242">
                  <c:v>-6.0487630000000046</c:v>
                </c:pt>
                <c:pt idx="243">
                  <c:v>-4.5837519999999969</c:v>
                </c:pt>
                <c:pt idx="244">
                  <c:v>-3.2462540000000004</c:v>
                </c:pt>
                <c:pt idx="245">
                  <c:v>-1.751140999999997</c:v>
                </c:pt>
                <c:pt idx="246">
                  <c:v>-0.44267299999999954</c:v>
                </c:pt>
                <c:pt idx="247">
                  <c:v>0.88689800000000263</c:v>
                </c:pt>
                <c:pt idx="248">
                  <c:v>2.2231900000000056</c:v>
                </c:pt>
                <c:pt idx="249">
                  <c:v>3.5844960000000015</c:v>
                </c:pt>
                <c:pt idx="250">
                  <c:v>4.7918850000000006</c:v>
                </c:pt>
                <c:pt idx="251">
                  <c:v>6.009681999999998</c:v>
                </c:pt>
                <c:pt idx="252">
                  <c:v>7.0923119999999962</c:v>
                </c:pt>
                <c:pt idx="253">
                  <c:v>8.3276790000000034</c:v>
                </c:pt>
                <c:pt idx="254">
                  <c:v>9.2899279999999997</c:v>
                </c:pt>
                <c:pt idx="255">
                  <c:v>10.107315</c:v>
                </c:pt>
                <c:pt idx="256">
                  <c:v>10.740607999999998</c:v>
                </c:pt>
                <c:pt idx="257">
                  <c:v>11.102348000000001</c:v>
                </c:pt>
                <c:pt idx="258">
                  <c:v>11.590420000000002</c:v>
                </c:pt>
                <c:pt idx="259">
                  <c:v>11.964943000000002</c:v>
                </c:pt>
                <c:pt idx="260">
                  <c:v>12.325909000000006</c:v>
                </c:pt>
                <c:pt idx="261">
                  <c:v>12.715744000000004</c:v>
                </c:pt>
                <c:pt idx="262">
                  <c:v>13.159786000000006</c:v>
                </c:pt>
                <c:pt idx="263">
                  <c:v>13.538639000000003</c:v>
                </c:pt>
                <c:pt idx="264">
                  <c:v>13.687809000000001</c:v>
                </c:pt>
                <c:pt idx="265">
                  <c:v>14.286361999999997</c:v>
                </c:pt>
                <c:pt idx="266">
                  <c:v>14.887054000000006</c:v>
                </c:pt>
                <c:pt idx="267">
                  <c:v>15.606094000000002</c:v>
                </c:pt>
                <c:pt idx="268">
                  <c:v>16.373756</c:v>
                </c:pt>
                <c:pt idx="269">
                  <c:v>17.43338</c:v>
                </c:pt>
                <c:pt idx="270">
                  <c:v>18.560135000000002</c:v>
                </c:pt>
                <c:pt idx="271">
                  <c:v>19.720733999999975</c:v>
                </c:pt>
                <c:pt idx="272">
                  <c:v>20.963263999999977</c:v>
                </c:pt>
                <c:pt idx="273">
                  <c:v>22.490500999999977</c:v>
                </c:pt>
                <c:pt idx="274">
                  <c:v>23.899306999999986</c:v>
                </c:pt>
                <c:pt idx="275">
                  <c:v>25.465033999999978</c:v>
                </c:pt>
                <c:pt idx="276">
                  <c:v>27.054587999999992</c:v>
                </c:pt>
                <c:pt idx="277">
                  <c:v>28.577872999999997</c:v>
                </c:pt>
                <c:pt idx="278">
                  <c:v>30.105896000000001</c:v>
                </c:pt>
                <c:pt idx="279">
                  <c:v>31.71063199999999</c:v>
                </c:pt>
                <c:pt idx="280">
                  <c:v>33.005066000000006</c:v>
                </c:pt>
                <c:pt idx="281">
                  <c:v>34.266914000000028</c:v>
                </c:pt>
                <c:pt idx="282">
                  <c:v>35.293770000000031</c:v>
                </c:pt>
                <c:pt idx="283">
                  <c:v>36.258804000000005</c:v>
                </c:pt>
                <c:pt idx="284">
                  <c:v>36.930939000000009</c:v>
                </c:pt>
                <c:pt idx="285">
                  <c:v>37.444016000000005</c:v>
                </c:pt>
                <c:pt idx="286">
                  <c:v>37.649925000000003</c:v>
                </c:pt>
                <c:pt idx="287">
                  <c:v>37.755104000000003</c:v>
                </c:pt>
                <c:pt idx="288">
                  <c:v>37.499931000000011</c:v>
                </c:pt>
                <c:pt idx="289">
                  <c:v>37.165520000000029</c:v>
                </c:pt>
                <c:pt idx="290">
                  <c:v>36.585624999999993</c:v>
                </c:pt>
                <c:pt idx="291">
                  <c:v>35.830338000000012</c:v>
                </c:pt>
                <c:pt idx="292">
                  <c:v>34.851493999999974</c:v>
                </c:pt>
                <c:pt idx="293">
                  <c:v>33.774506000000002</c:v>
                </c:pt>
                <c:pt idx="294">
                  <c:v>32.550758000000002</c:v>
                </c:pt>
                <c:pt idx="295">
                  <c:v>31.249961999999996</c:v>
                </c:pt>
                <c:pt idx="296">
                  <c:v>29.94882999999998</c:v>
                </c:pt>
                <c:pt idx="297">
                  <c:v>28.654128999999998</c:v>
                </c:pt>
                <c:pt idx="298">
                  <c:v>27.372459000000006</c:v>
                </c:pt>
                <c:pt idx="299">
                  <c:v>26.46144899999998</c:v>
                </c:pt>
                <c:pt idx="300">
                  <c:v>25.231589999999986</c:v>
                </c:pt>
                <c:pt idx="301">
                  <c:v>24.236755000000016</c:v>
                </c:pt>
                <c:pt idx="302">
                  <c:v>23.392052000000007</c:v>
                </c:pt>
                <c:pt idx="303">
                  <c:v>22.357010000000017</c:v>
                </c:pt>
                <c:pt idx="304">
                  <c:v>21.82144199999999</c:v>
                </c:pt>
                <c:pt idx="305">
                  <c:v>21.813750999999996</c:v>
                </c:pt>
                <c:pt idx="306">
                  <c:v>21.657364000000019</c:v>
                </c:pt>
                <c:pt idx="307">
                  <c:v>21.65115400000003</c:v>
                </c:pt>
                <c:pt idx="308">
                  <c:v>21.816604999999996</c:v>
                </c:pt>
                <c:pt idx="309">
                  <c:v>22.119033999999999</c:v>
                </c:pt>
                <c:pt idx="310">
                  <c:v>22.605964999999998</c:v>
                </c:pt>
                <c:pt idx="311">
                  <c:v>23.124816999999993</c:v>
                </c:pt>
                <c:pt idx="312">
                  <c:v>23.418899999999987</c:v>
                </c:pt>
                <c:pt idx="313">
                  <c:v>24.105445999999986</c:v>
                </c:pt>
                <c:pt idx="314">
                  <c:v>24.684921000000017</c:v>
                </c:pt>
                <c:pt idx="315">
                  <c:v>25.259681999999987</c:v>
                </c:pt>
                <c:pt idx="316">
                  <c:v>25.775771999999989</c:v>
                </c:pt>
                <c:pt idx="317">
                  <c:v>26.153931000000014</c:v>
                </c:pt>
                <c:pt idx="318">
                  <c:v>26.63046300000002</c:v>
                </c:pt>
                <c:pt idx="319">
                  <c:v>26.694107000000017</c:v>
                </c:pt>
                <c:pt idx="320">
                  <c:v>26.474884000000017</c:v>
                </c:pt>
                <c:pt idx="321">
                  <c:v>26.041824000000005</c:v>
                </c:pt>
                <c:pt idx="322">
                  <c:v>25.453643999999976</c:v>
                </c:pt>
                <c:pt idx="323">
                  <c:v>24.557304000000016</c:v>
                </c:pt>
                <c:pt idx="324">
                  <c:v>23.408423999999979</c:v>
                </c:pt>
                <c:pt idx="325">
                  <c:v>22.095580999999989</c:v>
                </c:pt>
                <c:pt idx="326">
                  <c:v>20.711776999999987</c:v>
                </c:pt>
                <c:pt idx="327">
                  <c:v>18.869888000000017</c:v>
                </c:pt>
                <c:pt idx="328">
                  <c:v>16.842461</c:v>
                </c:pt>
                <c:pt idx="329">
                  <c:v>14.633910999999999</c:v>
                </c:pt>
                <c:pt idx="330">
                  <c:v>12.235270999999997</c:v>
                </c:pt>
                <c:pt idx="331">
                  <c:v>9.7903329999999968</c:v>
                </c:pt>
                <c:pt idx="332">
                  <c:v>6.7563060000000021</c:v>
                </c:pt>
                <c:pt idx="333">
                  <c:v>3.9600030000000004</c:v>
                </c:pt>
                <c:pt idx="334">
                  <c:v>1.5338210000000021</c:v>
                </c:pt>
                <c:pt idx="335">
                  <c:v>-1.2688709999999972</c:v>
                </c:pt>
                <c:pt idx="336">
                  <c:v>-4.2597120000000004</c:v>
                </c:pt>
                <c:pt idx="337">
                  <c:v>-7.122092999999996</c:v>
                </c:pt>
                <c:pt idx="338">
                  <c:v>-9.8829190000000047</c:v>
                </c:pt>
                <c:pt idx="339">
                  <c:v>-12.563133000000002</c:v>
                </c:pt>
                <c:pt idx="340">
                  <c:v>-15.236323999999998</c:v>
                </c:pt>
                <c:pt idx="341">
                  <c:v>-17.771121999999988</c:v>
                </c:pt>
                <c:pt idx="342">
                  <c:v>-20.18648</c:v>
                </c:pt>
                <c:pt idx="343">
                  <c:v>-22.501384999999999</c:v>
                </c:pt>
                <c:pt idx="344">
                  <c:v>-24.718348999999989</c:v>
                </c:pt>
                <c:pt idx="345">
                  <c:v>-26.823677</c:v>
                </c:pt>
                <c:pt idx="346">
                  <c:v>-28.788969000000002</c:v>
                </c:pt>
                <c:pt idx="347">
                  <c:v>-30.627413000000001</c:v>
                </c:pt>
                <c:pt idx="348">
                  <c:v>-32.338694000000004</c:v>
                </c:pt>
                <c:pt idx="349">
                  <c:v>-33.94903</c:v>
                </c:pt>
                <c:pt idx="350">
                  <c:v>-35.370542</c:v>
                </c:pt>
                <c:pt idx="351">
                  <c:v>-36.705884000000005</c:v>
                </c:pt>
                <c:pt idx="352">
                  <c:v>-37.935898000000002</c:v>
                </c:pt>
                <c:pt idx="353">
                  <c:v>-39.050119000000002</c:v>
                </c:pt>
                <c:pt idx="354">
                  <c:v>-40.018639</c:v>
                </c:pt>
                <c:pt idx="355">
                  <c:v>-40.904257000000001</c:v>
                </c:pt>
                <c:pt idx="356">
                  <c:v>-41.761397000000002</c:v>
                </c:pt>
                <c:pt idx="357">
                  <c:v>-42.509293</c:v>
                </c:pt>
                <c:pt idx="358">
                  <c:v>-42.996256000000002</c:v>
                </c:pt>
                <c:pt idx="359">
                  <c:v>-43.795706000000038</c:v>
                </c:pt>
                <c:pt idx="360">
                  <c:v>-44.313507999999999</c:v>
                </c:pt>
                <c:pt idx="361">
                  <c:v>-44.802009000000005</c:v>
                </c:pt>
                <c:pt idx="362">
                  <c:v>-45.258159000000013</c:v>
                </c:pt>
                <c:pt idx="363">
                  <c:v>-45.664561000000006</c:v>
                </c:pt>
                <c:pt idx="364">
                  <c:v>-46.016481999999996</c:v>
                </c:pt>
                <c:pt idx="365">
                  <c:v>-46.316723000000003</c:v>
                </c:pt>
                <c:pt idx="366">
                  <c:v>-46.612363000000002</c:v>
                </c:pt>
                <c:pt idx="367">
                  <c:v>-46.824119000000003</c:v>
                </c:pt>
                <c:pt idx="368">
                  <c:v>-47.089757000000006</c:v>
                </c:pt>
                <c:pt idx="369">
                  <c:v>-47.307898999999999</c:v>
                </c:pt>
                <c:pt idx="370">
                  <c:v>-47.790314000000031</c:v>
                </c:pt>
                <c:pt idx="371">
                  <c:v>-47.646367000000005</c:v>
                </c:pt>
                <c:pt idx="372">
                  <c:v>-47.785099000000002</c:v>
                </c:pt>
                <c:pt idx="373">
                  <c:v>-47.902906000000002</c:v>
                </c:pt>
                <c:pt idx="374">
                  <c:v>-48.017600999999999</c:v>
                </c:pt>
                <c:pt idx="375">
                  <c:v>-48.133187</c:v>
                </c:pt>
                <c:pt idx="376">
                  <c:v>-48.270165000000013</c:v>
                </c:pt>
                <c:pt idx="377">
                  <c:v>-48.350192</c:v>
                </c:pt>
                <c:pt idx="378">
                  <c:v>-48.430707000000005</c:v>
                </c:pt>
                <c:pt idx="379">
                  <c:v>-48.479014000000006</c:v>
                </c:pt>
                <c:pt idx="380">
                  <c:v>-48.568476000000011</c:v>
                </c:pt>
                <c:pt idx="381">
                  <c:v>-48.624152000000038</c:v>
                </c:pt>
                <c:pt idx="382">
                  <c:v>-48.491064999999999</c:v>
                </c:pt>
                <c:pt idx="383">
                  <c:v>-48.776792000000029</c:v>
                </c:pt>
                <c:pt idx="384">
                  <c:v>-48.834169000000003</c:v>
                </c:pt>
                <c:pt idx="385">
                  <c:v>-48.868724</c:v>
                </c:pt>
                <c:pt idx="386">
                  <c:v>-48.907620000000001</c:v>
                </c:pt>
                <c:pt idx="387">
                  <c:v>-48.986871000000001</c:v>
                </c:pt>
                <c:pt idx="388">
                  <c:v>-49.001106</c:v>
                </c:pt>
                <c:pt idx="389">
                  <c:v>-49.015613000000002</c:v>
                </c:pt>
                <c:pt idx="390">
                  <c:v>-49.091913000000012</c:v>
                </c:pt>
                <c:pt idx="391">
                  <c:v>-49.136115000000039</c:v>
                </c:pt>
                <c:pt idx="392">
                  <c:v>-49.19379200000003</c:v>
                </c:pt>
                <c:pt idx="393">
                  <c:v>-49.221538000000038</c:v>
                </c:pt>
                <c:pt idx="394">
                  <c:v>-49.211102000000011</c:v>
                </c:pt>
                <c:pt idx="395">
                  <c:v>-49.258945000000011</c:v>
                </c:pt>
                <c:pt idx="396">
                  <c:v>-49.295884000000001</c:v>
                </c:pt>
                <c:pt idx="397">
                  <c:v>-49.302429000000004</c:v>
                </c:pt>
                <c:pt idx="398">
                  <c:v>-49.313566999999999</c:v>
                </c:pt>
                <c:pt idx="399">
                  <c:v>-49.371983999999998</c:v>
                </c:pt>
                <c:pt idx="400">
                  <c:v>-49.376537000000006</c:v>
                </c:pt>
                <c:pt idx="401">
                  <c:v>-49.420200000000001</c:v>
                </c:pt>
                <c:pt idx="402">
                  <c:v>-49.429339000000013</c:v>
                </c:pt>
                <c:pt idx="403">
                  <c:v>-49.452457000000003</c:v>
                </c:pt>
                <c:pt idx="404">
                  <c:v>-49.460765000000002</c:v>
                </c:pt>
                <c:pt idx="405">
                  <c:v>-49.476230000000001</c:v>
                </c:pt>
                <c:pt idx="406">
                  <c:v>-49.486101000000005</c:v>
                </c:pt>
                <c:pt idx="407">
                  <c:v>-49.537236</c:v>
                </c:pt>
                <c:pt idx="408">
                  <c:v>-49.532666000000006</c:v>
                </c:pt>
                <c:pt idx="409">
                  <c:v>-49.531432000000002</c:v>
                </c:pt>
                <c:pt idx="410">
                  <c:v>-49.590264000000005</c:v>
                </c:pt>
                <c:pt idx="411">
                  <c:v>-49.570296000000006</c:v>
                </c:pt>
                <c:pt idx="412">
                  <c:v>-49.557062999999999</c:v>
                </c:pt>
                <c:pt idx="413">
                  <c:v>-49.566767000000006</c:v>
                </c:pt>
                <c:pt idx="414">
                  <c:v>-49.584896999999998</c:v>
                </c:pt>
                <c:pt idx="415">
                  <c:v>-49.602822000000003</c:v>
                </c:pt>
                <c:pt idx="416">
                  <c:v>-49.580177000000006</c:v>
                </c:pt>
                <c:pt idx="417">
                  <c:v>-49.604921000000004</c:v>
                </c:pt>
                <c:pt idx="418">
                  <c:v>-49.601352000000013</c:v>
                </c:pt>
                <c:pt idx="419">
                  <c:v>-49.63571900000003</c:v>
                </c:pt>
                <c:pt idx="420">
                  <c:v>-49.635990000000028</c:v>
                </c:pt>
                <c:pt idx="421">
                  <c:v>-49.627719000000013</c:v>
                </c:pt>
                <c:pt idx="422">
                  <c:v>-49.635826000000002</c:v>
                </c:pt>
                <c:pt idx="423">
                  <c:v>-49.633638000000012</c:v>
                </c:pt>
                <c:pt idx="424">
                  <c:v>-49.654211000000004</c:v>
                </c:pt>
                <c:pt idx="425">
                  <c:v>-49.643107000000001</c:v>
                </c:pt>
                <c:pt idx="426">
                  <c:v>-49.656813</c:v>
                </c:pt>
                <c:pt idx="427">
                  <c:v>-49.639330000000029</c:v>
                </c:pt>
                <c:pt idx="428">
                  <c:v>-49.643079</c:v>
                </c:pt>
                <c:pt idx="429">
                  <c:v>-49.638622000000012</c:v>
                </c:pt>
                <c:pt idx="430">
                  <c:v>-49.660919000000028</c:v>
                </c:pt>
                <c:pt idx="431">
                  <c:v>-49.656841999999997</c:v>
                </c:pt>
                <c:pt idx="432">
                  <c:v>-49.682072000000012</c:v>
                </c:pt>
                <c:pt idx="433">
                  <c:v>-49.705399000000028</c:v>
                </c:pt>
                <c:pt idx="434">
                  <c:v>-49.728629000000012</c:v>
                </c:pt>
                <c:pt idx="435">
                  <c:v>-49.736997000000002</c:v>
                </c:pt>
                <c:pt idx="436">
                  <c:v>-49.728074000000035</c:v>
                </c:pt>
                <c:pt idx="437">
                  <c:v>-49.690805000000012</c:v>
                </c:pt>
                <c:pt idx="438">
                  <c:v>-49.723747000000003</c:v>
                </c:pt>
                <c:pt idx="439">
                  <c:v>-49.717613</c:v>
                </c:pt>
                <c:pt idx="440">
                  <c:v>-49.692439000000029</c:v>
                </c:pt>
                <c:pt idx="441">
                  <c:v>-49.721332000000039</c:v>
                </c:pt>
                <c:pt idx="442">
                  <c:v>-49.718674</c:v>
                </c:pt>
                <c:pt idx="443">
                  <c:v>-49.757989999999999</c:v>
                </c:pt>
                <c:pt idx="444">
                  <c:v>-49.712862000000001</c:v>
                </c:pt>
                <c:pt idx="445">
                  <c:v>-49.670607000000004</c:v>
                </c:pt>
                <c:pt idx="446">
                  <c:v>-49.664853000000001</c:v>
                </c:pt>
                <c:pt idx="447">
                  <c:v>-49.711362000000001</c:v>
                </c:pt>
                <c:pt idx="448">
                  <c:v>-49.808010000000003</c:v>
                </c:pt>
                <c:pt idx="449">
                  <c:v>-49.752708000000013</c:v>
                </c:pt>
                <c:pt idx="450">
                  <c:v>-49.684059000000005</c:v>
                </c:pt>
                <c:pt idx="451">
                  <c:v>-49.749152000000038</c:v>
                </c:pt>
                <c:pt idx="452">
                  <c:v>-49.768631000000013</c:v>
                </c:pt>
                <c:pt idx="453">
                  <c:v>-49.728728000000039</c:v>
                </c:pt>
                <c:pt idx="454">
                  <c:v>-49.744579000000002</c:v>
                </c:pt>
                <c:pt idx="455">
                  <c:v>-49.799875000000029</c:v>
                </c:pt>
                <c:pt idx="456">
                  <c:v>-49.841761999999996</c:v>
                </c:pt>
                <c:pt idx="457">
                  <c:v>-49.850757999999999</c:v>
                </c:pt>
                <c:pt idx="458">
                  <c:v>-49.86045</c:v>
                </c:pt>
                <c:pt idx="459">
                  <c:v>-49.859124000000001</c:v>
                </c:pt>
                <c:pt idx="460">
                  <c:v>-49.8626</c:v>
                </c:pt>
                <c:pt idx="461">
                  <c:v>-49.933476000000006</c:v>
                </c:pt>
                <c:pt idx="462">
                  <c:v>-49.962579000000012</c:v>
                </c:pt>
                <c:pt idx="463">
                  <c:v>-50.008754000000003</c:v>
                </c:pt>
                <c:pt idx="464">
                  <c:v>-50.062441</c:v>
                </c:pt>
                <c:pt idx="465">
                  <c:v>-50.065347000000003</c:v>
                </c:pt>
                <c:pt idx="466">
                  <c:v>-50.086344000000004</c:v>
                </c:pt>
                <c:pt idx="467">
                  <c:v>-50.120981</c:v>
                </c:pt>
                <c:pt idx="468">
                  <c:v>-50.13073500000003</c:v>
                </c:pt>
                <c:pt idx="469">
                  <c:v>-50.167375000000028</c:v>
                </c:pt>
                <c:pt idx="470">
                  <c:v>-50.151393000000006</c:v>
                </c:pt>
                <c:pt idx="471">
                  <c:v>-50.150652000000001</c:v>
                </c:pt>
                <c:pt idx="472">
                  <c:v>-50.160842000000002</c:v>
                </c:pt>
                <c:pt idx="473">
                  <c:v>-50.183277000000004</c:v>
                </c:pt>
                <c:pt idx="474">
                  <c:v>-50.201120000000003</c:v>
                </c:pt>
                <c:pt idx="475">
                  <c:v>-50.169121000000011</c:v>
                </c:pt>
                <c:pt idx="476">
                  <c:v>-50.187953</c:v>
                </c:pt>
                <c:pt idx="477">
                  <c:v>-50.187168</c:v>
                </c:pt>
                <c:pt idx="478">
                  <c:v>-50.175892000000012</c:v>
                </c:pt>
                <c:pt idx="479">
                  <c:v>-50.172557000000012</c:v>
                </c:pt>
                <c:pt idx="480">
                  <c:v>-50.132247</c:v>
                </c:pt>
                <c:pt idx="481">
                  <c:v>-50.102784</c:v>
                </c:pt>
                <c:pt idx="482">
                  <c:v>-50.085892000000001</c:v>
                </c:pt>
                <c:pt idx="483">
                  <c:v>-50.100630000000002</c:v>
                </c:pt>
                <c:pt idx="484">
                  <c:v>-50.088646000000004</c:v>
                </c:pt>
                <c:pt idx="485">
                  <c:v>-50.059404000000001</c:v>
                </c:pt>
                <c:pt idx="486">
                  <c:v>-50.032226000000001</c:v>
                </c:pt>
                <c:pt idx="487">
                  <c:v>-49.986437000000002</c:v>
                </c:pt>
                <c:pt idx="488">
                  <c:v>-49.981761999999996</c:v>
                </c:pt>
                <c:pt idx="489">
                  <c:v>-49.986301000000005</c:v>
                </c:pt>
                <c:pt idx="490">
                  <c:v>-49.977154000000006</c:v>
                </c:pt>
                <c:pt idx="491">
                  <c:v>-49.971223000000002</c:v>
                </c:pt>
                <c:pt idx="492">
                  <c:v>-49.972237</c:v>
                </c:pt>
                <c:pt idx="493">
                  <c:v>-49.959603000000001</c:v>
                </c:pt>
                <c:pt idx="494">
                  <c:v>-49.968992000000028</c:v>
                </c:pt>
                <c:pt idx="495">
                  <c:v>-49.938504000000002</c:v>
                </c:pt>
                <c:pt idx="496">
                  <c:v>-49.958983000000003</c:v>
                </c:pt>
                <c:pt idx="497">
                  <c:v>-50.008667000000003</c:v>
                </c:pt>
                <c:pt idx="498">
                  <c:v>-49.975813000000002</c:v>
                </c:pt>
                <c:pt idx="499">
                  <c:v>-49.980891999999997</c:v>
                </c:pt>
                <c:pt idx="500">
                  <c:v>-50.012983000000006</c:v>
                </c:pt>
                <c:pt idx="501">
                  <c:v>-50.014413000000005</c:v>
                </c:pt>
                <c:pt idx="502">
                  <c:v>-50.020917000000011</c:v>
                </c:pt>
                <c:pt idx="503">
                  <c:v>-50.029021</c:v>
                </c:pt>
                <c:pt idx="504">
                  <c:v>-50.065656000000011</c:v>
                </c:pt>
                <c:pt idx="505">
                  <c:v>-50.064832000000003</c:v>
                </c:pt>
                <c:pt idx="506">
                  <c:v>-50.090885</c:v>
                </c:pt>
                <c:pt idx="507">
                  <c:v>-50.087709000000004</c:v>
                </c:pt>
                <c:pt idx="508">
                  <c:v>-50.097499000000006</c:v>
                </c:pt>
                <c:pt idx="509">
                  <c:v>-50.106447000000003</c:v>
                </c:pt>
                <c:pt idx="510">
                  <c:v>-50.101560000000006</c:v>
                </c:pt>
                <c:pt idx="511">
                  <c:v>-50.117958000000002</c:v>
                </c:pt>
                <c:pt idx="512">
                  <c:v>-50.104052000000003</c:v>
                </c:pt>
                <c:pt idx="513">
                  <c:v>-50.123073000000012</c:v>
                </c:pt>
                <c:pt idx="514">
                  <c:v>-50.160652000000013</c:v>
                </c:pt>
                <c:pt idx="515">
                  <c:v>-50.144033</c:v>
                </c:pt>
                <c:pt idx="516">
                  <c:v>-50.125364000000012</c:v>
                </c:pt>
                <c:pt idx="517">
                  <c:v>-50.128862000000012</c:v>
                </c:pt>
                <c:pt idx="518">
                  <c:v>-50.128549000000028</c:v>
                </c:pt>
                <c:pt idx="519">
                  <c:v>-50.121863000000005</c:v>
                </c:pt>
                <c:pt idx="520">
                  <c:v>-50.127837</c:v>
                </c:pt>
                <c:pt idx="521">
                  <c:v>-50.133821000000005</c:v>
                </c:pt>
                <c:pt idx="522">
                  <c:v>-50.090379000000013</c:v>
                </c:pt>
                <c:pt idx="523">
                  <c:v>-50.065323000000035</c:v>
                </c:pt>
                <c:pt idx="524">
                  <c:v>-50.073549</c:v>
                </c:pt>
                <c:pt idx="525">
                  <c:v>-50.075900000000011</c:v>
                </c:pt>
                <c:pt idx="526">
                  <c:v>-50.082368000000002</c:v>
                </c:pt>
                <c:pt idx="527">
                  <c:v>-50.078321000000003</c:v>
                </c:pt>
                <c:pt idx="528">
                  <c:v>-50.031867999999996</c:v>
                </c:pt>
                <c:pt idx="529">
                  <c:v>-50.046755000000012</c:v>
                </c:pt>
                <c:pt idx="530">
                  <c:v>-50.043517000000001</c:v>
                </c:pt>
                <c:pt idx="531">
                  <c:v>-49.996569000000001</c:v>
                </c:pt>
                <c:pt idx="532">
                  <c:v>-50.015106000000003</c:v>
                </c:pt>
                <c:pt idx="533">
                  <c:v>-49.984649999999995</c:v>
                </c:pt>
                <c:pt idx="534">
                  <c:v>-49.914685999999975</c:v>
                </c:pt>
                <c:pt idx="535">
                  <c:v>-49.589854000000003</c:v>
                </c:pt>
                <c:pt idx="536">
                  <c:v>-49.26339000000003</c:v>
                </c:pt>
                <c:pt idx="537">
                  <c:v>-50.116574</c:v>
                </c:pt>
                <c:pt idx="538">
                  <c:v>-50.564673000000006</c:v>
                </c:pt>
                <c:pt idx="539">
                  <c:v>-50.067678000000001</c:v>
                </c:pt>
                <c:pt idx="540">
                  <c:v>-50.084976000000005</c:v>
                </c:pt>
                <c:pt idx="541">
                  <c:v>-50.067879000000005</c:v>
                </c:pt>
                <c:pt idx="542">
                  <c:v>-50.067589000000005</c:v>
                </c:pt>
                <c:pt idx="543">
                  <c:v>-50.038002000000013</c:v>
                </c:pt>
                <c:pt idx="544">
                  <c:v>-50.060299000000001</c:v>
                </c:pt>
                <c:pt idx="545">
                  <c:v>-50.07511600000003</c:v>
                </c:pt>
                <c:pt idx="546">
                  <c:v>-50.067069000000004</c:v>
                </c:pt>
                <c:pt idx="547">
                  <c:v>-50.099355000000038</c:v>
                </c:pt>
                <c:pt idx="548">
                  <c:v>-50.101203000000005</c:v>
                </c:pt>
                <c:pt idx="549">
                  <c:v>-50.122625000000028</c:v>
                </c:pt>
                <c:pt idx="550">
                  <c:v>-50.133272000000012</c:v>
                </c:pt>
                <c:pt idx="551">
                  <c:v>-50.180796000000001</c:v>
                </c:pt>
                <c:pt idx="552">
                  <c:v>-50.16013200000004</c:v>
                </c:pt>
                <c:pt idx="553">
                  <c:v>-50.182010000000012</c:v>
                </c:pt>
                <c:pt idx="554">
                  <c:v>-50.205956000000029</c:v>
                </c:pt>
                <c:pt idx="555">
                  <c:v>-50.215385000000012</c:v>
                </c:pt>
                <c:pt idx="556">
                  <c:v>-50.224376000000035</c:v>
                </c:pt>
                <c:pt idx="557">
                  <c:v>-50.224322000000029</c:v>
                </c:pt>
                <c:pt idx="558">
                  <c:v>-50.254538000000011</c:v>
                </c:pt>
                <c:pt idx="559">
                  <c:v>-50.264173000000028</c:v>
                </c:pt>
                <c:pt idx="560">
                  <c:v>-50.287368000000001</c:v>
                </c:pt>
                <c:pt idx="561">
                  <c:v>-50.268943000000029</c:v>
                </c:pt>
                <c:pt idx="562">
                  <c:v>-50.265074000000013</c:v>
                </c:pt>
                <c:pt idx="563">
                  <c:v>-50.273111000000029</c:v>
                </c:pt>
                <c:pt idx="564">
                  <c:v>-50.307759000000004</c:v>
                </c:pt>
                <c:pt idx="565">
                  <c:v>-50.298809000000013</c:v>
                </c:pt>
                <c:pt idx="566">
                  <c:v>-50.294124000000011</c:v>
                </c:pt>
                <c:pt idx="567">
                  <c:v>-50.257426000000002</c:v>
                </c:pt>
                <c:pt idx="568">
                  <c:v>-50.267026000000001</c:v>
                </c:pt>
                <c:pt idx="569">
                  <c:v>-50.274588000000001</c:v>
                </c:pt>
                <c:pt idx="570">
                  <c:v>-50.304293999999999</c:v>
                </c:pt>
                <c:pt idx="571">
                  <c:v>-50.279423000000001</c:v>
                </c:pt>
                <c:pt idx="572">
                  <c:v>-50.273278000000012</c:v>
                </c:pt>
                <c:pt idx="573">
                  <c:v>-50.273090000000003</c:v>
                </c:pt>
                <c:pt idx="574">
                  <c:v>-50.255025000000003</c:v>
                </c:pt>
                <c:pt idx="575">
                  <c:v>-50.228433000000038</c:v>
                </c:pt>
                <c:pt idx="576">
                  <c:v>-50.221647000000004</c:v>
                </c:pt>
                <c:pt idx="577">
                  <c:v>-50.249722000000013</c:v>
                </c:pt>
                <c:pt idx="578">
                  <c:v>-50.22370800000003</c:v>
                </c:pt>
                <c:pt idx="579">
                  <c:v>-50.212661000000004</c:v>
                </c:pt>
                <c:pt idx="580">
                  <c:v>-50.225200000000029</c:v>
                </c:pt>
                <c:pt idx="581">
                  <c:v>-50.222862000000013</c:v>
                </c:pt>
                <c:pt idx="582">
                  <c:v>-50.228092000000039</c:v>
                </c:pt>
                <c:pt idx="583">
                  <c:v>-50.194220000000001</c:v>
                </c:pt>
                <c:pt idx="584">
                  <c:v>-50.161513000000035</c:v>
                </c:pt>
                <c:pt idx="585">
                  <c:v>-50.161997</c:v>
                </c:pt>
                <c:pt idx="586">
                  <c:v>-50.16951600000003</c:v>
                </c:pt>
                <c:pt idx="587">
                  <c:v>-50.162654000000003</c:v>
                </c:pt>
                <c:pt idx="588">
                  <c:v>-50.159294000000003</c:v>
                </c:pt>
                <c:pt idx="589">
                  <c:v>-50.133900000000011</c:v>
                </c:pt>
                <c:pt idx="590">
                  <c:v>-50.130019000000011</c:v>
                </c:pt>
                <c:pt idx="591">
                  <c:v>-50.146203</c:v>
                </c:pt>
                <c:pt idx="592">
                  <c:v>-50.123996000000012</c:v>
                </c:pt>
                <c:pt idx="593">
                  <c:v>-50.131693000000006</c:v>
                </c:pt>
                <c:pt idx="594">
                  <c:v>-50.128481000000001</c:v>
                </c:pt>
                <c:pt idx="595">
                  <c:v>-50.159130000000012</c:v>
                </c:pt>
                <c:pt idx="596">
                  <c:v>-50.169941000000001</c:v>
                </c:pt>
                <c:pt idx="597">
                  <c:v>-50.147211000000006</c:v>
                </c:pt>
                <c:pt idx="598">
                  <c:v>-50.121647000000003</c:v>
                </c:pt>
                <c:pt idx="599">
                  <c:v>-50.113134000000002</c:v>
                </c:pt>
                <c:pt idx="600">
                  <c:v>-50.159372000000012</c:v>
                </c:pt>
                <c:pt idx="601">
                  <c:v>-50.184010000000001</c:v>
                </c:pt>
                <c:pt idx="602">
                  <c:v>-50.172838000000013</c:v>
                </c:pt>
                <c:pt idx="603">
                  <c:v>-50.205324000000012</c:v>
                </c:pt>
                <c:pt idx="604">
                  <c:v>-50.243585000000003</c:v>
                </c:pt>
                <c:pt idx="605">
                  <c:v>-50.254667999999995</c:v>
                </c:pt>
                <c:pt idx="606">
                  <c:v>-50.239824000000006</c:v>
                </c:pt>
                <c:pt idx="607">
                  <c:v>-50.237499</c:v>
                </c:pt>
                <c:pt idx="608">
                  <c:v>-50.25958</c:v>
                </c:pt>
                <c:pt idx="609">
                  <c:v>-50.29876000000003</c:v>
                </c:pt>
                <c:pt idx="610">
                  <c:v>-50.31991</c:v>
                </c:pt>
                <c:pt idx="611">
                  <c:v>-50.285265000000003</c:v>
                </c:pt>
                <c:pt idx="612">
                  <c:v>-50.301431999999998</c:v>
                </c:pt>
                <c:pt idx="613">
                  <c:v>-50.341848999999975</c:v>
                </c:pt>
                <c:pt idx="614">
                  <c:v>-50.350467999999971</c:v>
                </c:pt>
                <c:pt idx="615">
                  <c:v>-50.340467999999994</c:v>
                </c:pt>
                <c:pt idx="616">
                  <c:v>-50.377533</c:v>
                </c:pt>
                <c:pt idx="617">
                  <c:v>-50.388940000000005</c:v>
                </c:pt>
                <c:pt idx="618">
                  <c:v>-50.343079000000003</c:v>
                </c:pt>
                <c:pt idx="619">
                  <c:v>-50.340554000000004</c:v>
                </c:pt>
                <c:pt idx="620">
                  <c:v>-50.344565999999993</c:v>
                </c:pt>
                <c:pt idx="621">
                  <c:v>-50.392023000000002</c:v>
                </c:pt>
                <c:pt idx="622">
                  <c:v>-50.403950000000002</c:v>
                </c:pt>
                <c:pt idx="623">
                  <c:v>-50.412309</c:v>
                </c:pt>
                <c:pt idx="624">
                  <c:v>-50.445103000000003</c:v>
                </c:pt>
                <c:pt idx="625">
                  <c:v>-50.441096999999999</c:v>
                </c:pt>
                <c:pt idx="626">
                  <c:v>-50.436721000000006</c:v>
                </c:pt>
                <c:pt idx="627">
                  <c:v>-50.450867999999971</c:v>
                </c:pt>
                <c:pt idx="628">
                  <c:v>-50.456639999999993</c:v>
                </c:pt>
                <c:pt idx="629">
                  <c:v>-50.448774</c:v>
                </c:pt>
                <c:pt idx="630">
                  <c:v>-50.445293000000007</c:v>
                </c:pt>
                <c:pt idx="631">
                  <c:v>-50.450026999999999</c:v>
                </c:pt>
                <c:pt idx="632">
                  <c:v>-50.449667999999996</c:v>
                </c:pt>
                <c:pt idx="633">
                  <c:v>-50.447206000000001</c:v>
                </c:pt>
                <c:pt idx="634">
                  <c:v>-50.483833000000004</c:v>
                </c:pt>
                <c:pt idx="635">
                  <c:v>-50.488986000000004</c:v>
                </c:pt>
                <c:pt idx="636">
                  <c:v>-50.467998000000001</c:v>
                </c:pt>
                <c:pt idx="637">
                  <c:v>-50.455126</c:v>
                </c:pt>
                <c:pt idx="638">
                  <c:v>-50.444644999999994</c:v>
                </c:pt>
                <c:pt idx="639">
                  <c:v>-50.441231000000002</c:v>
                </c:pt>
                <c:pt idx="640">
                  <c:v>-50.443723000000006</c:v>
                </c:pt>
                <c:pt idx="641">
                  <c:v>-50.458857999999999</c:v>
                </c:pt>
                <c:pt idx="642">
                  <c:v>-50.422496000000002</c:v>
                </c:pt>
                <c:pt idx="643">
                  <c:v>-50.410209999999999</c:v>
                </c:pt>
                <c:pt idx="644">
                  <c:v>-50.415598000000003</c:v>
                </c:pt>
                <c:pt idx="645">
                  <c:v>-50.397580000000005</c:v>
                </c:pt>
                <c:pt idx="646">
                  <c:v>-50.375652000000002</c:v>
                </c:pt>
                <c:pt idx="647">
                  <c:v>-50.346546000000004</c:v>
                </c:pt>
                <c:pt idx="648">
                  <c:v>-50.370596000000006</c:v>
                </c:pt>
                <c:pt idx="649">
                  <c:v>-50.348520000000001</c:v>
                </c:pt>
                <c:pt idx="650">
                  <c:v>-50.318395000000002</c:v>
                </c:pt>
                <c:pt idx="651">
                  <c:v>-50.311349999999997</c:v>
                </c:pt>
                <c:pt idx="652">
                  <c:v>-50.345558000000011</c:v>
                </c:pt>
                <c:pt idx="653">
                  <c:v>-50.324024000000001</c:v>
                </c:pt>
                <c:pt idx="654">
                  <c:v>-50.363458000000001</c:v>
                </c:pt>
                <c:pt idx="655">
                  <c:v>-50.377974999999999</c:v>
                </c:pt>
                <c:pt idx="656">
                  <c:v>-50.351408999999997</c:v>
                </c:pt>
                <c:pt idx="657">
                  <c:v>-50.418388</c:v>
                </c:pt>
                <c:pt idx="658">
                  <c:v>-50.434233000000006</c:v>
                </c:pt>
                <c:pt idx="659">
                  <c:v>-50.373438</c:v>
                </c:pt>
                <c:pt idx="660">
                  <c:v>-50.403744000000003</c:v>
                </c:pt>
                <c:pt idx="661">
                  <c:v>-50.402038000000012</c:v>
                </c:pt>
                <c:pt idx="662">
                  <c:v>-50.379212000000003</c:v>
                </c:pt>
                <c:pt idx="663">
                  <c:v>-50.390962000000002</c:v>
                </c:pt>
                <c:pt idx="664">
                  <c:v>-50.440767000000001</c:v>
                </c:pt>
                <c:pt idx="665">
                  <c:v>-50.450831999999998</c:v>
                </c:pt>
                <c:pt idx="666">
                  <c:v>-50.479137000000001</c:v>
                </c:pt>
                <c:pt idx="667">
                  <c:v>-50.469566</c:v>
                </c:pt>
                <c:pt idx="668">
                  <c:v>-50.466081000000003</c:v>
                </c:pt>
                <c:pt idx="669">
                  <c:v>-50.473694000000002</c:v>
                </c:pt>
                <c:pt idx="670">
                  <c:v>-50.503194000000001</c:v>
                </c:pt>
                <c:pt idx="671">
                  <c:v>-50.533747000000005</c:v>
                </c:pt>
                <c:pt idx="672">
                  <c:v>-50.543860000000002</c:v>
                </c:pt>
                <c:pt idx="673">
                  <c:v>-50.536229000000006</c:v>
                </c:pt>
                <c:pt idx="674">
                  <c:v>-50.516079000000005</c:v>
                </c:pt>
                <c:pt idx="675">
                  <c:v>-50.566407000000005</c:v>
                </c:pt>
                <c:pt idx="676">
                  <c:v>-50.543674000000003</c:v>
                </c:pt>
                <c:pt idx="677">
                  <c:v>-50.539891000000004</c:v>
                </c:pt>
                <c:pt idx="678">
                  <c:v>-50.575901000000002</c:v>
                </c:pt>
                <c:pt idx="679">
                  <c:v>-50.600821000000003</c:v>
                </c:pt>
                <c:pt idx="680">
                  <c:v>-50.587688999999997</c:v>
                </c:pt>
                <c:pt idx="681">
                  <c:v>-50.647406000000004</c:v>
                </c:pt>
                <c:pt idx="682">
                  <c:v>-50.671139000000011</c:v>
                </c:pt>
                <c:pt idx="683">
                  <c:v>-50.653008</c:v>
                </c:pt>
                <c:pt idx="684">
                  <c:v>-50.687369000000004</c:v>
                </c:pt>
                <c:pt idx="685">
                  <c:v>-50.659409000000004</c:v>
                </c:pt>
                <c:pt idx="686">
                  <c:v>-50.664195000000028</c:v>
                </c:pt>
                <c:pt idx="687">
                  <c:v>-50.69317600000003</c:v>
                </c:pt>
                <c:pt idx="688">
                  <c:v>-50.678876000000002</c:v>
                </c:pt>
                <c:pt idx="689">
                  <c:v>-50.702059000000013</c:v>
                </c:pt>
                <c:pt idx="690">
                  <c:v>-50.723926000000013</c:v>
                </c:pt>
                <c:pt idx="691">
                  <c:v>-50.700275000000012</c:v>
                </c:pt>
                <c:pt idx="692">
                  <c:v>-50.728007000000012</c:v>
                </c:pt>
                <c:pt idx="693">
                  <c:v>-50.782235000000028</c:v>
                </c:pt>
                <c:pt idx="694">
                  <c:v>-50.759674000000004</c:v>
                </c:pt>
                <c:pt idx="695">
                  <c:v>-50.79532100000003</c:v>
                </c:pt>
                <c:pt idx="696">
                  <c:v>-50.740512000000038</c:v>
                </c:pt>
                <c:pt idx="697">
                  <c:v>-50.756133000000013</c:v>
                </c:pt>
                <c:pt idx="698">
                  <c:v>-50.807906999999993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53888"/>
        <c:axId val="34654464"/>
      </c:scatterChart>
      <c:valAx>
        <c:axId val="34653888"/>
        <c:scaling>
          <c:orientation val="minMax"/>
          <c:max val="600"/>
          <c:min val="200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34654464"/>
        <c:crossesAt val="-50"/>
        <c:crossBetween val="midCat"/>
        <c:minorUnit val="100"/>
      </c:valAx>
      <c:valAx>
        <c:axId val="34654464"/>
        <c:scaling>
          <c:orientation val="minMax"/>
          <c:min val="-50"/>
        </c:scaling>
        <c:delete val="1"/>
        <c:axPos val="l"/>
        <c:numFmt formatCode="0" sourceLinked="0"/>
        <c:majorTickMark val="out"/>
        <c:minorTickMark val="none"/>
        <c:tickLblPos val="none"/>
        <c:crossAx val="34653888"/>
        <c:crossesAt val="-10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5.1661814840410963E-2"/>
          <c:y val="3.8877446665470218E-3"/>
          <c:w val="0.29372193630337168"/>
          <c:h val="0.38205868863573594"/>
        </c:manualLayout>
      </c:layout>
      <c:overlay val="0"/>
      <c:spPr>
        <a:solidFill>
          <a:schemeClr val="bg1"/>
        </a:solidFill>
        <a:ln>
          <a:solidFill>
            <a:schemeClr val="bg1">
              <a:lumMod val="50000"/>
            </a:schemeClr>
          </a:solidFill>
        </a:ln>
      </c:spPr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52293264227244"/>
          <c:y val="4.4776119402985093E-2"/>
          <c:w val="0.84411380141911252"/>
          <c:h val="0.8005450249117614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'C-Área (Articulo)'!$C$3</c:f>
              <c:strCache>
                <c:ptCount val="1"/>
                <c:pt idx="0">
                  <c:v>13-cis</c:v>
                </c:pt>
              </c:strCache>
            </c:strRef>
          </c:tx>
          <c:spPr>
            <a:ln w="25400">
              <a:solidFill>
                <a:srgbClr val="008000"/>
              </a:solidFill>
              <a:prstDash val="solid"/>
            </a:ln>
          </c:spPr>
          <c:marker>
            <c:symbol val="circle"/>
            <c:size val="9"/>
            <c:spPr>
              <a:solidFill>
                <a:srgbClr val="008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'C-Área (Articulo)'!$B$4:$B$10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60</c:v>
                </c:pt>
                <c:pt idx="5">
                  <c:v>120</c:v>
                </c:pt>
                <c:pt idx="6">
                  <c:v>180</c:v>
                </c:pt>
              </c:numCache>
            </c:numRef>
          </c:xVal>
          <c:yVal>
            <c:numRef>
              <c:f>'C-Área (Articulo)'!$G$4:$G$10</c:f>
              <c:numCache>
                <c:formatCode>0.000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3.2275900000000052E-2</c:v>
                </c:pt>
                <c:pt idx="3">
                  <c:v>2.7807000000000019E-2</c:v>
                </c:pt>
                <c:pt idx="4">
                  <c:v>2.1589400000000009E-2</c:v>
                </c:pt>
                <c:pt idx="5">
                  <c:v>2.4892499999999988E-2</c:v>
                </c:pt>
                <c:pt idx="6">
                  <c:v>1.2651599999999999E-2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'C-Área (Articulo)'!$D$3</c:f>
              <c:strCache>
                <c:ptCount val="1"/>
                <c:pt idx="0">
                  <c:v>E-β-caroteno</c:v>
                </c:pt>
              </c:strCache>
            </c:strRef>
          </c:tx>
          <c:spPr>
            <a:ln w="25400">
              <a:solidFill>
                <a:srgbClr val="FF420E"/>
              </a:solidFill>
              <a:prstDash val="solid"/>
            </a:ln>
          </c:spPr>
          <c:marker>
            <c:symbol val="square"/>
            <c:size val="9"/>
            <c:spPr>
              <a:solidFill>
                <a:srgbClr val="FF420E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'C-Área (Articulo)'!$B$4:$B$10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60</c:v>
                </c:pt>
                <c:pt idx="5">
                  <c:v>120</c:v>
                </c:pt>
                <c:pt idx="6">
                  <c:v>180</c:v>
                </c:pt>
              </c:numCache>
            </c:numRef>
          </c:xVal>
          <c:yVal>
            <c:numRef>
              <c:f>'C-Área (Articulo)'!$H$4:$H$10</c:f>
              <c:numCache>
                <c:formatCode>0.000</c:formatCode>
                <c:ptCount val="7"/>
                <c:pt idx="0">
                  <c:v>1.3795521000000013</c:v>
                </c:pt>
                <c:pt idx="1">
                  <c:v>1.095679799999999</c:v>
                </c:pt>
                <c:pt idx="2">
                  <c:v>0.61303859999999999</c:v>
                </c:pt>
                <c:pt idx="3">
                  <c:v>0.51860879999999998</c:v>
                </c:pt>
                <c:pt idx="4">
                  <c:v>0.47974880000000025</c:v>
                </c:pt>
                <c:pt idx="5">
                  <c:v>0.42631630000000043</c:v>
                </c:pt>
                <c:pt idx="6">
                  <c:v>0.30993060000000028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'C-Área (Articulo)'!$E$3</c:f>
              <c:strCache>
                <c:ptCount val="1"/>
                <c:pt idx="0">
                  <c:v>9-cis</c:v>
                </c:pt>
              </c:strCache>
            </c:strRef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star"/>
            <c:size val="9"/>
            <c:spPr>
              <a:noFill/>
              <a:ln>
                <a:solidFill>
                  <a:srgbClr val="0000FF"/>
                </a:solidFill>
                <a:prstDash val="solid"/>
              </a:ln>
            </c:spPr>
          </c:marker>
          <c:xVal>
            <c:numRef>
              <c:f>'C-Área (Articulo)'!$B$4:$B$10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60</c:v>
                </c:pt>
                <c:pt idx="5">
                  <c:v>120</c:v>
                </c:pt>
                <c:pt idx="6">
                  <c:v>180</c:v>
                </c:pt>
              </c:numCache>
            </c:numRef>
          </c:xVal>
          <c:yVal>
            <c:numRef>
              <c:f>'C-Área (Articulo)'!$I$4:$I$10</c:f>
              <c:numCache>
                <c:formatCode>0.000</c:formatCode>
                <c:ptCount val="7"/>
                <c:pt idx="0">
                  <c:v>0.10844150000000002</c:v>
                </c:pt>
                <c:pt idx="1">
                  <c:v>0.22191270000000016</c:v>
                </c:pt>
                <c:pt idx="2">
                  <c:v>0.33402380000000043</c:v>
                </c:pt>
                <c:pt idx="3">
                  <c:v>0.25397220000000026</c:v>
                </c:pt>
                <c:pt idx="4">
                  <c:v>0.24639450000000004</c:v>
                </c:pt>
                <c:pt idx="5">
                  <c:v>0.21705520000000014</c:v>
                </c:pt>
                <c:pt idx="6">
                  <c:v>0.14710719999999999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56768"/>
        <c:axId val="34657344"/>
      </c:scatterChart>
      <c:valAx>
        <c:axId val="34656768"/>
        <c:scaling>
          <c:orientation val="minMax"/>
          <c:max val="18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5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" b="1"/>
                  <a:t>Time (min)</a:t>
                </a:r>
              </a:p>
            </c:rich>
          </c:tx>
          <c:layout>
            <c:manualLayout>
              <c:xMode val="edge"/>
              <c:yMode val="edge"/>
              <c:x val="0.46876886456565164"/>
              <c:y val="0.933856448500656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657344"/>
        <c:crosses val="autoZero"/>
        <c:crossBetween val="midCat"/>
        <c:majorUnit val="30"/>
      </c:valAx>
      <c:valAx>
        <c:axId val="34657344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5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" b="1"/>
                  <a:t>Concentration (ppm)</a:t>
                </a:r>
              </a:p>
            </c:rich>
          </c:tx>
          <c:layout>
            <c:manualLayout>
              <c:xMode val="edge"/>
              <c:yMode val="edge"/>
              <c:x val="8.2850041425020747E-3"/>
              <c:y val="0.29172320217096337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656768"/>
        <c:crosses val="autoZero"/>
        <c:crossBetween val="midCat"/>
        <c:majorUnit val="0.30000000000000032"/>
      </c:valAx>
      <c:spPr>
        <a:solidFill>
          <a:srgbClr val="FAFAFA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5242852857310396"/>
          <c:y val="7.4626865671641798E-2"/>
          <c:w val="0.23437195876363237"/>
          <c:h val="0.2476753714141581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8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>
      <a:solidFill>
        <a:schemeClr val="tx1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114517447614141E-2"/>
          <c:y val="1.8964239016177702E-2"/>
          <c:w val="0.97847220429413562"/>
          <c:h val="0.86605040679240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Hoja6!$E$22</c:f>
              <c:strCache>
                <c:ptCount val="1"/>
                <c:pt idx="0">
                  <c:v>All-trans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Hoja6!$F$21:$G$21</c:f>
              <c:strCache>
                <c:ptCount val="2"/>
                <c:pt idx="0">
                  <c:v>EVOO</c:v>
                </c:pt>
                <c:pt idx="1">
                  <c:v>OO 150ºC 20 min</c:v>
                </c:pt>
              </c:strCache>
            </c:strRef>
          </c:cat>
          <c:val>
            <c:numRef>
              <c:f>Hoja6!$F$22:$G$22</c:f>
              <c:numCache>
                <c:formatCode>0.00%</c:formatCode>
                <c:ptCount val="2"/>
                <c:pt idx="0">
                  <c:v>0.94399999999999995</c:v>
                </c:pt>
                <c:pt idx="1">
                  <c:v>0.46600000000000008</c:v>
                </c:pt>
              </c:numCache>
            </c:numRef>
          </c:val>
        </c:ser>
        <c:ser>
          <c:idx val="1"/>
          <c:order val="1"/>
          <c:tx>
            <c:strRef>
              <c:f>Hoja6!$E$23</c:f>
              <c:strCache>
                <c:ptCount val="1"/>
                <c:pt idx="0">
                  <c:v>9-cis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Hoja6!$F$21:$G$21</c:f>
              <c:strCache>
                <c:ptCount val="2"/>
                <c:pt idx="0">
                  <c:v>EVOO</c:v>
                </c:pt>
                <c:pt idx="1">
                  <c:v>OO 150ºC 20 min</c:v>
                </c:pt>
              </c:strCache>
            </c:strRef>
          </c:cat>
          <c:val>
            <c:numRef>
              <c:f>Hoja6!$F$23:$G$23</c:f>
              <c:numCache>
                <c:formatCode>0.00%</c:formatCode>
                <c:ptCount val="2"/>
                <c:pt idx="0">
                  <c:v>1.1200000000000007E-2</c:v>
                </c:pt>
                <c:pt idx="1">
                  <c:v>0.17080000000000001</c:v>
                </c:pt>
              </c:numCache>
            </c:numRef>
          </c:val>
        </c:ser>
        <c:ser>
          <c:idx val="2"/>
          <c:order val="2"/>
          <c:tx>
            <c:strRef>
              <c:f>Hoja6!$E$24</c:f>
              <c:strCache>
                <c:ptCount val="1"/>
                <c:pt idx="0">
                  <c:v>9,15-di-cis</c:v>
                </c:pt>
              </c:strCache>
            </c:strRef>
          </c:tx>
          <c:spPr>
            <a:solidFill>
              <a:srgbClr val="7030A0"/>
            </a:solidFill>
            <a:ln>
              <a:solidFill>
                <a:prstClr val="black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Hoja6!$F$21:$G$21</c:f>
              <c:strCache>
                <c:ptCount val="2"/>
                <c:pt idx="0">
                  <c:v>EVOO</c:v>
                </c:pt>
                <c:pt idx="1">
                  <c:v>OO 150ºC 20 min</c:v>
                </c:pt>
              </c:strCache>
            </c:strRef>
          </c:cat>
          <c:val>
            <c:numRef>
              <c:f>Hoja6!$F$24:$G$24</c:f>
              <c:numCache>
                <c:formatCode>0.00%</c:formatCode>
                <c:ptCount val="2"/>
                <c:pt idx="0">
                  <c:v>1.3616717229100539E-3</c:v>
                </c:pt>
                <c:pt idx="1">
                  <c:v>3.7741589584330514E-2</c:v>
                </c:pt>
              </c:numCache>
            </c:numRef>
          </c:val>
        </c:ser>
        <c:ser>
          <c:idx val="3"/>
          <c:order val="3"/>
          <c:tx>
            <c:strRef>
              <c:f>Hoja6!$E$25</c:f>
              <c:strCache>
                <c:ptCount val="1"/>
                <c:pt idx="0">
                  <c:v>13-cis</c:v>
                </c:pt>
              </c:strCache>
            </c:strRef>
          </c:tx>
          <c:spPr>
            <a:solidFill>
              <a:srgbClr val="0000FF"/>
            </a:solidFill>
            <a:ln>
              <a:solidFill>
                <a:prstClr val="black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Hoja6!$F$21:$G$21</c:f>
              <c:strCache>
                <c:ptCount val="2"/>
                <c:pt idx="0">
                  <c:v>EVOO</c:v>
                </c:pt>
                <c:pt idx="1">
                  <c:v>OO 150ºC 20 min</c:v>
                </c:pt>
              </c:strCache>
            </c:strRef>
          </c:cat>
          <c:val>
            <c:numRef>
              <c:f>Hoja6!$F$25:$G$25</c:f>
              <c:numCache>
                <c:formatCode>0.00%</c:formatCode>
                <c:ptCount val="2"/>
                <c:pt idx="0">
                  <c:v>3.4346339006477447E-2</c:v>
                </c:pt>
                <c:pt idx="1">
                  <c:v>0.22462776002997947</c:v>
                </c:pt>
              </c:numCache>
            </c:numRef>
          </c:val>
        </c:ser>
        <c:ser>
          <c:idx val="4"/>
          <c:order val="4"/>
          <c:tx>
            <c:strRef>
              <c:f>Hoja6!$E$26</c:f>
              <c:strCache>
                <c:ptCount val="1"/>
                <c:pt idx="0">
                  <c:v>15-cis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prstClr val="black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Hoja6!$F$21:$G$21</c:f>
              <c:strCache>
                <c:ptCount val="2"/>
                <c:pt idx="0">
                  <c:v>EVOO</c:v>
                </c:pt>
                <c:pt idx="1">
                  <c:v>OO 150ºC 20 min</c:v>
                </c:pt>
              </c:strCache>
            </c:strRef>
          </c:cat>
          <c:val>
            <c:numRef>
              <c:f>Hoja6!$F$26:$G$26</c:f>
              <c:numCache>
                <c:formatCode>0.00%</c:formatCode>
                <c:ptCount val="2"/>
                <c:pt idx="0">
                  <c:v>7.2856757991402472E-3</c:v>
                </c:pt>
                <c:pt idx="1">
                  <c:v>6.0096394661561275E-2</c:v>
                </c:pt>
              </c:numCache>
            </c:numRef>
          </c:val>
        </c:ser>
        <c:ser>
          <c:idx val="5"/>
          <c:order val="5"/>
          <c:tx>
            <c:strRef>
              <c:f>Hoja6!$E$27</c:f>
              <c:strCache>
                <c:ptCount val="1"/>
                <c:pt idx="0">
                  <c:v>13,15-di-cis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prstClr val="black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Hoja6!$F$21:$G$21</c:f>
              <c:strCache>
                <c:ptCount val="2"/>
                <c:pt idx="0">
                  <c:v>EVOO</c:v>
                </c:pt>
                <c:pt idx="1">
                  <c:v>OO 150ºC 20 min</c:v>
                </c:pt>
              </c:strCache>
            </c:strRef>
          </c:cat>
          <c:val>
            <c:numRef>
              <c:f>Hoja6!$F$27:$G$27</c:f>
              <c:numCache>
                <c:formatCode>0.00%</c:formatCode>
                <c:ptCount val="2"/>
                <c:pt idx="0">
                  <c:v>1.7774940554976394E-3</c:v>
                </c:pt>
                <c:pt idx="1">
                  <c:v>2.5482622617497241E-2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8191616"/>
        <c:axId val="34831104"/>
      </c:barChart>
      <c:catAx>
        <c:axId val="381916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FF0000"/>
                </a:solidFill>
              </a:defRPr>
            </a:pPr>
            <a:endParaRPr lang="en-US"/>
          </a:p>
        </c:txPr>
        <c:crossAx val="34831104"/>
        <c:crosses val="autoZero"/>
        <c:auto val="1"/>
        <c:lblAlgn val="ctr"/>
        <c:lblOffset val="100"/>
        <c:noMultiLvlLbl val="0"/>
      </c:catAx>
      <c:valAx>
        <c:axId val="34831104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one"/>
        <c:crossAx val="38191616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20862086399036184"/>
          <c:y val="4.3324411459850734E-2"/>
          <c:w val="0.79073566111613103"/>
          <c:h val="0.20896529023285995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965013772607572"/>
          <c:y val="0.77731123014689785"/>
        </c:manualLayout>
      </c:layout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en-US"/>
        </a:p>
      </c:txPr>
    </c:title>
    <c:autoTitleDeleted val="0"/>
    <c:view3D>
      <c:rotX val="30"/>
      <c:rotY val="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713281327635758E-3"/>
          <c:y val="0.10534231662482406"/>
          <c:w val="0.99172867186723646"/>
          <c:h val="0.78919706078724527"/>
        </c:manualLayout>
      </c:layout>
      <c:pie3DChart>
        <c:varyColors val="1"/>
        <c:ser>
          <c:idx val="0"/>
          <c:order val="0"/>
          <c:tx>
            <c:strRef>
              <c:f>Hoja6!$J$20</c:f>
              <c:strCache>
                <c:ptCount val="1"/>
                <c:pt idx="0">
                  <c:v>EVOO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explosion val="25"/>
          <c:dPt>
            <c:idx val="1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1.7636929230085557E-2"/>
                  <c:y val="0.124111724211713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Hoja6!$I$21:$I$22</c:f>
              <c:strCache>
                <c:ptCount val="2"/>
                <c:pt idx="0">
                  <c:v>All-trans</c:v>
                </c:pt>
                <c:pt idx="1">
                  <c:v>All-cis</c:v>
                </c:pt>
              </c:strCache>
            </c:strRef>
          </c:cat>
          <c:val>
            <c:numRef>
              <c:f>Hoja6!$J$21:$J$22</c:f>
              <c:numCache>
                <c:formatCode>0.00%</c:formatCode>
                <c:ptCount val="2"/>
                <c:pt idx="0">
                  <c:v>0.94401040141496706</c:v>
                </c:pt>
                <c:pt idx="1">
                  <c:v>5.598959858503294E-2</c:v>
                </c:pt>
              </c:numCache>
            </c:numRef>
          </c:val>
        </c:ser>
        <c:ser>
          <c:idx val="1"/>
          <c:order val="1"/>
          <c:tx>
            <c:strRef>
              <c:f>Hoja6!$K$20</c:f>
              <c:strCache>
                <c:ptCount val="1"/>
                <c:pt idx="0">
                  <c:v>OO 150ºC 20 min</c:v>
                </c:pt>
              </c:strCache>
            </c:strRef>
          </c:tx>
          <c:explosion val="25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Hoja6!$I$21:$I$22</c:f>
              <c:strCache>
                <c:ptCount val="2"/>
                <c:pt idx="0">
                  <c:v>All-trans</c:v>
                </c:pt>
                <c:pt idx="1">
                  <c:v>All-cis</c:v>
                </c:pt>
              </c:strCache>
            </c:strRef>
          </c:cat>
          <c:val>
            <c:numRef>
              <c:f>Hoja6!$K$21:$K$22</c:f>
              <c:numCache>
                <c:formatCode>0.00%</c:formatCode>
                <c:ptCount val="2"/>
                <c:pt idx="0">
                  <c:v>0.46601142042988031</c:v>
                </c:pt>
                <c:pt idx="1">
                  <c:v>0.5339885795701198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8071960113592358"/>
          <c:y val="0.90250691430115837"/>
        </c:manualLayout>
      </c:layout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en-US"/>
        </a:p>
      </c:txPr>
    </c:title>
    <c:autoTitleDeleted val="0"/>
    <c:view3D>
      <c:rotX val="30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1256830601093E-2"/>
          <c:y val="1.8709778984176365E-2"/>
          <c:w val="0.91217132336769868"/>
          <c:h val="0.83061861439263962"/>
        </c:manualLayout>
      </c:layout>
      <c:pie3DChart>
        <c:varyColors val="1"/>
        <c:ser>
          <c:idx val="1"/>
          <c:order val="0"/>
          <c:tx>
            <c:strRef>
              <c:f>Hoja6!$K$20</c:f>
              <c:strCache>
                <c:ptCount val="1"/>
                <c:pt idx="0">
                  <c:v>OO 150ºC 20 min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explosion val="14"/>
          <c:dPt>
            <c:idx val="1"/>
            <c:bubble3D val="0"/>
            <c:explosion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3.9193207557436952E-2"/>
                  <c:y val="0.241691252412283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Hoja6!$I$21:$I$22</c:f>
              <c:strCache>
                <c:ptCount val="2"/>
                <c:pt idx="0">
                  <c:v>All-trans</c:v>
                </c:pt>
                <c:pt idx="1">
                  <c:v>All-cis</c:v>
                </c:pt>
              </c:strCache>
            </c:strRef>
          </c:cat>
          <c:val>
            <c:numRef>
              <c:f>Hoja6!$K$21:$K$22</c:f>
              <c:numCache>
                <c:formatCode>0.00%</c:formatCode>
                <c:ptCount val="2"/>
                <c:pt idx="0">
                  <c:v>0.46601142042988031</c:v>
                </c:pt>
                <c:pt idx="1">
                  <c:v>0.5339885795701198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0.69207</cdr:x>
      <cdr:y>0.06667</cdr:y>
    </cdr:from>
    <cdr:to>
      <cdr:x>0.72464</cdr:x>
      <cdr:y>0.06667</cdr:y>
    </cdr:to>
    <cdr:sp macro="" textlink="">
      <cdr:nvSpPr>
        <cdr:cNvPr id="4" name="1 Conector recto"/>
        <cdr:cNvSpPr/>
      </cdr:nvSpPr>
      <cdr:spPr>
        <a:xfrm xmlns:a="http://schemas.openxmlformats.org/drawingml/2006/main">
          <a:off x="6120680" y="360040"/>
          <a:ext cx="28803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008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0.69207</cdr:x>
      <cdr:y>0.13333</cdr:y>
    </cdr:from>
    <cdr:to>
      <cdr:x>0.72464</cdr:x>
      <cdr:y>0.13333</cdr:y>
    </cdr:to>
    <cdr:sp macro="" textlink="">
      <cdr:nvSpPr>
        <cdr:cNvPr id="5" name="1 Conector recto"/>
        <cdr:cNvSpPr/>
      </cdr:nvSpPr>
      <cdr:spPr>
        <a:xfrm xmlns:a="http://schemas.openxmlformats.org/drawingml/2006/main">
          <a:off x="6120680" y="720080"/>
          <a:ext cx="28803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0.37453</cdr:x>
      <cdr:y>0.6</cdr:y>
    </cdr:from>
    <cdr:to>
      <cdr:x>0.39896</cdr:x>
      <cdr:y>0.66717</cdr:y>
    </cdr:to>
    <cdr:sp macro="" textlink="">
      <cdr:nvSpPr>
        <cdr:cNvPr id="6" name="13 CuadroTexto"/>
        <cdr:cNvSpPr txBox="1"/>
      </cdr:nvSpPr>
      <cdr:spPr>
        <a:xfrm xmlns:a="http://schemas.openxmlformats.org/drawingml/2006/main">
          <a:off x="3312368" y="3024336"/>
          <a:ext cx="21602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ES" sz="1600" b="1" dirty="0" smtClean="0"/>
            <a:t>3</a:t>
          </a:r>
          <a:endParaRPr lang="es-ES" sz="1600" b="1" dirty="0"/>
        </a:p>
      </cdr:txBody>
    </cdr:sp>
  </cdr:relSizeAnchor>
  <cdr:relSizeAnchor xmlns:cdr="http://schemas.openxmlformats.org/drawingml/2006/chartDrawing">
    <cdr:from>
      <cdr:x>0.44781</cdr:x>
      <cdr:y>0.71429</cdr:y>
    </cdr:from>
    <cdr:to>
      <cdr:x>0.47223</cdr:x>
      <cdr:y>0.78145</cdr:y>
    </cdr:to>
    <cdr:sp macro="" textlink="">
      <cdr:nvSpPr>
        <cdr:cNvPr id="7" name="13 CuadroTexto"/>
        <cdr:cNvSpPr txBox="1"/>
      </cdr:nvSpPr>
      <cdr:spPr>
        <a:xfrm xmlns:a="http://schemas.openxmlformats.org/drawingml/2006/main">
          <a:off x="3960440" y="3600400"/>
          <a:ext cx="21602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ES" sz="1600" b="1" dirty="0" smtClean="0"/>
            <a:t>4</a:t>
          </a:r>
          <a:endParaRPr lang="es-ES" sz="1600" b="1" dirty="0"/>
        </a:p>
      </cdr:txBody>
    </cdr:sp>
  </cdr:relSizeAnchor>
  <cdr:relSizeAnchor xmlns:cdr="http://schemas.openxmlformats.org/drawingml/2006/chartDrawing">
    <cdr:from>
      <cdr:x>0.63507</cdr:x>
      <cdr:y>0.04</cdr:y>
    </cdr:from>
    <cdr:to>
      <cdr:x>0.6595</cdr:x>
      <cdr:y>0.10717</cdr:y>
    </cdr:to>
    <cdr:sp macro="" textlink="">
      <cdr:nvSpPr>
        <cdr:cNvPr id="8" name="13 CuadroTexto"/>
        <cdr:cNvSpPr txBox="1"/>
      </cdr:nvSpPr>
      <cdr:spPr>
        <a:xfrm xmlns:a="http://schemas.openxmlformats.org/drawingml/2006/main">
          <a:off x="5616624" y="216024"/>
          <a:ext cx="216024" cy="36273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ES" sz="1600" b="1" dirty="0" smtClean="0"/>
            <a:t>5</a:t>
          </a:r>
          <a:endParaRPr lang="es-ES" sz="1600" b="1" dirty="0"/>
        </a:p>
      </cdr:txBody>
    </cdr:sp>
  </cdr:relSizeAnchor>
  <cdr:relSizeAnchor xmlns:cdr="http://schemas.openxmlformats.org/drawingml/2006/chartDrawing">
    <cdr:from>
      <cdr:x>0.77349</cdr:x>
      <cdr:y>0.65714</cdr:y>
    </cdr:from>
    <cdr:to>
      <cdr:x>0.79791</cdr:x>
      <cdr:y>0.72431</cdr:y>
    </cdr:to>
    <cdr:sp macro="" textlink="">
      <cdr:nvSpPr>
        <cdr:cNvPr id="9" name="13 CuadroTexto"/>
        <cdr:cNvSpPr txBox="1"/>
      </cdr:nvSpPr>
      <cdr:spPr>
        <a:xfrm xmlns:a="http://schemas.openxmlformats.org/drawingml/2006/main">
          <a:off x="6840760" y="3312368"/>
          <a:ext cx="21602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ES" sz="1600" b="1" dirty="0" smtClean="0"/>
            <a:t>6</a:t>
          </a:r>
          <a:endParaRPr lang="es-ES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0.77966</cdr:x>
      <cdr:y>0.47412</cdr:y>
    </cdr:from>
    <cdr:to>
      <cdr:x>0.77966</cdr:x>
      <cdr:y>0.59265</cdr:y>
    </cdr:to>
    <cdr:cxnSp macro="">
      <cdr:nvCxnSpPr>
        <cdr:cNvPr id="2" name="20 Conector recto de flecha"/>
        <cdr:cNvCxnSpPr/>
      </cdr:nvCxnSpPr>
      <cdr:spPr>
        <a:xfrm xmlns:a="http://schemas.openxmlformats.org/drawingml/2006/main">
          <a:off x="6624736" y="1728192"/>
          <a:ext cx="0" cy="432048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57150" cap="flat" cmpd="sng" algn="ctr">
          <a:solidFill>
            <a:srgbClr val="1F497D">
              <a:lumMod val="75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0.15254</cdr:x>
      <cdr:y>0.65192</cdr:y>
    </cdr:from>
    <cdr:to>
      <cdr:x>0.15254</cdr:x>
      <cdr:y>0.77045</cdr:y>
    </cdr:to>
    <cdr:sp macro="" textlink="">
      <cdr:nvSpPr>
        <cdr:cNvPr id="6" name="5 Conector recto de flecha"/>
        <cdr:cNvSpPr/>
      </cdr:nvSpPr>
      <cdr:spPr>
        <a:xfrm xmlns:a="http://schemas.openxmlformats.org/drawingml/2006/main">
          <a:off x="1296144" y="2376264"/>
          <a:ext cx="0" cy="432048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>
            <a:ln>
              <a:solidFill>
                <a:srgbClr val="FF0000"/>
              </a:solidFill>
            </a:ln>
          </a:endParaRPr>
        </a:p>
      </cdr:txBody>
    </cdr:sp>
  </cdr:relSizeAnchor>
  <cdr:relSizeAnchor xmlns:cdr="http://schemas.openxmlformats.org/drawingml/2006/chartDrawing">
    <cdr:from>
      <cdr:x>0.15254</cdr:x>
      <cdr:y>0.65192</cdr:y>
    </cdr:from>
    <cdr:to>
      <cdr:x>0.15254</cdr:x>
      <cdr:y>0.77045</cdr:y>
    </cdr:to>
    <cdr:sp macro="" textlink="">
      <cdr:nvSpPr>
        <cdr:cNvPr id="7" name="1 Conector recto de flecha"/>
        <cdr:cNvSpPr/>
      </cdr:nvSpPr>
      <cdr:spPr>
        <a:xfrm xmlns:a="http://schemas.openxmlformats.org/drawingml/2006/main">
          <a:off x="1296144" y="2376264"/>
          <a:ext cx="0" cy="432048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57150" cap="flat" cmpd="sng" algn="ctr">
          <a:solidFill>
            <a:srgbClr val="FF0000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s-ES">
            <a:ln>
              <a:solidFill>
                <a:srgbClr val="FF0000"/>
              </a:solidFill>
            </a:ln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3F948-B915-45A6-9AA6-7E4C16A0022E}" type="datetimeFigureOut">
              <a:rPr lang="es-ES" smtClean="0"/>
              <a:pPr/>
              <a:t>16/06/2015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F408F-0B38-45BD-8DF0-149F1975374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7854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F408F-0B38-45BD-8DF0-149F1975374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B6207-F558-4374-9826-5655904CC362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71-A6CD-4D2F-84D6-06C2CFD53A74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6E0D-0FEC-4F9B-BE06-2878D7C5F91D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6D1B9-709A-41F3-90AE-251D26CE590F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8493-138D-4397-85AA-B71305767D9A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A956-9649-479C-B71A-5E6A511C8A9C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79A4-21EC-4CF0-ADA4-6B6A8790A122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FF13-F853-4711-8957-D4E66556928B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0EF6-9136-4B84-BCA6-CF0D17D759E5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F06D9-5239-4CC1-B19B-8E3CDA2E1F9A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1D14-6B29-42F3-B3A8-F15122DFFABE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F94A2-DEAE-4DC8-9E72-08419C448D83}" type="datetime1">
              <a:rPr lang="es-ES" smtClean="0"/>
              <a:pPr/>
              <a:t>16/06/2015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2A105-3527-4298-BD95-7CD651317256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package" Target="../embeddings/Microsoft_PowerPoint_Presentation1.ppt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2843284"/>
            <a:ext cx="7056784" cy="19538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SEPARATION AND IDENTIFICATION OF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CIS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TRANS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-CAROTENE ISOMERS OF  VIRGIN OLIVE OILS</a:t>
            </a:r>
            <a:endParaRPr lang="es-E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5031339"/>
            <a:ext cx="7056784" cy="11339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 err="1" smtClean="0">
                <a:latin typeface="Times New Roman" pitchFamily="18" charset="0"/>
                <a:cs typeface="Times New Roman" pitchFamily="18" charset="0"/>
              </a:rPr>
              <a:t>Author</a:t>
            </a:r>
            <a:r>
              <a:rPr lang="es-ES" sz="2400" b="1" dirty="0" smtClean="0">
                <a:latin typeface="Times New Roman" pitchFamily="18" charset="0"/>
                <a:cs typeface="Times New Roman" pitchFamily="18" charset="0"/>
              </a:rPr>
              <a:t>: María E. Escuderos </a:t>
            </a:r>
          </a:p>
          <a:p>
            <a:pPr algn="ctr">
              <a:lnSpc>
                <a:spcPct val="150000"/>
              </a:lnSpc>
            </a:pPr>
            <a:r>
              <a:rPr lang="es-ES" sz="2400" b="1" dirty="0" smtClean="0">
                <a:latin typeface="Times New Roman" pitchFamily="18" charset="0"/>
                <a:cs typeface="Times New Roman" pitchFamily="18" charset="0"/>
              </a:rPr>
              <a:t>(IFAPA Venta del Llano, Jaén, </a:t>
            </a:r>
            <a:r>
              <a:rPr lang="es-ES" sz="2400" b="1" dirty="0" err="1" smtClean="0">
                <a:latin typeface="Times New Roman" pitchFamily="18" charset="0"/>
                <a:cs typeface="Times New Roman" pitchFamily="18" charset="0"/>
              </a:rPr>
              <a:t>Spain</a:t>
            </a:r>
            <a:r>
              <a:rPr lang="es-E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10339"/>
              </p:ext>
            </p:extLst>
          </p:nvPr>
        </p:nvGraphicFramePr>
        <p:xfrm>
          <a:off x="2479675" y="623888"/>
          <a:ext cx="4572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esentation" r:id="rId4" imgW="4572000" imgH="3429000" progId="PowerPoint.Show.12">
                  <p:embed/>
                </p:oleObj>
              </mc:Choice>
              <mc:Fallback>
                <p:oleObj name="Presentation" r:id="rId4" imgW="4572000" imgH="342900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79675" y="623888"/>
                        <a:ext cx="457200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p.machado.fuenlabrada.educa.madrid.org/ESPECIAL%20COMUNIDADES/9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822" y="908720"/>
            <a:ext cx="6724650" cy="46291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4 CuadroTexto"/>
          <p:cNvSpPr txBox="1"/>
          <p:nvPr/>
        </p:nvSpPr>
        <p:spPr>
          <a:xfrm>
            <a:off x="2051720" y="18864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latin typeface="+mj-lt"/>
                <a:cs typeface="Times New Roman" pitchFamily="18" charset="0"/>
              </a:rPr>
              <a:t>Where</a:t>
            </a:r>
            <a:r>
              <a:rPr lang="es-ES" sz="2800" b="1" dirty="0" smtClean="0">
                <a:latin typeface="+mj-lt"/>
                <a:cs typeface="Times New Roman" pitchFamily="18" charset="0"/>
              </a:rPr>
              <a:t> </a:t>
            </a:r>
            <a:r>
              <a:rPr lang="es-ES" sz="2800" b="1" dirty="0" err="1" smtClean="0">
                <a:latin typeface="+mj-lt"/>
                <a:cs typeface="Times New Roman" pitchFamily="18" charset="0"/>
              </a:rPr>
              <a:t>is</a:t>
            </a:r>
            <a:r>
              <a:rPr lang="es-ES" sz="2800" b="1" dirty="0" smtClean="0">
                <a:latin typeface="+mj-lt"/>
                <a:cs typeface="Times New Roman" pitchFamily="18" charset="0"/>
              </a:rPr>
              <a:t> IFAPA?</a:t>
            </a:r>
            <a:endParaRPr lang="es-ES" sz="28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712104" y="5971202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FF0000"/>
                </a:solidFill>
              </a:rPr>
              <a:t>IFAPA</a:t>
            </a:r>
            <a:endParaRPr lang="es-ES" sz="4000" b="1" dirty="0">
              <a:solidFill>
                <a:srgbClr val="FF000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211960" y="3717032"/>
            <a:ext cx="2304256" cy="12961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 de flecha"/>
          <p:cNvCxnSpPr>
            <a:stCxn id="7" idx="2"/>
          </p:cNvCxnSpPr>
          <p:nvPr/>
        </p:nvCxnSpPr>
        <p:spPr>
          <a:xfrm>
            <a:off x="5364088" y="5013176"/>
            <a:ext cx="0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l="34939" t="11241" r="42913" b="76578"/>
          <a:stretch>
            <a:fillRect/>
          </a:stretch>
        </p:blipFill>
        <p:spPr bwMode="auto">
          <a:xfrm>
            <a:off x="6516215" y="5805264"/>
            <a:ext cx="1963855" cy="8640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10 Rectángulo redondeado"/>
          <p:cNvSpPr/>
          <p:nvPr/>
        </p:nvSpPr>
        <p:spPr>
          <a:xfrm rot="5400000">
            <a:off x="6156176" y="2996952"/>
            <a:ext cx="1584176" cy="7200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11 Conector recto de flecha"/>
          <p:cNvCxnSpPr>
            <a:stCxn id="11" idx="3"/>
          </p:cNvCxnSpPr>
          <p:nvPr/>
        </p:nvCxnSpPr>
        <p:spPr>
          <a:xfrm>
            <a:off x="6948264" y="4149080"/>
            <a:ext cx="0" cy="16561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2</a:t>
            </a:fld>
            <a:endParaRPr lang="es-E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3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23728" y="980728"/>
            <a:ext cx="6768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400" dirty="0" smtClean="0"/>
              <a:t> IFAPA </a:t>
            </a:r>
            <a:r>
              <a:rPr lang="en-US" sz="2400" dirty="0" smtClean="0"/>
              <a:t>was born </a:t>
            </a:r>
            <a:r>
              <a:rPr lang="en-US" sz="2400" b="1" dirty="0" smtClean="0"/>
              <a:t>to help the demands</a:t>
            </a:r>
            <a:r>
              <a:rPr lang="en-US" sz="2400" dirty="0" smtClean="0"/>
              <a:t> of the 	Andalusian agricultural, fishing, aquaculture 	and </a:t>
            </a:r>
            <a:r>
              <a:rPr lang="en-US" sz="2400" dirty="0" err="1" smtClean="0"/>
              <a:t>agri</a:t>
            </a:r>
            <a:r>
              <a:rPr lang="en-US" sz="2400" dirty="0" smtClean="0"/>
              <a:t>-food sectors.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123728" y="2924944"/>
            <a:ext cx="6768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" sz="2400" dirty="0" smtClean="0"/>
              <a:t> </a:t>
            </a:r>
            <a:r>
              <a:rPr lang="en-US" sz="2400" dirty="0" smtClean="0"/>
              <a:t>IFAPA programs are the tool to boost the 	agricultural and fishery sector to </a:t>
            </a:r>
            <a:r>
              <a:rPr lang="en-US" sz="2400" b="1" dirty="0" smtClean="0"/>
              <a:t>bring the 	knowledge and innovation </a:t>
            </a:r>
            <a:r>
              <a:rPr lang="en-US" sz="2400" dirty="0" smtClean="0"/>
              <a:t>as new ways of 	work aiming to create wealth, quality 	employment, and social welfare in Andalusia.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907704" y="188640"/>
            <a:ext cx="7236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0" b="1" dirty="0" smtClean="0">
                <a:solidFill>
                  <a:srgbClr val="FF0000"/>
                </a:solidFill>
              </a:rPr>
              <a:t>http://www.juntadeandalucia.es/agriculturaypesca/ifapa</a:t>
            </a:r>
            <a:endParaRPr lang="es-ES" sz="23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4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267744" y="18864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+mj-lt"/>
                <a:cs typeface="Times New Roman" pitchFamily="18" charset="0"/>
              </a:rPr>
              <a:t>IFAPA NETWORK (18 centres)</a:t>
            </a:r>
            <a:endParaRPr lang="es-ES" sz="2800" b="1" dirty="0">
              <a:latin typeface="+mj-lt"/>
              <a:cs typeface="Times New Roman" pitchFamily="18" charset="0"/>
            </a:endParaRPr>
          </a:p>
        </p:txBody>
      </p:sp>
      <p:pic>
        <p:nvPicPr>
          <p:cNvPr id="20482" name="Picture 2" descr="http://upload.wikimedia.org/wikipedia/commons/5/54/Mapa_de_las_provincias_de_Andaluc%C3%AD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5" y="908720"/>
            <a:ext cx="8280920" cy="4940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486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5940152" y="2420888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8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7740352" y="4144580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9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7308304" y="4360604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0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6228184" y="3856548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1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4860032" y="2344380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2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4211960" y="1408276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4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4860032" y="2992452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5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5" cstate="print"/>
          <a:srcRect l="67724" t="43985" r="7076" b="14779"/>
          <a:stretch>
            <a:fillRect/>
          </a:stretch>
        </p:blipFill>
        <p:spPr bwMode="auto">
          <a:xfrm>
            <a:off x="4211960" y="2416388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6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4788024" y="4504620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7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4572000" y="3928556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8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7" cstate="print"/>
          <a:srcRect l="67724" t="43985" r="7076" b="14779"/>
          <a:stretch>
            <a:fillRect/>
          </a:stretch>
        </p:blipFill>
        <p:spPr bwMode="auto">
          <a:xfrm>
            <a:off x="3059832" y="2708920"/>
            <a:ext cx="283232" cy="2655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9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3059832" y="3568516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0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1475656" y="3496508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1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1979712" y="3280484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2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2339752" y="4365104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3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2555776" y="4869160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4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3059832" y="4725144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5" name="Picture 6" descr="http://www.isover.es/var/isover_es/storage/images/conocer-isover/quienes-somos/quienes-somos-dibujos/5630-1-esl-ES/Quienes-Somos-Dibujos.png"/>
          <p:cNvPicPr>
            <a:picLocks noChangeAspect="1" noChangeArrowheads="1"/>
          </p:cNvPicPr>
          <p:nvPr/>
        </p:nvPicPr>
        <p:blipFill>
          <a:blip r:embed="rId6" cstate="print"/>
          <a:srcRect l="67724" t="43985" r="7076" b="14779"/>
          <a:stretch>
            <a:fillRect/>
          </a:stretch>
        </p:blipFill>
        <p:spPr bwMode="auto">
          <a:xfrm>
            <a:off x="2843808" y="5229200"/>
            <a:ext cx="288032" cy="2700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36" name="35 Elipse"/>
          <p:cNvSpPr/>
          <p:nvPr/>
        </p:nvSpPr>
        <p:spPr>
          <a:xfrm>
            <a:off x="5772768" y="1936288"/>
            <a:ext cx="1368152" cy="10081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>
            <a:off x="1475656" y="5837927"/>
            <a:ext cx="7236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F0000"/>
                </a:solidFill>
              </a:rPr>
              <a:t>http://www.juntadeandalucia.es/agriculturaypesca/ifapa</a:t>
            </a:r>
            <a:endParaRPr lang="es-E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5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95736" y="18864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+mj-lt"/>
                <a:cs typeface="Times New Roman" pitchFamily="18" charset="0"/>
              </a:rPr>
              <a:t>IFAPA VENTA DEL LLANO (JAÉN-SPAIN)</a:t>
            </a:r>
            <a:endParaRPr lang="es-ES" sz="28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67744" y="3933056"/>
            <a:ext cx="60486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/>
              <a:t> It was founded in 1902.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/>
              <a:t> Specialized in: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/>
              <a:t> Olive oil technology and industrial process.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/>
              <a:t> Quality virgin olive oil.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/>
              <a:t> Olive cultivation.</a:t>
            </a:r>
            <a:endParaRPr lang="es-ES" sz="2000" b="1" dirty="0"/>
          </a:p>
        </p:txBody>
      </p:sp>
      <p:pic>
        <p:nvPicPr>
          <p:cNvPr id="2052" name="Picture 4" descr="http://images.eldiario.es/andalucia/superficie-cultivada-Jaen-dedica-olivar_EDIIMA20131007_0499_13.jpg"/>
          <p:cNvPicPr>
            <a:picLocks noChangeAspect="1" noChangeArrowheads="1"/>
          </p:cNvPicPr>
          <p:nvPr/>
        </p:nvPicPr>
        <p:blipFill>
          <a:blip r:embed="rId3" cstate="print"/>
          <a:srcRect b="6420"/>
          <a:stretch>
            <a:fillRect/>
          </a:stretch>
        </p:blipFill>
        <p:spPr bwMode="auto">
          <a:xfrm>
            <a:off x="2267744" y="764704"/>
            <a:ext cx="5976664" cy="314875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6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339752" y="18864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+mj-lt"/>
                <a:cs typeface="Times New Roman" pitchFamily="18" charset="0"/>
              </a:rPr>
              <a:t>IFAPA VENTA DEL LLANO (JAÉN): </a:t>
            </a:r>
            <a:r>
              <a:rPr lang="es-ES" sz="2400" b="1" dirty="0" err="1" smtClean="0">
                <a:latin typeface="+mj-lt"/>
                <a:cs typeface="Times New Roman" pitchFamily="18" charset="0"/>
              </a:rPr>
              <a:t>Equipments</a:t>
            </a:r>
            <a:endParaRPr lang="es-ES" sz="2400" b="1" dirty="0">
              <a:latin typeface="+mj-lt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836712"/>
            <a:ext cx="2075723" cy="1556792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2094544" y="2420888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100 Ha olive </a:t>
            </a:r>
            <a:r>
              <a:rPr lang="es-ES" sz="1600" b="1" dirty="0" err="1" smtClean="0"/>
              <a:t>farm</a:t>
            </a:r>
            <a:endParaRPr lang="es-ES" sz="1600" b="1" dirty="0" smtClean="0"/>
          </a:p>
        </p:txBody>
      </p:sp>
      <p:pic>
        <p:nvPicPr>
          <p:cNvPr id="4098" name="Picture 2" descr="http://produccion2014alzagocomtablinum.s3.amazonaws.com/portfolio/Almazara%20experimental%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1352" y="836712"/>
            <a:ext cx="2304256" cy="153617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7" name="6 CuadroTexto"/>
          <p:cNvSpPr txBox="1"/>
          <p:nvPr/>
        </p:nvSpPr>
        <p:spPr>
          <a:xfrm>
            <a:off x="4211960" y="2401432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Experimental olive </a:t>
            </a:r>
            <a:r>
              <a:rPr lang="es-ES" sz="1600" b="1" dirty="0" err="1" smtClean="0"/>
              <a:t>oil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mill</a:t>
            </a:r>
            <a:endParaRPr lang="es-ES" sz="1600" b="1" dirty="0" smtClean="0"/>
          </a:p>
        </p:txBody>
      </p:sp>
      <p:pic>
        <p:nvPicPr>
          <p:cNvPr id="8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4776" y="836712"/>
            <a:ext cx="2051720" cy="153879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</p:pic>
      <p:sp>
        <p:nvSpPr>
          <p:cNvPr id="9" name="8 CuadroTexto"/>
          <p:cNvSpPr txBox="1"/>
          <p:nvPr/>
        </p:nvSpPr>
        <p:spPr>
          <a:xfrm>
            <a:off x="6977448" y="2411596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/>
              <a:t>Classroom</a:t>
            </a:r>
            <a:endParaRPr lang="es-ES" sz="1600" b="1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5702" y="5091411"/>
            <a:ext cx="2196778" cy="164995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5985" y="3006680"/>
            <a:ext cx="2193336" cy="1645002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</p:pic>
      <p:pic>
        <p:nvPicPr>
          <p:cNvPr id="13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3016408"/>
            <a:ext cx="2182304" cy="16367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102" name="AutoShape 6" descr="https://www.chem.umn.edu/services/massspec/images/wat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04" name="AutoShape 8" descr="https://www.chem.umn.edu/services/massspec/images/wat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 cstate="print"/>
          <a:srcRect l="12791" t="27660" r="49114" b="34497"/>
          <a:stretch>
            <a:fillRect/>
          </a:stretch>
        </p:blipFill>
        <p:spPr bwMode="auto">
          <a:xfrm>
            <a:off x="2051720" y="2996952"/>
            <a:ext cx="2088232" cy="165956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6" name="25 CuadroTexto"/>
          <p:cNvSpPr txBox="1"/>
          <p:nvPr/>
        </p:nvSpPr>
        <p:spPr>
          <a:xfrm>
            <a:off x="4283968" y="4725144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/>
              <a:t>Laboratories</a:t>
            </a:r>
            <a:endParaRPr lang="es-ES" sz="1600" b="1" dirty="0" smtClean="0"/>
          </a:p>
        </p:txBody>
      </p:sp>
      <p:sp>
        <p:nvSpPr>
          <p:cNvPr id="27" name="26 CuadroTexto"/>
          <p:cNvSpPr txBox="1"/>
          <p:nvPr/>
        </p:nvSpPr>
        <p:spPr>
          <a:xfrm>
            <a:off x="4211960" y="5610726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Olive </a:t>
            </a:r>
            <a:r>
              <a:rPr lang="es-ES" sz="1600" b="1" dirty="0" err="1" smtClean="0"/>
              <a:t>oil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tasting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room</a:t>
            </a:r>
            <a:r>
              <a:rPr lang="es-ES" sz="1600" b="1" dirty="0" smtClean="0"/>
              <a:t>       (COI T 20 / </a:t>
            </a:r>
            <a:r>
              <a:rPr lang="es-ES" sz="1600" b="1" dirty="0" err="1" smtClean="0"/>
              <a:t>Doc</a:t>
            </a:r>
            <a:r>
              <a:rPr lang="es-ES" sz="1600" b="1" dirty="0" smtClean="0"/>
              <a:t> 15 / </a:t>
            </a:r>
            <a:r>
              <a:rPr lang="es-ES" sz="1600" b="1" dirty="0" err="1" smtClean="0"/>
              <a:t>Rev</a:t>
            </a:r>
            <a:r>
              <a:rPr lang="es-ES" sz="1600" b="1" dirty="0" smtClean="0"/>
              <a:t> 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7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619672" y="160973"/>
            <a:ext cx="748883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SEPARATION AND IDENTIFICATION OF                   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CIS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TRANS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-CAROTENE ISOMERS OF VIRGIN OLIVE OILS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999168" y="1412776"/>
            <a:ext cx="7056784" cy="498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</a:p>
        </p:txBody>
      </p:sp>
      <p:cxnSp>
        <p:nvCxnSpPr>
          <p:cNvPr id="6" name="5 Conector recto"/>
          <p:cNvCxnSpPr/>
          <p:nvPr/>
        </p:nvCxnSpPr>
        <p:spPr>
          <a:xfrm flipV="1">
            <a:off x="1979712" y="1844824"/>
            <a:ext cx="6984776" cy="9728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http://critida.com/critida/wp-content/uploads/2014/08/oil.jpg"/>
          <p:cNvPicPr>
            <a:picLocks noChangeAspect="1" noChangeArrowheads="1"/>
          </p:cNvPicPr>
          <p:nvPr/>
        </p:nvPicPr>
        <p:blipFill>
          <a:blip r:embed="rId3" cstate="print"/>
          <a:srcRect r="8252"/>
          <a:stretch>
            <a:fillRect/>
          </a:stretch>
        </p:blipFill>
        <p:spPr bwMode="auto">
          <a:xfrm>
            <a:off x="3347864" y="1988840"/>
            <a:ext cx="4104456" cy="178945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graphicFrame>
        <p:nvGraphicFramePr>
          <p:cNvPr id="12" name="11 Gráfico"/>
          <p:cNvGraphicFramePr/>
          <p:nvPr/>
        </p:nvGraphicFramePr>
        <p:xfrm>
          <a:off x="1691680" y="3356992"/>
          <a:ext cx="7452320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7 Elipse"/>
          <p:cNvSpPr/>
          <p:nvPr/>
        </p:nvSpPr>
        <p:spPr>
          <a:xfrm>
            <a:off x="5724128" y="4939264"/>
            <a:ext cx="2808312" cy="745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 de flecha"/>
          <p:cNvCxnSpPr>
            <a:stCxn id="8" idx="4"/>
            <a:endCxn id="14" idx="0"/>
          </p:cNvCxnSpPr>
          <p:nvPr/>
        </p:nvCxnSpPr>
        <p:spPr>
          <a:xfrm>
            <a:off x="7128284" y="5684616"/>
            <a:ext cx="8020" cy="3658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5498376" y="6050472"/>
            <a:ext cx="32758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β</a:t>
            </a:r>
            <a:r>
              <a:rPr lang="es-ES" sz="2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 – </a:t>
            </a:r>
            <a:r>
              <a:rPr lang="es-ES" sz="2600" b="1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carotene</a:t>
            </a:r>
            <a:r>
              <a:rPr lang="es-ES" sz="2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es-ES" sz="2600" b="1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pigment</a:t>
            </a:r>
            <a:endParaRPr lang="es-ES" sz="2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8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267744" y="3140968"/>
            <a:ext cx="6336704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Cultivars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267744" y="3759423"/>
            <a:ext cx="6336704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The degree of ripeness of the olive fruit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267744" y="4992856"/>
            <a:ext cx="6336704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Processing techniques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267744" y="4365104"/>
            <a:ext cx="6336704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Environmental conditions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267744" y="5631631"/>
            <a:ext cx="6336704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Storage conditions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www.fincaduernas.com/material/noticias/_20121030152820_.jpg"/>
          <p:cNvPicPr>
            <a:picLocks noChangeAspect="1" noChangeArrowheads="1"/>
          </p:cNvPicPr>
          <p:nvPr/>
        </p:nvPicPr>
        <p:blipFill>
          <a:blip r:embed="rId3" cstate="print"/>
          <a:srcRect b="12274"/>
          <a:stretch>
            <a:fillRect/>
          </a:stretch>
        </p:blipFill>
        <p:spPr bwMode="auto">
          <a:xfrm>
            <a:off x="2771800" y="692696"/>
            <a:ext cx="5112568" cy="2232248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sp>
        <p:nvSpPr>
          <p:cNvPr id="12" name="11 CuadroTexto"/>
          <p:cNvSpPr txBox="1"/>
          <p:nvPr/>
        </p:nvSpPr>
        <p:spPr>
          <a:xfrm>
            <a:off x="6804248" y="-5898"/>
            <a:ext cx="232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9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67744" y="692696"/>
            <a:ext cx="5976664" cy="36933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Commission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Implementing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Regulation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(EU) No 1348/2013 </a:t>
            </a:r>
            <a:endParaRPr lang="es-E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360824" y="1877920"/>
            <a:ext cx="2448272" cy="67710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Extra-</a:t>
            </a:r>
            <a:r>
              <a:rPr lang="es-ES" sz="2000" b="1" dirty="0" err="1" smtClean="0"/>
              <a:t>Virgin</a:t>
            </a:r>
            <a:r>
              <a:rPr lang="es-ES" sz="2000" b="1" dirty="0" smtClean="0"/>
              <a:t> Olive </a:t>
            </a:r>
            <a:r>
              <a:rPr lang="es-ES" sz="2000" b="1" dirty="0" err="1" smtClean="0"/>
              <a:t>Oil</a:t>
            </a:r>
            <a:endParaRPr lang="es-ES" sz="2000" b="1" dirty="0" smtClean="0"/>
          </a:p>
          <a:p>
            <a:pPr algn="ctr"/>
            <a:r>
              <a:rPr lang="es-ES" dirty="0" smtClean="0">
                <a:latin typeface="+mj-lt"/>
              </a:rPr>
              <a:t>(</a:t>
            </a:r>
            <a:r>
              <a:rPr lang="es-ES" dirty="0" err="1" smtClean="0">
                <a:latin typeface="+mj-lt"/>
              </a:rPr>
              <a:t>trans</a:t>
            </a:r>
            <a:r>
              <a:rPr lang="es-ES" dirty="0" smtClean="0">
                <a:latin typeface="+mj-lt"/>
              </a:rPr>
              <a:t> </a:t>
            </a:r>
            <a:r>
              <a:rPr lang="el-GR" dirty="0" smtClean="0">
                <a:latin typeface="+mj-lt"/>
                <a:cs typeface="Times New Roman"/>
              </a:rPr>
              <a:t>β</a:t>
            </a:r>
            <a:r>
              <a:rPr lang="es-ES" dirty="0" smtClean="0">
                <a:latin typeface="+mj-lt"/>
                <a:cs typeface="Times New Roman"/>
              </a:rPr>
              <a:t>-</a:t>
            </a:r>
            <a:r>
              <a:rPr lang="es-ES" dirty="0" err="1" smtClean="0">
                <a:latin typeface="+mj-lt"/>
                <a:cs typeface="Times New Roman"/>
              </a:rPr>
              <a:t>carotene</a:t>
            </a:r>
            <a:r>
              <a:rPr lang="es-ES" dirty="0" smtClean="0">
                <a:latin typeface="+mj-lt"/>
                <a:cs typeface="Times New Roman"/>
              </a:rPr>
              <a:t>)</a:t>
            </a:r>
            <a:endParaRPr lang="es-ES" dirty="0" smtClean="0"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139952" y="1864280"/>
            <a:ext cx="2232248" cy="67710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 smtClean="0"/>
              <a:t>Virgin</a:t>
            </a:r>
            <a:r>
              <a:rPr lang="es-ES" sz="2000" b="1" dirty="0" smtClean="0"/>
              <a:t> Olive </a:t>
            </a:r>
            <a:r>
              <a:rPr lang="es-ES" sz="2000" b="1" dirty="0" err="1" smtClean="0"/>
              <a:t>Oil</a:t>
            </a:r>
            <a:endParaRPr lang="es-ES" sz="2000" b="1" dirty="0" smtClean="0"/>
          </a:p>
          <a:p>
            <a:pPr algn="ctr"/>
            <a:r>
              <a:rPr lang="es-ES" dirty="0" smtClean="0"/>
              <a:t>(</a:t>
            </a:r>
            <a:r>
              <a:rPr lang="es-ES" dirty="0" err="1" smtClean="0"/>
              <a:t>trans</a:t>
            </a:r>
            <a:r>
              <a:rPr lang="es-ES" dirty="0" smtClean="0"/>
              <a:t> </a:t>
            </a:r>
            <a:r>
              <a:rPr lang="el-GR" dirty="0" smtClean="0">
                <a:cs typeface="Times New Roman"/>
              </a:rPr>
              <a:t>β</a:t>
            </a:r>
            <a:r>
              <a:rPr lang="es-ES" dirty="0" smtClean="0">
                <a:cs typeface="Times New Roman"/>
              </a:rPr>
              <a:t>-</a:t>
            </a:r>
            <a:r>
              <a:rPr lang="es-ES" dirty="0" err="1" smtClean="0">
                <a:cs typeface="Times New Roman"/>
              </a:rPr>
              <a:t>carotene</a:t>
            </a:r>
            <a:r>
              <a:rPr lang="es-ES" dirty="0" smtClean="0">
                <a:cs typeface="Times New Roman"/>
              </a:rPr>
              <a:t>)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732240" y="1844824"/>
            <a:ext cx="22322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Lampante Olive </a:t>
            </a:r>
            <a:r>
              <a:rPr lang="es-ES" dirty="0" err="1" smtClean="0"/>
              <a:t>Oil</a:t>
            </a:r>
            <a:endParaRPr lang="es-ES" dirty="0"/>
          </a:p>
        </p:txBody>
      </p:sp>
      <p:cxnSp>
        <p:nvCxnSpPr>
          <p:cNvPr id="9" name="8 Conector recto de flecha"/>
          <p:cNvCxnSpPr>
            <a:stCxn id="4" idx="2"/>
            <a:endCxn id="5" idx="0"/>
          </p:cNvCxnSpPr>
          <p:nvPr/>
        </p:nvCxnSpPr>
        <p:spPr>
          <a:xfrm flipH="1">
            <a:off x="2584960" y="1062028"/>
            <a:ext cx="2671116" cy="815892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>
            <a:stCxn id="4" idx="2"/>
            <a:endCxn id="6" idx="0"/>
          </p:cNvCxnSpPr>
          <p:nvPr/>
        </p:nvCxnSpPr>
        <p:spPr>
          <a:xfrm>
            <a:off x="5256076" y="1062028"/>
            <a:ext cx="0" cy="802252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4" idx="2"/>
            <a:endCxn id="7" idx="0"/>
          </p:cNvCxnSpPr>
          <p:nvPr/>
        </p:nvCxnSpPr>
        <p:spPr>
          <a:xfrm>
            <a:off x="5256076" y="1062028"/>
            <a:ext cx="2592288" cy="7827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>
            <a:stCxn id="5" idx="2"/>
            <a:endCxn id="22" idx="0"/>
          </p:cNvCxnSpPr>
          <p:nvPr/>
        </p:nvCxnSpPr>
        <p:spPr>
          <a:xfrm>
            <a:off x="2584960" y="2555028"/>
            <a:ext cx="6820" cy="432632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1475656" y="2987660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Bottled</a:t>
            </a:r>
            <a:endParaRPr lang="es-ES" dirty="0"/>
          </a:p>
        </p:txBody>
      </p:sp>
      <p:cxnSp>
        <p:nvCxnSpPr>
          <p:cNvPr id="25" name="24 Conector recto de flecha"/>
          <p:cNvCxnSpPr>
            <a:stCxn id="22" idx="2"/>
            <a:endCxn id="26" idx="0"/>
          </p:cNvCxnSpPr>
          <p:nvPr/>
        </p:nvCxnSpPr>
        <p:spPr>
          <a:xfrm>
            <a:off x="2591780" y="3356992"/>
            <a:ext cx="0" cy="350748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1475656" y="3707740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i="1" dirty="0" err="1" smtClean="0"/>
              <a:t>Market</a:t>
            </a:r>
            <a:endParaRPr lang="es-ES" i="1" dirty="0"/>
          </a:p>
        </p:txBody>
      </p:sp>
      <p:cxnSp>
        <p:nvCxnSpPr>
          <p:cNvPr id="29" name="28 Conector recto de flecha"/>
          <p:cNvCxnSpPr>
            <a:stCxn id="6" idx="2"/>
            <a:endCxn id="30" idx="0"/>
          </p:cNvCxnSpPr>
          <p:nvPr/>
        </p:nvCxnSpPr>
        <p:spPr>
          <a:xfrm>
            <a:off x="5256076" y="2541388"/>
            <a:ext cx="0" cy="446272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4139952" y="2987660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Bottled</a:t>
            </a:r>
            <a:endParaRPr lang="es-ES" dirty="0"/>
          </a:p>
        </p:txBody>
      </p:sp>
      <p:cxnSp>
        <p:nvCxnSpPr>
          <p:cNvPr id="31" name="30 Conector recto de flecha"/>
          <p:cNvCxnSpPr>
            <a:stCxn id="30" idx="2"/>
            <a:endCxn id="32" idx="0"/>
          </p:cNvCxnSpPr>
          <p:nvPr/>
        </p:nvCxnSpPr>
        <p:spPr>
          <a:xfrm>
            <a:off x="5256076" y="3356992"/>
            <a:ext cx="0" cy="350748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4139952" y="3707740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i="1" dirty="0" err="1" smtClean="0"/>
              <a:t>Market</a:t>
            </a:r>
            <a:endParaRPr lang="es-ES" i="1" dirty="0"/>
          </a:p>
        </p:txBody>
      </p:sp>
      <p:cxnSp>
        <p:nvCxnSpPr>
          <p:cNvPr id="35" name="34 Conector recto de flecha"/>
          <p:cNvCxnSpPr>
            <a:stCxn id="7" idx="2"/>
            <a:endCxn id="36" idx="0"/>
          </p:cNvCxnSpPr>
          <p:nvPr/>
        </p:nvCxnSpPr>
        <p:spPr>
          <a:xfrm flipH="1">
            <a:off x="7845456" y="2214156"/>
            <a:ext cx="2908" cy="4134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6693328" y="2627620"/>
            <a:ext cx="23042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Refined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r>
              <a:rPr lang="es-ES" dirty="0" smtClean="0"/>
              <a:t>  (</a:t>
            </a:r>
            <a:r>
              <a:rPr lang="es-ES" dirty="0" smtClean="0">
                <a:sym typeface="Symbol"/>
              </a:rPr>
              <a:t>Tª)</a:t>
            </a:r>
            <a:endParaRPr lang="es-ES" dirty="0"/>
          </a:p>
        </p:txBody>
      </p:sp>
      <p:cxnSp>
        <p:nvCxnSpPr>
          <p:cNvPr id="37" name="36 Conector recto de flecha"/>
          <p:cNvCxnSpPr>
            <a:stCxn id="36" idx="2"/>
            <a:endCxn id="42" idx="0"/>
          </p:cNvCxnSpPr>
          <p:nvPr/>
        </p:nvCxnSpPr>
        <p:spPr>
          <a:xfrm>
            <a:off x="7845456" y="2996952"/>
            <a:ext cx="2908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6732240" y="3356992"/>
            <a:ext cx="22322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Refined</a:t>
            </a:r>
            <a:r>
              <a:rPr lang="es-ES" dirty="0" smtClean="0"/>
              <a:t> olive </a:t>
            </a:r>
            <a:r>
              <a:rPr lang="es-ES" dirty="0" err="1" smtClean="0"/>
              <a:t>oil</a:t>
            </a:r>
            <a:r>
              <a:rPr lang="es-ES" dirty="0" smtClean="0"/>
              <a:t> </a:t>
            </a:r>
          </a:p>
          <a:p>
            <a:pPr algn="ctr"/>
            <a:r>
              <a:rPr lang="es-ES" dirty="0" smtClean="0"/>
              <a:t>(</a:t>
            </a:r>
            <a:r>
              <a:rPr lang="es-ES" sz="1600" dirty="0" err="1" smtClean="0"/>
              <a:t>stigmastadienes</a:t>
            </a:r>
            <a:r>
              <a:rPr lang="es-ES" dirty="0" smtClean="0">
                <a:latin typeface="+mj-lt"/>
                <a:cs typeface="Times New Roman"/>
              </a:rPr>
              <a:t>) </a:t>
            </a:r>
          </a:p>
        </p:txBody>
      </p:sp>
      <p:cxnSp>
        <p:nvCxnSpPr>
          <p:cNvPr id="44" name="43 Conector recto de flecha"/>
          <p:cNvCxnSpPr>
            <a:stCxn id="42" idx="2"/>
            <a:endCxn id="48" idx="0"/>
          </p:cNvCxnSpPr>
          <p:nvPr/>
        </p:nvCxnSpPr>
        <p:spPr>
          <a:xfrm>
            <a:off x="7848364" y="4003323"/>
            <a:ext cx="0" cy="649813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>
            <a:off x="7092280" y="4394288"/>
            <a:ext cx="739536" cy="1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CuadroTexto"/>
          <p:cNvSpPr txBox="1"/>
          <p:nvPr/>
        </p:nvSpPr>
        <p:spPr>
          <a:xfrm>
            <a:off x="6876256" y="4653136"/>
            <a:ext cx="1944216" cy="67710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Olive </a:t>
            </a:r>
            <a:r>
              <a:rPr lang="es-ES" sz="2000" b="1" dirty="0" err="1" smtClean="0"/>
              <a:t>Oil</a:t>
            </a:r>
            <a:r>
              <a:rPr lang="es-ES" sz="2000" b="1" dirty="0" smtClean="0"/>
              <a:t> </a:t>
            </a:r>
          </a:p>
          <a:p>
            <a:pPr algn="ctr"/>
            <a:r>
              <a:rPr lang="es-ES" dirty="0" smtClean="0"/>
              <a:t>(</a:t>
            </a:r>
            <a:r>
              <a:rPr lang="es-ES" dirty="0" err="1" smtClean="0"/>
              <a:t>cis</a:t>
            </a:r>
            <a:r>
              <a:rPr lang="es-ES" dirty="0" smtClean="0"/>
              <a:t> </a:t>
            </a:r>
            <a:r>
              <a:rPr lang="el-GR" dirty="0" smtClean="0">
                <a:cs typeface="Times New Roman"/>
              </a:rPr>
              <a:t>β</a:t>
            </a:r>
            <a:r>
              <a:rPr lang="es-ES" dirty="0" smtClean="0">
                <a:cs typeface="Times New Roman"/>
              </a:rPr>
              <a:t>-</a:t>
            </a:r>
            <a:r>
              <a:rPr lang="es-ES" dirty="0" err="1" smtClean="0">
                <a:cs typeface="Times New Roman"/>
              </a:rPr>
              <a:t>carotene</a:t>
            </a:r>
            <a:r>
              <a:rPr lang="es-ES" dirty="0" smtClean="0">
                <a:cs typeface="Times New Roman"/>
              </a:rPr>
              <a:t>)</a:t>
            </a:r>
            <a:r>
              <a:rPr lang="es-ES" b="1" dirty="0" smtClean="0"/>
              <a:t> </a:t>
            </a:r>
            <a:endParaRPr lang="es-ES" b="1" dirty="0" smtClean="0">
              <a:latin typeface="+mj-lt"/>
              <a:cs typeface="Times New Roman"/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5292080" y="4211796"/>
            <a:ext cx="19247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Virgin</a:t>
            </a:r>
            <a:r>
              <a:rPr lang="es-ES" dirty="0" smtClean="0"/>
              <a:t> Olive </a:t>
            </a:r>
            <a:r>
              <a:rPr lang="es-ES" dirty="0" err="1" smtClean="0"/>
              <a:t>Oil</a:t>
            </a:r>
            <a:endParaRPr lang="es-ES" dirty="0"/>
          </a:p>
        </p:txBody>
      </p:sp>
      <p:cxnSp>
        <p:nvCxnSpPr>
          <p:cNvPr id="62" name="61 Conector recto de flecha"/>
          <p:cNvCxnSpPr>
            <a:stCxn id="48" idx="2"/>
            <a:endCxn id="63" idx="0"/>
          </p:cNvCxnSpPr>
          <p:nvPr/>
        </p:nvCxnSpPr>
        <p:spPr>
          <a:xfrm>
            <a:off x="7848364" y="5330244"/>
            <a:ext cx="0" cy="258996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CuadroTexto"/>
          <p:cNvSpPr txBox="1"/>
          <p:nvPr/>
        </p:nvSpPr>
        <p:spPr>
          <a:xfrm>
            <a:off x="6732240" y="5589240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Bottled</a:t>
            </a:r>
            <a:endParaRPr lang="es-ES" dirty="0"/>
          </a:p>
        </p:txBody>
      </p:sp>
      <p:cxnSp>
        <p:nvCxnSpPr>
          <p:cNvPr id="64" name="63 Conector recto de flecha"/>
          <p:cNvCxnSpPr>
            <a:stCxn id="63" idx="2"/>
            <a:endCxn id="65" idx="0"/>
          </p:cNvCxnSpPr>
          <p:nvPr/>
        </p:nvCxnSpPr>
        <p:spPr>
          <a:xfrm>
            <a:off x="7848364" y="5958572"/>
            <a:ext cx="0" cy="206732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64 CuadroTexto"/>
          <p:cNvSpPr txBox="1"/>
          <p:nvPr/>
        </p:nvSpPr>
        <p:spPr>
          <a:xfrm>
            <a:off x="6732240" y="6165304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i="1" dirty="0" err="1" smtClean="0"/>
              <a:t>Market</a:t>
            </a:r>
            <a:endParaRPr lang="es-ES" i="1" dirty="0"/>
          </a:p>
        </p:txBody>
      </p:sp>
      <p:sp>
        <p:nvSpPr>
          <p:cNvPr id="68" name="67 CuadroTexto"/>
          <p:cNvSpPr txBox="1"/>
          <p:nvPr/>
        </p:nvSpPr>
        <p:spPr>
          <a:xfrm>
            <a:off x="539552" y="4581128"/>
            <a:ext cx="4176464" cy="132343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rgbClr val="00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The carotenoid profile of virgin olive oil can be used as a </a:t>
            </a:r>
            <a:r>
              <a:rPr lang="en-US" sz="2000" i="1" dirty="0" smtClean="0"/>
              <a:t>parameter of quality and authenticity </a:t>
            </a:r>
            <a:r>
              <a:rPr lang="en-US" sz="2000" dirty="0" smtClean="0"/>
              <a:t>for this product</a:t>
            </a:r>
            <a:endParaRPr lang="es-ES" sz="2000" dirty="0"/>
          </a:p>
        </p:txBody>
      </p:sp>
      <p:sp>
        <p:nvSpPr>
          <p:cNvPr id="33" name="32 CuadroTexto"/>
          <p:cNvSpPr txBox="1"/>
          <p:nvPr/>
        </p:nvSpPr>
        <p:spPr>
          <a:xfrm>
            <a:off x="6804248" y="-5898"/>
            <a:ext cx="232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8000"/>
                            </p:stCondLst>
                            <p:childTnLst>
                              <p:par>
                                <p:cTn id="7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2000"/>
                            </p:stCondLst>
                            <p:childTnLst>
                              <p:par>
                                <p:cTn id="8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0"/>
                            </p:stCondLst>
                            <p:childTnLst>
                              <p:par>
                                <p:cTn id="9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0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4000"/>
                            </p:stCondLst>
                            <p:childTnLst>
                              <p:par>
                                <p:cTn id="1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6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8000"/>
                            </p:stCondLst>
                            <p:childTnLst>
                              <p:par>
                                <p:cTn id="1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2" grpId="0"/>
      <p:bldP spid="26" grpId="0"/>
      <p:bldP spid="30" grpId="0"/>
      <p:bldP spid="32" grpId="0"/>
      <p:bldP spid="36" grpId="0"/>
      <p:bldP spid="42" grpId="0"/>
      <p:bldP spid="48" grpId="0" animBg="1"/>
      <p:bldP spid="53" grpId="0"/>
      <p:bldP spid="63" grpId="0"/>
      <p:bldP spid="65" grpId="0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10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979712" y="4149080"/>
            <a:ext cx="6912768" cy="2062872"/>
          </a:xfrm>
          <a:prstGeom prst="rect">
            <a:avLst/>
          </a:prstGeom>
          <a:noFill/>
          <a:ln w="63500" cmpd="tri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 new, rapid and precise analytical method was developed for the quality and quantity determination of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trans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-β-carotene and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cis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-isomers to detect olive oils subjected to soft temperature process. </a:t>
            </a:r>
            <a:endParaRPr lang="es-ES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patentimages.storage.googleapis.com/WO2002010429A1/imgf000003_0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0781" y="908720"/>
            <a:ext cx="3198543" cy="648072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sp>
        <p:nvSpPr>
          <p:cNvPr id="6" name="5 CuadroTexto"/>
          <p:cNvSpPr txBox="1"/>
          <p:nvPr/>
        </p:nvSpPr>
        <p:spPr>
          <a:xfrm>
            <a:off x="7452320" y="-5898"/>
            <a:ext cx="1675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OBJECTIVE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://critida.com/critida/wp-content/uploads/2014/08/oil.jpg"/>
          <p:cNvPicPr>
            <a:picLocks noChangeAspect="1" noChangeArrowheads="1"/>
          </p:cNvPicPr>
          <p:nvPr/>
        </p:nvPicPr>
        <p:blipFill>
          <a:blip r:embed="rId4" cstate="print"/>
          <a:srcRect r="8252"/>
          <a:stretch>
            <a:fillRect/>
          </a:stretch>
        </p:blipFill>
        <p:spPr bwMode="auto">
          <a:xfrm>
            <a:off x="2051720" y="260648"/>
            <a:ext cx="3600400" cy="156969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8" name="7 CuadroTexto"/>
          <p:cNvSpPr txBox="1"/>
          <p:nvPr/>
        </p:nvSpPr>
        <p:spPr>
          <a:xfrm>
            <a:off x="1979712" y="2132856"/>
            <a:ext cx="68407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i="1" dirty="0" smtClean="0"/>
              <a:t>Actually, chromatographic methods disadvantages: 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2000" dirty="0" smtClean="0"/>
              <a:t>β-carotene extract contains others components that can interfere in the subsequent identification and separation. 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2000" dirty="0" smtClean="0"/>
              <a:t>The oil amount used is very low, so some </a:t>
            </a:r>
            <a:r>
              <a:rPr lang="en-US" sz="2000" i="1" dirty="0" err="1" smtClean="0"/>
              <a:t>cis</a:t>
            </a:r>
            <a:r>
              <a:rPr lang="en-US" sz="2000" dirty="0" smtClean="0"/>
              <a:t> isomers are not detected. 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11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308304" y="-5898"/>
            <a:ext cx="181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MATERIALS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www.aceitunaslou.com/blog/wp-content/uploads/2014/05/shutterstock_1189482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784" y="188640"/>
            <a:ext cx="2016224" cy="1334740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pic>
        <p:nvPicPr>
          <p:cNvPr id="5124" name="Picture 4" descr="http://riteca.gobex.es/cargar_imagen.php?archivo=199_1&amp;nombre_archivo=1_Abencor.jpg&amp;tipo=img&amp;mod=catalogo_infraestructur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020601"/>
            <a:ext cx="2547392" cy="1696431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sp>
        <p:nvSpPr>
          <p:cNvPr id="7" name="6 CuadroTexto"/>
          <p:cNvSpPr txBox="1"/>
          <p:nvPr/>
        </p:nvSpPr>
        <p:spPr>
          <a:xfrm>
            <a:off x="2915816" y="2492896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/>
              <a:t>Abencor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system</a:t>
            </a:r>
            <a:endParaRPr lang="es-ES" sz="16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059832" y="40466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Olives </a:t>
            </a:r>
            <a:r>
              <a:rPr lang="es-ES" sz="1600" b="1" i="1" dirty="0" err="1" smtClean="0"/>
              <a:t>cv</a:t>
            </a:r>
            <a:r>
              <a:rPr lang="es-ES" sz="1600" b="1" i="1" dirty="0" smtClean="0"/>
              <a:t>.</a:t>
            </a:r>
            <a:r>
              <a:rPr lang="es-ES" sz="1600" b="1" dirty="0" smtClean="0"/>
              <a:t> Picual </a:t>
            </a:r>
            <a:endParaRPr lang="es-ES" sz="1600" b="1" dirty="0"/>
          </a:p>
        </p:txBody>
      </p:sp>
      <p:cxnSp>
        <p:nvCxnSpPr>
          <p:cNvPr id="10" name="9 Conector recto de flecha"/>
          <p:cNvCxnSpPr>
            <a:stCxn id="5122" idx="2"/>
            <a:endCxn id="5124" idx="0"/>
          </p:cNvCxnSpPr>
          <p:nvPr/>
        </p:nvCxnSpPr>
        <p:spPr>
          <a:xfrm>
            <a:off x="5262896" y="1523380"/>
            <a:ext cx="6736" cy="497221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665080" y="4149080"/>
            <a:ext cx="322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Extra-</a:t>
            </a:r>
            <a:r>
              <a:rPr lang="es-ES" b="1" dirty="0" err="1" smtClean="0"/>
              <a:t>Virgin</a:t>
            </a:r>
            <a:r>
              <a:rPr lang="es-ES" b="1" dirty="0" smtClean="0"/>
              <a:t> Olive </a:t>
            </a:r>
            <a:r>
              <a:rPr lang="es-ES" b="1" dirty="0" err="1" smtClean="0"/>
              <a:t>Oil</a:t>
            </a:r>
            <a:r>
              <a:rPr lang="es-ES" b="1" dirty="0" smtClean="0"/>
              <a:t> </a:t>
            </a:r>
            <a:r>
              <a:rPr lang="es-ES" b="1" i="1" dirty="0" err="1" smtClean="0"/>
              <a:t>cv</a:t>
            </a:r>
            <a:r>
              <a:rPr lang="es-ES" b="1" i="1" dirty="0" smtClean="0"/>
              <a:t>.</a:t>
            </a:r>
            <a:r>
              <a:rPr lang="es-ES" b="1" dirty="0" smtClean="0"/>
              <a:t> Picual</a:t>
            </a:r>
            <a:endParaRPr lang="es-ES" b="1" dirty="0"/>
          </a:p>
        </p:txBody>
      </p:sp>
      <p:cxnSp>
        <p:nvCxnSpPr>
          <p:cNvPr id="12" name="11 Conector recto de flecha"/>
          <p:cNvCxnSpPr>
            <a:stCxn id="5124" idx="2"/>
            <a:endCxn id="11" idx="0"/>
          </p:cNvCxnSpPr>
          <p:nvPr/>
        </p:nvCxnSpPr>
        <p:spPr>
          <a:xfrm>
            <a:off x="5269632" y="3717032"/>
            <a:ext cx="7856" cy="43204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2571320" y="5374957"/>
            <a:ext cx="23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Extra-</a:t>
            </a:r>
            <a:r>
              <a:rPr lang="es-ES" b="1" dirty="0" err="1" smtClean="0"/>
              <a:t>Virgin</a:t>
            </a:r>
            <a:r>
              <a:rPr lang="es-ES" b="1" dirty="0" smtClean="0"/>
              <a:t> Olive </a:t>
            </a:r>
            <a:r>
              <a:rPr lang="es-ES" b="1" dirty="0" err="1" smtClean="0"/>
              <a:t>Oil</a:t>
            </a:r>
            <a:r>
              <a:rPr lang="es-ES" b="1" dirty="0" smtClean="0"/>
              <a:t> (</a:t>
            </a:r>
            <a:r>
              <a:rPr lang="es-ES" b="1" dirty="0" err="1" smtClean="0"/>
              <a:t>blank</a:t>
            </a:r>
            <a:r>
              <a:rPr lang="es-ES" b="1" dirty="0" smtClean="0"/>
              <a:t> </a:t>
            </a:r>
            <a:r>
              <a:rPr lang="es-ES" b="1" dirty="0" err="1" smtClean="0"/>
              <a:t>sample</a:t>
            </a:r>
            <a:r>
              <a:rPr lang="es-ES" b="1" dirty="0" smtClean="0"/>
              <a:t>)</a:t>
            </a:r>
            <a:endParaRPr lang="es-ES" b="1" dirty="0"/>
          </a:p>
        </p:txBody>
      </p:sp>
      <p:cxnSp>
        <p:nvCxnSpPr>
          <p:cNvPr id="17" name="16 Conector recto de flecha"/>
          <p:cNvCxnSpPr>
            <a:stCxn id="11" idx="2"/>
            <a:endCxn id="16" idx="0"/>
          </p:cNvCxnSpPr>
          <p:nvPr/>
        </p:nvCxnSpPr>
        <p:spPr>
          <a:xfrm flipH="1">
            <a:off x="3751680" y="4518412"/>
            <a:ext cx="1525808" cy="856545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5652120" y="5374957"/>
            <a:ext cx="23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/>
              <a:t>Fortified</a:t>
            </a:r>
            <a:r>
              <a:rPr lang="es-ES" b="1" dirty="0" smtClean="0"/>
              <a:t> Extra-</a:t>
            </a:r>
            <a:r>
              <a:rPr lang="es-ES" b="1" dirty="0" err="1" smtClean="0"/>
              <a:t>Virgin</a:t>
            </a:r>
            <a:r>
              <a:rPr lang="es-ES" b="1" dirty="0" smtClean="0"/>
              <a:t> Olive </a:t>
            </a:r>
            <a:r>
              <a:rPr lang="es-ES" b="1" dirty="0" err="1" smtClean="0"/>
              <a:t>Oil</a:t>
            </a:r>
            <a:endParaRPr lang="es-ES" b="1" dirty="0"/>
          </a:p>
        </p:txBody>
      </p:sp>
      <p:cxnSp>
        <p:nvCxnSpPr>
          <p:cNvPr id="24" name="23 Conector recto de flecha"/>
          <p:cNvCxnSpPr>
            <a:stCxn id="11" idx="2"/>
            <a:endCxn id="22" idx="0"/>
          </p:cNvCxnSpPr>
          <p:nvPr/>
        </p:nvCxnSpPr>
        <p:spPr>
          <a:xfrm>
            <a:off x="5277488" y="4518412"/>
            <a:ext cx="1554992" cy="856545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7483688" y="4408081"/>
            <a:ext cx="140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latin typeface="+mj-lt"/>
                <a:cs typeface="Times New Roman"/>
              </a:rPr>
              <a:t>β</a:t>
            </a:r>
            <a:r>
              <a:rPr lang="es-ES" b="1" dirty="0" smtClean="0">
                <a:latin typeface="+mj-lt"/>
                <a:cs typeface="Times New Roman"/>
              </a:rPr>
              <a:t> – </a:t>
            </a:r>
            <a:r>
              <a:rPr lang="es-ES" b="1" dirty="0" err="1" smtClean="0">
                <a:latin typeface="+mj-lt"/>
                <a:cs typeface="Times New Roman"/>
              </a:rPr>
              <a:t>carotene</a:t>
            </a:r>
            <a:r>
              <a:rPr lang="es-ES" b="1" dirty="0" smtClean="0">
                <a:latin typeface="+mj-lt"/>
                <a:cs typeface="Times New Roman"/>
              </a:rPr>
              <a:t> </a:t>
            </a:r>
            <a:r>
              <a:rPr lang="es-ES" b="1" dirty="0" err="1" smtClean="0">
                <a:latin typeface="+mj-lt"/>
                <a:cs typeface="Times New Roman"/>
              </a:rPr>
              <a:t>standard</a:t>
            </a:r>
            <a:endParaRPr lang="es-ES" b="1" dirty="0">
              <a:latin typeface="+mj-lt"/>
            </a:endParaRPr>
          </a:p>
        </p:txBody>
      </p:sp>
      <p:cxnSp>
        <p:nvCxnSpPr>
          <p:cNvPr id="30" name="29 Conector recto de flecha"/>
          <p:cNvCxnSpPr>
            <a:stCxn id="28" idx="1"/>
          </p:cNvCxnSpPr>
          <p:nvPr/>
        </p:nvCxnSpPr>
        <p:spPr>
          <a:xfrm flipH="1">
            <a:off x="6115536" y="4731247"/>
            <a:ext cx="1368152" cy="261609"/>
          </a:xfrm>
          <a:prstGeom prst="straightConnector1">
            <a:avLst/>
          </a:prstGeom>
          <a:ln w="28575">
            <a:solidFill>
              <a:srgbClr val="0033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 descr="http://grasasyaceites.revistas.csic.es/index.php/grasasyaceites/article/viewFile/1493/1562/1756"/>
          <p:cNvPicPr>
            <a:picLocks noChangeAspect="1" noChangeArrowheads="1"/>
          </p:cNvPicPr>
          <p:nvPr/>
        </p:nvPicPr>
        <p:blipFill>
          <a:blip r:embed="rId5" cstate="print"/>
          <a:srcRect l="52925"/>
          <a:stretch>
            <a:fillRect/>
          </a:stretch>
        </p:blipFill>
        <p:spPr bwMode="auto">
          <a:xfrm>
            <a:off x="2030215" y="5435064"/>
            <a:ext cx="535721" cy="616337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pic>
        <p:nvPicPr>
          <p:cNvPr id="40" name="Picture 6" descr="http://grasasyaceites.revistas.csic.es/index.php/grasasyaceites/article/viewFile/1493/1562/1756"/>
          <p:cNvPicPr>
            <a:picLocks noChangeAspect="1" noChangeArrowheads="1"/>
          </p:cNvPicPr>
          <p:nvPr/>
        </p:nvPicPr>
        <p:blipFill>
          <a:blip r:embed="rId5" cstate="print"/>
          <a:srcRect r="47075"/>
          <a:stretch>
            <a:fillRect/>
          </a:stretch>
        </p:blipFill>
        <p:spPr bwMode="auto">
          <a:xfrm>
            <a:off x="8018224" y="5435064"/>
            <a:ext cx="602302" cy="616337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pic>
        <p:nvPicPr>
          <p:cNvPr id="41" name="Picture 6" descr="http://grasasyaceites.revistas.csic.es/index.php/grasasyaceites/article/viewFile/1493/1562/1756"/>
          <p:cNvPicPr>
            <a:picLocks noChangeAspect="1" noChangeArrowheads="1"/>
          </p:cNvPicPr>
          <p:nvPr/>
        </p:nvPicPr>
        <p:blipFill>
          <a:blip r:embed="rId6" cstate="print"/>
          <a:srcRect l="52925"/>
          <a:stretch>
            <a:fillRect/>
          </a:stretch>
        </p:blipFill>
        <p:spPr bwMode="auto">
          <a:xfrm>
            <a:off x="3203848" y="4077072"/>
            <a:ext cx="432048" cy="497063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6" grpId="0"/>
      <p:bldP spid="22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12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7543784" y="-589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267744" y="1331476"/>
            <a:ext cx="3235064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err="1" smtClean="0"/>
              <a:t>Cold-saponification</a:t>
            </a: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2267744" y="2051556"/>
            <a:ext cx="3235064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err="1" smtClean="0"/>
              <a:t>Liquid-phase</a:t>
            </a:r>
            <a:r>
              <a:rPr lang="es-ES" sz="2000" dirty="0" smtClean="0"/>
              <a:t> </a:t>
            </a:r>
            <a:r>
              <a:rPr lang="es-ES" sz="2000" dirty="0" err="1" smtClean="0"/>
              <a:t>distribution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072510" y="2843644"/>
            <a:ext cx="3629584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err="1" smtClean="0"/>
              <a:t>Evaporation</a:t>
            </a:r>
            <a:r>
              <a:rPr lang="es-ES" sz="2000" dirty="0" smtClean="0"/>
              <a:t> in </a:t>
            </a:r>
            <a:r>
              <a:rPr lang="es-ES" sz="2000" dirty="0" err="1" smtClean="0"/>
              <a:t>rotavapor</a:t>
            </a:r>
            <a:r>
              <a:rPr lang="es-ES" sz="2000" dirty="0" smtClean="0"/>
              <a:t> (30ºC)</a:t>
            </a:r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2082238" y="3645024"/>
            <a:ext cx="3629584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Re-</a:t>
            </a:r>
            <a:r>
              <a:rPr lang="es-ES" sz="2000" dirty="0" err="1" smtClean="0"/>
              <a:t>dissolution</a:t>
            </a:r>
            <a:r>
              <a:rPr lang="es-ES" sz="2000" dirty="0" smtClean="0"/>
              <a:t> in 2.5 ml </a:t>
            </a:r>
            <a:r>
              <a:rPr lang="es-ES" sz="2000" dirty="0" err="1" smtClean="0"/>
              <a:t>acetone</a:t>
            </a:r>
            <a:r>
              <a:rPr lang="es-ES" sz="2000" dirty="0" smtClean="0"/>
              <a:t> </a:t>
            </a:r>
            <a:endParaRPr lang="es-ES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267744" y="5677504"/>
            <a:ext cx="3312368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HPLC (UV-Visible detector)</a:t>
            </a:r>
            <a:endParaRPr lang="es-ES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00192" y="5385990"/>
            <a:ext cx="2448272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/>
              <a:t> C30 </a:t>
            </a:r>
            <a:r>
              <a:rPr lang="es-ES" sz="2000" dirty="0" err="1" smtClean="0"/>
              <a:t>colum</a:t>
            </a:r>
            <a:r>
              <a:rPr lang="es-ES" sz="2000" dirty="0" smtClean="0"/>
              <a:t> (3 µm)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MetOH:TBME:H2O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</a:t>
            </a:r>
            <a:r>
              <a:rPr lang="el-GR" sz="2000" dirty="0" smtClean="0">
                <a:latin typeface="Times New Roman"/>
                <a:cs typeface="Times New Roman"/>
              </a:rPr>
              <a:t>λ</a:t>
            </a:r>
            <a:r>
              <a:rPr lang="es-ES" sz="2000" dirty="0" smtClean="0">
                <a:latin typeface="Times New Roman"/>
                <a:cs typeface="Times New Roman"/>
              </a:rPr>
              <a:t> </a:t>
            </a:r>
            <a:r>
              <a:rPr lang="es-ES" sz="2000" dirty="0" smtClean="0"/>
              <a:t>450 </a:t>
            </a:r>
            <a:r>
              <a:rPr lang="es-ES" sz="2000" dirty="0" err="1" smtClean="0"/>
              <a:t>nm</a:t>
            </a:r>
            <a:endParaRPr lang="es-ES" sz="2000" dirty="0"/>
          </a:p>
        </p:txBody>
      </p:sp>
      <p:cxnSp>
        <p:nvCxnSpPr>
          <p:cNvPr id="12" name="11 Conector recto de flecha"/>
          <p:cNvCxnSpPr>
            <a:stCxn id="4" idx="2"/>
            <a:endCxn id="5" idx="0"/>
          </p:cNvCxnSpPr>
          <p:nvPr/>
        </p:nvCxnSpPr>
        <p:spPr>
          <a:xfrm>
            <a:off x="3885276" y="1731586"/>
            <a:ext cx="0" cy="31997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5" idx="2"/>
            <a:endCxn id="6" idx="0"/>
          </p:cNvCxnSpPr>
          <p:nvPr/>
        </p:nvCxnSpPr>
        <p:spPr>
          <a:xfrm>
            <a:off x="3885276" y="2451666"/>
            <a:ext cx="2026" cy="391978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6" idx="2"/>
            <a:endCxn id="7" idx="0"/>
          </p:cNvCxnSpPr>
          <p:nvPr/>
        </p:nvCxnSpPr>
        <p:spPr>
          <a:xfrm>
            <a:off x="3887302" y="3243754"/>
            <a:ext cx="9728" cy="40127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4099" idx="2"/>
            <a:endCxn id="9" idx="0"/>
          </p:cNvCxnSpPr>
          <p:nvPr/>
        </p:nvCxnSpPr>
        <p:spPr>
          <a:xfrm>
            <a:off x="3463063" y="5249901"/>
            <a:ext cx="460865" cy="427603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9" idx="3"/>
            <a:endCxn id="10" idx="1"/>
          </p:cNvCxnSpPr>
          <p:nvPr/>
        </p:nvCxnSpPr>
        <p:spPr>
          <a:xfrm>
            <a:off x="5580112" y="5877559"/>
            <a:ext cx="720080" cy="16263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6" descr="http://grasasyaceites.revistas.csic.es/index.php/grasasyaceites/article/viewFile/1493/1562/1756"/>
          <p:cNvPicPr>
            <a:picLocks noChangeAspect="1" noChangeArrowheads="1"/>
          </p:cNvPicPr>
          <p:nvPr/>
        </p:nvPicPr>
        <p:blipFill>
          <a:blip r:embed="rId4" cstate="print"/>
          <a:srcRect l="52925"/>
          <a:stretch>
            <a:fillRect/>
          </a:stretch>
        </p:blipFill>
        <p:spPr bwMode="auto">
          <a:xfrm>
            <a:off x="2987824" y="260648"/>
            <a:ext cx="625895" cy="720080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pic>
        <p:nvPicPr>
          <p:cNvPr id="27" name="Picture 6" descr="http://grasasyaceites.revistas.csic.es/index.php/grasasyaceites/article/viewFile/1493/1562/1756"/>
          <p:cNvPicPr>
            <a:picLocks noChangeAspect="1" noChangeArrowheads="1"/>
          </p:cNvPicPr>
          <p:nvPr/>
        </p:nvPicPr>
        <p:blipFill>
          <a:blip r:embed="rId4" cstate="print"/>
          <a:srcRect r="47075"/>
          <a:stretch>
            <a:fillRect/>
          </a:stretch>
        </p:blipFill>
        <p:spPr bwMode="auto">
          <a:xfrm>
            <a:off x="4012333" y="260648"/>
            <a:ext cx="703683" cy="720080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pic>
        <p:nvPicPr>
          <p:cNvPr id="4099" name="Picture 3" descr="http://hz01.i.aliimg.com/img/pb/075/455/378/378455075_634.jpg"/>
          <p:cNvPicPr>
            <a:picLocks noChangeAspect="1" noChangeArrowheads="1"/>
          </p:cNvPicPr>
          <p:nvPr/>
        </p:nvPicPr>
        <p:blipFill>
          <a:blip r:embed="rId5" cstate="print"/>
          <a:srcRect l="50794" r="16772"/>
          <a:stretch>
            <a:fillRect/>
          </a:stretch>
        </p:blipFill>
        <p:spPr bwMode="auto">
          <a:xfrm flipH="1">
            <a:off x="3290230" y="4509120"/>
            <a:ext cx="345666" cy="740781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pic>
        <p:nvPicPr>
          <p:cNvPr id="29" name="Picture 3" descr="http://hz01.i.aliimg.com/img/pb/075/455/378/378455075_634.jpg"/>
          <p:cNvPicPr>
            <a:picLocks noChangeAspect="1" noChangeArrowheads="1"/>
          </p:cNvPicPr>
          <p:nvPr/>
        </p:nvPicPr>
        <p:blipFill>
          <a:blip r:embed="rId5" cstate="print"/>
          <a:srcRect l="21963" r="49206"/>
          <a:stretch>
            <a:fillRect/>
          </a:stretch>
        </p:blipFill>
        <p:spPr bwMode="auto">
          <a:xfrm flipH="1">
            <a:off x="4192733" y="4509120"/>
            <a:ext cx="307259" cy="740781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</p:pic>
      <p:cxnSp>
        <p:nvCxnSpPr>
          <p:cNvPr id="32" name="31 Conector recto de flecha"/>
          <p:cNvCxnSpPr>
            <a:stCxn id="29" idx="2"/>
            <a:endCxn id="9" idx="0"/>
          </p:cNvCxnSpPr>
          <p:nvPr/>
        </p:nvCxnSpPr>
        <p:spPr>
          <a:xfrm flipH="1">
            <a:off x="3923928" y="5249901"/>
            <a:ext cx="422434" cy="427603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>
            <a:stCxn id="7" idx="2"/>
            <a:endCxn id="29" idx="0"/>
          </p:cNvCxnSpPr>
          <p:nvPr/>
        </p:nvCxnSpPr>
        <p:spPr>
          <a:xfrm>
            <a:off x="3897030" y="4045134"/>
            <a:ext cx="449332" cy="463986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>
            <a:stCxn id="7" idx="2"/>
            <a:endCxn id="4099" idx="0"/>
          </p:cNvCxnSpPr>
          <p:nvPr/>
        </p:nvCxnSpPr>
        <p:spPr>
          <a:xfrm flipH="1">
            <a:off x="3463063" y="4045134"/>
            <a:ext cx="433967" cy="463986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>
            <a:stCxn id="26" idx="2"/>
            <a:endCxn id="4" idx="0"/>
          </p:cNvCxnSpPr>
          <p:nvPr/>
        </p:nvCxnSpPr>
        <p:spPr>
          <a:xfrm>
            <a:off x="3300772" y="980728"/>
            <a:ext cx="584504" cy="350748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>
            <a:stCxn id="27" idx="2"/>
            <a:endCxn id="4" idx="0"/>
          </p:cNvCxnSpPr>
          <p:nvPr/>
        </p:nvCxnSpPr>
        <p:spPr>
          <a:xfrm flipH="1">
            <a:off x="3885276" y="980728"/>
            <a:ext cx="478899" cy="350748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errar llave"/>
          <p:cNvSpPr/>
          <p:nvPr/>
        </p:nvSpPr>
        <p:spPr>
          <a:xfrm>
            <a:off x="5796136" y="1052736"/>
            <a:ext cx="432048" cy="3096344"/>
          </a:xfrm>
          <a:prstGeom prst="rightBrac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CuadroTexto"/>
          <p:cNvSpPr txBox="1"/>
          <p:nvPr/>
        </p:nvSpPr>
        <p:spPr>
          <a:xfrm>
            <a:off x="6312530" y="1023552"/>
            <a:ext cx="553998" cy="316835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s-ES" sz="2400" b="1" dirty="0" err="1" smtClean="0">
                <a:latin typeface="+mj-lt"/>
              </a:rPr>
              <a:t>Extraction</a:t>
            </a:r>
            <a:r>
              <a:rPr lang="es-ES" sz="2400" b="1" dirty="0" smtClean="0">
                <a:latin typeface="+mj-lt"/>
              </a:rPr>
              <a:t> of </a:t>
            </a:r>
            <a:r>
              <a:rPr lang="el-GR" sz="2400" b="1" dirty="0" smtClean="0">
                <a:latin typeface="+mj-lt"/>
                <a:cs typeface="Times New Roman"/>
              </a:rPr>
              <a:t>β</a:t>
            </a:r>
            <a:r>
              <a:rPr lang="es-ES" sz="2400" b="1" dirty="0" smtClean="0">
                <a:latin typeface="+mj-lt"/>
                <a:cs typeface="Times New Roman"/>
              </a:rPr>
              <a:t>-</a:t>
            </a:r>
            <a:r>
              <a:rPr lang="es-ES" sz="2400" b="1" dirty="0" err="1" smtClean="0">
                <a:latin typeface="+mj-lt"/>
                <a:cs typeface="Times New Roman"/>
              </a:rPr>
              <a:t>carotene</a:t>
            </a:r>
            <a:endParaRPr lang="es-ES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47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13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508104" y="-5898"/>
            <a:ext cx="361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RESULTS AND DISCUSSION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960256" y="476672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Linearity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detection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limit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999168" y="856168"/>
            <a:ext cx="709228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764496" y="4444369"/>
          <a:ext cx="7272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000"/>
                <a:gridCol w="1152000"/>
                <a:gridCol w="1152000"/>
                <a:gridCol w="1476000"/>
                <a:gridCol w="115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Concentration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range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 (µg/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LOD (µg/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LOQ (µg/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Repeatability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 (%)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solidFill>
                            <a:schemeClr val="tx1"/>
                          </a:solidFill>
                        </a:rPr>
                        <a:t>Recovery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 (%)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0.050 – 10.000 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0.18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0.62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3.18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solidFill>
                            <a:schemeClr val="tx1"/>
                          </a:solidFill>
                        </a:rPr>
                        <a:t>79.57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907704" y="5313982"/>
            <a:ext cx="698477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LOD: </a:t>
            </a:r>
            <a:r>
              <a:rPr lang="en-US" dirty="0" smtClean="0"/>
              <a:t>3 × standard deviation of low </a:t>
            </a:r>
            <a:r>
              <a:rPr lang="en-US" dirty="0" err="1" smtClean="0"/>
              <a:t>concen</a:t>
            </a:r>
            <a:r>
              <a:rPr lang="en-US" dirty="0" smtClean="0"/>
              <a:t>/slope of the calibration line.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LOQ: 10 × standard deviation of low </a:t>
            </a:r>
            <a:r>
              <a:rPr lang="en-US" dirty="0" err="1" smtClean="0"/>
              <a:t>concen</a:t>
            </a:r>
            <a:r>
              <a:rPr lang="en-US" dirty="0" smtClean="0"/>
              <a:t>/slope of the calibration line</a:t>
            </a:r>
            <a:endParaRPr lang="es-ES" dirty="0"/>
          </a:p>
        </p:txBody>
      </p:sp>
      <p:graphicFrame>
        <p:nvGraphicFramePr>
          <p:cNvPr id="10" name="Chart 1"/>
          <p:cNvGraphicFramePr>
            <a:graphicFrameLocks/>
          </p:cNvGraphicFramePr>
          <p:nvPr/>
        </p:nvGraphicFramePr>
        <p:xfrm>
          <a:off x="2267744" y="1052736"/>
          <a:ext cx="6480720" cy="297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275856" y="119675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err="1" smtClean="0"/>
              <a:t>Calibration</a:t>
            </a:r>
            <a:r>
              <a:rPr lang="es-ES" dirty="0" smtClean="0"/>
              <a:t> line:  y = 0.1745x + 0.0617 </a:t>
            </a:r>
          </a:p>
          <a:p>
            <a:pPr algn="ctr">
              <a:lnSpc>
                <a:spcPct val="150000"/>
              </a:lnSpc>
            </a:pPr>
            <a:r>
              <a:rPr lang="es-ES" dirty="0" smtClean="0"/>
              <a:t>(R</a:t>
            </a:r>
            <a:r>
              <a:rPr lang="es-ES" baseline="30000" dirty="0" smtClean="0"/>
              <a:t>2</a:t>
            </a:r>
            <a:r>
              <a:rPr lang="es-ES" dirty="0" smtClean="0"/>
              <a:t>: 0.9986)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0" grpId="0">
        <p:bldAsOne/>
      </p:bldGraphic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14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960256" y="476672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Identification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l-GR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β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-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carotene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isomers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(150ºC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heating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)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179512" y="836712"/>
            <a:ext cx="8911936" cy="19456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1 Gráfico"/>
          <p:cNvGraphicFramePr>
            <a:graphicFrameLocks noGrp="1"/>
          </p:cNvGraphicFramePr>
          <p:nvPr/>
        </p:nvGraphicFramePr>
        <p:xfrm>
          <a:off x="179512" y="908720"/>
          <a:ext cx="884403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5508104" y="-5898"/>
            <a:ext cx="361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RESULTS AND DISCUSSION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860032" y="6315324"/>
            <a:ext cx="3816424" cy="5232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err="1" smtClean="0"/>
              <a:t>Bibliography</a:t>
            </a:r>
            <a:r>
              <a:rPr lang="es-ES" sz="1400" b="1" dirty="0" smtClean="0"/>
              <a:t>: 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Strohschein</a:t>
            </a:r>
            <a:r>
              <a:rPr lang="en-US" sz="1400" b="1" dirty="0" smtClean="0"/>
              <a:t> et al., 1999;  </a:t>
            </a:r>
            <a:r>
              <a:rPr lang="en-US" sz="1400" b="1" dirty="0" err="1" smtClean="0"/>
              <a:t>Qiu</a:t>
            </a:r>
            <a:r>
              <a:rPr lang="en-US" sz="1400" b="1" dirty="0" smtClean="0"/>
              <a:t> et al., 2009; </a:t>
            </a:r>
            <a:r>
              <a:rPr lang="en-US" sz="1400" b="1" dirty="0" err="1" smtClean="0"/>
              <a:t>Qiu</a:t>
            </a:r>
            <a:r>
              <a:rPr lang="en-US" sz="1400" b="1" dirty="0" smtClean="0"/>
              <a:t> et al., 2012;  </a:t>
            </a:r>
            <a:r>
              <a:rPr lang="en-US" sz="1400" b="1" dirty="0" err="1" smtClean="0"/>
              <a:t>Achir</a:t>
            </a:r>
            <a:r>
              <a:rPr lang="en-US" sz="1400" b="1" dirty="0" smtClean="0"/>
              <a:t> et al., 2010.</a:t>
            </a:r>
            <a:endParaRPr lang="es-ES" sz="14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16216" y="980728"/>
            <a:ext cx="230425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b="1" dirty="0" smtClean="0"/>
              <a:t>EVOO</a:t>
            </a:r>
          </a:p>
          <a:p>
            <a:pPr>
              <a:lnSpc>
                <a:spcPct val="150000"/>
              </a:lnSpc>
            </a:pPr>
            <a:r>
              <a:rPr lang="es-ES" sz="1600" b="1" dirty="0" smtClean="0"/>
              <a:t>OO </a:t>
            </a:r>
            <a:r>
              <a:rPr lang="es-ES" sz="1600" b="1" dirty="0" err="1" smtClean="0"/>
              <a:t>heated</a:t>
            </a:r>
            <a:r>
              <a:rPr lang="es-ES" sz="1600" b="1" dirty="0" smtClean="0"/>
              <a:t> 150ºC 20 min</a:t>
            </a:r>
            <a:endParaRPr lang="es-ES" sz="16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627784" y="4797152"/>
            <a:ext cx="216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1</a:t>
            </a:r>
            <a:endParaRPr lang="es-ES" sz="16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915816" y="4653136"/>
            <a:ext cx="216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2</a:t>
            </a:r>
            <a:endParaRPr lang="es-ES" sz="1600" b="1" dirty="0"/>
          </a:p>
        </p:txBody>
      </p:sp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7020272" y="2276872"/>
          <a:ext cx="1648460" cy="2101596"/>
        </p:xfrm>
        <a:graphic>
          <a:graphicData uri="http://schemas.openxmlformats.org/drawingml/2006/table">
            <a:tbl>
              <a:tblPr/>
              <a:tblGrid>
                <a:gridCol w="548640"/>
                <a:gridCol w="1099820"/>
              </a:tblGrid>
              <a:tr h="107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50" dirty="0">
                          <a:latin typeface="Times New Roman"/>
                          <a:ea typeface="SimSun"/>
                          <a:cs typeface="Mangal"/>
                        </a:rPr>
                        <a:t>1</a:t>
                      </a:r>
                      <a:endParaRPr lang="es-ES" sz="16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">
                          <a:latin typeface="Times New Roman"/>
                          <a:ea typeface="SimSun"/>
                          <a:cs typeface="Mangal"/>
                        </a:rPr>
                        <a:t>13,15-di-</a:t>
                      </a:r>
                      <a:r>
                        <a:rPr lang="en-US" sz="1600" b="1" i="1" kern="50">
                          <a:latin typeface="Times New Roman"/>
                          <a:ea typeface="SimSun"/>
                          <a:cs typeface="Mangal"/>
                        </a:rPr>
                        <a:t>cis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50">
                          <a:latin typeface="Times New Roman"/>
                          <a:ea typeface="SimSun"/>
                          <a:cs typeface="Mangal"/>
                        </a:rPr>
                        <a:t>2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">
                          <a:latin typeface="Times New Roman"/>
                          <a:ea typeface="SimSun"/>
                          <a:cs typeface="Mangal"/>
                        </a:rPr>
                        <a:t>15-</a:t>
                      </a:r>
                      <a:r>
                        <a:rPr lang="en-US" sz="1600" b="1" i="1" kern="50">
                          <a:latin typeface="Times New Roman"/>
                          <a:ea typeface="SimSun"/>
                          <a:cs typeface="Mangal"/>
                        </a:rPr>
                        <a:t>cis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50">
                          <a:latin typeface="Times New Roman"/>
                          <a:ea typeface="SimSun"/>
                          <a:cs typeface="Mangal"/>
                        </a:rPr>
                        <a:t>3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" dirty="0">
                          <a:latin typeface="Times New Roman"/>
                          <a:ea typeface="SimSun"/>
                          <a:cs typeface="Mangal"/>
                        </a:rPr>
                        <a:t>13-</a:t>
                      </a:r>
                      <a:r>
                        <a:rPr lang="en-US" sz="1600" b="1" i="1" kern="50" dirty="0">
                          <a:latin typeface="Times New Roman"/>
                          <a:ea typeface="SimSun"/>
                          <a:cs typeface="Mangal"/>
                        </a:rPr>
                        <a:t>cis</a:t>
                      </a:r>
                      <a:endParaRPr lang="es-ES" sz="16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50">
                          <a:latin typeface="Times New Roman"/>
                          <a:ea typeface="SimSun"/>
                          <a:cs typeface="Mangal"/>
                        </a:rPr>
                        <a:t>4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">
                          <a:latin typeface="Times New Roman"/>
                          <a:ea typeface="SimSun"/>
                          <a:cs typeface="Mangal"/>
                        </a:rPr>
                        <a:t>9,15-di-</a:t>
                      </a:r>
                      <a:r>
                        <a:rPr lang="en-US" sz="1600" b="1" i="1" kern="50">
                          <a:latin typeface="Times New Roman"/>
                          <a:ea typeface="SimSun"/>
                          <a:cs typeface="Mangal"/>
                        </a:rPr>
                        <a:t>cis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50">
                          <a:latin typeface="Times New Roman"/>
                          <a:ea typeface="SimSun"/>
                          <a:cs typeface="Mangal"/>
                        </a:rPr>
                        <a:t>5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" dirty="0">
                          <a:latin typeface="Times New Roman"/>
                          <a:ea typeface="SimSun"/>
                          <a:cs typeface="Mangal"/>
                        </a:rPr>
                        <a:t>All-</a:t>
                      </a:r>
                      <a:r>
                        <a:rPr lang="en-US" sz="1600" b="1" i="1" kern="50" dirty="0">
                          <a:latin typeface="Times New Roman"/>
                          <a:ea typeface="SimSun"/>
                          <a:cs typeface="Mangal"/>
                        </a:rPr>
                        <a:t>trans</a:t>
                      </a:r>
                      <a:endParaRPr lang="es-ES" sz="16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50">
                          <a:latin typeface="Times New Roman"/>
                          <a:ea typeface="SimSun"/>
                          <a:cs typeface="Mangal"/>
                        </a:rPr>
                        <a:t>6</a:t>
                      </a:r>
                      <a:endParaRPr lang="es-ES" sz="16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" dirty="0">
                          <a:latin typeface="Times New Roman"/>
                          <a:ea typeface="SimSun"/>
                          <a:cs typeface="Mangal"/>
                        </a:rPr>
                        <a:t>9-</a:t>
                      </a:r>
                      <a:r>
                        <a:rPr lang="en-US" sz="1600" b="1" i="1" kern="50" dirty="0">
                          <a:latin typeface="Times New Roman"/>
                          <a:ea typeface="SimSun"/>
                          <a:cs typeface="Mangal"/>
                        </a:rPr>
                        <a:t>cis</a:t>
                      </a:r>
                      <a:endParaRPr lang="es-ES" sz="16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1 Gráfico"/>
          <p:cNvGraphicFramePr>
            <a:graphicFrameLocks noGrp="1"/>
          </p:cNvGraphicFramePr>
          <p:nvPr/>
        </p:nvGraphicFramePr>
        <p:xfrm>
          <a:off x="971600" y="1124744"/>
          <a:ext cx="414414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15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59632" y="476672"/>
            <a:ext cx="7508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Changes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(ppm) in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the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carotenoid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profile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in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virgin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olive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oils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(150ºC)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179512" y="836712"/>
            <a:ext cx="8911936" cy="19456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508104" y="-5898"/>
            <a:ext cx="361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RESULTS AND DISCUSSION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1 Gráfico"/>
          <p:cNvGraphicFramePr>
            <a:graphicFrameLocks noGrp="1"/>
          </p:cNvGraphicFramePr>
          <p:nvPr/>
        </p:nvGraphicFramePr>
        <p:xfrm>
          <a:off x="179512" y="1052736"/>
          <a:ext cx="884714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860032" y="5877272"/>
            <a:ext cx="3888432" cy="70788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dirty="0" err="1" smtClean="0"/>
              <a:t>Bibliography</a:t>
            </a:r>
            <a:r>
              <a:rPr lang="es-ES" sz="2000" b="1" dirty="0" smtClean="0"/>
              <a:t>: </a:t>
            </a:r>
            <a:r>
              <a:rPr lang="en-US" sz="2000" b="1" dirty="0" smtClean="0"/>
              <a:t> Chen et al., 1994; </a:t>
            </a:r>
            <a:r>
              <a:rPr lang="en-US" sz="2000" b="1" dirty="0" err="1" smtClean="0"/>
              <a:t>Achir</a:t>
            </a:r>
            <a:r>
              <a:rPr lang="en-US" sz="2000" b="1" dirty="0" smtClean="0"/>
              <a:t> et al., 2010; Qui et al., 2012.</a:t>
            </a:r>
            <a:endParaRPr lang="es-ES" sz="2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79512" y="5733256"/>
            <a:ext cx="38884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smtClean="0"/>
              <a:t>*Mean of </a:t>
            </a:r>
            <a:r>
              <a:rPr lang="es-ES" b="1" dirty="0" err="1" smtClean="0"/>
              <a:t>three</a:t>
            </a:r>
            <a:r>
              <a:rPr lang="es-ES" b="1" dirty="0" smtClean="0"/>
              <a:t> </a:t>
            </a:r>
            <a:r>
              <a:rPr lang="es-ES" b="1" dirty="0" err="1" smtClean="0"/>
              <a:t>replicates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16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547664" y="476672"/>
            <a:ext cx="7220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Changes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(%) in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the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carotenoid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profile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in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virgin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olive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oils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(150ºC)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179512" y="836712"/>
            <a:ext cx="8911936" cy="19456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508104" y="-5898"/>
            <a:ext cx="361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RESULTS AND DISCUSSION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1 Gráfico"/>
          <p:cNvGraphicFramePr>
            <a:graphicFrameLocks noGrp="1"/>
          </p:cNvGraphicFramePr>
          <p:nvPr/>
        </p:nvGraphicFramePr>
        <p:xfrm>
          <a:off x="323528" y="3068960"/>
          <a:ext cx="8496944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1 Gráfico"/>
          <p:cNvGraphicFramePr>
            <a:graphicFrameLocks noGrp="1"/>
          </p:cNvGraphicFramePr>
          <p:nvPr/>
        </p:nvGraphicFramePr>
        <p:xfrm>
          <a:off x="323528" y="980728"/>
          <a:ext cx="3600400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1 Gráfico"/>
          <p:cNvGraphicFramePr>
            <a:graphicFrameLocks noGrp="1"/>
          </p:cNvGraphicFramePr>
          <p:nvPr/>
        </p:nvGraphicFramePr>
        <p:xfrm>
          <a:off x="5292080" y="980728"/>
          <a:ext cx="352839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3995936" y="1412776"/>
            <a:ext cx="1224136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 smtClean="0"/>
              <a:t>All-</a:t>
            </a:r>
            <a:r>
              <a:rPr lang="es-ES" sz="2000" b="1" i="1" dirty="0" err="1" smtClean="0"/>
              <a:t>trans</a:t>
            </a:r>
            <a:endParaRPr lang="es-ES" sz="2000" b="1" i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995936" y="1948770"/>
            <a:ext cx="1224136" cy="40011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 smtClean="0"/>
              <a:t>All-</a:t>
            </a:r>
            <a:r>
              <a:rPr lang="es-ES" sz="2000" b="1" i="1" dirty="0" err="1" smtClean="0"/>
              <a:t>cis</a:t>
            </a:r>
            <a:endParaRPr lang="es-ES" sz="2000" b="1" i="1" dirty="0"/>
          </a:p>
        </p:txBody>
      </p:sp>
      <p:cxnSp>
        <p:nvCxnSpPr>
          <p:cNvPr id="13" name="20 Conector recto de flecha"/>
          <p:cNvCxnSpPr/>
          <p:nvPr/>
        </p:nvCxnSpPr>
        <p:spPr>
          <a:xfrm>
            <a:off x="2771800" y="5445224"/>
            <a:ext cx="0" cy="432044"/>
          </a:xfrm>
          <a:prstGeom prst="straightConnector1">
            <a:avLst/>
          </a:prstGeom>
          <a:noFill/>
          <a:ln w="57150" cap="flat" cmpd="sng" algn="ctr">
            <a:solidFill>
              <a:srgbClr val="1F497D">
                <a:lumMod val="75000"/>
              </a:srgbClr>
            </a:solidFill>
            <a:prstDash val="solid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 Conector recto de flecha"/>
          <p:cNvSpPr/>
          <p:nvPr/>
        </p:nvSpPr>
        <p:spPr>
          <a:xfrm>
            <a:off x="5796136" y="4941168"/>
            <a:ext cx="0" cy="432048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>
              <a:ln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70160" y="6477435"/>
            <a:ext cx="658416" cy="365125"/>
          </a:xfrm>
        </p:spPr>
        <p:txBody>
          <a:bodyPr/>
          <a:lstStyle/>
          <a:p>
            <a:fld id="{4982A105-3527-4298-BD95-7CD651317256}" type="slidenum">
              <a:rPr lang="es-ES" sz="1800" b="1" smtClean="0">
                <a:solidFill>
                  <a:schemeClr val="tx1"/>
                </a:solidFill>
              </a:rPr>
              <a:pPr/>
              <a:t>17</a:t>
            </a:fld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907704" y="332656"/>
            <a:ext cx="6860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Conclusions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1907704" y="692696"/>
            <a:ext cx="7183744" cy="19456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508104" y="-5898"/>
            <a:ext cx="361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CONCLUSIONS</a:t>
            </a:r>
            <a:endParaRPr lang="es-ES" sz="20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907704" y="764704"/>
            <a:ext cx="7200800" cy="558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 smtClean="0"/>
              <a:t>Carotenoids</a:t>
            </a:r>
            <a:r>
              <a:rPr lang="en-US" sz="2000" dirty="0" smtClean="0"/>
              <a:t> naturally exist in the all-trans forms in VOO. 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Carotenoid profile of an olive oil can be used as parameter of quality and authenticity for this product </a:t>
            </a:r>
            <a:r>
              <a:rPr lang="en-US" sz="2000" dirty="0" smtClean="0">
                <a:sym typeface="Symbol"/>
              </a:rPr>
              <a:t> </a:t>
            </a:r>
            <a:r>
              <a:rPr lang="en-US" sz="2000" dirty="0" smtClean="0"/>
              <a:t>soft temperature process causes the </a:t>
            </a:r>
            <a:r>
              <a:rPr lang="en-US" sz="2000" dirty="0" err="1" smtClean="0"/>
              <a:t>isomerization</a:t>
            </a:r>
            <a:r>
              <a:rPr lang="en-US" sz="2000" dirty="0" smtClean="0"/>
              <a:t> of all-trans to </a:t>
            </a:r>
            <a:r>
              <a:rPr lang="en-US" sz="2000" dirty="0" err="1" smtClean="0"/>
              <a:t>cis</a:t>
            </a:r>
            <a:r>
              <a:rPr lang="en-US" sz="2000" dirty="0" smtClean="0"/>
              <a:t> forms.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 The developed method, based on cold-</a:t>
            </a:r>
            <a:r>
              <a:rPr lang="en-US" sz="2000" dirty="0" err="1" smtClean="0"/>
              <a:t>saponification</a:t>
            </a:r>
            <a:r>
              <a:rPr lang="en-US" sz="2000" dirty="0" smtClean="0"/>
              <a:t> and liquid-phase extraction, is suitable for the isolation of β-carotene isomers in olive oils.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The use of C30 of 3μm column with HPLC technique for the separation of </a:t>
            </a:r>
            <a:r>
              <a:rPr lang="en-US" sz="2000" dirty="0" err="1" smtClean="0"/>
              <a:t>carotenoids</a:t>
            </a:r>
            <a:r>
              <a:rPr lang="en-US" sz="2000" dirty="0" smtClean="0"/>
              <a:t> leads to a good separation and short analysis times and results in sharp peaks which facilitate good detector response.</a:t>
            </a:r>
            <a:endParaRPr lang="es-ES" sz="2000" dirty="0"/>
          </a:p>
        </p:txBody>
      </p:sp>
      <p:pic>
        <p:nvPicPr>
          <p:cNvPr id="2050" name="Picture 2" descr="http://www.casil.es/webcasil/wp-content/uploads/2012/07/aceite-22.jpg"/>
          <p:cNvPicPr>
            <a:picLocks noChangeAspect="1" noChangeArrowheads="1"/>
          </p:cNvPicPr>
          <p:nvPr/>
        </p:nvPicPr>
        <p:blipFill>
          <a:blip r:embed="rId3" cstate="print"/>
          <a:srcRect l="11083" r="8892"/>
          <a:stretch>
            <a:fillRect/>
          </a:stretch>
        </p:blipFill>
        <p:spPr bwMode="auto">
          <a:xfrm>
            <a:off x="273554" y="260648"/>
            <a:ext cx="1584176" cy="5634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2A105-3527-4298-BD95-7CD651317256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259632" y="2843284"/>
            <a:ext cx="7056784" cy="19538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SEPARATION AND IDENTIFICATION OF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CIS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TRANS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-CAROTENE ISOMERS OF  VIRGIN OLIVE OILS</a:t>
            </a:r>
            <a:endParaRPr lang="es-E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259632" y="4869160"/>
            <a:ext cx="7056784" cy="11339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 err="1" smtClean="0">
                <a:latin typeface="Times New Roman" pitchFamily="18" charset="0"/>
                <a:cs typeface="Times New Roman" pitchFamily="18" charset="0"/>
              </a:rPr>
              <a:t>Author</a:t>
            </a:r>
            <a:r>
              <a:rPr lang="es-ES" sz="2400" b="1" dirty="0" smtClean="0">
                <a:latin typeface="Times New Roman" pitchFamily="18" charset="0"/>
                <a:cs typeface="Times New Roman" pitchFamily="18" charset="0"/>
              </a:rPr>
              <a:t>: María E. Escuderos </a:t>
            </a:r>
            <a:r>
              <a:rPr lang="es-E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mariae.escuderos@hotmail.com</a:t>
            </a:r>
            <a:endParaRPr lang="es-E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738</Words>
  <Application>Microsoft Office PowerPoint</Application>
  <PresentationFormat>On-screen Show (4:3)</PresentationFormat>
  <Paragraphs>157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Tema de Office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OMICS</cp:lastModifiedBy>
  <cp:revision>166</cp:revision>
  <dcterms:created xsi:type="dcterms:W3CDTF">2015-05-15T09:29:43Z</dcterms:created>
  <dcterms:modified xsi:type="dcterms:W3CDTF">2015-06-16T11:35:43Z</dcterms:modified>
</cp:coreProperties>
</file>